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 id="2147483708" r:id="rId3"/>
    <p:sldMasterId id="2147483849" r:id="rId4"/>
    <p:sldMasterId id="2147483871" r:id="rId5"/>
  </p:sldMasterIdLst>
  <p:notesMasterIdLst>
    <p:notesMasterId r:id="rId39"/>
  </p:notesMasterIdLst>
  <p:sldIdLst>
    <p:sldId id="263" r:id="rId6"/>
    <p:sldId id="2147483627" r:id="rId7"/>
    <p:sldId id="2147483148" r:id="rId8"/>
    <p:sldId id="6338" r:id="rId9"/>
    <p:sldId id="269" r:id="rId10"/>
    <p:sldId id="2147483488" r:id="rId11"/>
    <p:sldId id="259" r:id="rId12"/>
    <p:sldId id="2147482611" r:id="rId13"/>
    <p:sldId id="2147483645" r:id="rId14"/>
    <p:sldId id="2146847014" r:id="rId15"/>
    <p:sldId id="2146846999" r:id="rId16"/>
    <p:sldId id="2147483423" r:id="rId17"/>
    <p:sldId id="271" r:id="rId18"/>
    <p:sldId id="272" r:id="rId19"/>
    <p:sldId id="2147483511" r:id="rId20"/>
    <p:sldId id="276" r:id="rId21"/>
    <p:sldId id="275" r:id="rId22"/>
    <p:sldId id="277" r:id="rId23"/>
    <p:sldId id="279" r:id="rId24"/>
    <p:sldId id="2147483509" r:id="rId25"/>
    <p:sldId id="283" r:id="rId26"/>
    <p:sldId id="2147483647" r:id="rId27"/>
    <p:sldId id="2147473163" r:id="rId28"/>
    <p:sldId id="262" r:id="rId29"/>
    <p:sldId id="2147483265" r:id="rId30"/>
    <p:sldId id="2147477989" r:id="rId31"/>
    <p:sldId id="2147483250" r:id="rId32"/>
    <p:sldId id="2147483207" r:id="rId33"/>
    <p:sldId id="2146847893" r:id="rId34"/>
    <p:sldId id="291" r:id="rId35"/>
    <p:sldId id="2147478019" r:id="rId36"/>
    <p:sldId id="257" r:id="rId37"/>
    <p:sldId id="2147196753" r:id="rId3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DB41F2-3210-4BDB-8E92-1987403C4797}" v="5" dt="2026-04-30T19:57:33.4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523" autoAdjust="0"/>
  </p:normalViewPr>
  <p:slideViewPr>
    <p:cSldViewPr snapToGrid="0">
      <p:cViewPr varScale="1">
        <p:scale>
          <a:sx n="94" d="100"/>
          <a:sy n="94" d="100"/>
        </p:scale>
        <p:origin x="11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FE85B7-1895-48A2-AD61-183693B06FB8}" type="datetimeFigureOut">
              <a:rPr lang="it-IT" smtClean="0"/>
              <a:t>12/05/2026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1F8D9-0217-4CFB-9512-11140BF3D7C7}" type="slidenum">
              <a:rPr lang="it-IT" smtClean="0"/>
              <a:t>‹N›</a:t>
            </a:fld>
            <a:endParaRPr lang="it-IT"/>
          </a:p>
        </p:txBody>
      </p:sp>
    </p:spTree>
    <p:extLst>
      <p:ext uri="{BB962C8B-B14F-4D97-AF65-F5344CB8AC3E}">
        <p14:creationId xmlns:p14="http://schemas.microsoft.com/office/powerpoint/2010/main" val="362286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clinicaltrials.gov/show/NCT02054130"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clinicaltrials.gov/show/NCT0334727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oogle.com/search?q=tezepelumab&amp;oq=passage+&amp;gs_lcrp=EgZjaHJvbWUqEAgBEEUYExgnGDsYgAQYigUyBggAEEUYOTIQCAEQRRgTGCcYOxiABBiKBTINCAIQLhivARjHARiABDIHCAMQLhiABDIHCAQQABiABDIHCAUQABiABDIHCAYQABiABDINCAcQLhivARjHARiABDIHCAgQABiABDIHCAkQABiPAtIBCTUxOThqMGoxNagCCLACAfEFicW6yd9a8aY&amp;sourceid=chrome&amp;ie=UTF-8&amp;mstk=AUtExfDXO3vR9X8HdxUyV_BAqS_BDJlIkk5ZrAMSoVNkCcHH_Ub0xBNujWWY71SPQzABUVHss0Loh3ny6u3koFmfV4ldzXDqjTYshaBEt0lK-H0YUuTHFrb5qYPO19ciDvYu1Tf7e2GeCEzu5g_9OefZtYFc4MKWwIGEjBArcPWuupg1OAnnIClSp1XRg9MyLWn05Wt11A9Fdc-_3QGe-7uC5tTxFPpqHU48yZKXhh55WqvOFL78TWh9ez5wDQ4ktrfwA7el-bhEhvWATCGJ9Rvxfnyw&amp;csui=3&amp;ved=2ahUKEwjCytnihPCTAxWz_7sIHV_tIVYQgK4QegQIARAC"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google.com/search?q=asthma+pathogenesis&amp;sca_esv=2e82bc2b963fb339&amp;source=hp&amp;ei=zP4QaYG2Msq79u8PmPG-gQs&amp;iflsig=AOw8s4IAAAAAaREM3M8aX0SNtyqMVjq4eXRoAQ8kRY-c&amp;ved=2ahUKEwiezpKk-eWQAxV6gv0HHQymMygQgK4QegQIARAC&amp;uact=5&amp;oq=vegf+asthma&amp;gs_lp=Egdnd3Mtd2l6Igt2ZWdmIGFzdGhtYTIGEAAYFhgeMggQABiABBiiBDIIEAAYgAQYogQyCBAAGIAEGKIEMgUQABjvBUjKLlAAWPwmcAB4AJABAJgBzgOgAewTqgEJMC42LjIuMS4yuAEDyAEA-AEBmAILoAKdFMICDhAuGIAEGLEDGIMBGIoFwgIREC4YgAQYsQMY0QMYgwEYxwHCAggQABiABBixA8ICBBAAGAPCAgsQABiABBixAxiDAcICDhAAGIAEGLEDGIMBGIoFwgIOEC4YgAQYsQMY0QMYxwHCAgsQLhiABBixAxiDAcICCBAuGIAEGLEDwgIFEAAYgATCAgsQLhiABBjHARivAcICBRAuGIAEwgIHEAAYgAQYCsICCBAAGBYYChgewgIHEAAYgAQYE8ICCBAAGBMYFhgemAMAkgcJMC42LjIuMS4yoAf6S7IHCTAuNi4yLjEuMrgHnRTCBwcwLjUuNS4xyAcl&amp;sclient=gws-wiz&amp;mstk=AUtExfCIZu6d67SWope42HG5cdqodToXdQCWg_PznZeQu9OOgeyQTZlG68IiUZdIiv-X9TEn60xp8PRvtzNKIOHtil-jQMWYL1R6HPVi5E46Qg-QTOGaL6PXYs7vVg5_SYxOAfo&amp;csui=3" TargetMode="External"/><Relationship Id="rId7" Type="http://schemas.openxmlformats.org/officeDocument/2006/relationships/hyperlink" Target="https://www.google.com/search?q=infiammazione+di+Tipo+2&amp;sca_esv=2e82bc2b963fb339&amp;ei=1v4QaZn0D9O69u8PravvyAs&amp;ved=2ahUKEwiW09e0-eWQAxW9gP0HHQJLDb8QgK4QegQIARAC&amp;uact=5&amp;oq=il-2+asthma&amp;gs_lp=Egxnd3Mtd2l6LXNlcnAiC2lsLTIgYXN0aG1hMgYQABgHGB4yBhAAGAcYHjIGEAAYBxgeMgYQABgHGB4yBhAAGAcYHjIGEAAYBxgeMgQQABgeMggQABgFGAcYHjIFEAAY7wUyBRAAGO8FSJMZUABY1hJwAHgAkAEAmAGqAaABiwaqAQMwLja4AQPIAQD4AQGYAgagAqsGwgIIEAAYBxgKGB7CAgYQABgIGB7CAgoQABiABBhDGIoFwgIFEAAYgATCAggQABgTGAcYHsICChAAGBMYBxgKGB6YAwCSBwMwLjagB88hsgcDMC42uAerBsIHAzItNsgHGA&amp;sclient=gws-wiz-serp&amp;mstk=AUtExfB1L8ohRAPsHJpIwFYX0uWwg1MXKCu_E4IghPNOcIS7h6NpfxfmV8JCXC4vMwHJjqYuZl8NzrQhM8y-sOVYItrZ9Wh6n8iShxF_ifaqs0hE0jDLqjvgGxsb56I2jIaPBo8&amp;csui=3"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google.com/search?q=vascular+permeability&amp;sca_esv=2e82bc2b963fb339&amp;source=hp&amp;ei=zP4QaYG2Msq79u8PmPG-gQs&amp;iflsig=AOw8s4IAAAAAaREM3M8aX0SNtyqMVjq4eXRoAQ8kRY-c&amp;ved=2ahUKEwiezpKk-eWQAxV6gv0HHQymMygQgK4QegQIARAF&amp;uact=5&amp;oq=vegf+asthma&amp;gs_lp=Egdnd3Mtd2l6Igt2ZWdmIGFzdGhtYTIGEAAYFhgeMggQABiABBiiBDIIEAAYgAQYogQyCBAAGIAEGKIEMgUQABjvBUjKLlAAWPwmcAB4AJABAJgBzgOgAewTqgEJMC42LjIuMS4yuAEDyAEA-AEBmAILoAKdFMICDhAuGIAEGLEDGIMBGIoFwgIREC4YgAQYsQMY0QMYgwEYxwHCAggQABiABBixA8ICBBAAGAPCAgsQABiABBixAxiDAcICDhAAGIAEGLEDGIMBGIoFwgIOEC4YgAQYsQMY0QMYxwHCAgsQLhiABBixAxiDAcICCBAuGIAEGLEDwgIFEAAYgATCAgsQLhiABBjHARivAcICBRAuGIAEwgIHEAAYgAQYCsICCBAAGBYYChgewgIHEAAYgAQYE8ICCBAAGBMYFhgemAMAkgcJMC42LjIuMS4yoAf6S7IHCTAuNi4yLjEuMrgHnRTCBwcwLjUuNS4xyAcl&amp;sclient=gws-wiz&amp;mstk=AUtExfCIZu6d67SWope42HG5cdqodToXdQCWg_PznZeQu9OOgeyQTZlG68IiUZdIiv-X9TEn60xp8PRvtzNKIOHtil-jQMWYL1R6HPVi5E46Qg-QTOGaL6PXYs7vVg5_SYxOAfo&amp;csui=3" TargetMode="External"/><Relationship Id="rId5" Type="http://schemas.openxmlformats.org/officeDocument/2006/relationships/hyperlink" Target="https://www.google.com/search?q=angiogenesis&amp;sca_esv=2e82bc2b963fb339&amp;source=hp&amp;ei=zP4QaYG2Msq79u8PmPG-gQs&amp;iflsig=AOw8s4IAAAAAaREM3M8aX0SNtyqMVjq4eXRoAQ8kRY-c&amp;ved=2ahUKEwiezpKk-eWQAxV6gv0HHQymMygQgK4QegQIARAE&amp;uact=5&amp;oq=vegf+asthma&amp;gs_lp=Egdnd3Mtd2l6Igt2ZWdmIGFzdGhtYTIGEAAYFhgeMggQABiABBiiBDIIEAAYgAQYogQyCBAAGIAEGKIEMgUQABjvBUjKLlAAWPwmcAB4AJABAJgBzgOgAewTqgEJMC42LjIuMS4yuAEDyAEA-AEBmAILoAKdFMICDhAuGIAEGLEDGIMBGIoFwgIREC4YgAQYsQMY0QMYgwEYxwHCAggQABiABBixA8ICBBAAGAPCAgsQABiABBixAxiDAcICDhAAGIAEGLEDGIMBGIoFwgIOEC4YgAQYsQMY0QMYxwHCAgsQLhiABBixAxiDAcICCBAuGIAEGLEDwgIFEAAYgATCAgsQLhiABBjHARivAcICBRAuGIAEwgIHEAAYgAQYCsICCBAAGBYYChgewgIHEAAYgAQYE8ICCBAAGBMYFhgemAMAkgcJMC42LjIuMS4yoAf6S7IHCTAuNi4yLjEuMrgHnRTCBwcwLjUuNS4xyAcl&amp;sclient=gws-wiz&amp;mstk=AUtExfCIZu6d67SWope42HG5cdqodToXdQCWg_PznZeQu9OOgeyQTZlG68IiUZdIiv-X9TEn60xp8PRvtzNKIOHtil-jQMWYL1R6HPVi5E46Qg-QTOGaL6PXYs7vVg5_SYxOAfo&amp;csui=3" TargetMode="External"/><Relationship Id="rId4" Type="http://schemas.openxmlformats.org/officeDocument/2006/relationships/hyperlink" Target="https://www.google.com/search?q=airway+remodeling&amp;sca_esv=2e82bc2b963fb339&amp;source=hp&amp;ei=zP4QaYG2Msq79u8PmPG-gQs&amp;iflsig=AOw8s4IAAAAAaREM3M8aX0SNtyqMVjq4eXRoAQ8kRY-c&amp;ved=2ahUKEwiezpKk-eWQAxV6gv0HHQymMygQgK4QegQIARAD&amp;uact=5&amp;oq=vegf+asthma&amp;gs_lp=Egdnd3Mtd2l6Igt2ZWdmIGFzdGhtYTIGEAAYFhgeMggQABiABBiiBDIIEAAYgAQYogQyCBAAGIAEGKIEMgUQABjvBUjKLlAAWPwmcAB4AJABAJgBzgOgAewTqgEJMC42LjIuMS4yuAEDyAEA-AEBmAILoAKdFMICDhAuGIAEGLEDGIMBGIoFwgIREC4YgAQYsQMY0QMYgwEYxwHCAggQABiABBixA8ICBBAAGAPCAgsQABiABBixAxiDAcICDhAAGIAEGLEDGIMBGIoFwgIOEC4YgAQYsQMY0QMYxwHCAgsQLhiABBixAxiDAcICCBAuGIAEGLEDwgIFEAAYgATCAgsQLhiABBjHARivAcICBRAuGIAEwgIHEAAYgAQYCsICCBAAGBYYChgewgIHEAAYgAQYE8ICCBAAGBMYFhgemAMAkgcJMC42LjIuMS4yoAf6S7IHCTAuNi4yLjEuMrgHnRTCBwcwLjUuNS4xyAcl&amp;sclient=gws-wiz&amp;mstk=AUtExfCIZu6d67SWope42HG5cdqodToXdQCWg_PznZeQu9OOgeyQTZlG68IiUZdIiv-X9TEn60xp8PRvtzNKIOHtil-jQMWYL1R6HPVi5E46Qg-QTOGaL6PXYs7vVg5_SYxOAfo&amp;csui=3"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dchemexpress.com/proteins/il-15.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jove.com/it/t/30705/analysis-efferocytosis-apoptotic-thymocytes-peritoneal" TargetMode="External"/><Relationship Id="rId7" Type="http://schemas.openxmlformats.org/officeDocument/2006/relationships/hyperlink" Target="https://iris.univr.it/handle/11562/351582"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jove.com/it/t/60109/in-vivo-assessment-alveolar-macrophage-efferocytosis-following-ozone" TargetMode="External"/><Relationship Id="rId5" Type="http://schemas.openxmlformats.org/officeDocument/2006/relationships/hyperlink" Target="https://www.unipa.it/strutture/specializzazionimedicina/.content/documenti/Seminario-MERTK-120613.pdf" TargetMode="External"/><Relationship Id="rId4" Type="http://schemas.openxmlformats.org/officeDocument/2006/relationships/hyperlink" Target="https://en.wikipedia.org/wiki/Efferocytosi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i.org/10.1513/AnnalsATS.201807-485AW"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r>
              <a:rPr lang="en-US" dirty="0"/>
              <a:t>Cadherins (named for "calcium-dependent adhesion") are a </a:t>
            </a:r>
            <a:r>
              <a:rPr lang="en-US" b="1" dirty="0"/>
              <a:t>type of cell adhesion molecule (CAM) </a:t>
            </a:r>
            <a:r>
              <a:rPr lang="en-US" dirty="0"/>
              <a:t>that is important in the formation of </a:t>
            </a:r>
            <a:r>
              <a:rPr lang="en-US" dirty="0" err="1"/>
              <a:t>adherens</a:t>
            </a:r>
            <a:r>
              <a:rPr lang="en-US" dirty="0"/>
              <a:t> junctions to allow cells to adhere to each other. Cadherins are a class of type-1 transmembrane proteins, and they are dependent on calcium (Ca2+) ions to function, hence their name. Cell-cell adhesion is mediated by extracellular cadherin domains, whereas the intracellular cytoplasmic tail associates with numerous adaptors and signaling proteins, collectively referred to as the cadherin </a:t>
            </a:r>
            <a:r>
              <a:rPr lang="en-US" dirty="0" err="1"/>
              <a:t>adhesome</a:t>
            </a:r>
            <a:r>
              <a:rPr lang="en-US" dirty="0"/>
              <a:t>.</a:t>
            </a:r>
            <a:endParaRPr lang="it-IT" dirty="0"/>
          </a:p>
        </p:txBody>
      </p:sp>
      <p:sp>
        <p:nvSpPr>
          <p:cNvPr id="4" name="Segnaposto numero diapositiva 3"/>
          <p:cNvSpPr>
            <a:spLocks noGrp="1"/>
          </p:cNvSpPr>
          <p:nvPr>
            <p:ph type="sldNum" sz="quarter" idx="5"/>
          </p:nvPr>
        </p:nvSpPr>
        <p:spPr/>
        <p:txBody>
          <a:bodyPr/>
          <a:lstStyle/>
          <a:p>
            <a:fld id="{963518B1-DD28-46EF-8D21-A7A3E2B90474}" type="slidenum">
              <a:rPr lang="it-IT" smtClean="0"/>
              <a:t>4</a:t>
            </a:fld>
            <a:endParaRPr lang="it-IT"/>
          </a:p>
        </p:txBody>
      </p:sp>
    </p:spTree>
    <p:extLst>
      <p:ext uri="{BB962C8B-B14F-4D97-AF65-F5344CB8AC3E}">
        <p14:creationId xmlns:p14="http://schemas.microsoft.com/office/powerpoint/2010/main" val="4250415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a:solidFill>
                  <a:srgbClr val="212121"/>
                </a:solidFill>
                <a:effectLst/>
                <a:latin typeface="BlinkMacSystemFont"/>
              </a:rPr>
              <a:t>In a </a:t>
            </a:r>
            <a:r>
              <a:rPr lang="it-IT" b="0" i="0" dirty="0" err="1">
                <a:solidFill>
                  <a:srgbClr val="212121"/>
                </a:solidFill>
                <a:effectLst/>
                <a:latin typeface="BlinkMacSystemFont"/>
              </a:rPr>
              <a:t>pooled</a:t>
            </a:r>
            <a:r>
              <a:rPr lang="it-IT" b="0" i="0" dirty="0">
                <a:solidFill>
                  <a:srgbClr val="212121"/>
                </a:solidFill>
                <a:effectLst/>
                <a:latin typeface="BlinkMacSystemFont"/>
              </a:rPr>
              <a:t> </a:t>
            </a:r>
            <a:r>
              <a:rPr lang="it-IT" b="0" i="0" dirty="0" err="1">
                <a:solidFill>
                  <a:srgbClr val="212121"/>
                </a:solidFill>
                <a:effectLst/>
                <a:latin typeface="BlinkMacSystemFont"/>
              </a:rPr>
              <a:t>analysis</a:t>
            </a:r>
            <a:r>
              <a:rPr lang="it-IT" b="0" i="0" dirty="0">
                <a:solidFill>
                  <a:srgbClr val="212121"/>
                </a:solidFill>
                <a:effectLst/>
                <a:latin typeface="BlinkMacSystemFont"/>
              </a:rPr>
              <a:t> of the </a:t>
            </a:r>
            <a:r>
              <a:rPr lang="it-IT" b="0" i="0" dirty="0" err="1">
                <a:solidFill>
                  <a:srgbClr val="212121"/>
                </a:solidFill>
                <a:effectLst/>
                <a:latin typeface="BlinkMacSystemFont"/>
              </a:rPr>
              <a:t>phase</a:t>
            </a:r>
            <a:r>
              <a:rPr lang="it-IT" b="0" i="0" dirty="0">
                <a:solidFill>
                  <a:srgbClr val="212121"/>
                </a:solidFill>
                <a:effectLst/>
                <a:latin typeface="BlinkMacSystemFont"/>
              </a:rPr>
              <a:t> 2b PATHWAY (</a:t>
            </a:r>
            <a:r>
              <a:rPr lang="it-IT" b="0" i="0" u="none" strike="noStrike" dirty="0">
                <a:solidFill>
                  <a:srgbClr val="0071BC"/>
                </a:solidFill>
                <a:effectLst/>
                <a:latin typeface="BlinkMacSystemFont"/>
                <a:hlinkClick r:id="rId3" tooltip="See in ClinicalTrials.gov"/>
              </a:rPr>
              <a:t>NCT02054130</a:t>
            </a:r>
            <a:r>
              <a:rPr lang="it-IT" b="0" i="0" dirty="0">
                <a:solidFill>
                  <a:srgbClr val="212121"/>
                </a:solidFill>
                <a:effectLst/>
                <a:latin typeface="BlinkMacSystemFont"/>
              </a:rPr>
              <a:t>) and </a:t>
            </a:r>
            <a:r>
              <a:rPr lang="it-IT" b="0" i="0" dirty="0" err="1">
                <a:solidFill>
                  <a:srgbClr val="212121"/>
                </a:solidFill>
                <a:effectLst/>
                <a:latin typeface="BlinkMacSystemFont"/>
              </a:rPr>
              <a:t>phase</a:t>
            </a:r>
            <a:r>
              <a:rPr lang="it-IT" b="0" i="0" dirty="0">
                <a:solidFill>
                  <a:srgbClr val="212121"/>
                </a:solidFill>
                <a:effectLst/>
                <a:latin typeface="BlinkMacSystemFont"/>
              </a:rPr>
              <a:t> 3 NAVIGATOR (</a:t>
            </a:r>
            <a:r>
              <a:rPr lang="it-IT" b="0" i="0" u="none" strike="noStrike" dirty="0">
                <a:solidFill>
                  <a:srgbClr val="0071BC"/>
                </a:solidFill>
                <a:effectLst/>
                <a:latin typeface="BlinkMacSystemFont"/>
                <a:hlinkClick r:id="rId4" tooltip="See in ClinicalTrials.gov"/>
              </a:rPr>
              <a:t>NCT03347279</a:t>
            </a:r>
            <a:r>
              <a:rPr lang="it-IT" b="0" i="0" dirty="0">
                <a:solidFill>
                  <a:srgbClr val="212121"/>
                </a:solidFill>
                <a:effectLst/>
                <a:latin typeface="BlinkMacSystemFont"/>
              </a:rPr>
              <a:t>) studies, </a:t>
            </a:r>
            <a:r>
              <a:rPr lang="it-IT" b="0" i="0" dirty="0" err="1">
                <a:solidFill>
                  <a:srgbClr val="212121"/>
                </a:solidFill>
                <a:effectLst/>
                <a:latin typeface="BlinkMacSystemFont"/>
              </a:rPr>
              <a:t>compared</a:t>
            </a:r>
            <a:r>
              <a:rPr lang="it-IT" b="0" i="0" dirty="0">
                <a:solidFill>
                  <a:srgbClr val="212121"/>
                </a:solidFill>
                <a:effectLst/>
                <a:latin typeface="BlinkMacSystemFont"/>
              </a:rPr>
              <a:t> with placebo, </a:t>
            </a:r>
            <a:r>
              <a:rPr lang="it-IT" b="0" i="0" dirty="0" err="1">
                <a:solidFill>
                  <a:srgbClr val="212121"/>
                </a:solidFill>
                <a:effectLst/>
                <a:latin typeface="BlinkMacSystemFont"/>
              </a:rPr>
              <a:t>tezepelumab</a:t>
            </a:r>
            <a:r>
              <a:rPr lang="it-IT" b="0" i="0" dirty="0">
                <a:solidFill>
                  <a:srgbClr val="212121"/>
                </a:solidFill>
                <a:effectLst/>
                <a:latin typeface="BlinkMacSystemFont"/>
              </a:rPr>
              <a:t> </a:t>
            </a:r>
            <a:r>
              <a:rPr lang="it-IT" b="0" i="0" dirty="0" err="1">
                <a:solidFill>
                  <a:srgbClr val="212121"/>
                </a:solidFill>
                <a:effectLst/>
                <a:latin typeface="BlinkMacSystemFont"/>
              </a:rPr>
              <a:t>reduced</a:t>
            </a:r>
            <a:r>
              <a:rPr lang="it-IT" b="0" i="0" dirty="0">
                <a:solidFill>
                  <a:srgbClr val="212121"/>
                </a:solidFill>
                <a:effectLst/>
                <a:latin typeface="BlinkMacSystemFont"/>
              </a:rPr>
              <a:t> the </a:t>
            </a:r>
            <a:r>
              <a:rPr lang="it-IT" b="0" i="0" dirty="0" err="1">
                <a:solidFill>
                  <a:srgbClr val="212121"/>
                </a:solidFill>
                <a:effectLst/>
                <a:latin typeface="BlinkMacSystemFont"/>
              </a:rPr>
              <a:t>annualized</a:t>
            </a:r>
            <a:r>
              <a:rPr lang="it-IT" b="0" i="0" dirty="0">
                <a:solidFill>
                  <a:srgbClr val="212121"/>
                </a:solidFill>
                <a:effectLst/>
                <a:latin typeface="BlinkMacSystemFont"/>
              </a:rPr>
              <a:t> </a:t>
            </a:r>
            <a:r>
              <a:rPr lang="it-IT" b="0" i="0" dirty="0" err="1">
                <a:solidFill>
                  <a:srgbClr val="212121"/>
                </a:solidFill>
                <a:effectLst/>
                <a:latin typeface="BlinkMacSystemFont"/>
              </a:rPr>
              <a:t>asthma</a:t>
            </a:r>
            <a:r>
              <a:rPr lang="it-IT" b="0" i="0" dirty="0">
                <a:solidFill>
                  <a:srgbClr val="212121"/>
                </a:solidFill>
                <a:effectLst/>
                <a:latin typeface="BlinkMacSystemFont"/>
              </a:rPr>
              <a:t> </a:t>
            </a:r>
            <a:r>
              <a:rPr lang="it-IT" b="0" i="0" dirty="0" err="1">
                <a:solidFill>
                  <a:srgbClr val="212121"/>
                </a:solidFill>
                <a:effectLst/>
                <a:latin typeface="BlinkMacSystemFont"/>
              </a:rPr>
              <a:t>exacerbation</a:t>
            </a:r>
            <a:r>
              <a:rPr lang="it-IT" b="0" i="0" dirty="0">
                <a:solidFill>
                  <a:srgbClr val="212121"/>
                </a:solidFill>
                <a:effectLst/>
                <a:latin typeface="BlinkMacSystemFont"/>
              </a:rPr>
              <a:t> rate over 52 weeks by 62% (95% confidence </a:t>
            </a:r>
            <a:r>
              <a:rPr lang="it-IT" b="0" i="0" dirty="0" err="1">
                <a:solidFill>
                  <a:srgbClr val="212121"/>
                </a:solidFill>
                <a:effectLst/>
                <a:latin typeface="BlinkMacSystemFont"/>
              </a:rPr>
              <a:t>interval</a:t>
            </a:r>
            <a:r>
              <a:rPr lang="it-IT" b="0" i="0" dirty="0">
                <a:solidFill>
                  <a:srgbClr val="212121"/>
                </a:solidFill>
                <a:effectLst/>
                <a:latin typeface="BlinkMacSystemFont"/>
              </a:rPr>
              <a:t> [CI]: 53, 70) in </a:t>
            </a:r>
            <a:r>
              <a:rPr lang="it-IT" b="0" i="0" dirty="0" err="1">
                <a:solidFill>
                  <a:srgbClr val="212121"/>
                </a:solidFill>
                <a:effectLst/>
                <a:latin typeface="BlinkMacSystemFont"/>
              </a:rPr>
              <a:t>patients</a:t>
            </a:r>
            <a:r>
              <a:rPr lang="it-IT" b="0" i="0" dirty="0">
                <a:solidFill>
                  <a:srgbClr val="212121"/>
                </a:solidFill>
                <a:effectLst/>
                <a:latin typeface="BlinkMacSystemFont"/>
              </a:rPr>
              <a:t> with </a:t>
            </a:r>
            <a:r>
              <a:rPr lang="it-IT" b="0" i="0" dirty="0" err="1">
                <a:solidFill>
                  <a:srgbClr val="212121"/>
                </a:solidFill>
                <a:effectLst/>
                <a:latin typeface="BlinkMacSystemFont"/>
              </a:rPr>
              <a:t>perennial</a:t>
            </a:r>
            <a:r>
              <a:rPr lang="it-IT" b="0" i="0" dirty="0">
                <a:solidFill>
                  <a:srgbClr val="212121"/>
                </a:solidFill>
                <a:effectLst/>
                <a:latin typeface="BlinkMacSystemFont"/>
              </a:rPr>
              <a:t> </a:t>
            </a:r>
            <a:r>
              <a:rPr lang="it-IT" b="0" i="0" dirty="0" err="1">
                <a:solidFill>
                  <a:srgbClr val="212121"/>
                </a:solidFill>
                <a:effectLst/>
                <a:latin typeface="BlinkMacSystemFont"/>
              </a:rPr>
              <a:t>aeroallergen</a:t>
            </a:r>
            <a:r>
              <a:rPr lang="it-IT" b="0" i="0" dirty="0">
                <a:solidFill>
                  <a:srgbClr val="212121"/>
                </a:solidFill>
                <a:effectLst/>
                <a:latin typeface="BlinkMacSystemFont"/>
              </a:rPr>
              <a:t> </a:t>
            </a:r>
            <a:r>
              <a:rPr lang="it-IT" b="0" i="0" dirty="0" err="1">
                <a:solidFill>
                  <a:srgbClr val="212121"/>
                </a:solidFill>
                <a:effectLst/>
                <a:latin typeface="BlinkMacSystemFont"/>
              </a:rPr>
              <a:t>sensitization</a:t>
            </a:r>
            <a:r>
              <a:rPr lang="it-IT" b="0" i="0" dirty="0">
                <a:solidFill>
                  <a:srgbClr val="212121"/>
                </a:solidFill>
                <a:effectLst/>
                <a:latin typeface="BlinkMacSystemFont"/>
              </a:rPr>
              <a:t> (</a:t>
            </a:r>
            <a:r>
              <a:rPr lang="it-IT" b="0" i="0" dirty="0" err="1">
                <a:solidFill>
                  <a:srgbClr val="212121"/>
                </a:solidFill>
                <a:effectLst/>
                <a:latin typeface="BlinkMacSystemFont"/>
              </a:rPr>
              <a:t>allergic</a:t>
            </a:r>
            <a:r>
              <a:rPr lang="it-IT" b="0" i="0" dirty="0">
                <a:solidFill>
                  <a:srgbClr val="212121"/>
                </a:solidFill>
                <a:effectLst/>
                <a:latin typeface="BlinkMacSystemFont"/>
              </a:rPr>
              <a:t> </a:t>
            </a:r>
            <a:r>
              <a:rPr lang="it-IT" b="0" i="0" dirty="0" err="1">
                <a:solidFill>
                  <a:srgbClr val="212121"/>
                </a:solidFill>
                <a:effectLst/>
                <a:latin typeface="BlinkMacSystemFont"/>
              </a:rPr>
              <a:t>asthma</a:t>
            </a:r>
            <a:r>
              <a:rPr lang="it-IT" b="0" i="0" dirty="0">
                <a:solidFill>
                  <a:srgbClr val="212121"/>
                </a:solidFill>
                <a:effectLst/>
                <a:latin typeface="BlinkMacSystemFont"/>
              </a:rPr>
              <a:t>); by 71% (95% CI: 62, 78) in </a:t>
            </a:r>
            <a:r>
              <a:rPr lang="it-IT" b="0" i="0" dirty="0" err="1">
                <a:solidFill>
                  <a:srgbClr val="212121"/>
                </a:solidFill>
                <a:effectLst/>
                <a:latin typeface="BlinkMacSystemFont"/>
              </a:rPr>
              <a:t>patients</a:t>
            </a:r>
            <a:r>
              <a:rPr lang="it-IT" b="0" i="0" dirty="0">
                <a:solidFill>
                  <a:srgbClr val="212121"/>
                </a:solidFill>
                <a:effectLst/>
                <a:latin typeface="BlinkMacSystemFont"/>
              </a:rPr>
              <a:t> with a baseline </a:t>
            </a:r>
            <a:r>
              <a:rPr lang="it-IT" b="0" i="0" dirty="0" err="1">
                <a:solidFill>
                  <a:srgbClr val="212121"/>
                </a:solidFill>
                <a:effectLst/>
                <a:latin typeface="BlinkMacSystemFont"/>
              </a:rPr>
              <a:t>blood</a:t>
            </a:r>
            <a:r>
              <a:rPr lang="it-IT" b="0" i="0" dirty="0">
                <a:solidFill>
                  <a:srgbClr val="212121"/>
                </a:solidFill>
                <a:effectLst/>
                <a:latin typeface="BlinkMacSystemFont"/>
              </a:rPr>
              <a:t> </a:t>
            </a:r>
            <a:r>
              <a:rPr lang="it-IT" b="0" i="0" dirty="0" err="1">
                <a:solidFill>
                  <a:srgbClr val="212121"/>
                </a:solidFill>
                <a:effectLst/>
                <a:latin typeface="BlinkMacSystemFont"/>
              </a:rPr>
              <a:t>eosinophil</a:t>
            </a:r>
            <a:r>
              <a:rPr lang="it-IT" b="0" i="0" dirty="0">
                <a:solidFill>
                  <a:srgbClr val="212121"/>
                </a:solidFill>
                <a:effectLst/>
                <a:latin typeface="BlinkMacSystemFont"/>
              </a:rPr>
              <a:t> </a:t>
            </a:r>
            <a:r>
              <a:rPr lang="it-IT" b="0" i="0" dirty="0" err="1">
                <a:solidFill>
                  <a:srgbClr val="212121"/>
                </a:solidFill>
                <a:effectLst/>
                <a:latin typeface="BlinkMacSystemFont"/>
              </a:rPr>
              <a:t>count</a:t>
            </a:r>
            <a:r>
              <a:rPr lang="it-IT" b="0" i="0" dirty="0">
                <a:solidFill>
                  <a:srgbClr val="212121"/>
                </a:solidFill>
                <a:effectLst/>
                <a:latin typeface="BlinkMacSystemFont"/>
              </a:rPr>
              <a:t> ≥300 </a:t>
            </a:r>
            <a:r>
              <a:rPr lang="it-IT" b="0" i="0" dirty="0" err="1">
                <a:solidFill>
                  <a:srgbClr val="212121"/>
                </a:solidFill>
                <a:effectLst/>
                <a:latin typeface="BlinkMacSystemFont"/>
              </a:rPr>
              <a:t>cells</a:t>
            </a:r>
            <a:r>
              <a:rPr lang="it-IT" b="0" i="0" dirty="0">
                <a:solidFill>
                  <a:srgbClr val="212121"/>
                </a:solidFill>
                <a:effectLst/>
                <a:latin typeface="BlinkMacSystemFont"/>
              </a:rPr>
              <a:t>/</a:t>
            </a:r>
            <a:r>
              <a:rPr lang="el-GR" b="0" i="0" dirty="0">
                <a:solidFill>
                  <a:srgbClr val="212121"/>
                </a:solidFill>
                <a:effectLst/>
                <a:latin typeface="BlinkMacSystemFont"/>
              </a:rPr>
              <a:t>μ</a:t>
            </a:r>
            <a:r>
              <a:rPr lang="it-IT" b="0" i="0" dirty="0">
                <a:solidFill>
                  <a:srgbClr val="212121"/>
                </a:solidFill>
                <a:effectLst/>
                <a:latin typeface="BlinkMacSystemFont"/>
              </a:rPr>
              <a:t>L; and by 71% (95% CI: 59, 79) in </a:t>
            </a:r>
            <a:r>
              <a:rPr lang="it-IT" b="0" i="0" dirty="0" err="1">
                <a:solidFill>
                  <a:srgbClr val="212121"/>
                </a:solidFill>
                <a:effectLst/>
                <a:latin typeface="BlinkMacSystemFont"/>
              </a:rPr>
              <a:t>patients</a:t>
            </a:r>
            <a:r>
              <a:rPr lang="it-IT" b="0" i="0" dirty="0">
                <a:solidFill>
                  <a:srgbClr val="212121"/>
                </a:solidFill>
                <a:effectLst/>
                <a:latin typeface="BlinkMacSystemFont"/>
              </a:rPr>
              <a:t> with </a:t>
            </a:r>
            <a:r>
              <a:rPr lang="it-IT" b="0" i="0" dirty="0" err="1">
                <a:solidFill>
                  <a:srgbClr val="212121"/>
                </a:solidFill>
                <a:effectLst/>
                <a:latin typeface="BlinkMacSystemFont"/>
              </a:rPr>
              <a:t>allergic</a:t>
            </a:r>
            <a:r>
              <a:rPr lang="it-IT" b="0" i="0" dirty="0">
                <a:solidFill>
                  <a:srgbClr val="212121"/>
                </a:solidFill>
                <a:effectLst/>
                <a:latin typeface="BlinkMacSystemFont"/>
              </a:rPr>
              <a:t> </a:t>
            </a:r>
            <a:r>
              <a:rPr lang="it-IT" b="0" i="0" dirty="0" err="1">
                <a:solidFill>
                  <a:srgbClr val="212121"/>
                </a:solidFill>
                <a:effectLst/>
                <a:latin typeface="BlinkMacSystemFont"/>
              </a:rPr>
              <a:t>asthma</a:t>
            </a:r>
            <a:r>
              <a:rPr lang="it-IT" b="0" i="0" dirty="0">
                <a:solidFill>
                  <a:srgbClr val="212121"/>
                </a:solidFill>
                <a:effectLst/>
                <a:latin typeface="BlinkMacSystemFont"/>
              </a:rPr>
              <a:t> and a baseline </a:t>
            </a:r>
            <a:r>
              <a:rPr lang="it-IT" b="0" i="0" dirty="0" err="1">
                <a:solidFill>
                  <a:srgbClr val="212121"/>
                </a:solidFill>
                <a:effectLst/>
                <a:latin typeface="BlinkMacSystemFont"/>
              </a:rPr>
              <a:t>blood</a:t>
            </a:r>
            <a:r>
              <a:rPr lang="it-IT" b="0" i="0" dirty="0">
                <a:solidFill>
                  <a:srgbClr val="212121"/>
                </a:solidFill>
                <a:effectLst/>
                <a:latin typeface="BlinkMacSystemFont"/>
              </a:rPr>
              <a:t> </a:t>
            </a:r>
            <a:r>
              <a:rPr lang="it-IT" b="0" i="0" dirty="0" err="1">
                <a:solidFill>
                  <a:srgbClr val="212121"/>
                </a:solidFill>
                <a:effectLst/>
                <a:latin typeface="BlinkMacSystemFont"/>
              </a:rPr>
              <a:t>eosinophil</a:t>
            </a:r>
            <a:r>
              <a:rPr lang="it-IT" b="0" i="0" dirty="0">
                <a:solidFill>
                  <a:srgbClr val="212121"/>
                </a:solidFill>
                <a:effectLst/>
                <a:latin typeface="BlinkMacSystemFont"/>
              </a:rPr>
              <a:t> </a:t>
            </a:r>
            <a:r>
              <a:rPr lang="it-IT" b="0" i="0" dirty="0" err="1">
                <a:solidFill>
                  <a:srgbClr val="212121"/>
                </a:solidFill>
                <a:effectLst/>
                <a:latin typeface="BlinkMacSystemFont"/>
              </a:rPr>
              <a:t>count</a:t>
            </a:r>
            <a:r>
              <a:rPr lang="it-IT" b="0" i="0" dirty="0">
                <a:solidFill>
                  <a:srgbClr val="212121"/>
                </a:solidFill>
                <a:effectLst/>
                <a:latin typeface="BlinkMacSystemFont"/>
              </a:rPr>
              <a:t> ≥300 </a:t>
            </a:r>
            <a:r>
              <a:rPr lang="it-IT" b="0" i="0" dirty="0" err="1">
                <a:solidFill>
                  <a:srgbClr val="212121"/>
                </a:solidFill>
                <a:effectLst/>
                <a:latin typeface="BlinkMacSystemFont"/>
              </a:rPr>
              <a:t>cells</a:t>
            </a:r>
            <a:r>
              <a:rPr lang="it-IT" b="0" i="0" dirty="0">
                <a:solidFill>
                  <a:srgbClr val="212121"/>
                </a:solidFill>
                <a:effectLst/>
                <a:latin typeface="BlinkMacSystemFont"/>
              </a:rPr>
              <a:t>/</a:t>
            </a:r>
            <a:r>
              <a:rPr lang="el-GR" b="0" i="0" dirty="0">
                <a:solidFill>
                  <a:srgbClr val="212121"/>
                </a:solidFill>
                <a:effectLst/>
                <a:latin typeface="BlinkMacSystemFont"/>
              </a:rPr>
              <a:t>μ</a:t>
            </a:r>
            <a:r>
              <a:rPr lang="it-IT" b="0" i="0" dirty="0">
                <a:solidFill>
                  <a:srgbClr val="212121"/>
                </a:solidFill>
                <a:effectLst/>
                <a:latin typeface="BlinkMacSystemFont"/>
              </a:rPr>
              <a:t>L. </a:t>
            </a:r>
            <a:endParaRPr lang="it-IT" dirty="0"/>
          </a:p>
        </p:txBody>
      </p:sp>
      <p:sp>
        <p:nvSpPr>
          <p:cNvPr id="4" name="Segnaposto numero diapositiva 3"/>
          <p:cNvSpPr>
            <a:spLocks noGrp="1"/>
          </p:cNvSpPr>
          <p:nvPr>
            <p:ph type="sldNum" sz="quarter" idx="5"/>
          </p:nvPr>
        </p:nvSpPr>
        <p:spPr/>
        <p:txBody>
          <a:bodyPr/>
          <a:lstStyle/>
          <a:p>
            <a:fld id="{9551F8D9-0217-4CFB-9512-11140BF3D7C7}" type="slidenum">
              <a:rPr lang="it-IT" smtClean="0"/>
              <a:t>15</a:t>
            </a:fld>
            <a:endParaRPr lang="it-IT"/>
          </a:p>
        </p:txBody>
      </p:sp>
    </p:spTree>
    <p:extLst>
      <p:ext uri="{BB962C8B-B14F-4D97-AF65-F5344CB8AC3E}">
        <p14:creationId xmlns:p14="http://schemas.microsoft.com/office/powerpoint/2010/main" val="3089150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3D997-FC38-F2B6-A272-CB5B448352E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E982C37-8A3F-E9BA-4EF1-3852E2468FE0}"/>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AC82A651-5A46-82A8-83DC-956152AA8AAE}"/>
              </a:ext>
            </a:extLst>
          </p:cNvPr>
          <p:cNvSpPr>
            <a:spLocks noGrp="1"/>
          </p:cNvSpPr>
          <p:nvPr>
            <p:ph type="body" idx="1"/>
          </p:nvPr>
        </p:nvSpPr>
        <p:spPr/>
        <p:txBody>
          <a:bodyPr/>
          <a:lstStyle/>
          <a:p>
            <a:r>
              <a:rPr lang="it-IT" dirty="0"/>
              <a:t>Lo studio </a:t>
            </a:r>
            <a:r>
              <a:rPr lang="it-IT" b="1" dirty="0">
                <a:effectLst/>
              </a:rPr>
              <a:t>PASSAGE</a:t>
            </a:r>
            <a:r>
              <a:rPr lang="it-IT" dirty="0"/>
              <a:t> è uno studio di fase 4, in aperto, in corso negli Stati Uniti, che valuta l'efficacia e la sicurezza di</a:t>
            </a:r>
            <a:r>
              <a:rPr lang="it-IT" u="none" dirty="0"/>
              <a:t> </a:t>
            </a:r>
            <a:r>
              <a:rPr lang="it-IT" u="none" dirty="0">
                <a:effectLst/>
                <a:hlinkClick r:id="rId3"/>
              </a:rPr>
              <a:t>tezepelumab</a:t>
            </a:r>
            <a:r>
              <a:rPr lang="it-IT" u="none" dirty="0">
                <a:effectLst/>
              </a:rPr>
              <a:t> </a:t>
            </a:r>
            <a:r>
              <a:rPr lang="it-IT" dirty="0"/>
              <a:t>nel "mondo reale" per pazienti (dai 12 anni in su) con asma grave non controllata</a:t>
            </a:r>
            <a:r>
              <a:rPr lang="it-IT" sz="1200" b="0" i="0" kern="1200" dirty="0">
                <a:solidFill>
                  <a:schemeClr val="tx1"/>
                </a:solidFill>
                <a:effectLst/>
                <a:latin typeface="+mn-lt"/>
                <a:ea typeface="+mn-ea"/>
                <a:cs typeface="+mn-cs"/>
              </a:rPr>
              <a:t>. I risultati preliminari indicano una riduzione significativa delle esacerbazioni asmatiche e miglioramenti nella funzione polmonare e nella qualità della vita.</a:t>
            </a:r>
            <a:endParaRPr lang="it-IT" dirty="0"/>
          </a:p>
        </p:txBody>
      </p:sp>
      <p:sp>
        <p:nvSpPr>
          <p:cNvPr id="4" name="Segnaposto numero diapositiva 3">
            <a:extLst>
              <a:ext uri="{FF2B5EF4-FFF2-40B4-BE49-F238E27FC236}">
                <a16:creationId xmlns:a16="http://schemas.microsoft.com/office/drawing/2014/main" id="{2780E088-6DF2-8E50-1F83-932E40FFBD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A61BC-7C6A-4143-BAFA-2B2B4A71C4C3}"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6417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30 consecutive outpatients with either T2-high or T2-low severe asthma, who were under add-on biologic treatment with tezepelumab. </a:t>
            </a:r>
            <a:r>
              <a:rPr lang="it-IT" sz="1200" b="0" i="0" u="none" strike="noStrike" kern="1200" baseline="0" dirty="0">
                <a:solidFill>
                  <a:schemeClr val="tx1"/>
                </a:solidFill>
                <a:latin typeface="+mn-lt"/>
                <a:ea typeface="+mn-ea"/>
                <a:cs typeface="+mn-cs"/>
              </a:rPr>
              <a:t> After 4 weeks of treatment, tezepelumab </a:t>
            </a:r>
            <a:r>
              <a:rPr lang="it-IT" sz="1200" b="0" i="0" u="none" strike="noStrike" kern="1200" baseline="0" dirty="0" err="1">
                <a:solidFill>
                  <a:schemeClr val="tx1"/>
                </a:solidFill>
                <a:latin typeface="+mn-lt"/>
                <a:ea typeface="+mn-ea"/>
                <a:cs typeface="+mn-cs"/>
              </a:rPr>
              <a:t>induced</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significant</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improvements</a:t>
            </a:r>
            <a:r>
              <a:rPr lang="it-IT" sz="1200" b="0" i="0" u="none" strike="noStrike" kern="1200" baseline="0" dirty="0">
                <a:solidFill>
                  <a:schemeClr val="tx1"/>
                </a:solidFill>
                <a:latin typeface="+mn-lt"/>
                <a:ea typeface="+mn-ea"/>
                <a:cs typeface="+mn-cs"/>
              </a:rPr>
              <a:t> in </a:t>
            </a:r>
            <a:r>
              <a:rPr lang="it-IT" sz="1200" b="0" i="0" u="none" strike="noStrike" kern="1200" baseline="0" dirty="0" err="1">
                <a:solidFill>
                  <a:schemeClr val="tx1"/>
                </a:solidFill>
                <a:latin typeface="+mn-lt"/>
                <a:ea typeface="+mn-ea"/>
                <a:cs typeface="+mn-cs"/>
              </a:rPr>
              <a:t>symptom</a:t>
            </a:r>
            <a:r>
              <a:rPr lang="it-IT" sz="1200" b="0" i="0" u="none" strike="noStrike" kern="1200" baseline="0" dirty="0">
                <a:solidFill>
                  <a:schemeClr val="tx1"/>
                </a:solidFill>
                <a:latin typeface="+mn-lt"/>
                <a:ea typeface="+mn-ea"/>
                <a:cs typeface="+mn-cs"/>
              </a:rPr>
              <a:t> control (ACT score), </a:t>
            </a:r>
            <a:r>
              <a:rPr lang="it-IT" sz="1200" b="0" i="0" u="none" strike="noStrike" kern="1200" baseline="0" dirty="0" err="1">
                <a:solidFill>
                  <a:schemeClr val="tx1"/>
                </a:solidFill>
                <a:latin typeface="+mn-lt"/>
                <a:ea typeface="+mn-ea"/>
                <a:cs typeface="+mn-cs"/>
              </a:rPr>
              <a:t>asthma-related</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quality</a:t>
            </a:r>
            <a:r>
              <a:rPr lang="it-IT" sz="1200" b="0" i="0" u="none" strike="noStrike" kern="1200" baseline="0" dirty="0">
                <a:solidFill>
                  <a:schemeClr val="tx1"/>
                </a:solidFill>
                <a:latin typeface="+mn-lt"/>
                <a:ea typeface="+mn-ea"/>
                <a:cs typeface="+mn-cs"/>
              </a:rPr>
              <a:t> of life (AQLQ score), </a:t>
            </a:r>
            <a:r>
              <a:rPr lang="it-IT" sz="1200" b="0" i="0" u="none" strike="noStrike" kern="1200" baseline="0" dirty="0" err="1">
                <a:solidFill>
                  <a:schemeClr val="tx1"/>
                </a:solidFill>
                <a:latin typeface="+mn-lt"/>
                <a:ea typeface="+mn-ea"/>
                <a:cs typeface="+mn-cs"/>
              </a:rPr>
              <a:t>oral</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corticosteroid</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intake</a:t>
            </a:r>
            <a:r>
              <a:rPr lang="it-IT" sz="1200" b="0" i="0" u="none" strike="noStrike" kern="1200" baseline="0" dirty="0">
                <a:solidFill>
                  <a:schemeClr val="tx1"/>
                </a:solidFill>
                <a:latin typeface="+mn-lt"/>
                <a:ea typeface="+mn-ea"/>
                <a:cs typeface="+mn-cs"/>
              </a:rPr>
              <a:t>, and </a:t>
            </a:r>
            <a:r>
              <a:rPr lang="it-IT" sz="1200" b="0" i="0" u="none" strike="noStrike" kern="1200" baseline="0" dirty="0" err="1">
                <a:solidFill>
                  <a:schemeClr val="tx1"/>
                </a:solidFill>
                <a:latin typeface="+mn-lt"/>
                <a:ea typeface="+mn-ea"/>
                <a:cs typeface="+mn-cs"/>
              </a:rPr>
              <a:t>lung</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function</a:t>
            </a:r>
            <a:r>
              <a:rPr lang="it-IT" sz="1200" b="0" i="0" u="none" strike="noStrike" kern="1200" baseline="0" dirty="0">
                <a:solidFill>
                  <a:schemeClr val="tx1"/>
                </a:solidFill>
                <a:latin typeface="+mn-lt"/>
                <a:ea typeface="+mn-ea"/>
                <a:cs typeface="+mn-cs"/>
              </a:rPr>
              <a:t> (FEV1, FEF25–75, </a:t>
            </a:r>
            <a:r>
              <a:rPr lang="it-IT" sz="1200" b="0" i="0" u="none" strike="noStrike" kern="1200" baseline="0" dirty="0" err="1">
                <a:solidFill>
                  <a:schemeClr val="tx1"/>
                </a:solidFill>
                <a:latin typeface="+mn-lt"/>
                <a:ea typeface="+mn-ea"/>
                <a:cs typeface="+mn-cs"/>
              </a:rPr>
              <a:t>Rtot</a:t>
            </a:r>
            <a:r>
              <a:rPr lang="it-IT" sz="1200" b="0" i="0" u="none" strike="noStrike" kern="1200" baseline="0" dirty="0">
                <a:solidFill>
                  <a:schemeClr val="tx1"/>
                </a:solidFill>
                <a:latin typeface="+mn-lt"/>
                <a:ea typeface="+mn-ea"/>
                <a:cs typeface="+mn-cs"/>
              </a:rPr>
              <a:t>). Tezepelumab </a:t>
            </a:r>
            <a:r>
              <a:rPr lang="it-IT" sz="1200" b="0" i="0" u="none" strike="noStrike" kern="1200" baseline="0" dirty="0" err="1">
                <a:solidFill>
                  <a:schemeClr val="tx1"/>
                </a:solidFill>
                <a:latin typeface="+mn-lt"/>
                <a:ea typeface="+mn-ea"/>
                <a:cs typeface="+mn-cs"/>
              </a:rPr>
              <a:t>also</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significantly</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decreased</a:t>
            </a:r>
            <a:r>
              <a:rPr lang="it-IT" sz="1200" b="0" i="0" u="none" strike="noStrike" kern="1200" baseline="0" dirty="0">
                <a:solidFill>
                  <a:schemeClr val="tx1"/>
                </a:solidFill>
                <a:latin typeface="+mn-lt"/>
                <a:ea typeface="+mn-ea"/>
                <a:cs typeface="+mn-cs"/>
              </a:rPr>
              <a:t> the levels of </a:t>
            </a:r>
            <a:r>
              <a:rPr lang="it-IT" sz="1200" b="0" i="0" u="none" strike="noStrike" kern="1200" baseline="0" dirty="0" err="1">
                <a:solidFill>
                  <a:schemeClr val="tx1"/>
                </a:solidFill>
                <a:latin typeface="+mn-lt"/>
                <a:ea typeface="+mn-ea"/>
                <a:cs typeface="+mn-cs"/>
              </a:rPr>
              <a:t>fractional</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exhaled</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nitric</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oxide</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FeNO</a:t>
            </a:r>
            <a:r>
              <a:rPr lang="it-IT" sz="1200" b="0" i="0" u="none" strike="noStrike" kern="1200" baseline="0" dirty="0">
                <a:solidFill>
                  <a:schemeClr val="tx1"/>
                </a:solidFill>
                <a:latin typeface="+mn-lt"/>
                <a:ea typeface="+mn-ea"/>
                <a:cs typeface="+mn-cs"/>
              </a:rPr>
              <a:t>) and </a:t>
            </a:r>
            <a:r>
              <a:rPr lang="it-IT" sz="1200" b="0" i="0" u="none" strike="noStrike" kern="1200" baseline="0" dirty="0" err="1">
                <a:solidFill>
                  <a:schemeClr val="tx1"/>
                </a:solidFill>
                <a:latin typeface="+mn-lt"/>
                <a:ea typeface="+mn-ea"/>
                <a:cs typeface="+mn-cs"/>
              </a:rPr>
              <a:t>blood</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basophil</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count</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Moreover</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teze</a:t>
            </a:r>
            <a:r>
              <a:rPr lang="en-US" sz="1200" b="0" i="0" u="none" strike="noStrike" kern="1200" baseline="0" dirty="0">
                <a:solidFill>
                  <a:schemeClr val="tx1"/>
                </a:solidFill>
                <a:latin typeface="+mn-lt"/>
                <a:ea typeface="+mn-ea"/>
                <a:cs typeface="+mn-cs"/>
              </a:rPr>
              <a:t>Indeed, it has been recently shown that TSLP is able to induce the release of VEGF from human macrophages activated by both T2-high (IL-4, IL-13) and T2-low (lipopolysaccharide) immunological stimuli </a:t>
            </a:r>
            <a:r>
              <a:rPr lang="en-US" sz="1200" b="0" i="0" u="none" strike="noStrike" kern="1200" baseline="0" dirty="0" err="1">
                <a:solidFill>
                  <a:schemeClr val="tx1"/>
                </a:solidFill>
                <a:latin typeface="+mn-lt"/>
                <a:ea typeface="+mn-ea"/>
                <a:cs typeface="+mn-cs"/>
              </a:rPr>
              <a:t>teze</a:t>
            </a:r>
            <a:r>
              <a:rPr lang="it-IT" sz="1200" b="0" i="0" u="none" strike="noStrike" kern="1200" baseline="0" dirty="0" err="1">
                <a:solidFill>
                  <a:schemeClr val="tx1"/>
                </a:solidFill>
                <a:latin typeface="+mn-lt"/>
                <a:ea typeface="+mn-ea"/>
                <a:cs typeface="+mn-cs"/>
              </a:rPr>
              <a:t>pelumab</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significantly</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lowered</a:t>
            </a:r>
            <a:r>
              <a:rPr lang="it-IT" sz="1200" b="0" i="0" u="none" strike="noStrike" kern="1200" baseline="0" dirty="0">
                <a:solidFill>
                  <a:schemeClr val="tx1"/>
                </a:solidFill>
                <a:latin typeface="+mn-lt"/>
                <a:ea typeface="+mn-ea"/>
                <a:cs typeface="+mn-cs"/>
              </a:rPr>
              <a:t> the </a:t>
            </a:r>
            <a:r>
              <a:rPr lang="it-IT" sz="1200" b="0" i="0" u="none" strike="noStrike" kern="1200" baseline="0" dirty="0" err="1">
                <a:solidFill>
                  <a:schemeClr val="tx1"/>
                </a:solidFill>
                <a:latin typeface="+mn-lt"/>
                <a:ea typeface="+mn-ea"/>
                <a:cs typeface="+mn-cs"/>
              </a:rPr>
              <a:t>serum</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concentrations</a:t>
            </a:r>
            <a:r>
              <a:rPr lang="it-IT" sz="1200" b="0" i="0" u="none" strike="noStrike" kern="1200" baseline="0" dirty="0">
                <a:solidFill>
                  <a:schemeClr val="tx1"/>
                </a:solidFill>
                <a:latin typeface="+mn-lt"/>
                <a:ea typeface="+mn-ea"/>
                <a:cs typeface="+mn-cs"/>
              </a:rPr>
              <a:t> of interleukin-2 (IL-2) and </a:t>
            </a:r>
            <a:r>
              <a:rPr lang="it-IT" sz="1200" b="0" i="0" u="none" strike="noStrike" kern="1200" baseline="0" dirty="0" err="1">
                <a:solidFill>
                  <a:schemeClr val="tx1"/>
                </a:solidFill>
                <a:latin typeface="+mn-lt"/>
                <a:ea typeface="+mn-ea"/>
                <a:cs typeface="+mn-cs"/>
              </a:rPr>
              <a:t>vascular</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endothelial</a:t>
            </a:r>
            <a:r>
              <a:rPr lang="it-IT" sz="1200" b="0" i="0" u="none" strike="noStrike" kern="1200" baseline="0" dirty="0">
                <a:solidFill>
                  <a:schemeClr val="tx1"/>
                </a:solidFill>
                <a:latin typeface="+mn-lt"/>
                <a:ea typeface="+mn-ea"/>
                <a:cs typeface="+mn-cs"/>
              </a:rPr>
              <a:t> growth factor (VEGF). </a:t>
            </a:r>
            <a:r>
              <a:rPr lang="it-IT" dirty="0" err="1"/>
              <a:t>Vascular</a:t>
            </a:r>
            <a:r>
              <a:rPr lang="it-IT" dirty="0"/>
              <a:t> </a:t>
            </a:r>
            <a:r>
              <a:rPr lang="it-IT" dirty="0" err="1"/>
              <a:t>endothelial</a:t>
            </a:r>
            <a:r>
              <a:rPr lang="it-IT" dirty="0"/>
              <a:t> </a:t>
            </a:r>
            <a:r>
              <a:rPr lang="it-IT" dirty="0" err="1"/>
              <a:t>growth</a:t>
            </a:r>
            <a:r>
              <a:rPr lang="it-IT" dirty="0"/>
              <a:t> </a:t>
            </a:r>
            <a:r>
              <a:rPr lang="it-IT" dirty="0" err="1"/>
              <a:t>factor</a:t>
            </a:r>
            <a:r>
              <a:rPr lang="it-IT" dirty="0"/>
              <a:t> (VEGF) </a:t>
            </a:r>
            <a:r>
              <a:rPr lang="it-IT" dirty="0" err="1"/>
              <a:t>is</a:t>
            </a:r>
            <a:r>
              <a:rPr lang="it-IT" dirty="0"/>
              <a:t> a </a:t>
            </a:r>
            <a:r>
              <a:rPr lang="it-IT" dirty="0" err="1"/>
              <a:t>signaling</a:t>
            </a:r>
            <a:r>
              <a:rPr lang="it-IT" dirty="0"/>
              <a:t> </a:t>
            </a:r>
            <a:r>
              <a:rPr lang="it-IT" dirty="0" err="1"/>
              <a:t>protein</a:t>
            </a:r>
            <a:r>
              <a:rPr lang="it-IT" dirty="0"/>
              <a:t> </a:t>
            </a:r>
            <a:r>
              <a:rPr lang="it-IT" dirty="0" err="1"/>
              <a:t>that</a:t>
            </a:r>
            <a:r>
              <a:rPr lang="it-IT" dirty="0"/>
              <a:t> plays a </a:t>
            </a:r>
            <a:r>
              <a:rPr lang="it-IT" dirty="0" err="1"/>
              <a:t>significant</a:t>
            </a:r>
            <a:r>
              <a:rPr lang="it-IT" dirty="0"/>
              <a:t> </a:t>
            </a:r>
            <a:r>
              <a:rPr lang="it-IT" dirty="0" err="1"/>
              <a:t>role</a:t>
            </a:r>
            <a:r>
              <a:rPr lang="it-IT" dirty="0"/>
              <a:t> in </a:t>
            </a:r>
            <a:r>
              <a:rPr lang="it-IT" b="1" dirty="0" err="1">
                <a:effectLst/>
                <a:hlinkClick r:id="rId3"/>
              </a:rPr>
              <a:t>asthma</a:t>
            </a:r>
            <a:r>
              <a:rPr lang="it-IT" b="1" dirty="0">
                <a:effectLst/>
                <a:hlinkClick r:id="rId3"/>
              </a:rPr>
              <a:t> </a:t>
            </a:r>
            <a:r>
              <a:rPr lang="it-IT" b="1" dirty="0" err="1">
                <a:effectLst/>
                <a:hlinkClick r:id="rId3"/>
              </a:rPr>
              <a:t>pathogenesis</a:t>
            </a:r>
            <a:r>
              <a:rPr lang="it-IT" dirty="0"/>
              <a:t>, </a:t>
            </a:r>
            <a:r>
              <a:rPr lang="it-IT" dirty="0" err="1"/>
              <a:t>contributing</a:t>
            </a:r>
            <a:r>
              <a:rPr lang="it-IT" dirty="0"/>
              <a:t> to </a:t>
            </a:r>
            <a:r>
              <a:rPr lang="it-IT" b="1" dirty="0" err="1">
                <a:effectLst/>
                <a:hlinkClick r:id="rId4"/>
              </a:rPr>
              <a:t>airway</a:t>
            </a:r>
            <a:r>
              <a:rPr lang="it-IT" b="1" dirty="0">
                <a:effectLst/>
                <a:hlinkClick r:id="rId4"/>
              </a:rPr>
              <a:t> </a:t>
            </a:r>
            <a:r>
              <a:rPr lang="it-IT" b="1" dirty="0" err="1">
                <a:effectLst/>
                <a:hlinkClick r:id="rId4"/>
              </a:rPr>
              <a:t>remodeling</a:t>
            </a:r>
            <a:r>
              <a:rPr lang="it-IT" dirty="0"/>
              <a:t> and </a:t>
            </a:r>
            <a:r>
              <a:rPr lang="it-IT" dirty="0" err="1"/>
              <a:t>inflammation</a:t>
            </a:r>
            <a:r>
              <a:rPr lang="it-IT" dirty="0"/>
              <a:t> by </a:t>
            </a:r>
            <a:r>
              <a:rPr lang="it-IT" dirty="0" err="1"/>
              <a:t>promoting</a:t>
            </a:r>
            <a:r>
              <a:rPr lang="it-IT" dirty="0"/>
              <a:t> </a:t>
            </a:r>
            <a:r>
              <a:rPr lang="it-IT" b="1" dirty="0" err="1">
                <a:effectLst/>
                <a:hlinkClick r:id="rId5"/>
              </a:rPr>
              <a:t>angiogenesis</a:t>
            </a:r>
            <a:r>
              <a:rPr lang="it-IT" dirty="0"/>
              <a:t> (new </a:t>
            </a:r>
            <a:r>
              <a:rPr lang="it-IT" dirty="0" err="1"/>
              <a:t>blood</a:t>
            </a:r>
            <a:r>
              <a:rPr lang="it-IT" dirty="0"/>
              <a:t> vessel </a:t>
            </a:r>
            <a:r>
              <a:rPr lang="it-IT" dirty="0" err="1"/>
              <a:t>formation</a:t>
            </a:r>
            <a:r>
              <a:rPr lang="it-IT" dirty="0"/>
              <a:t>) and </a:t>
            </a:r>
            <a:r>
              <a:rPr lang="it-IT" dirty="0" err="1"/>
              <a:t>increasing</a:t>
            </a:r>
            <a:r>
              <a:rPr lang="it-IT" dirty="0"/>
              <a:t> </a:t>
            </a:r>
            <a:r>
              <a:rPr lang="it-IT" b="1" dirty="0" err="1">
                <a:effectLst/>
                <a:hlinkClick r:id="rId6"/>
              </a:rPr>
              <a:t>vascular</a:t>
            </a:r>
            <a:r>
              <a:rPr lang="it-IT" b="1" dirty="0">
                <a:effectLst/>
                <a:hlinkClick r:id="rId6"/>
              </a:rPr>
              <a:t> </a:t>
            </a:r>
            <a:r>
              <a:rPr lang="it-IT" b="1" dirty="0" err="1">
                <a:effectLst/>
                <a:hlinkClick r:id="rId6"/>
              </a:rPr>
              <a:t>permeability</a:t>
            </a:r>
            <a:r>
              <a:rPr lang="it-IT" dirty="0"/>
              <a:t> in the </a:t>
            </a:r>
            <a:r>
              <a:rPr lang="it-IT" dirty="0" err="1"/>
              <a:t>airways</a:t>
            </a:r>
            <a:r>
              <a:rPr lang="it-IT" dirty="0"/>
              <a:t>. L'</a:t>
            </a:r>
            <a:r>
              <a:rPr lang="it-IT" sz="1200" b="1" i="0" kern="1200" dirty="0">
                <a:solidFill>
                  <a:schemeClr val="tx1"/>
                </a:solidFill>
                <a:effectLst/>
                <a:latin typeface="+mn-lt"/>
                <a:ea typeface="+mn-ea"/>
                <a:cs typeface="+mn-cs"/>
              </a:rPr>
              <a:t>IL-2 (Interleuchina-2)</a:t>
            </a:r>
            <a:r>
              <a:rPr lang="it-IT" sz="1200" b="0" i="0" kern="1200" dirty="0">
                <a:solidFill>
                  <a:schemeClr val="tx1"/>
                </a:solidFill>
                <a:effectLst/>
                <a:latin typeface="+mn-lt"/>
                <a:ea typeface="+mn-ea"/>
                <a:cs typeface="+mn-cs"/>
              </a:rPr>
              <a:t>, appartenente alla famiglia delle citochine IL-2, </a:t>
            </a:r>
            <a:r>
              <a:rPr lang="it-IT" dirty="0"/>
              <a:t>svolge un ruolo chiave nella patogenesi dell'asma, in particolare nella </a:t>
            </a:r>
            <a:r>
              <a:rPr lang="it-IT" b="1" dirty="0">
                <a:effectLst/>
                <a:hlinkClick r:id="rId7"/>
              </a:rPr>
              <a:t>infiammazione di Tipo 2</a:t>
            </a:r>
            <a:r>
              <a:rPr lang="it-IT" dirty="0"/>
              <a:t>, attivando le cellule Th2 e contribuendo a meccanismi di infiammazione e rimodellamento delle vie aeree che caratterizzano l'asma grave e allergico</a:t>
            </a:r>
          </a:p>
        </p:txBody>
      </p:sp>
      <p:sp>
        <p:nvSpPr>
          <p:cNvPr id="4" name="Segnaposto numero diapositiva 3"/>
          <p:cNvSpPr>
            <a:spLocks noGrp="1"/>
          </p:cNvSpPr>
          <p:nvPr>
            <p:ph type="sldNum" sz="quarter" idx="5"/>
          </p:nvPr>
        </p:nvSpPr>
        <p:spPr/>
        <p:txBody>
          <a:bodyPr/>
          <a:lstStyle/>
          <a:p>
            <a:fld id="{ABFE087E-6A6A-46D1-9A2E-E5D296307CF4}" type="slidenum">
              <a:rPr lang="it-IT" smtClean="0"/>
              <a:t>17</a:t>
            </a:fld>
            <a:endParaRPr lang="it-IT"/>
          </a:p>
        </p:txBody>
      </p:sp>
    </p:spTree>
    <p:extLst>
      <p:ext uri="{BB962C8B-B14F-4D97-AF65-F5344CB8AC3E}">
        <p14:creationId xmlns:p14="http://schemas.microsoft.com/office/powerpoint/2010/main" val="3591674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real-world, prospective, single-arm study involving 17 consecutive patients </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89B74-6DEB-47D9-B276-DE20D092613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097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r>
              <a:rPr lang="en-US" dirty="0"/>
              <a:t>27 consecutive adult subjects with SA. These findings from more in‐depth clinical phenotyping with </a:t>
            </a:r>
            <a:r>
              <a:rPr lang="en-US" dirty="0" err="1"/>
              <a:t>oscillometry</a:t>
            </a:r>
            <a:r>
              <a:rPr lang="en-US" dirty="0"/>
              <a:t> support the integration of this tool into routine SA management, enabling more informed therapeutic decision‐making and ultimately improving patient outcomes</a:t>
            </a:r>
            <a:endParaRPr lang="it-IT" dirty="0"/>
          </a:p>
        </p:txBody>
      </p:sp>
      <p:sp>
        <p:nvSpPr>
          <p:cNvPr id="4" name="Segnaposto numero diapositiva 3"/>
          <p:cNvSpPr>
            <a:spLocks noGrp="1"/>
          </p:cNvSpPr>
          <p:nvPr>
            <p:ph type="sldNum" sz="quarter" idx="5"/>
          </p:nvPr>
        </p:nvSpPr>
        <p:spPr/>
        <p:txBody>
          <a:bodyPr/>
          <a:lstStyle/>
          <a:p>
            <a:fld id="{C74168BE-795C-41A9-ADEA-6CA6B55C2850}" type="slidenum">
              <a:rPr lang="it-IT" smtClean="0"/>
              <a:t>19</a:t>
            </a:fld>
            <a:endParaRPr lang="it-IT"/>
          </a:p>
        </p:txBody>
      </p:sp>
    </p:spTree>
    <p:extLst>
      <p:ext uri="{BB962C8B-B14F-4D97-AF65-F5344CB8AC3E}">
        <p14:creationId xmlns:p14="http://schemas.microsoft.com/office/powerpoint/2010/main" val="1945733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82027-3F4F-A61C-484F-EEA2E662564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4A1489B-6262-6A6E-D684-C833844E4F8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EF01757-2400-DA25-6A78-6E063FEC8BA1}"/>
              </a:ext>
            </a:extLst>
          </p:cNvPr>
          <p:cNvSpPr>
            <a:spLocks noGrp="1"/>
          </p:cNvSpPr>
          <p:nvPr>
            <p:ph type="body" idx="1"/>
          </p:nvPr>
        </p:nvSpPr>
        <p:spPr/>
        <p:txBody>
          <a:bodyPr/>
          <a:lstStyle/>
          <a:p>
            <a:pPr>
              <a:buFont typeface="Arial" panose="020B0604020202020204" pitchFamily="34" charset="0"/>
              <a:buChar char="•"/>
            </a:pPr>
            <a:r>
              <a:rPr lang="it-IT" b="1" dirty="0">
                <a:effectLst/>
                <a:latin typeface="Google Sans Text"/>
              </a:rPr>
              <a:t>Rapidità d'azione:</a:t>
            </a:r>
            <a:r>
              <a:rPr lang="it-IT" dirty="0">
                <a:effectLst/>
                <a:latin typeface="Google Sans Text"/>
              </a:rPr>
              <a:t> Già alla </a:t>
            </a:r>
            <a:r>
              <a:rPr lang="it-IT" b="1" dirty="0">
                <a:effectLst/>
                <a:latin typeface="Google Sans Text"/>
              </a:rPr>
              <a:t>settimana 4</a:t>
            </a:r>
            <a:r>
              <a:rPr lang="it-IT" dirty="0">
                <a:effectLst/>
                <a:latin typeface="Google Sans Text"/>
              </a:rPr>
              <a:t>, il gruppo trattato con </a:t>
            </a:r>
            <a:r>
              <a:rPr lang="it-IT" dirty="0" err="1">
                <a:effectLst/>
                <a:latin typeface="Google Sans Text"/>
              </a:rPr>
              <a:t>Tezepelumab</a:t>
            </a:r>
            <a:r>
              <a:rPr lang="it-IT" dirty="0">
                <a:effectLst/>
                <a:latin typeface="Google Sans Text"/>
              </a:rPr>
              <a:t> mostra un incremento significativo di </a:t>
            </a:r>
            <a:r>
              <a:rPr lang="it-IT" b="1" dirty="0">
                <a:effectLst/>
                <a:latin typeface="Google Sans Text"/>
              </a:rPr>
              <a:t>+6.03</a:t>
            </a:r>
            <a:r>
              <a:rPr lang="it-IT" dirty="0">
                <a:effectLst/>
                <a:latin typeface="Google Sans Text"/>
              </a:rPr>
              <a:t> punti rispetto al basale (p &lt; 0.0001).</a:t>
            </a:r>
          </a:p>
          <a:p>
            <a:pPr>
              <a:buFont typeface="Arial" panose="020B0604020202020204" pitchFamily="34" charset="0"/>
              <a:buChar char="•"/>
            </a:pPr>
            <a:r>
              <a:rPr lang="it-IT" b="1" dirty="0">
                <a:effectLst/>
                <a:latin typeface="Google Sans Text"/>
              </a:rPr>
              <a:t>Efficacia a lungo termine:</a:t>
            </a:r>
            <a:r>
              <a:rPr lang="it-IT" dirty="0">
                <a:effectLst/>
                <a:latin typeface="Google Sans Text"/>
              </a:rPr>
              <a:t> Il miglioramento continua a crescere costantemente fino alla </a:t>
            </a:r>
            <a:r>
              <a:rPr lang="it-IT" b="1" dirty="0">
                <a:effectLst/>
                <a:latin typeface="Google Sans Text"/>
              </a:rPr>
              <a:t>settimana 52</a:t>
            </a:r>
            <a:r>
              <a:rPr lang="it-IT" dirty="0">
                <a:effectLst/>
                <a:latin typeface="Google Sans Text"/>
              </a:rPr>
              <a:t>, raggiungendo un incremento medio di </a:t>
            </a:r>
            <a:r>
              <a:rPr lang="it-IT" b="1" dirty="0">
                <a:effectLst/>
                <a:latin typeface="Google Sans Text"/>
              </a:rPr>
              <a:t>+9.50</a:t>
            </a:r>
            <a:r>
              <a:rPr lang="it-IT" dirty="0">
                <a:effectLst/>
                <a:latin typeface="Google Sans Text"/>
              </a:rPr>
              <a:t> punti.</a:t>
            </a:r>
          </a:p>
          <a:p>
            <a:pPr>
              <a:buFont typeface="Arial" panose="020B0604020202020204" pitchFamily="34" charset="0"/>
              <a:buChar char="•"/>
            </a:pPr>
            <a:r>
              <a:rPr lang="it-IT" b="1" dirty="0">
                <a:effectLst/>
                <a:latin typeface="Google Sans Text"/>
              </a:rPr>
              <a:t>Confronto con Placebo:</a:t>
            </a:r>
            <a:r>
              <a:rPr lang="it-IT" dirty="0">
                <a:effectLst/>
                <a:latin typeface="Google Sans Text"/>
              </a:rPr>
              <a:t> Il gruppo placebo (linea grigia) non mostra miglioramenti rilevanti, mantenendosi vicino allo zero per tutta la durata dello studio.</a:t>
            </a:r>
          </a:p>
          <a:p>
            <a:pPr>
              <a:buFont typeface="Arial" panose="020B0604020202020204" pitchFamily="34" charset="0"/>
              <a:buChar char="•"/>
            </a:pPr>
            <a:r>
              <a:rPr lang="it-IT" b="1" dirty="0">
                <a:effectLst/>
                <a:latin typeface="Google Sans Text"/>
              </a:rPr>
              <a:t>Punteggi medi:</a:t>
            </a:r>
            <a:r>
              <a:rPr lang="it-IT" dirty="0">
                <a:effectLst/>
                <a:latin typeface="Google Sans Text"/>
              </a:rPr>
              <a:t> Nella tabella in alto a sinistra, si nota che il punteggio UPSIT dei pazienti passa da una media di </a:t>
            </a:r>
            <a:r>
              <a:rPr lang="it-IT" b="1" dirty="0">
                <a:effectLst/>
                <a:latin typeface="Google Sans Text"/>
              </a:rPr>
              <a:t>13.1</a:t>
            </a:r>
            <a:r>
              <a:rPr lang="it-IT" dirty="0">
                <a:effectLst/>
                <a:latin typeface="Google Sans Text"/>
              </a:rPr>
              <a:t> (anosmia/</a:t>
            </a:r>
            <a:r>
              <a:rPr lang="it-IT" dirty="0" err="1">
                <a:effectLst/>
                <a:latin typeface="Google Sans Text"/>
              </a:rPr>
              <a:t>microsmia</a:t>
            </a:r>
            <a:r>
              <a:rPr lang="it-IT" dirty="0">
                <a:effectLst/>
                <a:latin typeface="Google Sans Text"/>
              </a:rPr>
              <a:t> grave) a </a:t>
            </a:r>
            <a:r>
              <a:rPr lang="it-IT" b="1" dirty="0">
                <a:effectLst/>
                <a:latin typeface="Google Sans Text"/>
              </a:rPr>
              <a:t>22.6</a:t>
            </a:r>
            <a:r>
              <a:rPr lang="it-IT" dirty="0">
                <a:effectLst/>
                <a:latin typeface="Google Sans Text"/>
              </a:rPr>
              <a:t> alla fine del trattamento.</a:t>
            </a:r>
          </a:p>
          <a:p>
            <a:r>
              <a:rPr lang="it-IT" b="1" dirty="0">
                <a:effectLst/>
                <a:latin typeface="Google Sans"/>
              </a:rPr>
              <a:t>2. Cambiamento delle Categorie Olfattive (Grafici a destra)</a:t>
            </a:r>
          </a:p>
          <a:p>
            <a:r>
              <a:rPr lang="it-IT" dirty="0">
                <a:effectLst/>
                <a:latin typeface="Google Sans Text"/>
              </a:rPr>
              <a:t>I grafici di tipo "Sankey" mostrano come i pazienti si spostano tra le diverse categorie di deficit olfattivo nel tempo.</a:t>
            </a:r>
          </a:p>
          <a:p>
            <a:r>
              <a:rPr lang="it-IT" b="1" dirty="0">
                <a:effectLst/>
                <a:latin typeface="Google Sans Text"/>
              </a:rPr>
              <a:t>Grafico A: Gruppo </a:t>
            </a:r>
            <a:r>
              <a:rPr lang="it-IT" b="1" dirty="0" err="1">
                <a:effectLst/>
                <a:latin typeface="Google Sans Text"/>
              </a:rPr>
              <a:t>Tezepelumab</a:t>
            </a:r>
            <a:endParaRPr lang="it-IT" b="1" dirty="0">
              <a:effectLst/>
              <a:latin typeface="Google Sans"/>
            </a:endParaRPr>
          </a:p>
          <a:p>
            <a:pPr>
              <a:buFont typeface="Arial" panose="020B0604020202020204" pitchFamily="34" charset="0"/>
              <a:buChar char="•"/>
            </a:pPr>
            <a:r>
              <a:rPr lang="it-IT" b="1" dirty="0">
                <a:effectLst/>
                <a:latin typeface="Google Sans Text"/>
              </a:rPr>
              <a:t>Baseline:</a:t>
            </a:r>
            <a:r>
              <a:rPr lang="it-IT" dirty="0">
                <a:effectLst/>
                <a:latin typeface="Google Sans Text"/>
              </a:rPr>
              <a:t> L'</a:t>
            </a:r>
            <a:r>
              <a:rPr lang="it-IT" b="1" dirty="0">
                <a:effectLst/>
                <a:latin typeface="Google Sans Text"/>
              </a:rPr>
              <a:t>84.6%</a:t>
            </a:r>
            <a:r>
              <a:rPr lang="it-IT" dirty="0">
                <a:effectLst/>
                <a:latin typeface="Google Sans Text"/>
              </a:rPr>
              <a:t> dei pazienti inizia in una condizione di </a:t>
            </a:r>
            <a:r>
              <a:rPr lang="it-IT" b="1" dirty="0">
                <a:effectLst/>
                <a:latin typeface="Google Sans Text"/>
              </a:rPr>
              <a:t>Anosmia</a:t>
            </a:r>
            <a:r>
              <a:rPr lang="it-IT" dirty="0">
                <a:effectLst/>
                <a:latin typeface="Google Sans Text"/>
              </a:rPr>
              <a:t> (assenza totale di olfatto, colore rosso scuro).</a:t>
            </a:r>
          </a:p>
          <a:p>
            <a:pPr>
              <a:buFont typeface="Arial" panose="020B0604020202020204" pitchFamily="34" charset="0"/>
              <a:buChar char="•"/>
            </a:pPr>
            <a:r>
              <a:rPr lang="it-IT" b="1" dirty="0">
                <a:effectLst/>
                <a:latin typeface="Google Sans Text"/>
              </a:rPr>
              <a:t>Settimana 52:</a:t>
            </a:r>
            <a:r>
              <a:rPr lang="it-IT" dirty="0">
                <a:effectLst/>
                <a:latin typeface="Google Sans Text"/>
              </a:rPr>
              <a:t> La percentuale di pazienti con Anosmia scende drasticamente al </a:t>
            </a:r>
            <a:r>
              <a:rPr lang="it-IT" b="1" dirty="0">
                <a:effectLst/>
                <a:latin typeface="Google Sans Text"/>
              </a:rPr>
              <a:t>31.5%</a:t>
            </a:r>
            <a:r>
              <a:rPr lang="it-IT" dirty="0">
                <a:effectLst/>
                <a:latin typeface="Google Sans Text"/>
              </a:rPr>
              <a:t>.</a:t>
            </a:r>
          </a:p>
          <a:p>
            <a:pPr>
              <a:buFont typeface="Arial" panose="020B0604020202020204" pitchFamily="34" charset="0"/>
              <a:buChar char="•"/>
            </a:pPr>
            <a:r>
              <a:rPr lang="it-IT" b="1" dirty="0">
                <a:effectLst/>
                <a:latin typeface="Google Sans Text"/>
              </a:rPr>
              <a:t>Recupero:</a:t>
            </a:r>
            <a:r>
              <a:rPr lang="it-IT" dirty="0">
                <a:effectLst/>
                <a:latin typeface="Google Sans Text"/>
              </a:rPr>
              <a:t> Si osserva un aumento significativo dei pazienti che raggiungono la </a:t>
            </a:r>
            <a:r>
              <a:rPr lang="it-IT" b="1" dirty="0" err="1">
                <a:effectLst/>
                <a:latin typeface="Google Sans Text"/>
              </a:rPr>
              <a:t>Normosmia</a:t>
            </a:r>
            <a:r>
              <a:rPr lang="it-IT" dirty="0">
                <a:effectLst/>
                <a:latin typeface="Google Sans Text"/>
              </a:rPr>
              <a:t> (olfatto normale, verde scuro, </a:t>
            </a:r>
            <a:r>
              <a:rPr lang="it-IT" b="1" dirty="0">
                <a:effectLst/>
                <a:latin typeface="Google Sans Text"/>
              </a:rPr>
              <a:t>10.7%</a:t>
            </a:r>
            <a:r>
              <a:rPr lang="it-IT" dirty="0">
                <a:effectLst/>
                <a:latin typeface="Google Sans Text"/>
              </a:rPr>
              <a:t>) e la </a:t>
            </a:r>
            <a:r>
              <a:rPr lang="it-IT" b="1" dirty="0" err="1">
                <a:effectLst/>
                <a:latin typeface="Google Sans Text"/>
              </a:rPr>
              <a:t>Microsmia</a:t>
            </a:r>
            <a:r>
              <a:rPr lang="it-IT" b="1" dirty="0">
                <a:effectLst/>
                <a:latin typeface="Google Sans Text"/>
              </a:rPr>
              <a:t> lieve</a:t>
            </a:r>
            <a:r>
              <a:rPr lang="it-IT" dirty="0">
                <a:effectLst/>
                <a:latin typeface="Google Sans Text"/>
              </a:rPr>
              <a:t> (verde chiaro, </a:t>
            </a:r>
            <a:r>
              <a:rPr lang="it-IT" b="1" dirty="0">
                <a:effectLst/>
                <a:latin typeface="Google Sans Text"/>
              </a:rPr>
              <a:t>18.8%</a:t>
            </a:r>
            <a:r>
              <a:rPr lang="it-IT" dirty="0">
                <a:effectLst/>
                <a:latin typeface="Google Sans Text"/>
              </a:rPr>
              <a:t>).</a:t>
            </a:r>
          </a:p>
          <a:p>
            <a:r>
              <a:rPr lang="it-IT" b="1" dirty="0">
                <a:effectLst/>
                <a:latin typeface="Google Sans Text"/>
              </a:rPr>
              <a:t>Grafico B: Gruppo Placebo</a:t>
            </a:r>
            <a:endParaRPr lang="it-IT" b="1" dirty="0">
              <a:effectLst/>
              <a:latin typeface="Google Sans"/>
            </a:endParaRPr>
          </a:p>
          <a:p>
            <a:pPr>
              <a:buFont typeface="Arial" panose="020B0604020202020204" pitchFamily="34" charset="0"/>
              <a:buChar char="•"/>
            </a:pPr>
            <a:r>
              <a:rPr lang="it-IT" b="1" dirty="0">
                <a:effectLst/>
                <a:latin typeface="Google Sans Text"/>
              </a:rPr>
              <a:t>Baseline:</a:t>
            </a:r>
            <a:r>
              <a:rPr lang="it-IT" dirty="0">
                <a:effectLst/>
                <a:latin typeface="Google Sans Text"/>
              </a:rPr>
              <a:t> L'</a:t>
            </a:r>
            <a:r>
              <a:rPr lang="it-IT" b="1" dirty="0">
                <a:effectLst/>
                <a:latin typeface="Google Sans Text"/>
              </a:rPr>
              <a:t>88.6%</a:t>
            </a:r>
            <a:r>
              <a:rPr lang="it-IT" dirty="0">
                <a:effectLst/>
                <a:latin typeface="Google Sans Text"/>
              </a:rPr>
              <a:t> è in condizione di Anosmia.</a:t>
            </a:r>
          </a:p>
          <a:p>
            <a:pPr>
              <a:buFont typeface="Arial" panose="020B0604020202020204" pitchFamily="34" charset="0"/>
              <a:buChar char="•"/>
            </a:pPr>
            <a:r>
              <a:rPr lang="it-IT" b="1" dirty="0">
                <a:effectLst/>
                <a:latin typeface="Google Sans Text"/>
              </a:rPr>
              <a:t>Settimana 52:</a:t>
            </a:r>
            <a:r>
              <a:rPr lang="it-IT" dirty="0">
                <a:effectLst/>
                <a:latin typeface="Google Sans Text"/>
              </a:rPr>
              <a:t> La situazione rimane pressoché invariata, con il </a:t>
            </a:r>
            <a:r>
              <a:rPr lang="it-IT" b="1" dirty="0">
                <a:effectLst/>
                <a:latin typeface="Google Sans Text"/>
              </a:rPr>
              <a:t>75.8%</a:t>
            </a:r>
            <a:r>
              <a:rPr lang="it-IT" dirty="0">
                <a:effectLst/>
                <a:latin typeface="Google Sans Text"/>
              </a:rPr>
              <a:t> dei pazienti ancora in stato di Anosmia e miglioramenti trascurabili nelle altre categorie.</a:t>
            </a:r>
          </a:p>
          <a:p>
            <a:r>
              <a:rPr lang="it-IT" b="1" dirty="0">
                <a:effectLst/>
                <a:latin typeface="Google Sans"/>
              </a:rPr>
              <a:t>Sintesi dei Risultati</a:t>
            </a:r>
          </a:p>
          <a:p>
            <a:r>
              <a:rPr lang="it-IT" dirty="0">
                <a:effectLst/>
                <a:latin typeface="Google Sans Text"/>
              </a:rPr>
              <a:t>I dati suggeriscono che </a:t>
            </a:r>
            <a:r>
              <a:rPr lang="it-IT" dirty="0" err="1">
                <a:effectLst/>
                <a:latin typeface="Google Sans Text"/>
              </a:rPr>
              <a:t>Tezepelumab</a:t>
            </a:r>
            <a:r>
              <a:rPr lang="it-IT" dirty="0">
                <a:effectLst/>
                <a:latin typeface="Google Sans Text"/>
              </a:rPr>
              <a:t> offre:</a:t>
            </a:r>
          </a:p>
          <a:p>
            <a:pPr>
              <a:buFont typeface="+mj-lt"/>
              <a:buAutoNum type="arabicPeriod"/>
            </a:pPr>
            <a:r>
              <a:rPr lang="it-IT" dirty="0">
                <a:effectLst/>
                <a:latin typeface="Google Sans Text"/>
              </a:rPr>
              <a:t>Un miglioramento </a:t>
            </a:r>
            <a:r>
              <a:rPr lang="it-IT" b="1" dirty="0">
                <a:effectLst/>
                <a:latin typeface="Google Sans Text"/>
              </a:rPr>
              <a:t>precoce</a:t>
            </a:r>
            <a:r>
              <a:rPr lang="it-IT" dirty="0">
                <a:effectLst/>
                <a:latin typeface="Google Sans Text"/>
              </a:rPr>
              <a:t> (già dal primo mese).</a:t>
            </a:r>
          </a:p>
          <a:p>
            <a:pPr>
              <a:buFont typeface="+mj-lt"/>
              <a:buAutoNum type="arabicPeriod"/>
            </a:pPr>
            <a:r>
              <a:rPr lang="it-IT" dirty="0">
                <a:effectLst/>
                <a:latin typeface="Google Sans Text"/>
              </a:rPr>
              <a:t>Un beneficio </a:t>
            </a:r>
            <a:r>
              <a:rPr lang="it-IT" b="1" dirty="0">
                <a:effectLst/>
                <a:latin typeface="Google Sans Text"/>
              </a:rPr>
              <a:t>sostenuto</a:t>
            </a:r>
            <a:r>
              <a:rPr lang="it-IT" dirty="0">
                <a:effectLst/>
                <a:latin typeface="Google Sans Text"/>
              </a:rPr>
              <a:t> e progressivo fino a un anno.</a:t>
            </a:r>
          </a:p>
          <a:p>
            <a:pPr>
              <a:buFont typeface="+mj-lt"/>
              <a:buAutoNum type="arabicPeriod"/>
            </a:pPr>
            <a:r>
              <a:rPr lang="it-IT" dirty="0">
                <a:effectLst/>
                <a:latin typeface="Google Sans Text"/>
              </a:rPr>
              <a:t>Una reale </a:t>
            </a:r>
            <a:r>
              <a:rPr lang="it-IT" b="1" dirty="0" err="1">
                <a:effectLst/>
                <a:latin typeface="Google Sans Text"/>
              </a:rPr>
              <a:t>ricategorizzazione</a:t>
            </a:r>
            <a:r>
              <a:rPr lang="it-IT" b="1" dirty="0">
                <a:effectLst/>
                <a:latin typeface="Google Sans Text"/>
              </a:rPr>
              <a:t> clinica</a:t>
            </a:r>
            <a:r>
              <a:rPr lang="it-IT" dirty="0">
                <a:effectLst/>
                <a:latin typeface="Google Sans Text"/>
              </a:rPr>
              <a:t>, portando una quota significativa di pazienti dalla perdita totale dell'olfatto verso livelli di funzionalità normale o quasi normale.</a:t>
            </a:r>
          </a:p>
          <a:p>
            <a:r>
              <a:rPr lang="it-IT" b="1" dirty="0">
                <a:effectLst/>
                <a:latin typeface="Google Sans Text"/>
              </a:rPr>
              <a:t>Nota:</a:t>
            </a:r>
            <a:r>
              <a:rPr lang="it-IT" dirty="0">
                <a:effectLst/>
                <a:latin typeface="Google Sans Text"/>
              </a:rPr>
              <a:t> Questo studio è particolarmente rilevante perché la perdita dell'olfatto è uno dei sintomi più invalidanti per i pazienti con poliposi nasale e spesso uno dei più difficili da trattare.</a:t>
            </a:r>
          </a:p>
          <a:p>
            <a:endParaRPr lang="it-IT" dirty="0"/>
          </a:p>
        </p:txBody>
      </p:sp>
      <p:sp>
        <p:nvSpPr>
          <p:cNvPr id="4" name="Segnaposto numero diapositiva 3">
            <a:extLst>
              <a:ext uri="{FF2B5EF4-FFF2-40B4-BE49-F238E27FC236}">
                <a16:creationId xmlns:a16="http://schemas.microsoft.com/office/drawing/2014/main" id="{E64B1849-337F-307D-1FCE-32FBE00551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2CF97-F076-4D0A-B13A-2F538591C7E6}"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4627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F8725-4F7D-2D46-2494-81B8292E0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2567A-EFF7-55A4-053D-61C6B633C6FE}"/>
              </a:ext>
            </a:extLst>
          </p:cNvPr>
          <p:cNvSpPr>
            <a:spLocks noGrp="1" noRot="1" noChangeAspect="1"/>
          </p:cNvSpPr>
          <p:nvPr>
            <p:ph type="sldImg"/>
          </p:nvPr>
        </p:nvSpPr>
        <p:spPr>
          <a:xfrm>
            <a:off x="381000" y="685800"/>
            <a:ext cx="6096000" cy="3429000"/>
          </a:xfrm>
        </p:spPr>
        <p:txBody>
          <a:bodyPr/>
          <a:lstStyle/>
          <a:p>
            <a:endParaRPr lang="it-IT"/>
          </a:p>
        </p:txBody>
      </p:sp>
      <p:sp>
        <p:nvSpPr>
          <p:cNvPr id="3" name="Notes Placeholder 2">
            <a:extLst>
              <a:ext uri="{FF2B5EF4-FFF2-40B4-BE49-F238E27FC236}">
                <a16:creationId xmlns:a16="http://schemas.microsoft.com/office/drawing/2014/main" id="{486D255A-8684-6F28-1E10-C4AD1A0C1AFD}"/>
              </a:ext>
            </a:extLst>
          </p:cNvPr>
          <p:cNvSpPr>
            <a:spLocks noGrp="1"/>
          </p:cNvSpPr>
          <p:nvPr>
            <p:ph type="body" idx="1"/>
          </p:nvPr>
        </p:nvSpPr>
        <p:spPr/>
        <p:txBody>
          <a:bodyPr/>
          <a:lstStyle/>
          <a:p>
            <a:pPr marL="0" indent="0">
              <a:buNone/>
            </a:pPr>
            <a:r>
              <a:rPr lang="en-IN" sz="1000" b="0" kern="1200">
                <a:solidFill>
                  <a:schemeClr val="tx1"/>
                </a:solidFill>
                <a:effectLst/>
                <a:latin typeface="+mn-lt"/>
                <a:ea typeface="+mn-ea"/>
                <a:cs typeface="+mn-cs"/>
              </a:rPr>
              <a:t>Reference:</a:t>
            </a:r>
          </a:p>
          <a:p>
            <a:pPr marL="228600" indent="-228600">
              <a:buFont typeface="+mj-lt"/>
              <a:buAutoNum type="arabicPeriod"/>
            </a:pPr>
            <a:r>
              <a:rPr lang="en-IN" err="1"/>
              <a:t>Lipworth</a:t>
            </a:r>
            <a:r>
              <a:rPr lang="en-IN"/>
              <a:t> BJ, Han JK, Desrosiers M, et al. Tezepelumab in adults with severe chronic rhinosinusitis with nasal polyps [article and supplementary appendix]. </a:t>
            </a:r>
            <a:r>
              <a:rPr lang="en-IN" i="1"/>
              <a:t>N Engl J Med</a:t>
            </a:r>
            <a:r>
              <a:rPr lang="en-IN"/>
              <a:t>. 2025;392:1178-1188. doi:10.1056/NEJMoa2414482</a:t>
            </a:r>
            <a:endParaRPr lang="en-IN" sz="1000" b="0" kern="1200">
              <a:solidFill>
                <a:schemeClr val="tx1"/>
              </a:solidFill>
              <a:effectLst/>
              <a:latin typeface="+mn-lt"/>
              <a:ea typeface="+mn-ea"/>
              <a:cs typeface="+mn-cs"/>
            </a:endParaRPr>
          </a:p>
          <a:p>
            <a:pPr marL="228600" indent="-228600">
              <a:buFont typeface="+mj-lt"/>
              <a:buAutoNum type="arabicPeriod"/>
            </a:pPr>
            <a:r>
              <a:rPr lang="en-IN"/>
              <a:t>Hopkins C, Han JK, </a:t>
            </a:r>
            <a:r>
              <a:rPr lang="en-IN" err="1"/>
              <a:t>Lipworth</a:t>
            </a:r>
            <a:r>
              <a:rPr lang="en-IN"/>
              <a:t> BJ, et al. Efficacy and safety of </a:t>
            </a:r>
            <a:r>
              <a:rPr lang="en-IN" err="1"/>
              <a:t>tezepelumab</a:t>
            </a:r>
            <a:r>
              <a:rPr lang="en-IN"/>
              <a:t> in adults with severe, uncontrolled chronic rhinosinusitis with nasal polyps: results from the Phase 3 WAYPOINT study​ [presentation]. Presented at: European </a:t>
            </a:r>
            <a:r>
              <a:rPr lang="en-IN" err="1"/>
              <a:t>Rhinologic</a:t>
            </a:r>
            <a:r>
              <a:rPr lang="en-IN"/>
              <a:t> Society (</a:t>
            </a:r>
            <a:r>
              <a:rPr lang="en-IN" err="1"/>
              <a:t>ERhS</a:t>
            </a:r>
            <a:r>
              <a:rPr lang="en-IN"/>
              <a:t>); June 22-25, 2025; Budapest, Hungary.</a:t>
            </a:r>
          </a:p>
          <a:p>
            <a:pPr marL="228600" indent="-228600">
              <a:buFont typeface="+mj-lt"/>
              <a:buAutoNum type="arabicPeriod"/>
            </a:pPr>
            <a:r>
              <a:rPr lang="en-IN" sz="1000" b="0" i="0" kern="1200" err="1">
                <a:solidFill>
                  <a:schemeClr val="tx1"/>
                </a:solidFill>
                <a:effectLst/>
                <a:latin typeface="+mn-lt"/>
                <a:ea typeface="+mn-ea"/>
                <a:cs typeface="+mn-cs"/>
              </a:rPr>
              <a:t>Pfaar</a:t>
            </a:r>
            <a:r>
              <a:rPr lang="en-IN" sz="1000" b="0" i="0" kern="1200">
                <a:solidFill>
                  <a:schemeClr val="tx1"/>
                </a:solidFill>
                <a:effectLst/>
                <a:latin typeface="+mn-lt"/>
                <a:ea typeface="+mn-ea"/>
                <a:cs typeface="+mn-cs"/>
              </a:rPr>
              <a:t> O, Han JK, Desrosiers M, et al. Onset of action of </a:t>
            </a:r>
            <a:r>
              <a:rPr lang="en-IN" sz="1000" b="0" i="0" kern="1200" err="1">
                <a:solidFill>
                  <a:schemeClr val="tx1"/>
                </a:solidFill>
                <a:effectLst/>
                <a:latin typeface="+mn-lt"/>
                <a:ea typeface="+mn-ea"/>
                <a:cs typeface="+mn-cs"/>
              </a:rPr>
              <a:t>tezepelumab</a:t>
            </a:r>
            <a:r>
              <a:rPr lang="en-IN" sz="1000" b="0" i="0" kern="1200">
                <a:solidFill>
                  <a:schemeClr val="tx1"/>
                </a:solidFill>
                <a:effectLst/>
                <a:latin typeface="+mn-lt"/>
                <a:ea typeface="+mn-ea"/>
                <a:cs typeface="+mn-cs"/>
              </a:rPr>
              <a:t> in adults with severe, uncontrolled chronic rhinosinusitis with nasal polyps in the phase 3 WAYPOINT study [poster]. Presented at: European </a:t>
            </a:r>
            <a:r>
              <a:rPr lang="en-IN" sz="1000" b="0" i="0" kern="1200" err="1">
                <a:solidFill>
                  <a:schemeClr val="tx1"/>
                </a:solidFill>
                <a:effectLst/>
                <a:latin typeface="+mn-lt"/>
                <a:ea typeface="+mn-ea"/>
                <a:cs typeface="+mn-cs"/>
              </a:rPr>
              <a:t>Rhinologic</a:t>
            </a:r>
            <a:r>
              <a:rPr lang="en-IN" sz="1000" b="0" i="0" kern="1200">
                <a:solidFill>
                  <a:schemeClr val="tx1"/>
                </a:solidFill>
                <a:effectLst/>
                <a:latin typeface="+mn-lt"/>
                <a:ea typeface="+mn-ea"/>
                <a:cs typeface="+mn-cs"/>
              </a:rPr>
              <a:t> Society (</a:t>
            </a:r>
            <a:r>
              <a:rPr lang="en-IN" sz="1000" b="0" i="0" kern="1200" err="1">
                <a:solidFill>
                  <a:schemeClr val="tx1"/>
                </a:solidFill>
                <a:effectLst/>
                <a:latin typeface="+mn-lt"/>
                <a:ea typeface="+mn-ea"/>
                <a:cs typeface="+mn-cs"/>
              </a:rPr>
              <a:t>ERhS</a:t>
            </a:r>
            <a:r>
              <a:rPr lang="en-IN" sz="1000" b="0" i="0" kern="1200">
                <a:solidFill>
                  <a:schemeClr val="tx1"/>
                </a:solidFill>
                <a:effectLst/>
                <a:latin typeface="+mn-lt"/>
                <a:ea typeface="+mn-ea"/>
                <a:cs typeface="+mn-cs"/>
              </a:rPr>
              <a:t>); June 22-25, 2025; Budapest, Hungary.</a:t>
            </a:r>
          </a:p>
          <a:p>
            <a:pPr marL="228600" indent="-228600">
              <a:buFont typeface="+mj-lt"/>
              <a:buAutoNum type="arabicPeriod"/>
            </a:pPr>
            <a:r>
              <a:rPr lang="en-IN" sz="1000" b="0" i="0" kern="1200" err="1">
                <a:solidFill>
                  <a:schemeClr val="tx1"/>
                </a:solidFill>
                <a:effectLst/>
                <a:latin typeface="+mn-lt"/>
                <a:ea typeface="+mn-ea"/>
                <a:cs typeface="+mn-cs"/>
              </a:rPr>
              <a:t>Mullol</a:t>
            </a:r>
            <a:r>
              <a:rPr lang="en-IN" sz="1000" b="0" i="0" kern="1200">
                <a:solidFill>
                  <a:schemeClr val="tx1"/>
                </a:solidFill>
                <a:effectLst/>
                <a:latin typeface="+mn-lt"/>
                <a:ea typeface="+mn-ea"/>
                <a:cs typeface="+mn-cs"/>
              </a:rPr>
              <a:t> J, Han JK, Desrosiers M, et al. Efficacy of </a:t>
            </a:r>
            <a:r>
              <a:rPr lang="en-IN" sz="1000" b="0" i="0" kern="1200" err="1">
                <a:solidFill>
                  <a:schemeClr val="tx1"/>
                </a:solidFill>
                <a:effectLst/>
                <a:latin typeface="+mn-lt"/>
                <a:ea typeface="+mn-ea"/>
                <a:cs typeface="+mn-cs"/>
              </a:rPr>
              <a:t>tezepelumab</a:t>
            </a:r>
            <a:r>
              <a:rPr lang="en-IN" sz="1000" b="0" i="0" kern="1200">
                <a:solidFill>
                  <a:schemeClr val="tx1"/>
                </a:solidFill>
                <a:effectLst/>
                <a:latin typeface="+mn-lt"/>
                <a:ea typeface="+mn-ea"/>
                <a:cs typeface="+mn-cs"/>
              </a:rPr>
              <a:t> on loss of smell in adults with severe, uncontrolled chronic rhinosinusitis with nasal polyps in the phase 3 WAYPOINT study [poster]. Presented at: European </a:t>
            </a:r>
            <a:r>
              <a:rPr lang="en-IN" sz="1000" b="0" i="0" kern="1200" err="1">
                <a:solidFill>
                  <a:schemeClr val="tx1"/>
                </a:solidFill>
                <a:effectLst/>
                <a:latin typeface="+mn-lt"/>
                <a:ea typeface="+mn-ea"/>
                <a:cs typeface="+mn-cs"/>
              </a:rPr>
              <a:t>Rhinologic</a:t>
            </a:r>
            <a:r>
              <a:rPr lang="en-IN" sz="1000" b="0" i="0" kern="1200">
                <a:solidFill>
                  <a:schemeClr val="tx1"/>
                </a:solidFill>
                <a:effectLst/>
                <a:latin typeface="+mn-lt"/>
                <a:ea typeface="+mn-ea"/>
                <a:cs typeface="+mn-cs"/>
              </a:rPr>
              <a:t> Society (</a:t>
            </a:r>
            <a:r>
              <a:rPr lang="en-IN" sz="1000" b="0" i="0" kern="1200" err="1">
                <a:solidFill>
                  <a:schemeClr val="tx1"/>
                </a:solidFill>
                <a:effectLst/>
                <a:latin typeface="+mn-lt"/>
                <a:ea typeface="+mn-ea"/>
                <a:cs typeface="+mn-cs"/>
              </a:rPr>
              <a:t>ERhS</a:t>
            </a:r>
            <a:r>
              <a:rPr lang="en-IN" sz="1000" b="0" i="0" kern="1200">
                <a:solidFill>
                  <a:schemeClr val="tx1"/>
                </a:solidFill>
                <a:effectLst/>
                <a:latin typeface="+mn-lt"/>
                <a:ea typeface="+mn-ea"/>
                <a:cs typeface="+mn-cs"/>
              </a:rPr>
              <a:t>); June 22-25, 2025; Budapest, Hungary.</a:t>
            </a:r>
          </a:p>
          <a:p>
            <a:pPr marL="0" indent="0">
              <a:buNone/>
            </a:pPr>
            <a:br>
              <a:rPr lang="en-IN" sz="1000" b="0" i="0" kern="1200">
                <a:solidFill>
                  <a:schemeClr val="tx1"/>
                </a:solidFill>
                <a:effectLst/>
                <a:latin typeface="+mn-lt"/>
                <a:ea typeface="+mn-ea"/>
                <a:cs typeface="+mn-cs"/>
              </a:rPr>
            </a:br>
            <a:br>
              <a:rPr lang="en-IN" sz="1000" b="0" i="0" kern="1200">
                <a:solidFill>
                  <a:schemeClr val="tx1"/>
                </a:solidFill>
                <a:effectLst/>
                <a:latin typeface="+mn-lt"/>
                <a:ea typeface="+mn-ea"/>
                <a:cs typeface="+mn-cs"/>
              </a:rPr>
            </a:br>
            <a:endParaRPr lang="en-GB" sz="1000" noProof="0"/>
          </a:p>
        </p:txBody>
      </p:sp>
      <p:sp>
        <p:nvSpPr>
          <p:cNvPr id="5" name="Slide Number Placeholder 9">
            <a:extLst>
              <a:ext uri="{FF2B5EF4-FFF2-40B4-BE49-F238E27FC236}">
                <a16:creationId xmlns:a16="http://schemas.microsoft.com/office/drawing/2014/main" id="{C164F588-50A4-4A05-F4EF-A3F1B62428D2}"/>
              </a:ext>
            </a:extLst>
          </p:cNvPr>
          <p:cNvSpPr>
            <a:spLocks noGrp="1"/>
          </p:cNvSpPr>
          <p:nvPr>
            <p:ph type="sldNum" sz="quarter" idx="5"/>
          </p:nvPr>
        </p:nvSpPr>
        <p:spPr>
          <a:xfrm>
            <a:off x="6377941" y="8685213"/>
            <a:ext cx="478472" cy="458787"/>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D41379-DEEB-4462-A57A-C3E3BDDE46E1}" type="slidenum">
              <a:rPr kumimoji="0" lang="en-GB" sz="1200" b="0" i="0" u="none" strike="noStrike" kern="1200" cap="none" spc="0" normalizeH="0" baseline="0" noProof="0" smtClean="0">
                <a:ln>
                  <a:noFill/>
                </a:ln>
                <a:solidFill>
                  <a:srgbClr val="000000"/>
                </a:solidFill>
                <a:effectLst/>
                <a:uLnTx/>
                <a:uFillTx/>
                <a:latin typeface="Arial" panose="020B0604020202020204"/>
                <a:ea typeface="+mn-ea"/>
                <a:cs typeface="+mn-cs"/>
                <a:sym typeface="Helvetica Light"/>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000000"/>
              </a:solidFill>
              <a:effectLst/>
              <a:uLnTx/>
              <a:uFillTx/>
              <a:latin typeface="Arial" panose="020B0604020202020204"/>
              <a:ea typeface="+mn-ea"/>
              <a:cs typeface="+mn-cs"/>
              <a:sym typeface="Helvetica Light"/>
            </a:endParaRPr>
          </a:p>
        </p:txBody>
      </p:sp>
    </p:spTree>
    <p:extLst>
      <p:ext uri="{BB962C8B-B14F-4D97-AF65-F5344CB8AC3E}">
        <p14:creationId xmlns:p14="http://schemas.microsoft.com/office/powerpoint/2010/main" val="2075609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03E2D-3390-3272-316E-9F2766FC2D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729A9-F61F-E2A6-7E2B-BEF706DEEC55}"/>
              </a:ext>
            </a:extLst>
          </p:cNvPr>
          <p:cNvSpPr>
            <a:spLocks noGrp="1" noRot="1" noChangeAspect="1"/>
          </p:cNvSpPr>
          <p:nvPr>
            <p:ph type="sldImg"/>
          </p:nvPr>
        </p:nvSpPr>
        <p:spPr>
          <a:xfrm>
            <a:off x="850900" y="300038"/>
            <a:ext cx="5156200" cy="2900362"/>
          </a:xfrm>
        </p:spPr>
      </p:sp>
      <p:sp>
        <p:nvSpPr>
          <p:cNvPr id="3" name="Notes Placeholder 2">
            <a:extLst>
              <a:ext uri="{FF2B5EF4-FFF2-40B4-BE49-F238E27FC236}">
                <a16:creationId xmlns:a16="http://schemas.microsoft.com/office/drawing/2014/main" id="{3D5E5E49-D589-14AF-D9A6-75BCD98BB1D3}"/>
              </a:ext>
            </a:extLst>
          </p:cNvPr>
          <p:cNvSpPr>
            <a:spLocks noGrp="1"/>
          </p:cNvSpPr>
          <p:nvPr>
            <p:ph type="body" idx="1"/>
          </p:nvPr>
        </p:nvSpPr>
        <p:spPr/>
        <p:txBody>
          <a:bodyPr/>
          <a:lstStyle/>
          <a:p>
            <a:pPr marL="0" indent="0">
              <a:buNone/>
            </a:pPr>
            <a:r>
              <a:rPr lang="en-US" b="1" dirty="0"/>
              <a:t>SPEAKER: </a:t>
            </a:r>
            <a:r>
              <a:rPr lang="it-IT" b="0" i="0" dirty="0">
                <a:solidFill>
                  <a:srgbClr val="373A40"/>
                </a:solidFill>
                <a:effectLst/>
                <a:latin typeface="Inter"/>
              </a:rPr>
              <a:t>Nei principali dataset osservazionali, il fenotipo </a:t>
            </a:r>
            <a:r>
              <a:rPr lang="it-IT" b="0" i="0" dirty="0" err="1">
                <a:solidFill>
                  <a:srgbClr val="373A40"/>
                </a:solidFill>
                <a:effectLst/>
                <a:latin typeface="Inter"/>
              </a:rPr>
              <a:t>eosinofilico</a:t>
            </a:r>
            <a:r>
              <a:rPr lang="it-IT" b="0" i="0" dirty="0">
                <a:solidFill>
                  <a:srgbClr val="373A40"/>
                </a:solidFill>
                <a:effectLst/>
                <a:latin typeface="Inter"/>
              </a:rPr>
              <a:t> grave si associa a marcata riduzione del FEV1, spesso con ostruzione persistente, elevate concentrazioni di eosinofili ematici, frequenti e gravi esacerbazioni, buona responsività agli steroidi, insorgenza tardiva della malattia e frequente associazione con rinosinusite cronica con poliposi nasale. Tali caratteristiche, specie se presenti in combinazione, incrementano la probabilità di coinvolgimento del pathway Th2-high a spinta </a:t>
            </a:r>
            <a:r>
              <a:rPr lang="it-IT" b="0" i="0" dirty="0" err="1">
                <a:solidFill>
                  <a:srgbClr val="373A40"/>
                </a:solidFill>
                <a:effectLst/>
                <a:latin typeface="Inter"/>
              </a:rPr>
              <a:t>eosinofilica</a:t>
            </a:r>
            <a:r>
              <a:rPr lang="it-IT" b="0" i="0" dirty="0">
                <a:solidFill>
                  <a:srgbClr val="373A40"/>
                </a:solidFill>
                <a:effectLst/>
                <a:latin typeface="Inter"/>
              </a:rPr>
              <a:t>, indirizzando la scelta terapeutica verso farmaci mirati al controllo di questa tipologia infiammatoria</a:t>
            </a:r>
            <a:endParaRPr lang="en-US" dirty="0"/>
          </a:p>
        </p:txBody>
      </p:sp>
      <p:sp>
        <p:nvSpPr>
          <p:cNvPr id="4" name="Slide Number Placeholder 3">
            <a:extLst>
              <a:ext uri="{FF2B5EF4-FFF2-40B4-BE49-F238E27FC236}">
                <a16:creationId xmlns:a16="http://schemas.microsoft.com/office/drawing/2014/main" id="{CC95B4EA-5D18-A6CA-6940-1440D01F8D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2B342961-84CC-4A94-46F2-81E02554FDB5}"/>
              </a:ext>
            </a:extLst>
          </p:cNvPr>
          <p:cNvSpPr/>
          <p:nvPr/>
        </p:nvSpPr>
        <p:spPr>
          <a:xfrm>
            <a:off x="2062162" y="700385"/>
            <a:ext cx="2490787" cy="461665"/>
          </a:xfrm>
          <a:prstGeom prst="rect">
            <a:avLst/>
          </a:prstGeom>
          <a:solidFill>
            <a:schemeClr val="bg1"/>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err="1">
                <a:ln>
                  <a:noFill/>
                </a:ln>
                <a:solidFill>
                  <a:srgbClr val="FF0000"/>
                </a:solidFill>
                <a:effectLst/>
                <a:uLnTx/>
                <a:uFillTx/>
                <a:latin typeface="Arial" panose="020B0604020202020204"/>
                <a:ea typeface="+mn-ea"/>
                <a:cs typeface="+mn-cs"/>
              </a:rPr>
              <a:t>Direct</a:t>
            </a:r>
            <a:r>
              <a:rPr kumimoji="0" lang="sv-SE" sz="800" b="0" i="0" u="none" strike="noStrike" kern="1200" cap="none" spc="0" normalizeH="0" baseline="0" noProof="0">
                <a:ln>
                  <a:noFill/>
                </a:ln>
                <a:solidFill>
                  <a:srgbClr val="FF0000"/>
                </a:solidFill>
                <a:effectLst/>
                <a:uLnTx/>
                <a:uFillTx/>
                <a:latin typeface="Arial" panose="020B0604020202020204"/>
                <a:ea typeface="+mn-ea"/>
                <a:cs typeface="+mn-cs"/>
              </a:rPr>
              <a:t> lift from ML-3034-ALL-0062 </a:t>
            </a:r>
            <a:r>
              <a:rPr kumimoji="0" lang="sv-SE" sz="800" b="0" i="0" u="none" strike="noStrike" kern="1200" cap="none" spc="0" normalizeH="0" baseline="0" noProof="0" err="1">
                <a:ln>
                  <a:noFill/>
                </a:ln>
                <a:solidFill>
                  <a:srgbClr val="FF0000"/>
                </a:solidFill>
                <a:effectLst/>
                <a:uLnTx/>
                <a:uFillTx/>
                <a:latin typeface="Arial" panose="020B0604020202020204"/>
                <a:ea typeface="+mn-ea"/>
                <a:cs typeface="+mn-cs"/>
              </a:rPr>
              <a:t>slide</a:t>
            </a:r>
            <a:r>
              <a:rPr kumimoji="0" lang="sv-SE" sz="800" b="0" i="0" u="none" strike="noStrike" kern="1200" cap="none" spc="0" normalizeH="0" baseline="0" noProof="0">
                <a:ln>
                  <a:noFill/>
                </a:ln>
                <a:solidFill>
                  <a:srgbClr val="FF0000"/>
                </a:solidFill>
                <a:effectLst/>
                <a:uLnTx/>
                <a:uFillTx/>
                <a:latin typeface="Arial" panose="020B0604020202020204"/>
                <a:ea typeface="+mn-ea"/>
                <a:cs typeface="+mn-cs"/>
              </a:rPr>
              <a:t> 10 </a:t>
            </a:r>
            <a:r>
              <a:rPr kumimoji="0" lang="sv-SE" sz="800" b="0" i="0" u="none" strike="noStrike" kern="1200" cap="none" spc="0" normalizeH="0" baseline="0" noProof="0" err="1">
                <a:ln>
                  <a:noFill/>
                </a:ln>
                <a:solidFill>
                  <a:srgbClr val="FF0000"/>
                </a:solidFill>
                <a:effectLst/>
                <a:uLnTx/>
                <a:uFillTx/>
                <a:latin typeface="Arial" panose="020B0604020202020204"/>
                <a:ea typeface="+mn-ea"/>
                <a:cs typeface="+mn-cs"/>
              </a:rPr>
              <a:t>except</a:t>
            </a:r>
            <a:r>
              <a:rPr kumimoji="0" lang="sv-SE" sz="800" b="0" i="0" u="none" strike="noStrike" kern="1200" cap="none" spc="0" normalizeH="0" baseline="0" noProof="0">
                <a:ln>
                  <a:noFill/>
                </a:ln>
                <a:solidFill>
                  <a:srgbClr val="FF0000"/>
                </a:solidFill>
                <a:effectLst/>
                <a:uLnTx/>
                <a:uFillTx/>
                <a:latin typeface="Arial" panose="020B0604020202020204"/>
                <a:ea typeface="+mn-ea"/>
                <a:cs typeface="+mn-cs"/>
              </a:rPr>
              <a:t> I </a:t>
            </a:r>
            <a:r>
              <a:rPr kumimoji="0" lang="sv-SE" sz="800" b="0" i="0" u="none" strike="noStrike" kern="1200" cap="none" spc="0" normalizeH="0" baseline="0" noProof="0" err="1">
                <a:ln>
                  <a:noFill/>
                </a:ln>
                <a:solidFill>
                  <a:srgbClr val="FF0000"/>
                </a:solidFill>
                <a:effectLst/>
                <a:uLnTx/>
                <a:uFillTx/>
                <a:latin typeface="Arial" panose="020B0604020202020204"/>
                <a:ea typeface="+mn-ea"/>
                <a:cs typeface="+mn-cs"/>
              </a:rPr>
              <a:t>deleted</a:t>
            </a:r>
            <a:r>
              <a:rPr kumimoji="0" lang="sv-SE" sz="800" b="0" i="0" u="none" strike="noStrike" kern="1200" cap="none" spc="0" normalizeH="0" baseline="0" noProof="0">
                <a:ln>
                  <a:noFill/>
                </a:ln>
                <a:solidFill>
                  <a:srgbClr val="FF0000"/>
                </a:solidFill>
                <a:effectLst/>
                <a:uLnTx/>
                <a:uFillTx/>
                <a:latin typeface="Arial" panose="020B0604020202020204"/>
                <a:ea typeface="+mn-ea"/>
                <a:cs typeface="+mn-cs"/>
              </a:rPr>
              <a:t> the </a:t>
            </a:r>
            <a:r>
              <a:rPr kumimoji="0" lang="sv-SE" sz="800" b="0" i="0" u="none" strike="noStrike" kern="1200" cap="none" spc="0" normalizeH="0" baseline="0" noProof="0" err="1">
                <a:ln>
                  <a:noFill/>
                </a:ln>
                <a:solidFill>
                  <a:srgbClr val="FF0000"/>
                </a:solidFill>
                <a:effectLst/>
                <a:uLnTx/>
                <a:uFillTx/>
                <a:latin typeface="Arial" panose="020B0604020202020204"/>
                <a:ea typeface="+mn-ea"/>
                <a:cs typeface="+mn-cs"/>
              </a:rPr>
              <a:t>hyperlink</a:t>
            </a:r>
            <a:r>
              <a:rPr kumimoji="0" lang="sv-SE" sz="800" b="0" i="0" u="none" strike="noStrike" kern="1200" cap="none" spc="0" normalizeH="0" baseline="0" noProof="0">
                <a:ln>
                  <a:noFill/>
                </a:ln>
                <a:solidFill>
                  <a:srgbClr val="FF0000"/>
                </a:solidFill>
                <a:effectLst/>
                <a:uLnTx/>
                <a:uFillTx/>
                <a:latin typeface="Arial" panose="020B0604020202020204"/>
                <a:ea typeface="+mn-ea"/>
                <a:cs typeface="+mn-cs"/>
              </a:rPr>
              <a:t> to </a:t>
            </a:r>
            <a:r>
              <a:rPr kumimoji="0" lang="sv-SE" sz="800" b="0" i="0" u="none" strike="noStrike" kern="1200" cap="none" spc="0" normalizeH="0" baseline="0" noProof="0" err="1">
                <a:ln>
                  <a:noFill/>
                </a:ln>
                <a:solidFill>
                  <a:srgbClr val="FF0000"/>
                </a:solidFill>
                <a:effectLst/>
                <a:uLnTx/>
                <a:uFillTx/>
                <a:latin typeface="Arial" panose="020B0604020202020204"/>
                <a:ea typeface="+mn-ea"/>
                <a:cs typeface="+mn-cs"/>
              </a:rPr>
              <a:t>another</a:t>
            </a:r>
            <a:r>
              <a:rPr kumimoji="0" lang="sv-SE" sz="800" b="0" i="0" u="none" strike="noStrike" kern="1200" cap="none" spc="0" normalizeH="0" baseline="0" noProof="0">
                <a:ln>
                  <a:noFill/>
                </a:ln>
                <a:solidFill>
                  <a:srgbClr val="FF0000"/>
                </a:solidFill>
                <a:effectLst/>
                <a:uLnTx/>
                <a:uFillTx/>
                <a:latin typeface="Arial" panose="020B0604020202020204"/>
                <a:ea typeface="+mn-ea"/>
                <a:cs typeface="+mn-cs"/>
              </a:rPr>
              <a:t> </a:t>
            </a:r>
            <a:r>
              <a:rPr kumimoji="0" lang="sv-SE" sz="800" b="0" i="0" u="none" strike="noStrike" kern="1200" cap="none" spc="0" normalizeH="0" baseline="0" noProof="0" err="1">
                <a:ln>
                  <a:noFill/>
                </a:ln>
                <a:solidFill>
                  <a:srgbClr val="FF0000"/>
                </a:solidFill>
                <a:effectLst/>
                <a:uLnTx/>
                <a:uFillTx/>
                <a:latin typeface="Arial" panose="020B0604020202020204"/>
                <a:ea typeface="+mn-ea"/>
                <a:cs typeface="+mn-cs"/>
              </a:rPr>
              <a:t>slide</a:t>
            </a:r>
            <a:r>
              <a:rPr kumimoji="0" lang="sv-SE" sz="800" b="0" i="0" u="none" strike="noStrike" kern="1200" cap="none" spc="0" normalizeH="0" baseline="0" noProof="0">
                <a:ln>
                  <a:noFill/>
                </a:ln>
                <a:solidFill>
                  <a:srgbClr val="FF0000"/>
                </a:solidFill>
                <a:effectLst/>
                <a:uLnTx/>
                <a:uFillTx/>
                <a:latin typeface="Arial" panose="020B0604020202020204"/>
                <a:ea typeface="+mn-ea"/>
                <a:cs typeface="+mn-cs"/>
              </a:rPr>
              <a:t> in the </a:t>
            </a:r>
            <a:r>
              <a:rPr kumimoji="0" lang="sv-SE" sz="800" b="0" i="0" u="none" strike="noStrike" kern="1200" cap="none" spc="0" normalizeH="0" baseline="0" noProof="0" err="1">
                <a:ln>
                  <a:noFill/>
                </a:ln>
                <a:solidFill>
                  <a:srgbClr val="FF0000"/>
                </a:solidFill>
                <a:effectLst/>
                <a:uLnTx/>
                <a:uFillTx/>
                <a:latin typeface="Arial" panose="020B0604020202020204"/>
                <a:ea typeface="+mn-ea"/>
                <a:cs typeface="+mn-cs"/>
              </a:rPr>
              <a:t>bottom</a:t>
            </a:r>
            <a:r>
              <a:rPr kumimoji="0" lang="sv-SE" sz="800" b="0" i="0" u="none" strike="noStrike" kern="1200" cap="none" spc="0" normalizeH="0" baseline="0" noProof="0">
                <a:ln>
                  <a:noFill/>
                </a:ln>
                <a:solidFill>
                  <a:srgbClr val="FF0000"/>
                </a:solidFill>
                <a:effectLst/>
                <a:uLnTx/>
                <a:uFillTx/>
                <a:latin typeface="Arial" panose="020B0604020202020204"/>
                <a:ea typeface="+mn-ea"/>
                <a:cs typeface="+mn-cs"/>
              </a:rPr>
              <a:t> right corner </a:t>
            </a:r>
            <a:r>
              <a:rPr kumimoji="0" lang="sv-SE" sz="800" b="0" i="0" u="none" strike="noStrike" kern="1200" cap="none" spc="0" normalizeH="0" baseline="0" noProof="0" err="1">
                <a:ln>
                  <a:noFill/>
                </a:ln>
                <a:solidFill>
                  <a:srgbClr val="FF0000"/>
                </a:solidFill>
                <a:effectLst/>
                <a:uLnTx/>
                <a:uFillTx/>
                <a:latin typeface="Arial" panose="020B0604020202020204"/>
                <a:ea typeface="+mn-ea"/>
                <a:cs typeface="+mn-cs"/>
              </a:rPr>
              <a:t>of</a:t>
            </a:r>
            <a:r>
              <a:rPr kumimoji="0" lang="sv-SE" sz="800" b="0" i="0" u="none" strike="noStrike" kern="1200" cap="none" spc="0" normalizeH="0" baseline="0" noProof="0">
                <a:ln>
                  <a:noFill/>
                </a:ln>
                <a:solidFill>
                  <a:srgbClr val="FF0000"/>
                </a:solidFill>
                <a:effectLst/>
                <a:uLnTx/>
                <a:uFillTx/>
                <a:latin typeface="Arial" panose="020B0604020202020204"/>
                <a:ea typeface="+mn-ea"/>
                <a:cs typeface="+mn-cs"/>
              </a:rPr>
              <a:t> </a:t>
            </a:r>
            <a:r>
              <a:rPr kumimoji="0" lang="sv-SE" sz="800" b="0" i="0" u="none" strike="noStrike" kern="1200" cap="none" spc="0" normalizeH="0" baseline="0" noProof="0" err="1">
                <a:ln>
                  <a:noFill/>
                </a:ln>
                <a:solidFill>
                  <a:srgbClr val="FF0000"/>
                </a:solidFill>
                <a:effectLst/>
                <a:uLnTx/>
                <a:uFillTx/>
                <a:latin typeface="Arial" panose="020B0604020202020204"/>
                <a:ea typeface="+mn-ea"/>
                <a:cs typeface="+mn-cs"/>
              </a:rPr>
              <a:t>this</a:t>
            </a:r>
            <a:r>
              <a:rPr kumimoji="0" lang="sv-SE" sz="800" b="0" i="0" u="none" strike="noStrike" kern="1200" cap="none" spc="0" normalizeH="0" baseline="0" noProof="0">
                <a:ln>
                  <a:noFill/>
                </a:ln>
                <a:solidFill>
                  <a:srgbClr val="FF0000"/>
                </a:solidFill>
                <a:effectLst/>
                <a:uLnTx/>
                <a:uFillTx/>
                <a:latin typeface="Arial" panose="020B0604020202020204"/>
                <a:ea typeface="+mn-ea"/>
                <a:cs typeface="+mn-cs"/>
              </a:rPr>
              <a:t> </a:t>
            </a:r>
            <a:r>
              <a:rPr kumimoji="0" lang="sv-SE" sz="800" b="0" i="0" u="none" strike="noStrike" kern="1200" cap="none" spc="0" normalizeH="0" baseline="0" noProof="0" err="1">
                <a:ln>
                  <a:noFill/>
                </a:ln>
                <a:solidFill>
                  <a:srgbClr val="FF0000"/>
                </a:solidFill>
                <a:effectLst/>
                <a:uLnTx/>
                <a:uFillTx/>
                <a:latin typeface="Arial" panose="020B0604020202020204"/>
                <a:ea typeface="+mn-ea"/>
                <a:cs typeface="+mn-cs"/>
              </a:rPr>
              <a:t>slide</a:t>
            </a:r>
            <a:r>
              <a:rPr kumimoji="0" lang="sv-SE" sz="800" b="0" i="0" u="none" strike="noStrike" kern="1200" cap="none" spc="0" normalizeH="0" baseline="0" noProof="0">
                <a:ln>
                  <a:noFill/>
                </a:ln>
                <a:solidFill>
                  <a:srgbClr val="FF0000"/>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3757647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survival is always a result of the balance between </a:t>
            </a:r>
            <a:r>
              <a:rPr lang="en-US" dirty="0" err="1"/>
              <a:t>prosurvival</a:t>
            </a:r>
            <a:r>
              <a:rPr lang="en-US" dirty="0"/>
              <a:t> proapoptotic signals. In general, mepolizumab, </a:t>
            </a:r>
            <a:r>
              <a:rPr lang="en-US" dirty="0" err="1"/>
              <a:t>reslizumab</a:t>
            </a:r>
            <a:r>
              <a:rPr lang="en-US" dirty="0"/>
              <a:t>, and </a:t>
            </a:r>
            <a:r>
              <a:rPr lang="en-US" dirty="0" err="1"/>
              <a:t>depemokimab</a:t>
            </a:r>
            <a:r>
              <a:rPr lang="en-US" dirty="0"/>
              <a:t> are biologicals an anti-IL-5 mode of action that lead to a reduction in the lifespan of eosinophils. contrast, </a:t>
            </a:r>
            <a:r>
              <a:rPr lang="en-US" dirty="0" err="1"/>
              <a:t>benralizumab</a:t>
            </a:r>
            <a:r>
              <a:rPr lang="en-US" dirty="0"/>
              <a:t> can induce the apoptosis of targeted eosinophils by utilizing ADCC through ligation of the </a:t>
            </a:r>
            <a:r>
              <a:rPr lang="en-US" dirty="0" err="1"/>
              <a:t>Fas</a:t>
            </a:r>
            <a:r>
              <a:rPr lang="en-US" dirty="0"/>
              <a:t> receptor and the activation of caspases in response to an intracellular influx of granzyme. </a:t>
            </a:r>
            <a:r>
              <a:rPr lang="en-US" dirty="0" err="1"/>
              <a:t>Lirentelimab</a:t>
            </a:r>
            <a:r>
              <a:rPr lang="en-US" dirty="0"/>
              <a:t> can signal through the inhibitory Siglec-8 receptor. </a:t>
            </a:r>
            <a:r>
              <a:rPr lang="en-US" sz="1200" b="0" i="0" kern="1200" dirty="0" err="1">
                <a:solidFill>
                  <a:schemeClr val="tx1"/>
                </a:solidFill>
                <a:effectLst/>
                <a:latin typeface="+mn-lt"/>
                <a:ea typeface="+mn-ea"/>
                <a:cs typeface="+mn-cs"/>
              </a:rPr>
              <a:t>Depemokimab</a:t>
            </a:r>
            <a:r>
              <a:rPr lang="en-US" sz="1200" b="0" i="0" kern="1200" dirty="0">
                <a:solidFill>
                  <a:schemeClr val="tx1"/>
                </a:solidFill>
                <a:effectLst/>
                <a:latin typeface="+mn-lt"/>
                <a:ea typeface="+mn-ea"/>
                <a:cs typeface="+mn-cs"/>
              </a:rPr>
              <a:t> (GSK-3511294) is a long-acting anti-</a:t>
            </a:r>
            <a:r>
              <a:rPr lang="en-US" sz="1200" b="1" i="0" u="none" strike="noStrike" kern="1200" dirty="0">
                <a:solidFill>
                  <a:schemeClr val="tx1"/>
                </a:solidFill>
                <a:effectLst/>
                <a:latin typeface="+mn-lt"/>
                <a:ea typeface="+mn-ea"/>
                <a:cs typeface="+mn-cs"/>
                <a:hlinkClick r:id="rId3"/>
              </a:rPr>
              <a:t>IL-5</a:t>
            </a:r>
            <a:r>
              <a:rPr lang="en-US" sz="1200" b="0" i="0" kern="1200" dirty="0">
                <a:solidFill>
                  <a:schemeClr val="tx1"/>
                </a:solidFill>
                <a:effectLst/>
                <a:latin typeface="+mn-lt"/>
                <a:ea typeface="+mn-ea"/>
                <a:cs typeface="+mn-cs"/>
              </a:rPr>
              <a:t> monoclonal antibody. </a:t>
            </a:r>
            <a:r>
              <a:rPr lang="en-US" sz="1200" b="0" i="0" kern="1200" dirty="0" err="1">
                <a:solidFill>
                  <a:schemeClr val="tx1"/>
                </a:solidFill>
                <a:effectLst/>
                <a:latin typeface="+mn-lt"/>
                <a:ea typeface="+mn-ea"/>
                <a:cs typeface="+mn-cs"/>
              </a:rPr>
              <a:t>Depemokimab</a:t>
            </a:r>
            <a:r>
              <a:rPr lang="en-US" sz="1200" b="0" i="0" kern="1200" dirty="0">
                <a:solidFill>
                  <a:schemeClr val="tx1"/>
                </a:solidFill>
                <a:effectLst/>
                <a:latin typeface="+mn-lt"/>
                <a:ea typeface="+mn-ea"/>
                <a:cs typeface="+mn-cs"/>
              </a:rPr>
              <a:t> can be used for research of asthma. GSK’294 is an anti-IL-5 monoclonal antibody currently in development for the treatment of severe eosinophilic asthma. It </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Lirentelimab</a:t>
            </a:r>
            <a:r>
              <a:rPr lang="en-US" sz="1200" b="0" i="0" kern="1200" dirty="0">
                <a:solidFill>
                  <a:schemeClr val="tx1"/>
                </a:solidFill>
                <a:effectLst/>
                <a:latin typeface="+mn-lt"/>
                <a:ea typeface="+mn-ea"/>
                <a:cs typeface="+mn-cs"/>
              </a:rPr>
              <a:t> induces cell apoptosis of IL-5-activated eosinophils and inhibits </a:t>
            </a:r>
            <a:r>
              <a:rPr lang="en-US" sz="1200" b="0" i="0" kern="1200" dirty="0" err="1">
                <a:solidFill>
                  <a:schemeClr val="tx1"/>
                </a:solidFill>
                <a:effectLst/>
                <a:latin typeface="+mn-lt"/>
                <a:ea typeface="+mn-ea"/>
                <a:cs typeface="+mn-cs"/>
              </a:rPr>
              <a:t>IgE</a:t>
            </a:r>
            <a:r>
              <a:rPr lang="en-US" sz="1200" b="0" i="0" kern="1200" dirty="0">
                <a:solidFill>
                  <a:schemeClr val="tx1"/>
                </a:solidFill>
                <a:effectLst/>
                <a:latin typeface="+mn-lt"/>
                <a:ea typeface="+mn-ea"/>
                <a:cs typeface="+mn-cs"/>
              </a:rPr>
              <a:t>-mediated mast cell activation. </a:t>
            </a:r>
            <a:r>
              <a:rPr lang="en-US" sz="1200" b="0" i="0" kern="1200" dirty="0" err="1">
                <a:solidFill>
                  <a:schemeClr val="tx1"/>
                </a:solidFill>
                <a:effectLst/>
                <a:latin typeface="+mn-lt"/>
                <a:ea typeface="+mn-ea"/>
                <a:cs typeface="+mn-cs"/>
              </a:rPr>
              <a:t>Lirentelimab</a:t>
            </a:r>
            <a:r>
              <a:rPr lang="en-US" sz="1200" b="0" i="0" kern="1200" dirty="0">
                <a:solidFill>
                  <a:schemeClr val="tx1"/>
                </a:solidFill>
                <a:effectLst/>
                <a:latin typeface="+mn-lt"/>
                <a:ea typeface="+mn-ea"/>
                <a:cs typeface="+mn-cs"/>
              </a:rPr>
              <a:t> can be used for the research of eosinophilic gastritis and </a:t>
            </a:r>
            <a:r>
              <a:rPr lang="en-US" sz="1200" b="0" i="0" kern="1200" dirty="0" err="1">
                <a:solidFill>
                  <a:schemeClr val="tx1"/>
                </a:solidFill>
                <a:effectLst/>
                <a:latin typeface="+mn-lt"/>
                <a:ea typeface="+mn-ea"/>
                <a:cs typeface="+mn-cs"/>
              </a:rPr>
              <a:t>duodenitis.s</a:t>
            </a:r>
            <a:r>
              <a:rPr lang="en-US" sz="1200" b="0" i="0" kern="1200" dirty="0">
                <a:solidFill>
                  <a:schemeClr val="tx1"/>
                </a:solidFill>
                <a:effectLst/>
                <a:latin typeface="+mn-lt"/>
                <a:ea typeface="+mn-ea"/>
                <a:cs typeface="+mn-cs"/>
              </a:rPr>
              <a:t> a distinct, new biologic entity and has been engineered for high affinity and long-acting suppression of IL-5 function. </a:t>
            </a:r>
            <a:r>
              <a:rPr lang="en-US" sz="1200" b="0" i="0" kern="1200" dirty="0" err="1">
                <a:solidFill>
                  <a:schemeClr val="tx1"/>
                </a:solidFill>
                <a:effectLst/>
                <a:latin typeface="+mn-lt"/>
                <a:ea typeface="+mn-ea"/>
                <a:cs typeface="+mn-cs"/>
              </a:rPr>
              <a:t>Lirentelimab</a:t>
            </a:r>
            <a:r>
              <a:rPr lang="en-US" sz="1200" b="0" i="0" kern="1200" dirty="0">
                <a:solidFill>
                  <a:schemeClr val="tx1"/>
                </a:solidFill>
                <a:effectLst/>
                <a:latin typeface="+mn-lt"/>
                <a:ea typeface="+mn-ea"/>
                <a:cs typeface="+mn-cs"/>
              </a:rPr>
              <a:t> (AK002) is a humanized IgG1 monoclonal antibody that targets sialic acid-binding Ig-like lectin 8 (SIGLEC8). </a:t>
            </a:r>
            <a:endParaRPr lang="it-IT" dirty="0"/>
          </a:p>
        </p:txBody>
      </p:sp>
      <p:sp>
        <p:nvSpPr>
          <p:cNvPr id="4" name="Segnaposto numero diapositiva 3"/>
          <p:cNvSpPr>
            <a:spLocks noGrp="1"/>
          </p:cNvSpPr>
          <p:nvPr>
            <p:ph type="sldNum" sz="quarter" idx="5"/>
          </p:nvPr>
        </p:nvSpPr>
        <p:spPr/>
        <p:txBody>
          <a:bodyPr/>
          <a:lstStyle/>
          <a:p>
            <a:fld id="{F81688D2-378B-684B-BF88-ED5383F2CF74}" type="slidenum">
              <a:rPr lang="it-IT" smtClean="0"/>
              <a:t>23</a:t>
            </a:fld>
            <a:endParaRPr lang="it-IT"/>
          </a:p>
        </p:txBody>
      </p:sp>
    </p:spTree>
    <p:extLst>
      <p:ext uri="{BB962C8B-B14F-4D97-AF65-F5344CB8AC3E}">
        <p14:creationId xmlns:p14="http://schemas.microsoft.com/office/powerpoint/2010/main" val="2526027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50900" y="300038"/>
            <a:ext cx="5156200" cy="2900362"/>
          </a:xfrm>
        </p:spPr>
      </p:sp>
      <p:sp>
        <p:nvSpPr>
          <p:cNvPr id="3" name="Segnaposto note 2"/>
          <p:cNvSpPr>
            <a:spLocks noGrp="1"/>
          </p:cNvSpPr>
          <p:nvPr>
            <p:ph type="body" idx="1"/>
          </p:nvPr>
        </p:nvSpPr>
        <p:spPr/>
        <p:txBody>
          <a:bodyPr/>
          <a:lstStyle/>
          <a:p>
            <a:pPr algn="l"/>
            <a:r>
              <a:rPr lang="en-US" sz="1800" b="0" i="0" u="none" strike="noStrike" baseline="0" dirty="0">
                <a:solidFill>
                  <a:srgbClr val="231F20"/>
                </a:solidFill>
                <a:latin typeface="AdvTT7e2c4963"/>
              </a:rPr>
              <a:t>In </a:t>
            </a:r>
            <a:r>
              <a:rPr lang="en-US" sz="1800" b="0" i="0" u="none" strike="noStrike" baseline="0" dirty="0" err="1">
                <a:solidFill>
                  <a:srgbClr val="231F20"/>
                </a:solidFill>
                <a:latin typeface="AdvTT7e2c4963"/>
              </a:rPr>
              <a:t>aggiunta</a:t>
            </a:r>
            <a:r>
              <a:rPr lang="en-US" sz="1800" b="0" i="0" u="none" strike="noStrike" baseline="0" dirty="0">
                <a:solidFill>
                  <a:srgbClr val="231F20"/>
                </a:solidFill>
                <a:latin typeface="AdvTT7e2c4963"/>
              </a:rPr>
              <a:t> al </a:t>
            </a:r>
            <a:r>
              <a:rPr lang="en-US" sz="1800" b="0" i="0" u="none" strike="noStrike" baseline="0" dirty="0" err="1">
                <a:solidFill>
                  <a:srgbClr val="231F20"/>
                </a:solidFill>
                <a:latin typeface="AdvTT7e2c4963"/>
              </a:rPr>
              <a:t>meccanismo</a:t>
            </a:r>
            <a:r>
              <a:rPr lang="en-US" sz="1800" b="0" i="0" u="none" strike="noStrike" baseline="0" dirty="0">
                <a:solidFill>
                  <a:srgbClr val="231F20"/>
                </a:solidFill>
                <a:latin typeface="AdvTT7e2c4963"/>
              </a:rPr>
              <a:t> di ADCC </a:t>
            </a:r>
            <a:r>
              <a:rPr lang="en-US" sz="1800" b="0" i="0" u="none" strike="noStrike" baseline="0" dirty="0" err="1">
                <a:solidFill>
                  <a:srgbClr val="231F20"/>
                </a:solidFill>
                <a:latin typeface="AdvTT7e2c4963"/>
              </a:rPr>
              <a:t>c’è</a:t>
            </a:r>
            <a:r>
              <a:rPr lang="en-US" sz="1800" b="0" i="0" u="none" strike="noStrike" baseline="0" dirty="0">
                <a:solidFill>
                  <a:srgbClr val="231F20"/>
                </a:solidFill>
                <a:latin typeface="AdvTT7e2c4963"/>
              </a:rPr>
              <a:t> un </a:t>
            </a:r>
            <a:r>
              <a:rPr lang="en-US" sz="1800" b="0" i="0" u="none" strike="noStrike" baseline="0" dirty="0" err="1">
                <a:solidFill>
                  <a:srgbClr val="231F20"/>
                </a:solidFill>
                <a:latin typeface="AdvTT7e2c4963"/>
              </a:rPr>
              <a:t>altro</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meccanismo</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che</a:t>
            </a:r>
            <a:r>
              <a:rPr lang="en-US" sz="1800" b="0" i="0" u="none" strike="noStrike" baseline="0" dirty="0">
                <a:solidFill>
                  <a:srgbClr val="231F20"/>
                </a:solidFill>
                <a:latin typeface="AdvTT7e2c4963"/>
              </a:rPr>
              <a:t> è </a:t>
            </a:r>
            <a:r>
              <a:rPr lang="en-US" sz="1800" b="0" i="0" u="none" strike="noStrike" baseline="0" dirty="0" err="1">
                <a:solidFill>
                  <a:srgbClr val="231F20"/>
                </a:solidFill>
                <a:latin typeface="AdvTT7e2c4963"/>
              </a:rPr>
              <a:t>quello</a:t>
            </a:r>
            <a:r>
              <a:rPr lang="en-US" sz="1800" b="0" i="0" u="none" strike="noStrike" baseline="0" dirty="0">
                <a:solidFill>
                  <a:srgbClr val="231F20"/>
                </a:solidFill>
                <a:latin typeface="AdvTT7e2c4963"/>
              </a:rPr>
              <a:t> di ADCP </a:t>
            </a:r>
            <a:r>
              <a:rPr lang="en-US" sz="1800" b="0" i="0" u="none" strike="noStrike" baseline="0" dirty="0" err="1">
                <a:solidFill>
                  <a:srgbClr val="231F20"/>
                </a:solidFill>
                <a:latin typeface="AdvTT7e2c4963"/>
              </a:rPr>
              <a:t>fagocitosi</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cellulare</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anticorpo</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dipendente</a:t>
            </a:r>
            <a:r>
              <a:rPr lang="en-US" sz="1800" b="0" i="0" u="none" strike="noStrike" baseline="0" dirty="0">
                <a:solidFill>
                  <a:srgbClr val="231F20"/>
                </a:solidFill>
                <a:latin typeface="AdvTT7e2c4963"/>
              </a:rPr>
              <a:t> in cui </a:t>
            </a:r>
            <a:r>
              <a:rPr lang="en-US" sz="1800" b="0" i="0" u="none" strike="noStrike" baseline="0" dirty="0" err="1">
                <a:solidFill>
                  <a:srgbClr val="231F20"/>
                </a:solidFill>
                <a:latin typeface="AdvTT7e2c4963"/>
              </a:rPr>
              <a:t>benralizumab</a:t>
            </a:r>
            <a:r>
              <a:rPr lang="en-US" sz="1800" b="0" i="0" u="none" strike="noStrike" baseline="0" dirty="0">
                <a:solidFill>
                  <a:srgbClr val="231F20"/>
                </a:solidFill>
                <a:latin typeface="AdvTT7e2c4963"/>
              </a:rPr>
              <a:t> non fa </a:t>
            </a:r>
            <a:r>
              <a:rPr lang="en-US" sz="1800" b="0" i="0" u="none" strike="noStrike" baseline="0" dirty="0" err="1">
                <a:solidFill>
                  <a:srgbClr val="231F20"/>
                </a:solidFill>
                <a:latin typeface="AdvTT7e2c4963"/>
              </a:rPr>
              <a:t>altro</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che</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promuovere</a:t>
            </a:r>
            <a:r>
              <a:rPr lang="en-US" sz="1800" b="0" i="0" u="none" strike="noStrike" baseline="0" dirty="0">
                <a:solidFill>
                  <a:srgbClr val="231F20"/>
                </a:solidFill>
                <a:latin typeface="AdvTT7e2c4963"/>
              </a:rPr>
              <a:t> la </a:t>
            </a:r>
            <a:r>
              <a:rPr lang="en-US" sz="1800" b="0" i="0" u="none" strike="noStrike" baseline="0" dirty="0" err="1">
                <a:solidFill>
                  <a:srgbClr val="231F20"/>
                </a:solidFill>
                <a:latin typeface="AdvTT7e2c4963"/>
              </a:rPr>
              <a:t>fagocitosi</a:t>
            </a:r>
            <a:r>
              <a:rPr lang="en-US" sz="1800" b="0" i="0" u="none" strike="noStrike" baseline="0" dirty="0">
                <a:solidFill>
                  <a:srgbClr val="231F20"/>
                </a:solidFill>
                <a:latin typeface="AdvTT7e2c4963"/>
              </a:rPr>
              <a:t> da </a:t>
            </a:r>
            <a:r>
              <a:rPr lang="en-US" sz="1800" b="0" i="0" u="none" strike="noStrike" baseline="0" dirty="0" err="1">
                <a:solidFill>
                  <a:srgbClr val="231F20"/>
                </a:solidFill>
                <a:latin typeface="AdvTT7e2c4963"/>
              </a:rPr>
              <a:t>parte</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appunto</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dei</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macrofagi</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promuovendo</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l’eliminazione</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degli</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eosinofili</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C’è</a:t>
            </a:r>
            <a:r>
              <a:rPr lang="en-US" sz="1800" b="0" i="0" u="none" strike="noStrike" baseline="0" dirty="0">
                <a:solidFill>
                  <a:srgbClr val="231F20"/>
                </a:solidFill>
                <a:latin typeface="AdvTT7e2c4963"/>
              </a:rPr>
              <a:t> poi un </a:t>
            </a:r>
            <a:r>
              <a:rPr lang="en-US" sz="1800" b="0" i="0" u="none" strike="noStrike" baseline="0" dirty="0" err="1">
                <a:solidFill>
                  <a:srgbClr val="231F20"/>
                </a:solidFill>
                <a:latin typeface="AdvTT7e2c4963"/>
              </a:rPr>
              <a:t>terzo</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meccanismo</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nel</a:t>
            </a:r>
            <a:r>
              <a:rPr lang="en-US" sz="1800" b="0" i="0" u="none" strike="noStrike" baseline="0" dirty="0">
                <a:solidFill>
                  <a:srgbClr val="231F20"/>
                </a:solidFill>
                <a:latin typeface="AdvTT7e2c4963"/>
              </a:rPr>
              <a:t> quale, </a:t>
            </a:r>
            <a:r>
              <a:rPr lang="en-US" sz="1800" b="0" i="0" u="none" strike="noStrike" baseline="0" dirty="0" err="1">
                <a:solidFill>
                  <a:srgbClr val="231F20"/>
                </a:solidFill>
                <a:latin typeface="AdvTT7e2c4963"/>
              </a:rPr>
              <a:t>una</a:t>
            </a:r>
            <a:r>
              <a:rPr lang="en-US" sz="1800" b="0" i="0" u="none" strike="noStrike" baseline="0" dirty="0">
                <a:solidFill>
                  <a:srgbClr val="231F20"/>
                </a:solidFill>
                <a:latin typeface="AdvTT7e2c4963"/>
              </a:rPr>
              <a:t> volta </a:t>
            </a:r>
            <a:r>
              <a:rPr lang="en-US" sz="1800" b="0" i="0" u="none" strike="noStrike" baseline="0" dirty="0" err="1">
                <a:solidFill>
                  <a:srgbClr val="231F20"/>
                </a:solidFill>
                <a:latin typeface="AdvTT7e2c4963"/>
              </a:rPr>
              <a:t>che</a:t>
            </a:r>
            <a:r>
              <a:rPr lang="en-US" sz="1800" b="0" i="0" u="none" strike="noStrike" baseline="0" dirty="0">
                <a:solidFill>
                  <a:srgbClr val="231F20"/>
                </a:solidFill>
                <a:latin typeface="AdvTT7e2c4963"/>
              </a:rPr>
              <a:t> le cellule natural killer </a:t>
            </a:r>
            <a:r>
              <a:rPr lang="en-US" sz="1800" b="0" i="0" u="none" strike="noStrike" baseline="0" dirty="0" err="1">
                <a:solidFill>
                  <a:srgbClr val="231F20"/>
                </a:solidFill>
                <a:latin typeface="AdvTT7e2c4963"/>
              </a:rPr>
              <a:t>vengono</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attivate</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vengono</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prodotti</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fattori</a:t>
            </a:r>
            <a:r>
              <a:rPr lang="en-US" sz="1800" b="0" i="0" u="none" strike="noStrike" baseline="0" dirty="0">
                <a:solidFill>
                  <a:srgbClr val="231F20"/>
                </a:solidFill>
                <a:latin typeface="AdvTT7e2c4963"/>
              </a:rPr>
              <a:t> come IFN gamma </a:t>
            </a:r>
            <a:r>
              <a:rPr lang="en-US" sz="1800" b="0" i="0" u="none" strike="noStrike" baseline="0" dirty="0" err="1">
                <a:solidFill>
                  <a:srgbClr val="231F20"/>
                </a:solidFill>
                <a:latin typeface="AdvTT7e2c4963"/>
              </a:rPr>
              <a:t>che</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anch’essi</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inducono</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una</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citotossicità</a:t>
            </a:r>
            <a:r>
              <a:rPr lang="en-US" sz="1800" b="0" i="0" u="none" strike="noStrike" baseline="0" dirty="0">
                <a:solidFill>
                  <a:srgbClr val="231F20"/>
                </a:solidFill>
                <a:latin typeface="AdvTT7e2c4963"/>
              </a:rPr>
              <a:t> da </a:t>
            </a:r>
            <a:r>
              <a:rPr lang="en-US" sz="1800" b="0" i="0" u="none" strike="noStrike" baseline="0" dirty="0" err="1">
                <a:solidFill>
                  <a:srgbClr val="231F20"/>
                </a:solidFill>
                <a:latin typeface="AdvTT7e2c4963"/>
              </a:rPr>
              <a:t>parte</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dei</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macrofagi</a:t>
            </a:r>
            <a:r>
              <a:rPr lang="en-US" sz="1800" b="0" i="0" u="none" strike="noStrike" baseline="0" dirty="0">
                <a:solidFill>
                  <a:srgbClr val="231F20"/>
                </a:solidFill>
                <a:latin typeface="AdvTT7e2c4963"/>
              </a:rPr>
              <a:t> con </a:t>
            </a:r>
            <a:r>
              <a:rPr lang="en-US" sz="1800" b="0" i="0" u="none" strike="noStrike" baseline="0" dirty="0" err="1">
                <a:solidFill>
                  <a:srgbClr val="231F20"/>
                </a:solidFill>
                <a:latin typeface="AdvTT7e2c4963"/>
              </a:rPr>
              <a:t>conseguente</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eliminazione</a:t>
            </a:r>
            <a:r>
              <a:rPr lang="en-US" sz="1800" b="0" i="0" u="none" strike="noStrike" baseline="0" dirty="0">
                <a:solidFill>
                  <a:srgbClr val="231F20"/>
                </a:solidFill>
                <a:latin typeface="AdvTT7e2c4963"/>
              </a:rPr>
              <a:t> di tutte quelle cellule </a:t>
            </a:r>
            <a:r>
              <a:rPr lang="en-US" sz="1800" b="0" i="0" u="none" strike="noStrike" baseline="0" dirty="0" err="1">
                <a:solidFill>
                  <a:srgbClr val="231F20"/>
                </a:solidFill>
                <a:latin typeface="AdvTT7e2c4963"/>
              </a:rPr>
              <a:t>apoptotiche</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che</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quindi</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si</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trovano</a:t>
            </a:r>
            <a:r>
              <a:rPr lang="en-US" sz="1800" b="0" i="0" u="none" strike="noStrike" baseline="0" dirty="0">
                <a:solidFill>
                  <a:srgbClr val="231F20"/>
                </a:solidFill>
                <a:latin typeface="AdvTT7e2c4963"/>
              </a:rPr>
              <a:t> </a:t>
            </a:r>
            <a:r>
              <a:rPr lang="en-US" sz="1800" b="0" i="0" u="none" strike="noStrike" baseline="0" dirty="0" err="1">
                <a:solidFill>
                  <a:srgbClr val="231F20"/>
                </a:solidFill>
                <a:latin typeface="AdvTT7e2c4963"/>
              </a:rPr>
              <a:t>all’interno</a:t>
            </a:r>
            <a:r>
              <a:rPr lang="en-US" sz="1800" b="0" i="0" u="none" strike="noStrike" baseline="0" dirty="0">
                <a:solidFill>
                  <a:srgbClr val="231F20"/>
                </a:solidFill>
                <a:latin typeface="AdvTT7e2c4963"/>
              </a:rPr>
              <a:t> del Sistema. </a:t>
            </a:r>
            <a:r>
              <a:rPr lang="it-IT" sz="2800" b="0" u="none" strike="noStrike" dirty="0">
                <a:effectLst/>
                <a:latin typeface="Google Sans"/>
              </a:rPr>
              <a:t>L'</a:t>
            </a:r>
            <a:r>
              <a:rPr lang="it-IT" sz="2800" b="0" u="none" strike="noStrike" dirty="0" err="1">
                <a:effectLst/>
                <a:latin typeface="Google Sans"/>
              </a:rPr>
              <a:t>efferocitosi</a:t>
            </a:r>
            <a:r>
              <a:rPr lang="it-IT" sz="2800" dirty="0"/>
              <a:t> è il processo biologico mediante il quale i fagociti, come i macrofagi, riconoscono, inglobano ed eliminano le cellule </a:t>
            </a:r>
            <a:r>
              <a:rPr lang="it-IT" sz="2800" dirty="0" err="1"/>
              <a:t>apoptotiche</a:t>
            </a:r>
            <a:r>
              <a:rPr lang="it-IT" sz="2800" dirty="0"/>
              <a:t> (morenti), impedendo che il loro contenuto tossico danneggi i tessuti circostanti. Questo meccanismo "sepolcrale" previene l'infiammazione e la necrosi secondaria, essendo cruciale per la riparazione tissutale e l'omeostasi. [</a:t>
            </a:r>
            <a:r>
              <a:rPr lang="it-IT" sz="2800" dirty="0">
                <a:hlinkClick r:id="rId3"/>
              </a:rPr>
              <a:t>1</a:t>
            </a:r>
            <a:r>
              <a:rPr lang="it-IT" sz="2800" dirty="0"/>
              <a:t>, </a:t>
            </a:r>
            <a:r>
              <a:rPr lang="it-IT" sz="2800" dirty="0">
                <a:hlinkClick r:id="rId4"/>
              </a:rPr>
              <a:t>2</a:t>
            </a:r>
            <a:r>
              <a:rPr lang="it-IT" sz="2800" dirty="0"/>
              <a:t>, </a:t>
            </a:r>
            <a:r>
              <a:rPr lang="it-IT" sz="2800" dirty="0">
                <a:hlinkClick r:id="rId5"/>
              </a:rPr>
              <a:t>3</a:t>
            </a:r>
            <a:r>
              <a:rPr lang="it-IT" sz="2800" dirty="0"/>
              <a:t>, </a:t>
            </a:r>
            <a:r>
              <a:rPr lang="it-IT" sz="2800" dirty="0">
                <a:hlinkClick r:id="rId6"/>
              </a:rPr>
              <a:t>4</a:t>
            </a:r>
            <a:r>
              <a:rPr lang="it-IT" sz="2800" dirty="0"/>
              <a:t>, </a:t>
            </a:r>
            <a:r>
              <a:rPr lang="it-IT" sz="2800" dirty="0">
                <a:hlinkClick r:id="rId7"/>
              </a:rPr>
              <a:t>5</a:t>
            </a:r>
            <a:r>
              <a:rPr lang="it-IT" sz="2800" dirty="0"/>
              <a:t>]</a:t>
            </a:r>
            <a:endParaRPr lang="en-US" sz="1800" b="0" i="0" u="none" strike="noStrike" baseline="0" dirty="0">
              <a:solidFill>
                <a:srgbClr val="231F20"/>
              </a:solidFill>
              <a:latin typeface="AdvTT7e2c4963"/>
            </a:endParaRPr>
          </a:p>
          <a:p>
            <a:pPr algn="l"/>
            <a:r>
              <a:rPr lang="en-US" sz="1800" b="0" i="0" u="none" strike="noStrike" baseline="0" dirty="0">
                <a:solidFill>
                  <a:srgbClr val="231F20"/>
                </a:solidFill>
                <a:latin typeface="AdvTT7e2c4963"/>
              </a:rPr>
              <a:t> Proposed mechanisms for </a:t>
            </a:r>
            <a:r>
              <a:rPr lang="en-US" sz="1800" b="0" i="0" u="none" strike="noStrike" baseline="0" dirty="0" err="1">
                <a:solidFill>
                  <a:srgbClr val="231F20"/>
                </a:solidFill>
                <a:latin typeface="AdvTT7e2c4963"/>
              </a:rPr>
              <a:t>benralizumab</a:t>
            </a:r>
            <a:r>
              <a:rPr lang="en-US" sz="1800" b="0" i="0" u="none" strike="noStrike" baseline="0" dirty="0">
                <a:solidFill>
                  <a:srgbClr val="231F20"/>
                </a:solidFill>
                <a:latin typeface="AdvTT7e2c4963"/>
              </a:rPr>
              <a:t>-induced eosinophil (Eos) depletion through </a:t>
            </a:r>
            <a:r>
              <a:rPr lang="it-IT" sz="1800" b="0" i="0" u="none" strike="noStrike" baseline="0" dirty="0" err="1">
                <a:solidFill>
                  <a:srgbClr val="231F20"/>
                </a:solidFill>
                <a:latin typeface="AdvTT7e2c4963"/>
              </a:rPr>
              <a:t>antibody-dependent</a:t>
            </a:r>
            <a:r>
              <a:rPr lang="it-IT" sz="1800" b="0" i="0" u="none" strike="noStrike" baseline="0" dirty="0">
                <a:solidFill>
                  <a:srgbClr val="231F20"/>
                </a:solidFill>
                <a:latin typeface="AdvTT7e2c4963"/>
              </a:rPr>
              <a:t> </a:t>
            </a:r>
            <a:r>
              <a:rPr lang="it-IT" sz="1800" b="0" i="0" u="none" strike="noStrike" baseline="0" dirty="0" err="1">
                <a:solidFill>
                  <a:srgbClr val="231F20"/>
                </a:solidFill>
                <a:latin typeface="AdvTT7e2c4963"/>
              </a:rPr>
              <a:t>cell-mediated</a:t>
            </a:r>
            <a:r>
              <a:rPr lang="it-IT" sz="1800" b="0" i="0" u="none" strike="noStrike" baseline="0" dirty="0">
                <a:solidFill>
                  <a:srgbClr val="231F20"/>
                </a:solidFill>
                <a:latin typeface="AdvTT7e2c4963"/>
              </a:rPr>
              <a:t> </a:t>
            </a:r>
            <a:r>
              <a:rPr lang="it-IT" sz="1800" b="0" i="0" u="none" strike="noStrike" baseline="0" dirty="0" err="1">
                <a:solidFill>
                  <a:srgbClr val="231F20"/>
                </a:solidFill>
                <a:latin typeface="AdvTT7e2c4963"/>
              </a:rPr>
              <a:t>cytotoxicity</a:t>
            </a:r>
            <a:r>
              <a:rPr lang="it-IT" sz="1800" b="0" i="0" u="none" strike="noStrike" baseline="0" dirty="0">
                <a:solidFill>
                  <a:srgbClr val="231F20"/>
                </a:solidFill>
                <a:latin typeface="AdvTT7e2c4963"/>
              </a:rPr>
              <a:t> (ADCC), </a:t>
            </a:r>
            <a:r>
              <a:rPr lang="it-IT" sz="1800" b="0" i="0" u="none" strike="noStrike" baseline="0" dirty="0" err="1">
                <a:solidFill>
                  <a:srgbClr val="231F20"/>
                </a:solidFill>
                <a:latin typeface="AdvTT7e2c4963"/>
              </a:rPr>
              <a:t>antibody-dependent</a:t>
            </a:r>
            <a:r>
              <a:rPr lang="it-IT" sz="1800" b="0" i="0" u="none" strike="noStrike" baseline="0" dirty="0">
                <a:solidFill>
                  <a:srgbClr val="231F20"/>
                </a:solidFill>
                <a:latin typeface="AdvTT7e2c4963"/>
              </a:rPr>
              <a:t> </a:t>
            </a:r>
            <a:r>
              <a:rPr lang="it-IT" sz="1800" b="0" i="0" u="none" strike="noStrike" baseline="0" dirty="0" err="1">
                <a:solidFill>
                  <a:srgbClr val="231F20"/>
                </a:solidFill>
                <a:latin typeface="AdvTT7e2c4963"/>
              </a:rPr>
              <a:t>cellular</a:t>
            </a:r>
            <a:r>
              <a:rPr lang="it-IT" sz="1800" b="0" i="0" u="none" strike="noStrike" baseline="0" dirty="0">
                <a:solidFill>
                  <a:srgbClr val="231F20"/>
                </a:solidFill>
                <a:latin typeface="AdvTT7e2c4963"/>
              </a:rPr>
              <a:t> </a:t>
            </a:r>
            <a:r>
              <a:rPr lang="it-IT" sz="1800" b="0" i="0" u="none" strike="noStrike" baseline="0" dirty="0" err="1">
                <a:solidFill>
                  <a:srgbClr val="231F20"/>
                </a:solidFill>
                <a:latin typeface="AdvTT7e2c4963"/>
              </a:rPr>
              <a:t>phagocytosis</a:t>
            </a:r>
            <a:r>
              <a:rPr lang="it-IT" sz="1800" b="0" i="0" u="none" strike="noStrike" baseline="0" dirty="0">
                <a:solidFill>
                  <a:srgbClr val="231F20"/>
                </a:solidFill>
                <a:latin typeface="AdvTT7e2c4963"/>
              </a:rPr>
              <a:t> (ADCP) and </a:t>
            </a:r>
            <a:r>
              <a:rPr lang="it-IT" sz="1800" b="0" i="0" u="none" strike="noStrike" baseline="0" dirty="0" err="1">
                <a:solidFill>
                  <a:srgbClr val="231F20"/>
                </a:solidFill>
                <a:latin typeface="AdvTT7e2c4963"/>
              </a:rPr>
              <a:t>tumour</a:t>
            </a:r>
            <a:r>
              <a:rPr lang="it-IT" sz="1800" b="0" i="0" u="none" strike="noStrike" baseline="0" dirty="0">
                <a:solidFill>
                  <a:srgbClr val="231F20"/>
                </a:solidFill>
                <a:latin typeface="AdvTT7e2c4963"/>
              </a:rPr>
              <a:t> </a:t>
            </a:r>
            <a:r>
              <a:rPr lang="it-IT" sz="1800" b="0" i="0" u="none" strike="noStrike" baseline="0" dirty="0" err="1">
                <a:solidFill>
                  <a:srgbClr val="231F20"/>
                </a:solidFill>
                <a:latin typeface="AdvTT7e2c4963"/>
              </a:rPr>
              <a:t>necrosis</a:t>
            </a:r>
            <a:r>
              <a:rPr lang="it-IT" sz="1800" b="0" i="0" u="none" strike="noStrike" baseline="0" dirty="0">
                <a:solidFill>
                  <a:srgbClr val="231F20"/>
                </a:solidFill>
                <a:latin typeface="AdvTT7e2c4963"/>
              </a:rPr>
              <a:t> </a:t>
            </a:r>
            <a:r>
              <a:rPr lang="it-IT" sz="1800" b="0" i="0" u="none" strike="noStrike" baseline="0" dirty="0" err="1">
                <a:solidFill>
                  <a:srgbClr val="231F20"/>
                </a:solidFill>
                <a:latin typeface="AdvTT7e2c4963"/>
              </a:rPr>
              <a:t>factor</a:t>
            </a:r>
            <a:r>
              <a:rPr lang="it-IT" sz="1800" b="0" i="0" u="none" strike="noStrike" baseline="0" dirty="0">
                <a:solidFill>
                  <a:srgbClr val="231F20"/>
                </a:solidFill>
                <a:latin typeface="AdvTT7e2c4963"/>
              </a:rPr>
              <a:t>-</a:t>
            </a:r>
            <a:r>
              <a:rPr lang="el-GR" sz="1800" b="0" i="0" u="none" strike="noStrike" baseline="0" dirty="0">
                <a:solidFill>
                  <a:srgbClr val="231F20"/>
                </a:solidFill>
                <a:latin typeface="AdvTT05cc2067+03"/>
              </a:rPr>
              <a:t>α </a:t>
            </a:r>
            <a:r>
              <a:rPr lang="el-GR" sz="1800" b="0" i="0" u="none" strike="noStrike" baseline="0" dirty="0">
                <a:solidFill>
                  <a:srgbClr val="231F20"/>
                </a:solidFill>
                <a:latin typeface="AdvTT7e2c4963"/>
              </a:rPr>
              <a:t>(</a:t>
            </a:r>
            <a:r>
              <a:rPr lang="it-IT" sz="1800" b="0" i="0" u="none" strike="noStrike" baseline="0" dirty="0">
                <a:solidFill>
                  <a:srgbClr val="231F20"/>
                </a:solidFill>
                <a:latin typeface="AdvTT7e2c4963"/>
              </a:rPr>
              <a:t>TNF-</a:t>
            </a:r>
            <a:r>
              <a:rPr lang="el-GR" sz="1800" b="0" i="0" u="none" strike="noStrike" baseline="0" dirty="0">
                <a:solidFill>
                  <a:srgbClr val="231F20"/>
                </a:solidFill>
                <a:latin typeface="AdvTT05cc2067+03"/>
              </a:rPr>
              <a:t>α</a:t>
            </a:r>
            <a:r>
              <a:rPr lang="el-GR" sz="1800" b="0" i="0" u="none" strike="noStrike" baseline="0" dirty="0">
                <a:solidFill>
                  <a:srgbClr val="231F20"/>
                </a:solidFill>
                <a:latin typeface="AdvTT7e2c4963"/>
              </a:rPr>
              <a:t>)-</a:t>
            </a:r>
            <a:r>
              <a:rPr lang="it-IT" sz="1800" b="0" i="0" u="none" strike="noStrike" baseline="0" dirty="0" err="1">
                <a:solidFill>
                  <a:srgbClr val="231F20"/>
                </a:solidFill>
                <a:latin typeface="AdvTT7e2c4963"/>
              </a:rPr>
              <a:t>dependent</a:t>
            </a:r>
            <a:r>
              <a:rPr lang="it-IT" sz="1800" b="0" i="0" u="none" strike="noStrike" baseline="0" dirty="0">
                <a:solidFill>
                  <a:srgbClr val="231F20"/>
                </a:solidFill>
                <a:latin typeface="AdvTT7e2c4963"/>
              </a:rPr>
              <a:t> </a:t>
            </a:r>
            <a:r>
              <a:rPr lang="it-IT" sz="1800" b="0" i="0" u="none" strike="noStrike" baseline="0" dirty="0" err="1">
                <a:solidFill>
                  <a:srgbClr val="231F20"/>
                </a:solidFill>
                <a:latin typeface="AdvTT7e2c4963"/>
              </a:rPr>
              <a:t>macrophage</a:t>
            </a:r>
            <a:r>
              <a:rPr lang="it-IT" sz="1800" b="0" i="0" u="none" strike="noStrike" baseline="0" dirty="0">
                <a:solidFill>
                  <a:srgbClr val="231F20"/>
                </a:solidFill>
                <a:latin typeface="AdvTT7e2c4963"/>
              </a:rPr>
              <a:t> </a:t>
            </a:r>
            <a:r>
              <a:rPr lang="it-IT" sz="1800" b="0" i="0" u="none" strike="noStrike" baseline="0" dirty="0" err="1">
                <a:solidFill>
                  <a:srgbClr val="231F20"/>
                </a:solidFill>
                <a:latin typeface="AdvTT7e2c4963"/>
              </a:rPr>
              <a:t>cytotoxicity</a:t>
            </a:r>
            <a:r>
              <a:rPr lang="it-IT" sz="1800" b="0" i="0" u="none" strike="noStrike" baseline="0" dirty="0">
                <a:solidFill>
                  <a:srgbClr val="231F20"/>
                </a:solidFill>
                <a:latin typeface="AdvTT7e2c4963"/>
              </a:rPr>
              <a:t>. </a:t>
            </a:r>
            <a:r>
              <a:rPr lang="it-IT" sz="1800" b="1" i="0" u="none" strike="noStrike" baseline="0" dirty="0">
                <a:solidFill>
                  <a:srgbClr val="005595"/>
                </a:solidFill>
                <a:latin typeface="AdvTT7e2c4963"/>
              </a:rPr>
              <a:t>1) </a:t>
            </a:r>
            <a:r>
              <a:rPr lang="it-IT" sz="1800" b="1" i="0" u="none" strike="noStrike" baseline="0" dirty="0">
                <a:solidFill>
                  <a:srgbClr val="231F20"/>
                </a:solidFill>
                <a:latin typeface="AdvTT7e2c4963"/>
              </a:rPr>
              <a:t>In the ADCC </a:t>
            </a:r>
            <a:r>
              <a:rPr lang="it-IT" sz="1800" b="1" i="0" u="none" strike="noStrike" baseline="0" dirty="0" err="1">
                <a:solidFill>
                  <a:srgbClr val="231F20"/>
                </a:solidFill>
                <a:latin typeface="AdvTT7e2c4963"/>
              </a:rPr>
              <a:t>process</a:t>
            </a:r>
            <a:r>
              <a:rPr lang="it-IT" sz="1800" b="0" i="0" u="none" strike="noStrike" baseline="0" dirty="0">
                <a:solidFill>
                  <a:srgbClr val="231F20"/>
                </a:solidFill>
                <a:latin typeface="AdvTT7e2c4963"/>
              </a:rPr>
              <a:t>, </a:t>
            </a:r>
            <a:r>
              <a:rPr lang="it-IT" sz="1800" b="0" i="0" u="none" strike="noStrike" baseline="0" dirty="0" err="1">
                <a:solidFill>
                  <a:srgbClr val="231F20"/>
                </a:solidFill>
                <a:latin typeface="AdvTT7e2c4963"/>
              </a:rPr>
              <a:t>benralizumab</a:t>
            </a:r>
            <a:r>
              <a:rPr lang="it-IT" sz="1800" b="0" i="0" u="none" strike="noStrike" baseline="0" dirty="0">
                <a:solidFill>
                  <a:srgbClr val="231F20"/>
                </a:solidFill>
                <a:latin typeface="AdvTT7e2c4963"/>
              </a:rPr>
              <a:t> </a:t>
            </a:r>
            <a:r>
              <a:rPr lang="en-US" sz="1800" b="0" i="0" u="none" strike="noStrike" baseline="0" dirty="0">
                <a:solidFill>
                  <a:srgbClr val="231F20"/>
                </a:solidFill>
                <a:latin typeface="AdvTT7e2c4963"/>
              </a:rPr>
              <a:t>induce eosinophil apoptosis by activated natural killer (NK) cells. </a:t>
            </a:r>
            <a:r>
              <a:rPr lang="en-US" sz="1800" b="1" i="0" u="none" strike="noStrike" baseline="0" dirty="0">
                <a:solidFill>
                  <a:srgbClr val="005595"/>
                </a:solidFill>
                <a:latin typeface="AdvTT7e2c4963"/>
              </a:rPr>
              <a:t>2) </a:t>
            </a:r>
            <a:r>
              <a:rPr lang="en-US" sz="1800" b="1" i="0" u="none" strike="noStrike" baseline="0" dirty="0">
                <a:solidFill>
                  <a:srgbClr val="231F20"/>
                </a:solidFill>
                <a:latin typeface="AdvTT7e2c4963"/>
              </a:rPr>
              <a:t>Also, </a:t>
            </a:r>
            <a:r>
              <a:rPr lang="en-US" sz="1800" b="1" i="0" u="none" strike="noStrike" baseline="0" dirty="0" err="1">
                <a:solidFill>
                  <a:srgbClr val="231F20"/>
                </a:solidFill>
                <a:latin typeface="AdvTT7e2c4963"/>
              </a:rPr>
              <a:t>benralizumab</a:t>
            </a:r>
            <a:r>
              <a:rPr lang="en-US" sz="1800" b="1" i="0" u="none" strike="noStrike" baseline="0" dirty="0">
                <a:solidFill>
                  <a:srgbClr val="231F20"/>
                </a:solidFill>
                <a:latin typeface="AdvTT7e2c4963"/>
              </a:rPr>
              <a:t> promoted ADCP </a:t>
            </a:r>
            <a:r>
              <a:rPr lang="en-US" sz="1800" b="0" i="0" u="none" strike="noStrike" baseline="0" dirty="0">
                <a:solidFill>
                  <a:srgbClr val="231F20"/>
                </a:solidFill>
                <a:latin typeface="AdvTT7e2c4963"/>
              </a:rPr>
              <a:t>by macrophages to deplete eosinophils either by phagocytosis or efferocytosis. </a:t>
            </a:r>
            <a:r>
              <a:rPr lang="en-US" sz="1800" b="1" i="0" u="none" strike="noStrike" baseline="0" dirty="0">
                <a:solidFill>
                  <a:srgbClr val="005595"/>
                </a:solidFill>
                <a:latin typeface="AdvTT7e2c4963"/>
              </a:rPr>
              <a:t>3) </a:t>
            </a:r>
            <a:r>
              <a:rPr lang="en-US" sz="1800" b="1" i="0" u="none" strike="noStrike" baseline="0" dirty="0">
                <a:solidFill>
                  <a:srgbClr val="231F20"/>
                </a:solidFill>
                <a:latin typeface="AdvTT7e2c4963"/>
              </a:rPr>
              <a:t>Activated NK cells release stimulatory factors</a:t>
            </a:r>
            <a:r>
              <a:rPr lang="en-US" sz="1800" b="0" i="0" u="none" strike="noStrike" baseline="0" dirty="0">
                <a:solidFill>
                  <a:srgbClr val="231F20"/>
                </a:solidFill>
                <a:latin typeface="AdvTT7e2c4963"/>
              </a:rPr>
              <a:t> such as interferon-</a:t>
            </a:r>
            <a:r>
              <a:rPr lang="en-US" sz="1800" b="0" i="0" u="none" strike="noStrike" baseline="0" dirty="0">
                <a:solidFill>
                  <a:srgbClr val="231F20"/>
                </a:solidFill>
                <a:latin typeface="AdvTT05cc2067+03"/>
              </a:rPr>
              <a:t>γ </a:t>
            </a:r>
            <a:r>
              <a:rPr lang="en-US" sz="1800" b="0" i="0" u="none" strike="noStrike" baseline="0" dirty="0">
                <a:solidFill>
                  <a:srgbClr val="231F20"/>
                </a:solidFill>
                <a:latin typeface="AdvTT7e2c4963"/>
              </a:rPr>
              <a:t>(IFN-</a:t>
            </a:r>
            <a:r>
              <a:rPr lang="en-US" sz="1800" b="0" i="0" u="none" strike="noStrike" baseline="0" dirty="0">
                <a:solidFill>
                  <a:srgbClr val="231F20"/>
                </a:solidFill>
                <a:latin typeface="AdvTT05cc2067+03"/>
              </a:rPr>
              <a:t>γ</a:t>
            </a:r>
            <a:r>
              <a:rPr lang="en-US" sz="1800" b="0" i="0" u="none" strike="noStrike" baseline="0" dirty="0">
                <a:solidFill>
                  <a:srgbClr val="231F20"/>
                </a:solidFill>
                <a:latin typeface="AdvTT7e2c4963"/>
              </a:rPr>
              <a:t>) to induce macrophage cytotoxicity through TNF-</a:t>
            </a:r>
            <a:r>
              <a:rPr lang="en-US" sz="1800" b="0" i="0" u="none" strike="noStrike" baseline="0" dirty="0">
                <a:solidFill>
                  <a:srgbClr val="231F20"/>
                </a:solidFill>
                <a:latin typeface="AdvTT05cc2067+03"/>
              </a:rPr>
              <a:t>α </a:t>
            </a:r>
            <a:r>
              <a:rPr lang="en-US" sz="1800" b="0" i="0" u="none" strike="noStrike" baseline="0" dirty="0">
                <a:solidFill>
                  <a:srgbClr val="231F20"/>
                </a:solidFill>
                <a:latin typeface="AdvTT7e2c4963"/>
              </a:rPr>
              <a:t>that can trigger TNF receptor 1 (TNFR1)-dependent eosinophil apoptosis; these apoptotic cells are removed by macrophage efferocytosis. Lastly, complement-dependent cytotoxicity (CDC) seems not to be involved in </a:t>
            </a:r>
            <a:r>
              <a:rPr lang="it-IT" sz="1800" b="0" i="0" u="none" strike="noStrike" baseline="0" dirty="0" err="1">
                <a:solidFill>
                  <a:srgbClr val="231F20"/>
                </a:solidFill>
                <a:latin typeface="AdvTT7e2c4963"/>
              </a:rPr>
              <a:t>benralizumab-mediated</a:t>
            </a:r>
            <a:r>
              <a:rPr lang="it-IT" sz="1800" b="0" i="0" u="none" strike="noStrike" baseline="0" dirty="0">
                <a:solidFill>
                  <a:srgbClr val="231F20"/>
                </a:solidFill>
                <a:latin typeface="AdvTT7e2c4963"/>
              </a:rPr>
              <a:t> </a:t>
            </a:r>
            <a:r>
              <a:rPr lang="it-IT" sz="1800" b="0" i="0" u="none" strike="noStrike" baseline="0" dirty="0" err="1">
                <a:solidFill>
                  <a:srgbClr val="231F20"/>
                </a:solidFill>
                <a:latin typeface="AdvTT7e2c4963"/>
              </a:rPr>
              <a:t>eosinophil</a:t>
            </a:r>
            <a:r>
              <a:rPr lang="it-IT" sz="1800" b="0" i="0" u="none" strike="noStrike" baseline="0" dirty="0">
                <a:solidFill>
                  <a:srgbClr val="231F20"/>
                </a:solidFill>
                <a:latin typeface="AdvTT7e2c4963"/>
              </a:rPr>
              <a:t> </a:t>
            </a:r>
            <a:r>
              <a:rPr lang="it-IT" sz="1800" b="0" i="0" u="none" strike="noStrike" baseline="0" dirty="0" err="1">
                <a:solidFill>
                  <a:srgbClr val="231F20"/>
                </a:solidFill>
                <a:latin typeface="AdvTT7e2c4963"/>
              </a:rPr>
              <a:t>depletion</a:t>
            </a:r>
            <a:r>
              <a:rPr lang="it-IT" sz="1800" b="0" i="0" u="none" strike="noStrike" baseline="0" dirty="0">
                <a:solidFill>
                  <a:srgbClr val="231F20"/>
                </a:solidFill>
                <a:latin typeface="AdvTT7e2c4963"/>
              </a:rPr>
              <a:t>. IL-5R</a:t>
            </a:r>
            <a:r>
              <a:rPr lang="el-GR" sz="1800" b="0" i="0" u="none" strike="noStrike" baseline="0" dirty="0">
                <a:solidFill>
                  <a:srgbClr val="231F20"/>
                </a:solidFill>
                <a:latin typeface="AdvTT05cc2067+03"/>
              </a:rPr>
              <a:t>α</a:t>
            </a:r>
            <a:r>
              <a:rPr lang="el-GR" sz="1800" b="0" i="0" u="none" strike="noStrike" baseline="0" dirty="0">
                <a:solidFill>
                  <a:srgbClr val="231F20"/>
                </a:solidFill>
                <a:latin typeface="AdvTT7e2c4963"/>
              </a:rPr>
              <a:t>: </a:t>
            </a:r>
            <a:r>
              <a:rPr lang="it-IT" sz="1800" b="0" i="0" u="none" strike="noStrike" baseline="0" dirty="0">
                <a:solidFill>
                  <a:srgbClr val="231F20"/>
                </a:solidFill>
                <a:latin typeface="AdvTT7e2c4963"/>
              </a:rPr>
              <a:t>interleukin-5 receptor </a:t>
            </a:r>
            <a:r>
              <a:rPr lang="el-GR" sz="1800" b="0" i="0" u="none" strike="noStrike" baseline="0" dirty="0">
                <a:solidFill>
                  <a:srgbClr val="231F20"/>
                </a:solidFill>
                <a:latin typeface="AdvTT05cc2067+03"/>
              </a:rPr>
              <a:t>α</a:t>
            </a:r>
            <a:r>
              <a:rPr lang="el-GR" sz="1800" b="0" i="0" u="none" strike="noStrike" baseline="0" dirty="0">
                <a:solidFill>
                  <a:srgbClr val="231F20"/>
                </a:solidFill>
                <a:latin typeface="AdvTT7e2c4963"/>
              </a:rPr>
              <a:t>.</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2CC9F-1B4C-CE45-B864-392BE14917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77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C2CA33-343A-AB61-994E-E10C0C5F795F}"/>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81A32B99-5941-F2BD-8C44-3E23EA7AE045}"/>
              </a:ext>
            </a:extLst>
          </p:cNvPr>
          <p:cNvSpPr>
            <a:spLocks noGrp="1"/>
          </p:cNvSpPr>
          <p:nvPr>
            <p:ph type="body" idx="1"/>
          </p:nvPr>
        </p:nvSpPr>
        <p:spPr/>
        <p:txBody>
          <a:bodyPr>
            <a:normAutofit fontScale="55000" lnSpcReduction="20000"/>
          </a:bodyPr>
          <a:lstStyle/>
          <a:p>
            <a:pPr marL="0" indent="0">
              <a:buNone/>
            </a:pPr>
            <a:r>
              <a:rPr lang="en-US"/>
              <a:t>References </a:t>
            </a:r>
          </a:p>
          <a:p>
            <a:pPr marL="228600" indent="-228600">
              <a:buFont typeface="+mj-lt"/>
              <a:buAutoNum type="arabicPeriod"/>
            </a:pPr>
            <a:r>
              <a:rPr lang="en-US"/>
              <a:t>Ha J-G, Cho H-J. Unraveling the role of epithelial cells in the development of chronic rhinosinusitis. Int J Mol Sci. 2023;24(18):14229. doi:10.3390/ijms241814229</a:t>
            </a:r>
          </a:p>
          <a:p>
            <a:pPr marL="228600" indent="-228600">
              <a:buFont typeface="+mj-lt"/>
              <a:buAutoNum type="arabicPeriod"/>
            </a:pPr>
            <a:r>
              <a:rPr lang="en-US"/>
              <a:t>Kato A, Schleimer RP, Bleier BS. Mechanisms and pathogenesis of chronic rhinosinusitis. J Allergy Clin Immunol. 2022;149(5):1491-1503. </a:t>
            </a:r>
            <a:br>
              <a:rPr lang="en-US"/>
            </a:br>
            <a:r>
              <a:rPr lang="en-US" err="1"/>
              <a:t>doi</a:t>
            </a:r>
            <a:r>
              <a:rPr lang="en-US"/>
              <a:t>: 10.1016/</a:t>
            </a:r>
            <a:r>
              <a:rPr lang="en-US" err="1"/>
              <a:t>jjaci</a:t>
            </a:r>
            <a:r>
              <a:rPr lang="en-US"/>
              <a:t> 2022.02.016</a:t>
            </a:r>
          </a:p>
          <a:p>
            <a:pPr marL="228600" indent="-228600">
              <a:buFont typeface="+mj-lt"/>
              <a:buAutoNum type="arabicPeriod"/>
            </a:pPr>
            <a:r>
              <a:rPr lang="en-US"/>
              <a:t>Laidlaw TM, </a:t>
            </a:r>
            <a:r>
              <a:rPr lang="en-US" err="1"/>
              <a:t>Mullol</a:t>
            </a:r>
            <a:r>
              <a:rPr lang="en-US"/>
              <a:t> J, Woessner KM, et al. Chronic rhinosinusitis with nasal polyps and asthma. Allergy Clin Immunol </a:t>
            </a:r>
            <a:r>
              <a:rPr lang="en-US" err="1"/>
              <a:t>Pract</a:t>
            </a:r>
            <a:r>
              <a:rPr lang="en-US"/>
              <a:t>. 2021;9(3):1133-1141. </a:t>
            </a:r>
            <a:r>
              <a:rPr lang="pl-PL"/>
              <a:t>doi:10.1016/j.jaci.2022.02.016</a:t>
            </a:r>
            <a:endParaRPr lang="en-US"/>
          </a:p>
          <a:p>
            <a:pPr marL="228600" indent="-228600">
              <a:buFont typeface="+mj-lt"/>
              <a:buAutoNum type="arabicPeriod"/>
            </a:pPr>
            <a:r>
              <a:rPr lang="en-US"/>
              <a:t>Stevens WW, Schleimer RP, Kern RC. Chronic rhinosinusitis with nasal polyps. J Allergy Clin Immunol </a:t>
            </a:r>
            <a:r>
              <a:rPr lang="en-US" err="1"/>
              <a:t>Pract</a:t>
            </a:r>
            <a:r>
              <a:rPr lang="en-US"/>
              <a:t>. 2016;4(4):565-572. doi:10.1016/j </a:t>
            </a:r>
            <a:r>
              <a:rPr lang="en-US" err="1"/>
              <a:t>jaip</a:t>
            </a:r>
            <a:r>
              <a:rPr lang="en-US"/>
              <a:t> 2016.04.012</a:t>
            </a:r>
          </a:p>
          <a:p>
            <a:pPr marL="228600" indent="-228600">
              <a:buFont typeface="+mj-lt"/>
              <a:buAutoNum type="arabicPeriod"/>
            </a:pPr>
            <a:r>
              <a:rPr lang="en-US" err="1"/>
              <a:t>Ordovas</a:t>
            </a:r>
            <a:r>
              <a:rPr lang="en-US"/>
              <a:t>-Montanes J, Dwyer DF, Nyquist SK, et al. Allergic inflammatory memory in human respiratory epithelial progenitor cells. Nature. 2018;560(7720):649-654. doi:10.1038/s41566-018-0449-8</a:t>
            </a:r>
          </a:p>
          <a:p>
            <a:pPr marL="228600" indent="-228600">
              <a:buFont typeface="+mj-lt"/>
              <a:buAutoNum type="arabicPeriod"/>
            </a:pPr>
            <a:r>
              <a:rPr lang="en-US"/>
              <a:t>Takabayashi T, Schleimer RP. Formation of nasal polyps: The roles of innate type 2 inflammation and deposition of fibrin. J Allergy Clin Immunol. 2020;145(3):740-750. doi:10.1016/j </a:t>
            </a:r>
            <a:r>
              <a:rPr lang="en-US" err="1"/>
              <a:t>jaci</a:t>
            </a:r>
            <a:r>
              <a:rPr lang="en-US"/>
              <a:t> 2020.01.027</a:t>
            </a:r>
          </a:p>
          <a:p>
            <a:pPr marL="228600" indent="-228600">
              <a:buFont typeface="+mj-lt"/>
              <a:buAutoNum type="arabicPeriod"/>
            </a:pPr>
            <a:r>
              <a:rPr lang="en-US"/>
              <a:t>Kohanski MA, Cohen NA, Barrett NA. Epithelial dysregulation in chronic rhinosinusitis with nasal polyposis (</a:t>
            </a:r>
            <a:r>
              <a:rPr lang="en-US" err="1"/>
              <a:t>CRSwNP</a:t>
            </a:r>
            <a:r>
              <a:rPr lang="en-US"/>
              <a:t>) and aspirin-exacerbated respiratory disease (AERD). J Allergy Clin Immunol. 2021;148(5):1161-1164. doi:10.1016/</a:t>
            </a:r>
            <a:r>
              <a:rPr lang="en-US" err="1"/>
              <a:t>j.jaci</a:t>
            </a:r>
            <a:r>
              <a:rPr lang="en-US"/>
              <a:t> 2021.07.034</a:t>
            </a:r>
          </a:p>
          <a:p>
            <a:pPr marL="228600" indent="-228600">
              <a:buFont typeface="+mj-lt"/>
              <a:buAutoNum type="arabicPeriod"/>
            </a:pPr>
            <a:r>
              <a:rPr lang="en-US"/>
              <a:t>Siddiqui S, Bachert C, </a:t>
            </a:r>
            <a:r>
              <a:rPr lang="en-US" err="1"/>
              <a:t>Bjermer</a:t>
            </a:r>
            <a:r>
              <a:rPr lang="en-US"/>
              <a:t> L, et al. Eosinophils and tissue remodeling: Relevance to airway disease. J Allergy Clin Immunol. 2023;152(4) 841-857. </a:t>
            </a:r>
            <a:r>
              <a:rPr lang="en-US" err="1"/>
              <a:t>doi</a:t>
            </a:r>
            <a:r>
              <a:rPr lang="en-US"/>
              <a:t>: 10.1016/j </a:t>
            </a:r>
            <a:r>
              <a:rPr lang="en-US" err="1"/>
              <a:t>jaci</a:t>
            </a:r>
            <a:r>
              <a:rPr lang="en-US"/>
              <a:t> 2023 06.005</a:t>
            </a:r>
          </a:p>
          <a:p>
            <a:pPr marL="228600" indent="-228600">
              <a:buFont typeface="+mj-lt"/>
              <a:buAutoNum type="arabicPeriod"/>
            </a:pPr>
            <a:r>
              <a:rPr lang="en-US"/>
              <a:t>Chiarella E, Lombardo N, Lobello N, et al. Nasal polyposis: Insights in epithelial-mesenchymal transition and differentiation of polyp mesenchymal stem cells. Int J Mol Sci. 2020;21(18):6878. doi:10.3390/ijms21186878</a:t>
            </a:r>
          </a:p>
          <a:p>
            <a:pPr marL="228600" indent="-228600">
              <a:buFont typeface="+mj-lt"/>
              <a:buAutoNum type="arabicPeriod"/>
            </a:pPr>
            <a:r>
              <a:rPr lang="en-US"/>
              <a:t>Qin D, Liu P, Zhou H, et al. TIM-4 in macrophages contributes to nasal polyp formation through the TGF-β1-mediated epithelial to mesenchymal transition in nasal epithelial cells. Front Immunol. 2022;13:941608. </a:t>
            </a:r>
            <a:r>
              <a:rPr lang="en-US" err="1"/>
              <a:t>doi</a:t>
            </a:r>
            <a:r>
              <a:rPr lang="en-US"/>
              <a:t>: 10.3389/fimmu.2022.941608</a:t>
            </a:r>
          </a:p>
          <a:p>
            <a:pPr marL="228600" indent="-228600">
              <a:buFont typeface="+mj-lt"/>
              <a:buAutoNum type="arabicPeriod"/>
            </a:pPr>
            <a:r>
              <a:rPr lang="en-US"/>
              <a:t>De Corso E, Hellings PW, </a:t>
            </a:r>
            <a:r>
              <a:rPr lang="en-US" err="1"/>
              <a:t>Fokkens</a:t>
            </a:r>
            <a:r>
              <a:rPr lang="en-US"/>
              <a:t> WJ, et al. Thymic Stromal Lymphopoietin (TSLP): Evidence in respiratory epithelial-driven diseases including chronic rhinosinusitis with nasal polyps. Curr Allergy Asthma Rep. 2024;25(1):7. doi:10.1007/s11882-024-01186-2</a:t>
            </a:r>
          </a:p>
          <a:p>
            <a:pPr marL="228600" indent="-228600">
              <a:buFont typeface="+mj-lt"/>
              <a:buAutoNum type="arabicPeriod"/>
            </a:pPr>
            <a:r>
              <a:rPr lang="en-US"/>
              <a:t>Calven J, Ax E, </a:t>
            </a:r>
            <a:r>
              <a:rPr lang="en-US" err="1"/>
              <a:t>Rådinger</a:t>
            </a:r>
            <a:r>
              <a:rPr lang="en-US"/>
              <a:t> M. The airway epithelium-a central player in asthma pathogenesis. Int J Mol Sci. 2020;21(23):8907. doi:10.3390/ijms21238907</a:t>
            </a:r>
          </a:p>
          <a:p>
            <a:pPr marL="228600" indent="-228600">
              <a:buFont typeface="+mj-lt"/>
              <a:buAutoNum type="arabicPeriod"/>
            </a:pPr>
            <a:r>
              <a:rPr lang="en-US"/>
              <a:t>Bachert C, Zhang N, Cavaliere C, et al. Biologics for chronic rhinosinusitis with nasal polyps. J Allergy Clin Immunol. 2020;145(3):725-739. </a:t>
            </a:r>
            <a:r>
              <a:rPr lang="pl-PL"/>
              <a:t>doi:10.1016/j.jaci.2020.01.020</a:t>
            </a:r>
            <a:endParaRPr lang="en-US"/>
          </a:p>
          <a:p>
            <a:pPr marL="228600" indent="-228600">
              <a:buFont typeface="+mj-lt"/>
              <a:buAutoNum type="arabicPeriod"/>
            </a:pPr>
            <a:r>
              <a:rPr lang="en-US"/>
              <a:t>Menzies-Gow A, Colice G, Griffiths JM, et al. NAVIGATOR: a phase 3 </a:t>
            </a:r>
            <a:r>
              <a:rPr lang="en-US" err="1"/>
              <a:t>multicentre</a:t>
            </a:r>
            <a:r>
              <a:rPr lang="en-US"/>
              <a:t>, randomized, double-blind, placebo-controlled, parallel-group trial to evaluate the efficacy and safety of tezepelumab in adults and adolescents with severe, uncontrolled asthma. Respir Res. 2020;21(1):266. doi:10.1186/s12931-020-01526-6</a:t>
            </a:r>
          </a:p>
          <a:p>
            <a:pPr marL="228600" indent="-228600">
              <a:buFont typeface="+mj-lt"/>
              <a:buAutoNum type="arabicPeriod"/>
            </a:pPr>
            <a:r>
              <a:rPr lang="en-US" err="1"/>
              <a:t>Dekeyser</a:t>
            </a:r>
            <a:r>
              <a:rPr lang="en-US"/>
              <a:t> A, </a:t>
            </a:r>
            <a:r>
              <a:rPr lang="en-US" err="1"/>
              <a:t>Huart</a:t>
            </a:r>
            <a:r>
              <a:rPr lang="en-US"/>
              <a:t> C, Hummel T, et al. Olfactory loss in rhinosinusitis mechanisms of loss and recovery. Int J Mol Sci. 2024;25(8):4460. doi:10.3390/ijms25084460</a:t>
            </a:r>
          </a:p>
          <a:p>
            <a:pPr marL="228600" indent="-228600">
              <a:buFont typeface="+mj-lt"/>
              <a:buAutoNum type="arabicPeriod"/>
            </a:pPr>
            <a:r>
              <a:rPr lang="en-US"/>
              <a:t>Porsbjerg CM, Sverrild A, Lloyd CM, et al. Anti-alarmins in asthma: Targeting the airway epithelium with next-generation biologics. </a:t>
            </a:r>
            <a:r>
              <a:rPr lang="en-US" err="1"/>
              <a:t>Eur</a:t>
            </a:r>
            <a:r>
              <a:rPr lang="en-US"/>
              <a:t> Respir J</a:t>
            </a:r>
            <a:r>
              <a:rPr lang="az-Cyrl-AZ"/>
              <a:t>.</a:t>
            </a:r>
            <a:r>
              <a:rPr lang="en-IN"/>
              <a:t> </a:t>
            </a:r>
            <a:r>
              <a:rPr lang="az-Cyrl-AZ"/>
              <a:t>2020</a:t>
            </a:r>
            <a:r>
              <a:rPr lang="en-IN"/>
              <a:t>;</a:t>
            </a:r>
            <a:r>
              <a:rPr lang="az-Cyrl-AZ"/>
              <a:t>56(5)</a:t>
            </a:r>
            <a:r>
              <a:rPr lang="en-IN"/>
              <a:t>:</a:t>
            </a:r>
            <a:r>
              <a:rPr lang="az-Cyrl-AZ"/>
              <a:t>2000260. </a:t>
            </a:r>
            <a:r>
              <a:rPr lang="en-US" err="1"/>
              <a:t>doi</a:t>
            </a:r>
            <a:r>
              <a:rPr lang="en-US"/>
              <a:t>: 10.1183/13993003.00260-2020</a:t>
            </a:r>
          </a:p>
        </p:txBody>
      </p:sp>
      <p:sp>
        <p:nvSpPr>
          <p:cNvPr id="4" name="Slide Number Placeholder 3">
            <a:extLst>
              <a:ext uri="{FF2B5EF4-FFF2-40B4-BE49-F238E27FC236}">
                <a16:creationId xmlns:a16="http://schemas.microsoft.com/office/drawing/2014/main" id="{AF1729E6-496E-94C5-E42B-94A0C2B784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Slide Image Placeholder 7">
            <a:extLst>
              <a:ext uri="{FF2B5EF4-FFF2-40B4-BE49-F238E27FC236}">
                <a16:creationId xmlns:a16="http://schemas.microsoft.com/office/drawing/2014/main" id="{DB4C6FD4-06A9-42B0-5CE2-1505ED4A06EF}"/>
              </a:ext>
            </a:extLst>
          </p:cNvPr>
          <p:cNvSpPr>
            <a:spLocks noGrp="1" noRot="1" noChangeAspect="1"/>
          </p:cNvSpPr>
          <p:nvPr>
            <p:ph type="sldImg"/>
          </p:nvPr>
        </p:nvSpPr>
        <p:spPr/>
        <p:txBody>
          <a:bodyPr/>
          <a:lstStyle/>
          <a:p>
            <a:endParaRPr lang="it-IT"/>
          </a:p>
        </p:txBody>
      </p:sp>
    </p:spTree>
    <p:extLst>
      <p:ext uri="{BB962C8B-B14F-4D97-AF65-F5344CB8AC3E}">
        <p14:creationId xmlns:p14="http://schemas.microsoft.com/office/powerpoint/2010/main" val="595206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it-IT"/>
          </a:p>
        </p:txBody>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total of 136 participants underwent randomization, with 68 participants assigned to receive mepolizumab and 68 to receive placebo.  Mepolizumab treatment led to significantly more accrued weeks of remission than placebo (28% vs. 3% of the participants had ≥24 weeks of accrued remission; odds ratio, 5.91; 95% confidence interval [CI], 2.68 to 13.03; P&lt;0.001) and a higher percentage of participants in remission at both week 36 and week 48 (32% vs. 3%; odds ratio, 16.74; 95% CI, 3.61 to 77.56; P&lt;0.001). Remission did not occur in 47% of the participants in the mepolizumab group versus 81% of those in the placebo group. The annualized relapse rate was 1.14 in the mepolizumab group, as compared with 2.27 in the placebo group (rate ratio, 0.50; 95% CI, 0.36 to 0.70; P&lt;0.001). A total of 44% of the participants in the mepolizumab group, as compared with 7% of those in the placebo group, had an average daily dose of prednisolone or prednisone of 4.0 mg or less per day during weeks 48 through 52 (odds ratio, 0.20; 95% CI, 0.09 to 0.41; P&lt;0.001).</a:t>
            </a:r>
            <a:endParaRPr lang="en-US" dirty="0"/>
          </a:p>
        </p:txBody>
      </p:sp>
      <p:sp>
        <p:nvSpPr>
          <p:cNvPr id="4" name="Slide Number Placeholder 3"/>
          <p:cNvSpPr>
            <a:spLocks noGrp="1"/>
          </p:cNvSpPr>
          <p:nvPr>
            <p:ph type="sldNum" sz="quarter" idx="5"/>
          </p:nvPr>
        </p:nvSpPr>
        <p:spPr/>
        <p:txBody>
          <a:bodyPr/>
          <a:lstStyle/>
          <a:p>
            <a:fld id="{791C8E5D-A482-4E1E-9201-1D6D2DB7FBFD}" type="slidenum">
              <a:rPr lang="en-US" smtClean="0"/>
              <a:t>29</a:t>
            </a:fld>
            <a:endParaRPr lang="en-US"/>
          </a:p>
        </p:txBody>
      </p:sp>
    </p:spTree>
    <p:extLst>
      <p:ext uri="{BB962C8B-B14F-4D97-AF65-F5344CB8AC3E}">
        <p14:creationId xmlns:p14="http://schemas.microsoft.com/office/powerpoint/2010/main" val="4113588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txBody>
          <a:bodyPr/>
          <a:lstStyle/>
          <a:p>
            <a:endParaRPr lang="it-IT"/>
          </a:p>
        </p:txBody>
      </p:sp>
      <p:sp>
        <p:nvSpPr>
          <p:cNvPr id="3" name="Segnaposto note 2"/>
          <p:cNvSpPr>
            <a:spLocks noGrp="1"/>
          </p:cNvSpPr>
          <p:nvPr>
            <p:ph type="body" idx="1"/>
          </p:nvPr>
        </p:nvSpPr>
        <p:spPr/>
        <p:txBody>
          <a:bodyPr/>
          <a:lstStyle/>
          <a:p>
            <a:r>
              <a:rPr lang="en-US" dirty="0"/>
              <a:t>Eligible patients had FIP1L1-PDGFRA-negative HES, experienced 2 or more flares (worsening of HES-related symptoms or blood eosinophil count requiring therapeutic escalation) in the previous 12 months. </a:t>
            </a:r>
            <a:r>
              <a:rPr lang="it-IT" sz="1800" b="0" i="0" u="none" strike="noStrike" baseline="0" dirty="0">
                <a:solidFill>
                  <a:srgbClr val="000000"/>
                </a:solidFill>
                <a:latin typeface="Times New Roman" panose="02020603050405020304" pitchFamily="18" charset="0"/>
              </a:rPr>
              <a:t> </a:t>
            </a:r>
            <a:r>
              <a:rPr lang="en-US" sz="1800" b="0" i="0" u="none" strike="noStrike" baseline="0" dirty="0">
                <a:solidFill>
                  <a:srgbClr val="000000"/>
                </a:solidFill>
                <a:latin typeface="Times New Roman" panose="02020603050405020304" pitchFamily="18" charset="0"/>
              </a:rPr>
              <a:t>141 patients were screened for eligibility and 108 were randomized, of whom 54 received mepolizumab and 54 received placebo </a:t>
            </a:r>
            <a:endParaRPr lang="it-IT" dirty="0"/>
          </a:p>
        </p:txBody>
      </p:sp>
      <p:sp>
        <p:nvSpPr>
          <p:cNvPr id="4" name="Segnaposto numero diapositiva 3"/>
          <p:cNvSpPr>
            <a:spLocks noGrp="1"/>
          </p:cNvSpPr>
          <p:nvPr>
            <p:ph type="sldNum" sz="quarter" idx="5"/>
          </p:nvPr>
        </p:nvSpPr>
        <p:spPr/>
        <p:txBody>
          <a:bodyPr/>
          <a:lstStyle/>
          <a:p>
            <a:fld id="{8DF4C1A3-3A82-460A-BB5B-405BACD06BDA}" type="slidenum">
              <a:rPr lang="it-IT" smtClean="0"/>
              <a:t>31</a:t>
            </a:fld>
            <a:endParaRPr lang="it-IT"/>
          </a:p>
        </p:txBody>
      </p:sp>
    </p:spTree>
    <p:extLst>
      <p:ext uri="{BB962C8B-B14F-4D97-AF65-F5344CB8AC3E}">
        <p14:creationId xmlns:p14="http://schemas.microsoft.com/office/powerpoint/2010/main" val="3848094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sz="2200" b="0" i="0" u="none" strike="noStrike" baseline="0" dirty="0">
                <a:latin typeface="Helvetica Neue"/>
                <a:ea typeface="Helvetica Neue"/>
                <a:cs typeface="Helvetica Neue"/>
                <a:sym typeface="Helvetica Neue"/>
              </a:rPr>
              <a:t>therapy. </a:t>
            </a:r>
            <a:r>
              <a:rPr lang="en-US" sz="2200" b="0" i="0" u="none" strike="noStrike" baseline="0" dirty="0" err="1">
                <a:latin typeface="Helvetica Neue"/>
                <a:ea typeface="Helvetica Neue"/>
                <a:cs typeface="Helvetica Neue"/>
                <a:sym typeface="Helvetica Neue"/>
              </a:rPr>
              <a:t>Benralizumab</a:t>
            </a:r>
            <a:r>
              <a:rPr lang="en-US" sz="2200" b="0" i="0" u="none" strike="noStrike" baseline="0" dirty="0">
                <a:latin typeface="Helvetica Neue"/>
                <a:ea typeface="Helvetica Neue"/>
                <a:cs typeface="Helvetica Neue"/>
                <a:sym typeface="Helvetica Neue"/>
              </a:rPr>
              <a:t> significantly reduced the risk of first flare versus placebo (hazard ratio 0.35, 95% CI 0.18 to 0.69, </a:t>
            </a:r>
            <a:r>
              <a:rPr lang="en-US" sz="2200" b="0" i="1" u="none" strike="noStrike" baseline="0" dirty="0">
                <a:latin typeface="Helvetica Neue"/>
                <a:ea typeface="Helvetica Neue"/>
                <a:cs typeface="Helvetica Neue"/>
                <a:sym typeface="Helvetica Neue"/>
              </a:rPr>
              <a:t>P </a:t>
            </a:r>
            <a:r>
              <a:rPr lang="en-US" sz="2200" b="0" i="0" u="none" strike="noStrike" baseline="0" dirty="0">
                <a:latin typeface="Helvetica Neue"/>
                <a:ea typeface="Helvetica Neue"/>
                <a:cs typeface="Helvetica Neue"/>
                <a:sym typeface="Helvetica Neue"/>
              </a:rPr>
              <a:t>= 0.0024). Adverse events</a:t>
            </a:r>
          </a:p>
          <a:p>
            <a:r>
              <a:rPr lang="en-US" sz="2200" b="0" i="0" u="none" strike="noStrike" baseline="0" dirty="0">
                <a:latin typeface="Helvetica Neue"/>
                <a:ea typeface="Helvetica Neue"/>
                <a:cs typeface="Helvetica Neue"/>
                <a:sym typeface="Helvetica Neue"/>
              </a:rPr>
              <a:t>occurred in 64.2% and 66.7% of </a:t>
            </a:r>
            <a:r>
              <a:rPr lang="it-IT" sz="2200" b="0" i="0" u="none" strike="noStrike" baseline="0" dirty="0" err="1">
                <a:latin typeface="Helvetica Neue"/>
                <a:ea typeface="Helvetica Neue"/>
                <a:cs typeface="Helvetica Neue"/>
                <a:sym typeface="Helvetica Neue"/>
              </a:rPr>
              <a:t>benralizumab</a:t>
            </a:r>
            <a:r>
              <a:rPr lang="it-IT" sz="2200" b="0" i="0" u="none" strike="noStrike" baseline="0" dirty="0">
                <a:latin typeface="Helvetica Neue"/>
                <a:ea typeface="Helvetica Neue"/>
                <a:cs typeface="Helvetica Neue"/>
                <a:sym typeface="Helvetica Neue"/>
              </a:rPr>
              <a:t>-and placebo-</a:t>
            </a:r>
            <a:r>
              <a:rPr lang="it-IT" sz="2200" b="0" i="0" u="none" strike="noStrike" baseline="0" dirty="0" err="1">
                <a:latin typeface="Helvetica Neue"/>
                <a:ea typeface="Helvetica Neue"/>
                <a:cs typeface="Helvetica Neue"/>
                <a:sym typeface="Helvetica Neue"/>
              </a:rPr>
              <a:t>treated</a:t>
            </a:r>
            <a:r>
              <a:rPr lang="it-IT" sz="2200" b="0" i="0" u="none" strike="noStrike" baseline="0" dirty="0">
                <a:latin typeface="Helvetica Neue"/>
                <a:ea typeface="Helvetica Neue"/>
                <a:cs typeface="Helvetica Neue"/>
                <a:sym typeface="Helvetica Neue"/>
              </a:rPr>
              <a:t> </a:t>
            </a:r>
            <a:r>
              <a:rPr lang="it-IT" sz="2200" b="0" i="0" u="none" strike="noStrike" baseline="0" dirty="0" err="1">
                <a:latin typeface="Helvetica Neue"/>
                <a:ea typeface="Helvetica Neue"/>
                <a:cs typeface="Helvetica Neue"/>
                <a:sym typeface="Helvetica Neue"/>
              </a:rPr>
              <a:t>patients</a:t>
            </a:r>
            <a:r>
              <a:rPr lang="it-IT" sz="2200" b="0" i="0" u="none" strike="noStrike" baseline="0" dirty="0">
                <a:latin typeface="Helvetica Neue"/>
                <a:ea typeface="Helvetica Neue"/>
                <a:cs typeface="Helvetica Neue"/>
                <a:sym typeface="Helvetica Neue"/>
              </a:rPr>
              <a:t>, </a:t>
            </a:r>
            <a:r>
              <a:rPr lang="it-IT" sz="2200" b="0" i="0" u="none" strike="noStrike" baseline="0" dirty="0" err="1">
                <a:latin typeface="Helvetica Neue"/>
                <a:ea typeface="Helvetica Neue"/>
                <a:cs typeface="Helvetica Neue"/>
                <a:sym typeface="Helvetica Neue"/>
              </a:rPr>
              <a:t>respectively</a:t>
            </a:r>
            <a:r>
              <a:rPr lang="it-IT" sz="2200" b="0" i="0" u="none" strike="noStrike" baseline="0" dirty="0">
                <a:latin typeface="Helvetica Neue"/>
                <a:ea typeface="Helvetica Neue"/>
                <a:cs typeface="Helvetica Neue"/>
                <a:sym typeface="Helvetica Neue"/>
              </a:rPr>
              <a:t>. </a:t>
            </a:r>
            <a:r>
              <a:rPr lang="it-IT" dirty="0"/>
              <a:t>minerale naturale composto principalmente da carbonato di sodio decaidrato</a:t>
            </a:r>
            <a:r>
              <a:rPr lang="it-IT" sz="2200" b="0" i="0" dirty="0">
                <a:effectLst/>
                <a:latin typeface="Helvetica Neue"/>
                <a:ea typeface="Helvetica Neue"/>
                <a:cs typeface="Helvetica Neue"/>
                <a:sym typeface="Helvetica Neue"/>
              </a:rPr>
              <a:t>, storicamente usato dagli antichi egizi per la mummificazione. Si trova come efflorescenza in depositi lacustri alcalini. Il termine si riferisce anche al Lago Natron in Tanzania  Lago altamente alcalino (pH 9-10,5) e salino, famoso per ospitare fenicotteri rosa e per l'ambiente estremo che può "mummificare" gli animali che muoiono nelle sue acque.</a:t>
            </a:r>
          </a:p>
          <a:p>
            <a:endParaRPr lang="it-IT" dirty="0"/>
          </a:p>
        </p:txBody>
      </p:sp>
      <p:sp>
        <p:nvSpPr>
          <p:cNvPr id="4" name="Segnaposto numero diapositiva 3"/>
          <p:cNvSpPr>
            <a:spLocks noGrp="1"/>
          </p:cNvSpPr>
          <p:nvPr>
            <p:ph type="sldNum" sz="quarter" idx="5"/>
          </p:nvPr>
        </p:nvSpPr>
        <p:spPr/>
        <p:txBody>
          <a:bodyPr/>
          <a:lstStyle/>
          <a:p>
            <a:fld id="{B68E4156-EB5F-4665-B143-D747570AE2CC}" type="slidenum">
              <a:rPr lang="it-IT" smtClean="0"/>
              <a:t>32</a:t>
            </a:fld>
            <a:endParaRPr lang="it-IT"/>
          </a:p>
        </p:txBody>
      </p:sp>
    </p:spTree>
    <p:extLst>
      <p:ext uri="{BB962C8B-B14F-4D97-AF65-F5344CB8AC3E}">
        <p14:creationId xmlns:p14="http://schemas.microsoft.com/office/powerpoint/2010/main" val="861236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egnaposto immagine diapositiva 1">
            <a:extLst>
              <a:ext uri="{FF2B5EF4-FFF2-40B4-BE49-F238E27FC236}">
                <a16:creationId xmlns:a16="http://schemas.microsoft.com/office/drawing/2014/main" id="{C50E9C69-35B3-0F16-D7AE-4622C984348A}"/>
              </a:ext>
            </a:extLst>
          </p:cNvPr>
          <p:cNvSpPr>
            <a:spLocks noGrp="1" noRot="1" noChangeAspect="1" noChangeArrowheads="1" noTextEdit="1"/>
          </p:cNvSpPr>
          <p:nvPr>
            <p:ph type="sldImg"/>
          </p:nvPr>
        </p:nvSpPr>
        <p:spPr>
          <a:xfrm>
            <a:off x="392113" y="685800"/>
            <a:ext cx="6046787" cy="3402013"/>
          </a:xfrm>
          <a:ln/>
        </p:spPr>
        <p:txBody>
          <a:bodyPr/>
          <a:lstStyle/>
          <a:p>
            <a:endParaRPr lang="it-IT"/>
          </a:p>
        </p:txBody>
      </p:sp>
      <p:sp>
        <p:nvSpPr>
          <p:cNvPr id="92163" name="Segnaposto note 2">
            <a:extLst>
              <a:ext uri="{FF2B5EF4-FFF2-40B4-BE49-F238E27FC236}">
                <a16:creationId xmlns:a16="http://schemas.microsoft.com/office/drawing/2014/main" id="{8879A913-D121-287A-DDED-1CCEBB7CB07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FF0000"/>
              </a:buClr>
              <a:buFont typeface="Wingdings" panose="05000000000000000000" pitchFamily="2" charset="2"/>
              <a:buNone/>
            </a:pPr>
            <a:r>
              <a:rPr lang="en-US" altLang="it-IT"/>
              <a:t>L’epitelio delle vie aeree svolge un ruolo fondamentale nella patogenesi dell’asma. Altri effetti riguardano la modulazione della risposta immune adattiva, la promozione della infiammazione mediata da allarmine, citochine e chemochine, del rimodellamento bronchiale e le alterazioni del muscolo liscio. L’epitelio è coinvolto anche nella risposta immune nei confronti dei patogeni, che nei pazienti asmatici è deficitaria o meno efficiente- Saranno presto disponibili farmaci innovativi con azione target anche subepiteliale il cui first-in-class è tezepelumab, in grado di dare risposte agli unmet needs dei pazienti che non hanno indicazione ai biologici attualmente disponibili</a:t>
            </a:r>
          </a:p>
          <a:p>
            <a:pPr>
              <a:buClr>
                <a:srgbClr val="FF0000"/>
              </a:buClr>
              <a:buFont typeface="Wingdings" panose="05000000000000000000" pitchFamily="2" charset="2"/>
              <a:buChar char="Ø"/>
            </a:pPr>
            <a:endParaRPr lang="en-US" altLang="it-IT"/>
          </a:p>
          <a:p>
            <a:pPr>
              <a:buClr>
                <a:srgbClr val="FF0000"/>
              </a:buClr>
              <a:buFont typeface="Wingdings" panose="05000000000000000000" pitchFamily="2" charset="2"/>
              <a:buChar char="Ø"/>
            </a:pPr>
            <a:endParaRPr lang="en-US" altLang="it-IT"/>
          </a:p>
          <a:p>
            <a:pPr>
              <a:buClr>
                <a:srgbClr val="FF0000"/>
              </a:buClr>
              <a:buFont typeface="Wingdings" panose="05000000000000000000" pitchFamily="2" charset="2"/>
              <a:buChar char="Ø"/>
            </a:pPr>
            <a:endParaRPr lang="en-US" altLang="it-IT"/>
          </a:p>
          <a:p>
            <a:pPr eaLnBrk="1" hangingPunct="1">
              <a:spcBef>
                <a:spcPct val="0"/>
              </a:spcBef>
              <a:buClrTx/>
              <a:buSzTx/>
              <a:buFontTx/>
              <a:buNone/>
            </a:pPr>
            <a:endParaRPr lang="en-US" altLang="it-IT"/>
          </a:p>
          <a:p>
            <a:pPr eaLnBrk="1" hangingPunct="1">
              <a:spcBef>
                <a:spcPct val="0"/>
              </a:spcBef>
              <a:buClrTx/>
              <a:buSzTx/>
              <a:buFontTx/>
              <a:buNone/>
            </a:pPr>
            <a:endParaRPr lang="en-US" altLang="it-IT"/>
          </a:p>
          <a:p>
            <a:pPr eaLnBrk="1" hangingPunct="1">
              <a:spcBef>
                <a:spcPct val="0"/>
              </a:spcBef>
              <a:buClrTx/>
              <a:buSzTx/>
              <a:buFontTx/>
              <a:buNone/>
            </a:pPr>
            <a:r>
              <a:rPr lang="en-US" altLang="it-IT"/>
              <a:t>Nel contesto di un corretto management dei pazienti con asma grave è necessario conoscere approfonditamente questi processi, allo scopo di gestire in modo appropriato la selezione dei pazienti e dei farmaci idonei</a:t>
            </a:r>
            <a:endParaRPr lang="en-US" altLang="it-IT" sz="1100"/>
          </a:p>
          <a:p>
            <a:endParaRPr lang="it-IT" altLang="it-IT"/>
          </a:p>
        </p:txBody>
      </p:sp>
      <p:sp>
        <p:nvSpPr>
          <p:cNvPr id="92164" name="Segnaposto numero diapositiva 3">
            <a:extLst>
              <a:ext uri="{FF2B5EF4-FFF2-40B4-BE49-F238E27FC236}">
                <a16:creationId xmlns:a16="http://schemas.microsoft.com/office/drawing/2014/main" id="{B6E1DCA2-88A1-135B-3C8C-415BEC13E62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1905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9pPr>
          </a:lstStyle>
          <a:p>
            <a:fld id="{269FF765-1A3B-4BC8-88C8-A96014C80002}" type="slidenum">
              <a:rPr lang="it-IT" altLang="it-IT" sz="1200">
                <a:solidFill>
                  <a:srgbClr val="000000"/>
                </a:solidFill>
                <a:ea typeface="Arial Unicode MS" panose="020B0604020202020204" pitchFamily="34" charset="-128"/>
              </a:rPr>
              <a:pPr/>
              <a:t>33</a:t>
            </a:fld>
            <a:endParaRPr lang="it-IT" altLang="it-IT" sz="1200">
              <a:solidFill>
                <a:srgbClr val="000000"/>
              </a:solidFill>
              <a:ea typeface="Arial Unicode MS" panose="020B060402020202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immagine diapositiva 1">
            <a:extLst>
              <a:ext uri="{FF2B5EF4-FFF2-40B4-BE49-F238E27FC236}">
                <a16:creationId xmlns:a16="http://schemas.microsoft.com/office/drawing/2014/main" id="{69FB14C2-0F06-9B68-9162-D01066B56E1D}"/>
              </a:ext>
            </a:extLst>
          </p:cNvPr>
          <p:cNvSpPr>
            <a:spLocks noGrp="1" noRot="1" noChangeAspect="1" noChangeArrowheads="1" noTextEdit="1"/>
          </p:cNvSpPr>
          <p:nvPr>
            <p:ph type="sldImg"/>
          </p:nvPr>
        </p:nvSpPr>
        <p:spPr>
          <a:xfrm>
            <a:off x="392113" y="685800"/>
            <a:ext cx="6046787" cy="3402013"/>
          </a:xfrm>
          <a:ln/>
        </p:spPr>
        <p:txBody>
          <a:bodyPr/>
          <a:lstStyle/>
          <a:p>
            <a:endParaRPr lang="it-IT"/>
          </a:p>
        </p:txBody>
      </p:sp>
      <p:sp>
        <p:nvSpPr>
          <p:cNvPr id="40963" name="Segnaposto note 2">
            <a:extLst>
              <a:ext uri="{FF2B5EF4-FFF2-40B4-BE49-F238E27FC236}">
                <a16:creationId xmlns:a16="http://schemas.microsoft.com/office/drawing/2014/main" id="{D262D659-7956-5166-76BF-18760DDA47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dirty="0"/>
              <a:t>Asthma development relies on three main pathophysiological processes, bronchial </a:t>
            </a:r>
            <a:r>
              <a:rPr lang="en-US" altLang="it-IT" dirty="0" err="1"/>
              <a:t>remodelling</a:t>
            </a:r>
            <a:r>
              <a:rPr lang="en-US" altLang="it-IT" dirty="0"/>
              <a:t>, chronic inflammation and airway hyper-responsiveness,</a:t>
            </a:r>
          </a:p>
          <a:p>
            <a:r>
              <a:rPr lang="en-US" altLang="it-IT" dirty="0"/>
              <a:t>consequences of alteration of bronchial epithelium and ASM and development of inadequate immune responses. Whereas anti-inflammatory therapeutic strategies got significantly improved in the last years, little progress has been made considering ASM. Innovative precise evaluation tools of ASM function along with specific targeting strategies need to be developed. AHR, airway hyper-responsiveness; ASM, airway smooth muscle; </a:t>
            </a:r>
            <a:r>
              <a:rPr lang="en-US" altLang="it-IT" dirty="0" err="1"/>
              <a:t>FeNO</a:t>
            </a:r>
            <a:r>
              <a:rPr lang="en-US" altLang="it-IT" dirty="0"/>
              <a:t>, exhaled fraction of azote monoxide.</a:t>
            </a:r>
            <a:endParaRPr lang="it-IT" altLang="it-IT" dirty="0"/>
          </a:p>
        </p:txBody>
      </p:sp>
      <p:sp>
        <p:nvSpPr>
          <p:cNvPr id="40964" name="Segnaposto numero diapositiva 3">
            <a:extLst>
              <a:ext uri="{FF2B5EF4-FFF2-40B4-BE49-F238E27FC236}">
                <a16:creationId xmlns:a16="http://schemas.microsoft.com/office/drawing/2014/main" id="{50E365B4-B289-4FFF-86DE-47CAC280F19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1905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9pPr>
          </a:lstStyle>
          <a:p>
            <a:fld id="{FB5880F7-59F3-4DEA-B2D4-97A11AC6882C}" type="slidenum">
              <a:rPr lang="it-IT" altLang="it-IT" sz="1200">
                <a:solidFill>
                  <a:srgbClr val="000000"/>
                </a:solidFill>
                <a:ea typeface="Arial Unicode MS" panose="020B0604020202020204" pitchFamily="34" charset="-128"/>
              </a:rPr>
              <a:pPr/>
              <a:t>6</a:t>
            </a:fld>
            <a:endParaRPr lang="it-IT" altLang="it-IT" sz="1200">
              <a:solidFill>
                <a:srgbClr val="000000"/>
              </a:solidFill>
              <a:ea typeface="Arial Unicode MS" panose="020B060402020202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egnaposto immagine diapositiva 1">
            <a:extLst>
              <a:ext uri="{FF2B5EF4-FFF2-40B4-BE49-F238E27FC236}">
                <a16:creationId xmlns:a16="http://schemas.microsoft.com/office/drawing/2014/main" id="{77722D71-0F3E-B091-A960-FAFD343189AF}"/>
              </a:ext>
            </a:extLst>
          </p:cNvPr>
          <p:cNvSpPr>
            <a:spLocks noGrp="1" noRot="1" noChangeAspect="1" noChangeArrowheads="1" noTextEdit="1"/>
          </p:cNvSpPr>
          <p:nvPr>
            <p:ph type="sldImg"/>
          </p:nvPr>
        </p:nvSpPr>
        <p:spPr>
          <a:xfrm>
            <a:off x="392113" y="685800"/>
            <a:ext cx="6046787" cy="3402013"/>
          </a:xfrm>
          <a:ln/>
        </p:spPr>
        <p:txBody>
          <a:bodyPr/>
          <a:lstStyle/>
          <a:p>
            <a:endParaRPr lang="it-IT"/>
          </a:p>
        </p:txBody>
      </p:sp>
      <p:sp>
        <p:nvSpPr>
          <p:cNvPr id="3" name="Segnaposto note 2">
            <a:extLst>
              <a:ext uri="{FF2B5EF4-FFF2-40B4-BE49-F238E27FC236}">
                <a16:creationId xmlns:a16="http://schemas.microsoft.com/office/drawing/2014/main" id="{0B7BDF2D-AB5E-4F67-A0D8-1FCC509DFFBF}"/>
              </a:ext>
            </a:extLst>
          </p:cNvPr>
          <p:cNvSpPr>
            <a:spLocks noGrp="1"/>
          </p:cNvSpPr>
          <p:nvPr>
            <p:ph type="body" idx="1"/>
          </p:nvPr>
        </p:nvSpPr>
        <p:spPr/>
        <p:txBody>
          <a:bodyPr/>
          <a:lstStyle/>
          <a:p>
            <a:pPr defTabSz="914400" eaLnBrk="1" fontAlgn="auto" hangingPunct="1">
              <a:spcBef>
                <a:spcPts val="0"/>
              </a:spcBef>
              <a:spcAft>
                <a:spcPts val="0"/>
              </a:spcAft>
              <a:buClrTx/>
              <a:buSzTx/>
              <a:buFontTx/>
              <a:buNone/>
              <a:defRPr/>
            </a:pPr>
            <a:r>
              <a:rPr lang="en-US" b="1" dirty="0">
                <a:solidFill>
                  <a:schemeClr val="tx1"/>
                </a:solidFill>
                <a:latin typeface="+mn-lt"/>
              </a:rPr>
              <a:t>Figure 1. </a:t>
            </a:r>
            <a:r>
              <a:rPr lang="en-US" dirty="0">
                <a:solidFill>
                  <a:schemeClr val="tx1"/>
                </a:solidFill>
                <a:latin typeface="+mn-lt"/>
              </a:rPr>
              <a:t>Mechanism of action of Tezepelumab and clinical phenotype characteristics of patients with epithelial dysfunction.</a:t>
            </a:r>
          </a:p>
          <a:p>
            <a:pPr defTabSz="914400" eaLnBrk="1" fontAlgn="auto" hangingPunct="1">
              <a:spcBef>
                <a:spcPts val="0"/>
              </a:spcBef>
              <a:spcAft>
                <a:spcPts val="0"/>
              </a:spcAft>
              <a:buClrTx/>
              <a:buSzTx/>
              <a:buFontTx/>
              <a:buNone/>
              <a:defRPr/>
            </a:pPr>
            <a:endParaRPr lang="it-IT" dirty="0">
              <a:solidFill>
                <a:schemeClr val="tx1"/>
              </a:solidFill>
              <a:latin typeface="+mn-lt"/>
            </a:endParaRPr>
          </a:p>
          <a:p>
            <a:pPr>
              <a:defRPr/>
            </a:pPr>
            <a:endParaRPr lang="it-IT" dirty="0"/>
          </a:p>
        </p:txBody>
      </p:sp>
      <p:sp>
        <p:nvSpPr>
          <p:cNvPr id="61444" name="Segnaposto numero diapositiva 3">
            <a:extLst>
              <a:ext uri="{FF2B5EF4-FFF2-40B4-BE49-F238E27FC236}">
                <a16:creationId xmlns:a16="http://schemas.microsoft.com/office/drawing/2014/main" id="{4F85C5D4-A8A2-74F2-683F-1B89C4664CE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1905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9pPr>
          </a:lstStyle>
          <a:p>
            <a:fld id="{7C6F1F55-88E3-4188-A0BA-7DA64ECC4FAD}" type="slidenum">
              <a:rPr lang="it-IT" altLang="it-IT" sz="1200">
                <a:solidFill>
                  <a:srgbClr val="000000"/>
                </a:solidFill>
                <a:ea typeface="Arial Unicode MS" panose="020B0604020202020204" pitchFamily="34" charset="-128"/>
              </a:rPr>
              <a:pPr/>
              <a:t>8</a:t>
            </a:fld>
            <a:endParaRPr lang="it-IT" altLang="it-IT" sz="1200">
              <a:solidFill>
                <a:srgbClr val="000000"/>
              </a:solidFill>
              <a:ea typeface="Arial Unicode MS" panose="020B060402020202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9F55AB7F-DD2D-96E4-9AF7-5F90427FDAAA}"/>
              </a:ext>
            </a:extLst>
          </p:cNvPr>
          <p:cNvSpPr>
            <a:spLocks noGrp="1" noRot="1" noChangeAspect="1" noChangeArrowheads="1" noTextEdit="1"/>
          </p:cNvSpPr>
          <p:nvPr>
            <p:ph type="sldImg"/>
          </p:nvPr>
        </p:nvSpPr>
        <p:spPr>
          <a:xfrm>
            <a:off x="363538" y="295275"/>
            <a:ext cx="6010275" cy="3381375"/>
          </a:xfrm>
          <a:ln/>
        </p:spPr>
        <p:txBody>
          <a:bodyPr/>
          <a:lstStyle/>
          <a:p>
            <a:endParaRPr lang="it-IT"/>
          </a:p>
        </p:txBody>
      </p:sp>
      <p:sp>
        <p:nvSpPr>
          <p:cNvPr id="3" name="Notes Placeholder 2">
            <a:extLst>
              <a:ext uri="{FF2B5EF4-FFF2-40B4-BE49-F238E27FC236}">
                <a16:creationId xmlns:a16="http://schemas.microsoft.com/office/drawing/2014/main" id="{502369F6-64FF-4BF2-AAF4-B0C19AD7A6BE}"/>
              </a:ext>
            </a:extLst>
          </p:cNvPr>
          <p:cNvSpPr>
            <a:spLocks noGrp="1"/>
          </p:cNvSpPr>
          <p:nvPr>
            <p:ph type="body" idx="1"/>
          </p:nvPr>
        </p:nvSpPr>
        <p:spPr>
          <a:xfrm>
            <a:off x="342900" y="3876675"/>
            <a:ext cx="6210300" cy="4779963"/>
          </a:xfrm>
        </p:spPr>
        <p:txBody>
          <a:bodyPr/>
          <a:lstStyle/>
          <a:p>
            <a:pPr>
              <a:defRPr/>
            </a:pPr>
            <a:r>
              <a:rPr lang="en-US" dirty="0"/>
              <a:t>AHR has been correlated to:</a:t>
            </a:r>
          </a:p>
          <a:p>
            <a:pPr lvl="1">
              <a:defRPr/>
            </a:pPr>
            <a:r>
              <a:rPr lang="en-US" dirty="0"/>
              <a:t>The degree of diurnal PEF variability</a:t>
            </a:r>
            <a:r>
              <a:rPr lang="en-US" baseline="30000" dirty="0"/>
              <a:t>1</a:t>
            </a:r>
          </a:p>
          <a:p>
            <a:pPr lvl="1">
              <a:defRPr/>
            </a:pPr>
            <a:r>
              <a:rPr lang="en-US" dirty="0"/>
              <a:t>The degree of exercise-induced bronchospasm (EIB)</a:t>
            </a:r>
            <a:r>
              <a:rPr lang="en-US" baseline="30000" dirty="0"/>
              <a:t>2</a:t>
            </a:r>
            <a:endParaRPr lang="en-US" dirty="0"/>
          </a:p>
          <a:p>
            <a:pPr lvl="1">
              <a:defRPr/>
            </a:pPr>
            <a:r>
              <a:rPr lang="en-US" dirty="0"/>
              <a:t>Asthma severity in children &amp; adults</a:t>
            </a:r>
            <a:r>
              <a:rPr lang="en-US" baseline="30000" dirty="0"/>
              <a:t>3</a:t>
            </a:r>
            <a:endParaRPr lang="en-US" dirty="0"/>
          </a:p>
          <a:p>
            <a:pPr lvl="1">
              <a:defRPr/>
            </a:pPr>
            <a:r>
              <a:rPr lang="en-US" dirty="0"/>
              <a:t>Eosinophilia (circulating &amp; sputum) and FeNO</a:t>
            </a:r>
            <a:r>
              <a:rPr lang="en-US" baseline="30000" dirty="0"/>
              <a:t>4</a:t>
            </a:r>
          </a:p>
          <a:p>
            <a:pPr lvl="1">
              <a:defRPr/>
            </a:pPr>
            <a:endParaRPr lang="en-US" dirty="0"/>
          </a:p>
          <a:p>
            <a:pPr marL="0" lvl="1" indent="0">
              <a:defRPr/>
            </a:pPr>
            <a:r>
              <a:rPr lang="en-US" dirty="0">
                <a:latin typeface="+mn-lt"/>
              </a:rPr>
              <a:t>References:</a:t>
            </a:r>
          </a:p>
          <a:p>
            <a:pPr marL="228600" lvl="1" indent="-228600">
              <a:buFont typeface="+mj-lt"/>
              <a:buAutoNum type="arabicPeriod"/>
              <a:defRPr/>
            </a:pPr>
            <a:r>
              <a:rPr lang="en-US" dirty="0">
                <a:solidFill>
                  <a:srgbClr val="212121"/>
                </a:solidFill>
                <a:latin typeface="+mn-lt"/>
              </a:rPr>
              <a:t>Brand PL, Postma DS, </a:t>
            </a:r>
            <a:r>
              <a:rPr lang="en-US" dirty="0" err="1">
                <a:solidFill>
                  <a:srgbClr val="212121"/>
                </a:solidFill>
                <a:latin typeface="+mn-lt"/>
              </a:rPr>
              <a:t>Kerstjens</a:t>
            </a:r>
            <a:r>
              <a:rPr lang="en-US" dirty="0">
                <a:solidFill>
                  <a:srgbClr val="212121"/>
                </a:solidFill>
                <a:latin typeface="+mn-lt"/>
              </a:rPr>
              <a:t> HA, et al. Relationship of airway hyperresponsiveness to respiratory symptoms and diurnal peak flow variation in patients with obstructive lung disease. The Dutch CNSLD Study Group. </a:t>
            </a:r>
            <a:r>
              <a:rPr lang="en-US" i="1" dirty="0">
                <a:solidFill>
                  <a:srgbClr val="212121"/>
                </a:solidFill>
                <a:latin typeface="+mn-lt"/>
              </a:rPr>
              <a:t>Am Rev Respir Dis</a:t>
            </a:r>
            <a:r>
              <a:rPr lang="en-US" dirty="0">
                <a:solidFill>
                  <a:srgbClr val="212121"/>
                </a:solidFill>
                <a:latin typeface="+mn-lt"/>
              </a:rPr>
              <a:t>. 1991;143(5 Pt 1):916-921.</a:t>
            </a:r>
          </a:p>
          <a:p>
            <a:pPr marL="228600" lvl="1" indent="-228600">
              <a:buFont typeface="+mj-lt"/>
              <a:buAutoNum type="arabicPeriod"/>
              <a:defRPr/>
            </a:pPr>
            <a:r>
              <a:rPr lang="en-US" dirty="0">
                <a:solidFill>
                  <a:srgbClr val="212121"/>
                </a:solidFill>
                <a:latin typeface="+mn-lt"/>
              </a:rPr>
              <a:t>Anderton RC, Cuff MT, Frith PA, et al. Bronchial responsiveness to inhaled histamine and exercise. </a:t>
            </a:r>
            <a:r>
              <a:rPr lang="en-US" i="1" dirty="0">
                <a:solidFill>
                  <a:srgbClr val="212121"/>
                </a:solidFill>
                <a:latin typeface="+mn-lt"/>
              </a:rPr>
              <a:t>J Allergy Clin Immunol</a:t>
            </a:r>
            <a:r>
              <a:rPr lang="en-US" dirty="0">
                <a:solidFill>
                  <a:srgbClr val="212121"/>
                </a:solidFill>
                <a:latin typeface="+mn-lt"/>
              </a:rPr>
              <a:t>. 1979;63(5):315-320.</a:t>
            </a:r>
          </a:p>
          <a:p>
            <a:pPr marL="228600" lvl="1" indent="-228600">
              <a:buFont typeface="+mj-lt"/>
              <a:buAutoNum type="arabicPeriod"/>
              <a:defRPr/>
            </a:pPr>
            <a:r>
              <a:rPr lang="en-US" dirty="0">
                <a:solidFill>
                  <a:srgbClr val="212121"/>
                </a:solidFill>
                <a:latin typeface="+mn-lt"/>
              </a:rPr>
              <a:t>Yan K, Salome C, Woolcock AJ. Rapid method for measurement of bronchial responsiveness. </a:t>
            </a:r>
            <a:r>
              <a:rPr lang="en-US" i="1" dirty="0">
                <a:solidFill>
                  <a:srgbClr val="212121"/>
                </a:solidFill>
                <a:latin typeface="+mn-lt"/>
              </a:rPr>
              <a:t>Thorax</a:t>
            </a:r>
            <a:r>
              <a:rPr lang="en-US" dirty="0">
                <a:solidFill>
                  <a:srgbClr val="212121"/>
                </a:solidFill>
                <a:latin typeface="+mn-lt"/>
              </a:rPr>
              <a:t>. 1983;38(10):760-765.</a:t>
            </a:r>
          </a:p>
          <a:p>
            <a:pPr marL="228600" lvl="1" indent="-228600">
              <a:buFont typeface="+mj-lt"/>
              <a:buAutoNum type="arabicPeriod"/>
              <a:defRPr/>
            </a:pPr>
            <a:r>
              <a:rPr lang="en-US" dirty="0">
                <a:solidFill>
                  <a:srgbClr val="212121"/>
                </a:solidFill>
                <a:latin typeface="+mn-lt"/>
              </a:rPr>
              <a:t>Chapman DG and Irvin CG. Mechanisms of Airway Hyperresponsiveness in Asthma: The Past, Present and Yet to Come. </a:t>
            </a:r>
            <a:r>
              <a:rPr lang="en-US" i="1" dirty="0">
                <a:solidFill>
                  <a:srgbClr val="212121"/>
                </a:solidFill>
                <a:latin typeface="+mn-lt"/>
              </a:rPr>
              <a:t>Clin Exp Allergy</a:t>
            </a:r>
            <a:r>
              <a:rPr lang="en-US" dirty="0">
                <a:solidFill>
                  <a:srgbClr val="212121"/>
                </a:solidFill>
                <a:latin typeface="+mn-lt"/>
              </a:rPr>
              <a:t>. 2015;45(4): 706–719.</a:t>
            </a:r>
            <a:endParaRPr lang="en-US" dirty="0">
              <a:latin typeface="+mn-lt"/>
            </a:endParaRPr>
          </a:p>
          <a:p>
            <a:pPr>
              <a:defRPr/>
            </a:pPr>
            <a:endParaRPr lang="en-US" dirty="0"/>
          </a:p>
        </p:txBody>
      </p:sp>
      <p:sp>
        <p:nvSpPr>
          <p:cNvPr id="63492" name="Slide Number Placeholder 5">
            <a:extLst>
              <a:ext uri="{FF2B5EF4-FFF2-40B4-BE49-F238E27FC236}">
                <a16:creationId xmlns:a16="http://schemas.microsoft.com/office/drawing/2014/main" id="{23BBC2B2-3AC6-04E3-9612-5F176EA1AFD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1905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9pPr>
          </a:lstStyle>
          <a:p>
            <a:fld id="{899F9AA7-DD26-416B-BAB5-BEC62E14A045}" type="slidenum">
              <a:rPr lang="en-US" altLang="it-IT" sz="1200">
                <a:solidFill>
                  <a:srgbClr val="000000"/>
                </a:solidFill>
                <a:ea typeface="Arial Unicode MS" panose="020B0604020202020204" pitchFamily="34" charset="-128"/>
              </a:rPr>
              <a:pPr/>
              <a:t>10</a:t>
            </a:fld>
            <a:endParaRPr lang="en-US" altLang="it-IT" sz="1200">
              <a:solidFill>
                <a:srgbClr val="000000"/>
              </a:solidFill>
              <a:ea typeface="Arial Unicode MS" panose="020B0604020202020204" pitchFamily="34" charset="-128"/>
            </a:endParaRPr>
          </a:p>
        </p:txBody>
      </p:sp>
      <p:sp>
        <p:nvSpPr>
          <p:cNvPr id="7" name="Rectangle 6">
            <a:extLst>
              <a:ext uri="{FF2B5EF4-FFF2-40B4-BE49-F238E27FC236}">
                <a16:creationId xmlns:a16="http://schemas.microsoft.com/office/drawing/2014/main" id="{9694E70A-B204-436E-8D29-A4B34F45D90C}"/>
              </a:ext>
            </a:extLst>
          </p:cNvPr>
          <p:cNvSpPr/>
          <p:nvPr/>
        </p:nvSpPr>
        <p:spPr>
          <a:xfrm>
            <a:off x="-2633663" y="1268413"/>
            <a:ext cx="2230438" cy="5953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0000"/>
                </a:solidFill>
              </a:rPr>
              <a:t>GINA 2023, </a:t>
            </a:r>
            <a:r>
              <a:rPr lang="en-US" sz="1200" dirty="0" err="1">
                <a:solidFill>
                  <a:srgbClr val="FF0000"/>
                </a:solidFill>
              </a:rPr>
              <a:t>pg</a:t>
            </a:r>
            <a:r>
              <a:rPr lang="en-US" sz="1200" dirty="0">
                <a:solidFill>
                  <a:srgbClr val="FF0000"/>
                </a:solidFill>
              </a:rPr>
              <a:t> 22, Box, “what is asthma?”, Bullet 2, lines 4-6</a:t>
            </a:r>
          </a:p>
        </p:txBody>
      </p:sp>
      <p:cxnSp>
        <p:nvCxnSpPr>
          <p:cNvPr id="8" name="Straight Arrow Connector 7">
            <a:extLst>
              <a:ext uri="{FF2B5EF4-FFF2-40B4-BE49-F238E27FC236}">
                <a16:creationId xmlns:a16="http://schemas.microsoft.com/office/drawing/2014/main" id="{95538694-32B3-4D9E-8741-A00B79A008A5}"/>
              </a:ext>
            </a:extLst>
          </p:cNvPr>
          <p:cNvCxnSpPr>
            <a:stCxn id="7" idx="3"/>
          </p:cNvCxnSpPr>
          <p:nvPr/>
        </p:nvCxnSpPr>
        <p:spPr>
          <a:xfrm flipV="1">
            <a:off x="-403225" y="1414463"/>
            <a:ext cx="1274763"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9C610F8-7949-48BC-884B-43BA02F3A004}"/>
              </a:ext>
            </a:extLst>
          </p:cNvPr>
          <p:cNvSpPr/>
          <p:nvPr/>
        </p:nvSpPr>
        <p:spPr>
          <a:xfrm>
            <a:off x="5075238" y="4273550"/>
            <a:ext cx="2230437" cy="5969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FF0000"/>
                </a:solidFill>
              </a:rPr>
              <a:t>Reference updated to 2023 GINA report</a:t>
            </a:r>
          </a:p>
        </p:txBody>
      </p:sp>
      <p:cxnSp>
        <p:nvCxnSpPr>
          <p:cNvPr id="11" name="Straight Arrow Connector 10">
            <a:extLst>
              <a:ext uri="{FF2B5EF4-FFF2-40B4-BE49-F238E27FC236}">
                <a16:creationId xmlns:a16="http://schemas.microsoft.com/office/drawing/2014/main" id="{82716E59-A09B-4D9B-8E38-2D2DFAF84AE9}"/>
              </a:ext>
            </a:extLst>
          </p:cNvPr>
          <p:cNvCxnSpPr>
            <a:cxnSpLocks/>
          </p:cNvCxnSpPr>
          <p:nvPr/>
        </p:nvCxnSpPr>
        <p:spPr>
          <a:xfrm flipH="1" flipV="1">
            <a:off x="3641725" y="3394075"/>
            <a:ext cx="1433513" cy="8794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3CBA0935-C72A-55BB-2AD5-00654C28274B}"/>
              </a:ext>
            </a:extLst>
          </p:cNvPr>
          <p:cNvSpPr>
            <a:spLocks noGrp="1" noRot="1" noChangeAspect="1" noChangeArrowheads="1" noTextEdit="1"/>
          </p:cNvSpPr>
          <p:nvPr>
            <p:ph type="sldImg"/>
          </p:nvPr>
        </p:nvSpPr>
        <p:spPr>
          <a:xfrm>
            <a:off x="392113" y="685800"/>
            <a:ext cx="6046787" cy="3402013"/>
          </a:xfrm>
          <a:ln/>
        </p:spPr>
        <p:txBody>
          <a:bodyPr/>
          <a:lstStyle/>
          <a:p>
            <a:endParaRPr lang="it-IT"/>
          </a:p>
        </p:txBody>
      </p:sp>
      <p:sp>
        <p:nvSpPr>
          <p:cNvPr id="65539" name="Notes Placeholder 2">
            <a:extLst>
              <a:ext uri="{FF2B5EF4-FFF2-40B4-BE49-F238E27FC236}">
                <a16:creationId xmlns:a16="http://schemas.microsoft.com/office/drawing/2014/main" id="{A7DCDAB5-1588-61B9-C1BD-98D7F33C2A7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t>There was a small improvement in the methacholine provocative concentration resulting in 20% decrease in FEV1 (PC20) prior to allergen challenge after tezepelumab treatment.</a:t>
            </a:r>
          </a:p>
        </p:txBody>
      </p:sp>
      <p:sp>
        <p:nvSpPr>
          <p:cNvPr id="65540" name="Slide Number Placeholder 5">
            <a:extLst>
              <a:ext uri="{FF2B5EF4-FFF2-40B4-BE49-F238E27FC236}">
                <a16:creationId xmlns:a16="http://schemas.microsoft.com/office/drawing/2014/main" id="{CA230A95-9BBA-4882-9A46-868175C2801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New Roman" panose="02020603050405020304" pitchFamily="18" charset="0"/>
                <a:ea typeface="Microsoft YaHei" panose="020B0503020204020204" pitchFamily="34" charset="-122"/>
              </a:defRPr>
            </a:lvl1pPr>
            <a:lvl2pPr>
              <a:defRPr sz="2400">
                <a:solidFill>
                  <a:schemeClr val="bg1"/>
                </a:solidFill>
                <a:latin typeface="Times New Roman" panose="02020603050405020304" pitchFamily="18" charset="0"/>
                <a:ea typeface="Microsoft YaHei" panose="020B0503020204020204" pitchFamily="34" charset="-122"/>
              </a:defRPr>
            </a:lvl2pPr>
            <a:lvl3pPr>
              <a:defRPr sz="2400">
                <a:solidFill>
                  <a:schemeClr val="bg1"/>
                </a:solidFill>
                <a:latin typeface="Times New Roman" panose="02020603050405020304" pitchFamily="18" charset="0"/>
                <a:ea typeface="Microsoft YaHei" panose="020B0503020204020204" pitchFamily="34" charset="-122"/>
              </a:defRPr>
            </a:lvl3pPr>
            <a:lvl4pPr>
              <a:defRPr sz="2400">
                <a:solidFill>
                  <a:schemeClr val="bg1"/>
                </a:solidFill>
                <a:latin typeface="Times New Roman" panose="02020603050405020304" pitchFamily="18" charset="0"/>
                <a:ea typeface="Microsoft YaHei" panose="020B0503020204020204" pitchFamily="34" charset="-122"/>
              </a:defRPr>
            </a:lvl4pPr>
            <a:lvl5pPr>
              <a:defRPr sz="2400">
                <a:solidFill>
                  <a:schemeClr val="bg1"/>
                </a:solidFill>
                <a:latin typeface="Times New Roman" panose="02020603050405020304" pitchFamily="18" charset="0"/>
                <a:ea typeface="Microsoft YaHei" panose="020B0503020204020204" pitchFamily="34" charset="-122"/>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9pPr>
          </a:lstStyle>
          <a:p>
            <a:pPr marL="0" indent="0" defTabSz="914400">
              <a:buSzTx/>
              <a:tabLst/>
            </a:pPr>
            <a:fld id="{2E1FEB90-992C-4BB7-8E2E-53B4F5566450}" type="slidenum">
              <a:rPr lang="en-US" altLang="it-IT" sz="1000">
                <a:solidFill>
                  <a:srgbClr val="000000"/>
                </a:solidFill>
                <a:latin typeface="Arial" panose="020B0604020202020204" pitchFamily="34" charset="0"/>
              </a:rPr>
              <a:pPr marL="0" indent="0" defTabSz="914400">
                <a:buSzTx/>
                <a:tabLst/>
              </a:pPr>
              <a:t>11</a:t>
            </a:fld>
            <a:endParaRPr lang="en-US" altLang="it-IT" sz="1000">
              <a:solidFill>
                <a:srgbClr val="000000"/>
              </a:solidFill>
              <a:latin typeface="Arial" panose="020B0604020202020204" pitchFamily="34" charset="0"/>
            </a:endParaRPr>
          </a:p>
        </p:txBody>
      </p:sp>
      <p:sp>
        <p:nvSpPr>
          <p:cNvPr id="11" name="TextBox 10">
            <a:extLst>
              <a:ext uri="{FF2B5EF4-FFF2-40B4-BE49-F238E27FC236}">
                <a16:creationId xmlns:a16="http://schemas.microsoft.com/office/drawing/2014/main" id="{1A34F8E4-283F-49E2-9A8F-FD0892F200EE}"/>
              </a:ext>
            </a:extLst>
          </p:cNvPr>
          <p:cNvSpPr txBox="1"/>
          <p:nvPr/>
        </p:nvSpPr>
        <p:spPr>
          <a:xfrm>
            <a:off x="3614738" y="3683000"/>
            <a:ext cx="1017587" cy="369888"/>
          </a:xfrm>
          <a:prstGeom prst="rect">
            <a:avLst/>
          </a:prstGeom>
          <a:solidFill>
            <a:srgbClr val="FF1F1F"/>
          </a:solidFill>
          <a:ln w="12700">
            <a:solidFill>
              <a:srgbClr val="FF0000"/>
            </a:solidFill>
          </a:ln>
        </p:spPr>
        <p:txBody>
          <a:bodyPr>
            <a:spAutoFit/>
          </a:bodyPr>
          <a:lstStyle/>
          <a:p>
            <a:pPr defTabSz="914400" eaLnBrk="1" fontAlgn="auto" hangingPunct="1">
              <a:spcBef>
                <a:spcPts val="0"/>
              </a:spcBef>
              <a:spcAft>
                <a:spcPts val="0"/>
              </a:spcAft>
              <a:defRPr/>
            </a:pPr>
            <a:r>
              <a:rPr lang="en-US" sz="600" err="1">
                <a:solidFill>
                  <a:prstClr val="white"/>
                </a:solidFill>
                <a:latin typeface="Arial" panose="020B0604020202020204"/>
                <a:ea typeface="+mn-ea"/>
              </a:rPr>
              <a:t>Sverrild</a:t>
            </a:r>
            <a:r>
              <a:rPr lang="en-US" sz="600">
                <a:solidFill>
                  <a:prstClr val="white"/>
                </a:solidFill>
                <a:latin typeface="Arial" panose="020B0604020202020204"/>
                <a:ea typeface="+mn-ea"/>
              </a:rPr>
              <a:t> 2021, </a:t>
            </a:r>
            <a:r>
              <a:rPr lang="en-US" sz="600" err="1">
                <a:solidFill>
                  <a:prstClr val="white"/>
                </a:solidFill>
                <a:latin typeface="Arial" panose="020B0604020202020204"/>
                <a:ea typeface="+mn-ea"/>
              </a:rPr>
              <a:t>pg</a:t>
            </a:r>
            <a:r>
              <a:rPr lang="en-US" sz="600">
                <a:solidFill>
                  <a:prstClr val="white"/>
                </a:solidFill>
                <a:latin typeface="Arial" panose="020B0604020202020204"/>
                <a:ea typeface="+mn-ea"/>
              </a:rPr>
              <a:t> 12, para 3, lines 1-4, </a:t>
            </a:r>
          </a:p>
          <a:p>
            <a:pPr defTabSz="914400" eaLnBrk="1" fontAlgn="auto" hangingPunct="1">
              <a:spcBef>
                <a:spcPts val="0"/>
              </a:spcBef>
              <a:spcAft>
                <a:spcPts val="0"/>
              </a:spcAft>
              <a:defRPr/>
            </a:pPr>
            <a:r>
              <a:rPr lang="en-US" sz="600">
                <a:solidFill>
                  <a:prstClr val="white"/>
                </a:solidFill>
                <a:latin typeface="Arial" panose="020B0604020202020204"/>
                <a:ea typeface="+mn-ea"/>
              </a:rPr>
              <a:t>Table 2  </a:t>
            </a:r>
          </a:p>
        </p:txBody>
      </p:sp>
      <p:sp>
        <p:nvSpPr>
          <p:cNvPr id="9" name="TextBox 8">
            <a:extLst>
              <a:ext uri="{FF2B5EF4-FFF2-40B4-BE49-F238E27FC236}">
                <a16:creationId xmlns:a16="http://schemas.microsoft.com/office/drawing/2014/main" id="{91132A40-C3C2-447D-A76B-C356FC3DA8D6}"/>
              </a:ext>
            </a:extLst>
          </p:cNvPr>
          <p:cNvSpPr txBox="1"/>
          <p:nvPr/>
        </p:nvSpPr>
        <p:spPr>
          <a:xfrm>
            <a:off x="0" y="1347788"/>
            <a:ext cx="676275" cy="646112"/>
          </a:xfrm>
          <a:prstGeom prst="rect">
            <a:avLst/>
          </a:prstGeom>
          <a:solidFill>
            <a:srgbClr val="FF0000"/>
          </a:solidFill>
          <a:ln w="12700">
            <a:solidFill>
              <a:srgbClr val="FF0000"/>
            </a:solidFill>
          </a:ln>
        </p:spPr>
        <p:txBody>
          <a:bodyPr>
            <a:spAutoFit/>
          </a:bodyPr>
          <a:lstStyle/>
          <a:p>
            <a:pPr defTabSz="914400" eaLnBrk="1" fontAlgn="auto" hangingPunct="1">
              <a:spcBef>
                <a:spcPts val="0"/>
              </a:spcBef>
              <a:spcAft>
                <a:spcPts val="0"/>
              </a:spcAft>
              <a:defRPr/>
            </a:pPr>
            <a:r>
              <a:rPr lang="en-US" sz="600">
                <a:solidFill>
                  <a:prstClr val="white"/>
                </a:solidFill>
                <a:latin typeface="Arial" panose="020B0604020202020204"/>
                <a:ea typeface="+mn-ea"/>
              </a:rPr>
              <a:t>Gauvreau 2014, </a:t>
            </a:r>
            <a:r>
              <a:rPr lang="en-US" sz="600" err="1">
                <a:solidFill>
                  <a:prstClr val="white"/>
                </a:solidFill>
                <a:latin typeface="Arial" panose="020B0604020202020204"/>
                <a:ea typeface="+mn-ea"/>
              </a:rPr>
              <a:t>pg</a:t>
            </a:r>
            <a:r>
              <a:rPr lang="en-US" sz="600">
                <a:solidFill>
                  <a:prstClr val="white"/>
                </a:solidFill>
                <a:latin typeface="Arial" panose="020B0604020202020204"/>
                <a:ea typeface="+mn-ea"/>
              </a:rPr>
              <a:t> 5, col 2, para 1 &amp;</a:t>
            </a:r>
          </a:p>
          <a:p>
            <a:pPr defTabSz="914400" eaLnBrk="1" fontAlgn="auto" hangingPunct="1">
              <a:spcBef>
                <a:spcPts val="0"/>
              </a:spcBef>
              <a:spcAft>
                <a:spcPts val="0"/>
              </a:spcAft>
              <a:defRPr/>
            </a:pPr>
            <a:r>
              <a:rPr lang="en-US" sz="600">
                <a:solidFill>
                  <a:prstClr val="white"/>
                </a:solidFill>
                <a:latin typeface="Arial" panose="020B0604020202020204"/>
                <a:ea typeface="+mn-ea"/>
              </a:rPr>
              <a:t>Supp appendix, </a:t>
            </a:r>
            <a:r>
              <a:rPr lang="en-US" sz="600" err="1">
                <a:solidFill>
                  <a:prstClr val="white"/>
                </a:solidFill>
                <a:latin typeface="Arial" panose="020B0604020202020204"/>
                <a:ea typeface="+mn-ea"/>
              </a:rPr>
              <a:t>pg</a:t>
            </a:r>
            <a:r>
              <a:rPr lang="en-US" sz="600">
                <a:solidFill>
                  <a:prstClr val="white"/>
                </a:solidFill>
                <a:latin typeface="Arial" panose="020B0604020202020204"/>
                <a:ea typeface="+mn-ea"/>
              </a:rPr>
              <a:t> 17, table S5</a:t>
            </a:r>
          </a:p>
        </p:txBody>
      </p:sp>
      <p:sp>
        <p:nvSpPr>
          <p:cNvPr id="15" name="TextBox 14">
            <a:extLst>
              <a:ext uri="{FF2B5EF4-FFF2-40B4-BE49-F238E27FC236}">
                <a16:creationId xmlns:a16="http://schemas.microsoft.com/office/drawing/2014/main" id="{911553BD-7D81-4A99-BBFA-477FC1D5A0EE}"/>
              </a:ext>
            </a:extLst>
          </p:cNvPr>
          <p:cNvSpPr txBox="1"/>
          <p:nvPr/>
        </p:nvSpPr>
        <p:spPr>
          <a:xfrm>
            <a:off x="6226175" y="1157288"/>
            <a:ext cx="555625" cy="368300"/>
          </a:xfrm>
          <a:prstGeom prst="rect">
            <a:avLst/>
          </a:prstGeom>
          <a:solidFill>
            <a:srgbClr val="FF1F1F"/>
          </a:solidFill>
          <a:ln w="12700">
            <a:solidFill>
              <a:srgbClr val="FF0000"/>
            </a:solidFill>
          </a:ln>
        </p:spPr>
        <p:txBody>
          <a:bodyPr>
            <a:spAutoFit/>
          </a:bodyPr>
          <a:lstStyle/>
          <a:p>
            <a:pPr defTabSz="914400" eaLnBrk="1" fontAlgn="auto" hangingPunct="1">
              <a:spcBef>
                <a:spcPts val="0"/>
              </a:spcBef>
              <a:spcAft>
                <a:spcPts val="0"/>
              </a:spcAft>
              <a:defRPr/>
            </a:pPr>
            <a:r>
              <a:rPr lang="en-US" sz="600">
                <a:solidFill>
                  <a:prstClr val="white"/>
                </a:solidFill>
                <a:latin typeface="Arial" panose="020B0604020202020204"/>
                <a:ea typeface="+mn-ea"/>
              </a:rPr>
              <a:t>Diver 2021, </a:t>
            </a:r>
            <a:r>
              <a:rPr lang="en-US" sz="600" err="1">
                <a:solidFill>
                  <a:prstClr val="white"/>
                </a:solidFill>
                <a:latin typeface="Arial" panose="020B0604020202020204"/>
                <a:ea typeface="+mn-ea"/>
              </a:rPr>
              <a:t>pg</a:t>
            </a:r>
            <a:r>
              <a:rPr lang="en-US" sz="600">
                <a:solidFill>
                  <a:prstClr val="white"/>
                </a:solidFill>
                <a:latin typeface="Arial" panose="020B0604020202020204"/>
                <a:ea typeface="+mn-ea"/>
              </a:rPr>
              <a:t> 11, Fig 4B</a:t>
            </a:r>
          </a:p>
        </p:txBody>
      </p:sp>
      <p:sp>
        <p:nvSpPr>
          <p:cNvPr id="7" name="Rectangle 6">
            <a:extLst>
              <a:ext uri="{FF2B5EF4-FFF2-40B4-BE49-F238E27FC236}">
                <a16:creationId xmlns:a16="http://schemas.microsoft.com/office/drawing/2014/main" id="{B7D50020-F241-428B-BB67-D085532B9270}"/>
              </a:ext>
            </a:extLst>
          </p:cNvPr>
          <p:cNvSpPr/>
          <p:nvPr/>
        </p:nvSpPr>
        <p:spPr>
          <a:xfrm>
            <a:off x="982663" y="1027113"/>
            <a:ext cx="1641475" cy="18335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GB" sz="1800">
              <a:solidFill>
                <a:prstClr val="white"/>
              </a:solidFill>
              <a:latin typeface="Calibri" panose="020F0502020204030204"/>
            </a:endParaRPr>
          </a:p>
        </p:txBody>
      </p:sp>
      <p:cxnSp>
        <p:nvCxnSpPr>
          <p:cNvPr id="12" name="Straight Connector 11">
            <a:extLst>
              <a:ext uri="{FF2B5EF4-FFF2-40B4-BE49-F238E27FC236}">
                <a16:creationId xmlns:a16="http://schemas.microsoft.com/office/drawing/2014/main" id="{D9580724-EE21-4CF9-9A66-645C05E0908E}"/>
              </a:ext>
            </a:extLst>
          </p:cNvPr>
          <p:cNvCxnSpPr>
            <a:cxnSpLocks/>
            <a:stCxn id="9" idx="3"/>
            <a:endCxn id="7" idx="1"/>
          </p:cNvCxnSpPr>
          <p:nvPr/>
        </p:nvCxnSpPr>
        <p:spPr>
          <a:xfrm>
            <a:off x="676275" y="1670050"/>
            <a:ext cx="306388" cy="2730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F13C78D-0E66-49B6-9BCC-0D15EA358BD4}"/>
              </a:ext>
            </a:extLst>
          </p:cNvPr>
          <p:cNvSpPr/>
          <p:nvPr/>
        </p:nvSpPr>
        <p:spPr>
          <a:xfrm>
            <a:off x="2681288" y="1027113"/>
            <a:ext cx="1641475" cy="18335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GB" sz="1800">
              <a:solidFill>
                <a:prstClr val="white"/>
              </a:solidFill>
              <a:latin typeface="Calibri" panose="020F0502020204030204"/>
            </a:endParaRPr>
          </a:p>
        </p:txBody>
      </p:sp>
      <p:cxnSp>
        <p:nvCxnSpPr>
          <p:cNvPr id="19" name="Straight Connector 18">
            <a:extLst>
              <a:ext uri="{FF2B5EF4-FFF2-40B4-BE49-F238E27FC236}">
                <a16:creationId xmlns:a16="http://schemas.microsoft.com/office/drawing/2014/main" id="{CBFA751F-DA12-4D7E-8326-2B394D486DB2}"/>
              </a:ext>
            </a:extLst>
          </p:cNvPr>
          <p:cNvCxnSpPr>
            <a:cxnSpLocks/>
            <a:stCxn id="22" idx="3"/>
            <a:endCxn id="15" idx="2"/>
          </p:cNvCxnSpPr>
          <p:nvPr/>
        </p:nvCxnSpPr>
        <p:spPr>
          <a:xfrm flipV="1">
            <a:off x="6018213" y="1525588"/>
            <a:ext cx="485775" cy="4206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940F605-92D1-4145-A8F7-6887CEFFDDD6}"/>
              </a:ext>
            </a:extLst>
          </p:cNvPr>
          <p:cNvSpPr/>
          <p:nvPr/>
        </p:nvSpPr>
        <p:spPr>
          <a:xfrm>
            <a:off x="4376738" y="1028700"/>
            <a:ext cx="1641475" cy="18351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GB" sz="1800">
              <a:solidFill>
                <a:prstClr val="white"/>
              </a:solidFill>
              <a:latin typeface="Calibri" panose="020F0502020204030204"/>
            </a:endParaRPr>
          </a:p>
        </p:txBody>
      </p:sp>
      <p:sp>
        <p:nvSpPr>
          <p:cNvPr id="24" name="Rectangle 23">
            <a:extLst>
              <a:ext uri="{FF2B5EF4-FFF2-40B4-BE49-F238E27FC236}">
                <a16:creationId xmlns:a16="http://schemas.microsoft.com/office/drawing/2014/main" id="{84B49417-B8ED-4DFC-BDBC-F7C2C96EB4FA}"/>
              </a:ext>
            </a:extLst>
          </p:cNvPr>
          <p:cNvSpPr/>
          <p:nvPr/>
        </p:nvSpPr>
        <p:spPr>
          <a:xfrm>
            <a:off x="920750" y="434975"/>
            <a:ext cx="4114800" cy="2587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GB" sz="1800">
              <a:solidFill>
                <a:prstClr val="white"/>
              </a:solidFill>
              <a:latin typeface="Calibri" panose="020F0502020204030204"/>
            </a:endParaRPr>
          </a:p>
        </p:txBody>
      </p:sp>
      <p:sp>
        <p:nvSpPr>
          <p:cNvPr id="26" name="TextBox 25">
            <a:extLst>
              <a:ext uri="{FF2B5EF4-FFF2-40B4-BE49-F238E27FC236}">
                <a16:creationId xmlns:a16="http://schemas.microsoft.com/office/drawing/2014/main" id="{B91D5FAC-730D-4071-AB09-AA092E50DE81}"/>
              </a:ext>
            </a:extLst>
          </p:cNvPr>
          <p:cNvSpPr txBox="1"/>
          <p:nvPr/>
        </p:nvSpPr>
        <p:spPr>
          <a:xfrm>
            <a:off x="33338" y="11113"/>
            <a:ext cx="676275" cy="1200150"/>
          </a:xfrm>
          <a:prstGeom prst="rect">
            <a:avLst/>
          </a:prstGeom>
          <a:solidFill>
            <a:srgbClr val="FF0000"/>
          </a:solidFill>
          <a:ln w="12700">
            <a:solidFill>
              <a:srgbClr val="FF0000"/>
            </a:solidFill>
          </a:ln>
        </p:spPr>
        <p:txBody>
          <a:bodyPr>
            <a:spAutoFit/>
          </a:bodyPr>
          <a:lstStyle/>
          <a:p>
            <a:pPr defTabSz="914400" eaLnBrk="1" fontAlgn="auto" hangingPunct="1">
              <a:spcBef>
                <a:spcPts val="0"/>
              </a:spcBef>
              <a:spcAft>
                <a:spcPts val="0"/>
              </a:spcAft>
              <a:defRPr/>
            </a:pPr>
            <a:r>
              <a:rPr lang="en-US" sz="600">
                <a:solidFill>
                  <a:prstClr val="white"/>
                </a:solidFill>
                <a:latin typeface="Arial" panose="020B0604020202020204"/>
                <a:ea typeface="+mn-ea"/>
              </a:rPr>
              <a:t>Gauvreau 2014, </a:t>
            </a:r>
            <a:r>
              <a:rPr lang="en-US" sz="600" err="1">
                <a:solidFill>
                  <a:prstClr val="white"/>
                </a:solidFill>
                <a:latin typeface="Arial" panose="020B0604020202020204"/>
                <a:ea typeface="+mn-ea"/>
              </a:rPr>
              <a:t>pg</a:t>
            </a:r>
            <a:r>
              <a:rPr lang="en-US" sz="600">
                <a:solidFill>
                  <a:prstClr val="white"/>
                </a:solidFill>
                <a:latin typeface="Arial" panose="020B0604020202020204"/>
                <a:ea typeface="+mn-ea"/>
              </a:rPr>
              <a:t> 8, col 2, para 2, lines 1-8; </a:t>
            </a:r>
            <a:r>
              <a:rPr lang="en-US" sz="600" err="1">
                <a:solidFill>
                  <a:prstClr val="white"/>
                </a:solidFill>
                <a:latin typeface="Arial" panose="020B0604020202020204"/>
                <a:ea typeface="+mn-ea"/>
              </a:rPr>
              <a:t>Sverrild</a:t>
            </a:r>
            <a:r>
              <a:rPr lang="en-US" sz="600">
                <a:solidFill>
                  <a:prstClr val="white"/>
                </a:solidFill>
                <a:latin typeface="Arial" panose="020B0604020202020204"/>
                <a:ea typeface="+mn-ea"/>
              </a:rPr>
              <a:t> 2021, </a:t>
            </a:r>
            <a:r>
              <a:rPr lang="en-US" sz="600" err="1">
                <a:solidFill>
                  <a:prstClr val="white"/>
                </a:solidFill>
                <a:latin typeface="Arial" panose="020B0604020202020204"/>
                <a:ea typeface="+mn-ea"/>
              </a:rPr>
              <a:t>pg</a:t>
            </a:r>
            <a:r>
              <a:rPr lang="en-US" sz="600">
                <a:solidFill>
                  <a:prstClr val="white"/>
                </a:solidFill>
                <a:latin typeface="Arial" panose="020B0604020202020204"/>
                <a:ea typeface="+mn-ea"/>
              </a:rPr>
              <a:t> 12, para 3, lines 1-4; Diver 2021, </a:t>
            </a:r>
            <a:r>
              <a:rPr lang="en-US" sz="600" err="1">
                <a:solidFill>
                  <a:prstClr val="white"/>
                </a:solidFill>
                <a:latin typeface="Arial" panose="020B0604020202020204"/>
                <a:ea typeface="+mn-ea"/>
              </a:rPr>
              <a:t>pg</a:t>
            </a:r>
            <a:r>
              <a:rPr lang="en-US" sz="600">
                <a:solidFill>
                  <a:prstClr val="white"/>
                </a:solidFill>
                <a:latin typeface="Arial" panose="020B0604020202020204"/>
                <a:ea typeface="+mn-ea"/>
              </a:rPr>
              <a:t> 11, Fig 4B, page 12, col 2, para 4, line 3</a:t>
            </a:r>
          </a:p>
        </p:txBody>
      </p:sp>
      <p:cxnSp>
        <p:nvCxnSpPr>
          <p:cNvPr id="29" name="Straight Connector 28">
            <a:extLst>
              <a:ext uri="{FF2B5EF4-FFF2-40B4-BE49-F238E27FC236}">
                <a16:creationId xmlns:a16="http://schemas.microsoft.com/office/drawing/2014/main" id="{FDFE8911-9D17-4972-A2B4-082CEAF92FF7}"/>
              </a:ext>
            </a:extLst>
          </p:cNvPr>
          <p:cNvCxnSpPr>
            <a:cxnSpLocks/>
            <a:endCxn id="24" idx="1"/>
          </p:cNvCxnSpPr>
          <p:nvPr/>
        </p:nvCxnSpPr>
        <p:spPr>
          <a:xfrm flipV="1">
            <a:off x="668338" y="563563"/>
            <a:ext cx="252412" cy="2222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3FCBEB9C-431E-4C9C-9D09-7255D36C0CA2}"/>
              </a:ext>
            </a:extLst>
          </p:cNvPr>
          <p:cNvSpPr/>
          <p:nvPr/>
        </p:nvSpPr>
        <p:spPr>
          <a:xfrm>
            <a:off x="869950" y="2933700"/>
            <a:ext cx="758825" cy="146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GB" sz="1800">
              <a:solidFill>
                <a:prstClr val="white"/>
              </a:solidFill>
              <a:latin typeface="Calibri" panose="020F0502020204030204"/>
            </a:endParaRPr>
          </a:p>
        </p:txBody>
      </p:sp>
      <p:sp>
        <p:nvSpPr>
          <p:cNvPr id="34" name="Rectangle 33">
            <a:extLst>
              <a:ext uri="{FF2B5EF4-FFF2-40B4-BE49-F238E27FC236}">
                <a16:creationId xmlns:a16="http://schemas.microsoft.com/office/drawing/2014/main" id="{4D414AE3-B35B-4583-9947-727F4EBDA186}"/>
              </a:ext>
            </a:extLst>
          </p:cNvPr>
          <p:cNvSpPr/>
          <p:nvPr/>
        </p:nvSpPr>
        <p:spPr>
          <a:xfrm>
            <a:off x="1628775" y="2933700"/>
            <a:ext cx="2600325" cy="146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GB" sz="1800">
              <a:solidFill>
                <a:prstClr val="white"/>
              </a:solidFill>
              <a:latin typeface="Calibri" panose="020F0502020204030204"/>
            </a:endParaRPr>
          </a:p>
        </p:txBody>
      </p:sp>
      <p:cxnSp>
        <p:nvCxnSpPr>
          <p:cNvPr id="36" name="Connector: Elbow 35">
            <a:extLst>
              <a:ext uri="{FF2B5EF4-FFF2-40B4-BE49-F238E27FC236}">
                <a16:creationId xmlns:a16="http://schemas.microsoft.com/office/drawing/2014/main" id="{0BCE4295-E834-4B3E-A661-CB8C46973EB5}"/>
              </a:ext>
            </a:extLst>
          </p:cNvPr>
          <p:cNvCxnSpPr>
            <a:cxnSpLocks/>
            <a:stCxn id="14" idx="2"/>
            <a:endCxn id="11" idx="3"/>
          </p:cNvCxnSpPr>
          <p:nvPr/>
        </p:nvCxnSpPr>
        <p:spPr>
          <a:xfrm rot="16200000" flipH="1">
            <a:off x="3563143" y="2799557"/>
            <a:ext cx="1008063" cy="1130300"/>
          </a:xfrm>
          <a:prstGeom prst="bentConnector4">
            <a:avLst>
              <a:gd name="adj1" fmla="val 2982"/>
              <a:gd name="adj2" fmla="val 120201"/>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82D1DA7-6546-4BCA-854F-B3F976D99522}"/>
              </a:ext>
            </a:extLst>
          </p:cNvPr>
          <p:cNvSpPr txBox="1"/>
          <p:nvPr/>
        </p:nvSpPr>
        <p:spPr>
          <a:xfrm>
            <a:off x="0" y="2579688"/>
            <a:ext cx="676275" cy="461962"/>
          </a:xfrm>
          <a:prstGeom prst="rect">
            <a:avLst/>
          </a:prstGeom>
          <a:solidFill>
            <a:srgbClr val="FF0000"/>
          </a:solidFill>
          <a:ln w="12700">
            <a:solidFill>
              <a:srgbClr val="FF0000"/>
            </a:solidFill>
          </a:ln>
        </p:spPr>
        <p:txBody>
          <a:bodyPr>
            <a:spAutoFit/>
          </a:bodyPr>
          <a:lstStyle/>
          <a:p>
            <a:pPr defTabSz="914400" eaLnBrk="1" fontAlgn="auto" hangingPunct="1">
              <a:spcBef>
                <a:spcPts val="0"/>
              </a:spcBef>
              <a:spcAft>
                <a:spcPts val="0"/>
              </a:spcAft>
              <a:defRPr/>
            </a:pPr>
            <a:r>
              <a:rPr lang="en-US" sz="600">
                <a:solidFill>
                  <a:prstClr val="white"/>
                </a:solidFill>
                <a:latin typeface="Arial" panose="020B0604020202020204"/>
                <a:ea typeface="+mn-ea"/>
              </a:rPr>
              <a:t>Gauvreau 2014, Supp appendix, </a:t>
            </a:r>
            <a:r>
              <a:rPr lang="en-US" sz="600" err="1">
                <a:solidFill>
                  <a:prstClr val="white"/>
                </a:solidFill>
                <a:latin typeface="Arial" panose="020B0604020202020204"/>
                <a:ea typeface="+mn-ea"/>
              </a:rPr>
              <a:t>pg</a:t>
            </a:r>
            <a:r>
              <a:rPr lang="en-US" sz="600">
                <a:solidFill>
                  <a:prstClr val="white"/>
                </a:solidFill>
                <a:latin typeface="Arial" panose="020B0604020202020204"/>
                <a:ea typeface="+mn-ea"/>
              </a:rPr>
              <a:t> 17, table S5</a:t>
            </a:r>
          </a:p>
        </p:txBody>
      </p:sp>
      <p:cxnSp>
        <p:nvCxnSpPr>
          <p:cNvPr id="40" name="Connector: Elbow 39">
            <a:extLst>
              <a:ext uri="{FF2B5EF4-FFF2-40B4-BE49-F238E27FC236}">
                <a16:creationId xmlns:a16="http://schemas.microsoft.com/office/drawing/2014/main" id="{566342CE-B350-4BED-AD27-AF718CEDA560}"/>
              </a:ext>
            </a:extLst>
          </p:cNvPr>
          <p:cNvCxnSpPr>
            <a:cxnSpLocks/>
            <a:stCxn id="39" idx="2"/>
            <a:endCxn id="32" idx="1"/>
          </p:cNvCxnSpPr>
          <p:nvPr/>
        </p:nvCxnSpPr>
        <p:spPr>
          <a:xfrm rot="5400000" flipH="1" flipV="1">
            <a:off x="586581" y="2758282"/>
            <a:ext cx="34925" cy="531812"/>
          </a:xfrm>
          <a:prstGeom prst="bentConnector4">
            <a:avLst>
              <a:gd name="adj1" fmla="val -652826"/>
              <a:gd name="adj2" fmla="val 81751"/>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61EBC38-70CC-44D4-87E5-FB5912BE52C2}"/>
              </a:ext>
            </a:extLst>
          </p:cNvPr>
          <p:cNvSpPr txBox="1"/>
          <p:nvPr/>
        </p:nvSpPr>
        <p:spPr>
          <a:xfrm>
            <a:off x="1789113" y="3395663"/>
            <a:ext cx="555625" cy="646112"/>
          </a:xfrm>
          <a:prstGeom prst="rect">
            <a:avLst/>
          </a:prstGeom>
          <a:solidFill>
            <a:srgbClr val="FF1F1F"/>
          </a:solidFill>
          <a:ln w="12700">
            <a:solidFill>
              <a:srgbClr val="FF0000"/>
            </a:solidFill>
          </a:ln>
        </p:spPr>
        <p:txBody>
          <a:bodyPr>
            <a:spAutoFit/>
          </a:bodyPr>
          <a:lstStyle/>
          <a:p>
            <a:pPr defTabSz="914400" eaLnBrk="1" fontAlgn="auto" hangingPunct="1">
              <a:spcBef>
                <a:spcPts val="0"/>
              </a:spcBef>
              <a:spcAft>
                <a:spcPts val="0"/>
              </a:spcAft>
              <a:defRPr/>
            </a:pPr>
            <a:r>
              <a:rPr lang="en-US" sz="600">
                <a:solidFill>
                  <a:prstClr val="white"/>
                </a:solidFill>
                <a:latin typeface="Arial" panose="020B0604020202020204"/>
                <a:ea typeface="+mn-ea"/>
              </a:rPr>
              <a:t>In-house data. </a:t>
            </a:r>
            <a:r>
              <a:rPr lang="en-US" sz="600" err="1">
                <a:solidFill>
                  <a:prstClr val="white"/>
                </a:solidFill>
                <a:latin typeface="Arial" panose="020B0604020202020204"/>
                <a:ea typeface="+mn-ea"/>
              </a:rPr>
              <a:t>DoF</a:t>
            </a:r>
            <a:r>
              <a:rPr lang="en-US" sz="600">
                <a:solidFill>
                  <a:prstClr val="white"/>
                </a:solidFill>
                <a:latin typeface="Arial" panose="020B0604020202020204"/>
                <a:ea typeface="+mn-ea"/>
              </a:rPr>
              <a:t> Z4-45005, page 3, Table 14.2.4.13</a:t>
            </a:r>
          </a:p>
        </p:txBody>
      </p:sp>
      <p:cxnSp>
        <p:nvCxnSpPr>
          <p:cNvPr id="44" name="Connector: Elbow 43">
            <a:extLst>
              <a:ext uri="{FF2B5EF4-FFF2-40B4-BE49-F238E27FC236}">
                <a16:creationId xmlns:a16="http://schemas.microsoft.com/office/drawing/2014/main" id="{365D836C-58A4-4D86-A702-EB28F1964A58}"/>
              </a:ext>
            </a:extLst>
          </p:cNvPr>
          <p:cNvCxnSpPr>
            <a:cxnSpLocks/>
            <a:stCxn id="34" idx="2"/>
            <a:endCxn id="43" idx="3"/>
          </p:cNvCxnSpPr>
          <p:nvPr/>
        </p:nvCxnSpPr>
        <p:spPr>
          <a:xfrm rot="5400000">
            <a:off x="2316956" y="3107532"/>
            <a:ext cx="639763" cy="584200"/>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E6D71-BBE3-F5EF-F825-C770BED86C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2152F8-09C1-E8C4-565D-D67DB24CEA7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649BC80-4578-73AC-EB86-E2C6CBB7880A}"/>
              </a:ext>
            </a:extLst>
          </p:cNvPr>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800" b="1" dirty="0">
                <a:solidFill>
                  <a:srgbClr val="303030"/>
                </a:solidFill>
              </a:rPr>
              <a:t>Notes:</a:t>
            </a:r>
          </a:p>
          <a:p>
            <a:pPr marL="182880" marR="0" lvl="0" indent="-18288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5B6C10"/>
                </a:solidFill>
                <a:effectLst/>
                <a:uLnTx/>
                <a:uFillTx/>
                <a:latin typeface="+mn-lt"/>
                <a:ea typeface="+mn-ea"/>
                <a:cs typeface="+mn-cs"/>
              </a:rPr>
              <a:t>Tezepelumab reduced mucus plugging scores </a:t>
            </a:r>
            <a:r>
              <a:rPr kumimoji="0" lang="en-US" sz="800" b="0" i="0" u="none" strike="noStrike" kern="1200" cap="none" spc="0" normalizeH="0" baseline="0" noProof="0" dirty="0">
                <a:ln>
                  <a:noFill/>
                </a:ln>
                <a:solidFill>
                  <a:srgbClr val="000000"/>
                </a:solidFill>
                <a:effectLst/>
                <a:uLnTx/>
                <a:uFillTx/>
                <a:latin typeface="+mn-lt"/>
                <a:ea typeface="+mn-ea"/>
                <a:cs typeface="+mn-cs"/>
              </a:rPr>
              <a:t>com</a:t>
            </a:r>
            <a:r>
              <a:rPr lang="en-US" sz="800" dirty="0">
                <a:solidFill>
                  <a:srgbClr val="000000"/>
                </a:solidFill>
                <a:latin typeface="+mn-lt"/>
              </a:rPr>
              <a:t>pared with placebo at EOT, which correlated with improvements in lung function</a:t>
            </a:r>
            <a:r>
              <a:rPr lang="en-US" sz="800" baseline="30000" dirty="0">
                <a:solidFill>
                  <a:srgbClr val="000000"/>
                </a:solidFill>
                <a:latin typeface="+mn-lt"/>
              </a:rPr>
              <a:t>1</a:t>
            </a:r>
            <a:endParaRPr lang="en-US" sz="800" dirty="0">
              <a:solidFill>
                <a:srgbClr val="000000"/>
              </a:solidFill>
              <a:latin typeface="+mn-lt"/>
            </a:endParaRPr>
          </a:p>
          <a:p>
            <a:pPr marL="182880" marR="0" lvl="0" indent="-18288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800" b="0" i="0" u="none" strike="noStrike" kern="1200" cap="none" spc="0" normalizeH="0" noProof="0" dirty="0">
                <a:ln>
                  <a:noFill/>
                </a:ln>
                <a:solidFill>
                  <a:srgbClr val="000000"/>
                </a:solidFill>
                <a:effectLst/>
                <a:uLnTx/>
                <a:uFillTx/>
                <a:latin typeface="+mn-lt"/>
                <a:ea typeface="+mn-ea"/>
                <a:cs typeface="+mn-cs"/>
              </a:rPr>
              <a:t>A suggested mechanism is through the suppression </a:t>
            </a:r>
            <a:r>
              <a:rPr lang="en-US" sz="800" dirty="0">
                <a:solidFill>
                  <a:srgbClr val="000000"/>
                </a:solidFill>
                <a:latin typeface="+mn-lt"/>
              </a:rPr>
              <a:t>of</a:t>
            </a:r>
            <a:r>
              <a:rPr kumimoji="0" lang="en-US" sz="800" b="0" i="0" u="none" strike="noStrike" kern="1200" cap="none" spc="0" normalizeH="0" noProof="0" dirty="0">
                <a:ln>
                  <a:noFill/>
                </a:ln>
                <a:solidFill>
                  <a:srgbClr val="000000"/>
                </a:solidFill>
                <a:effectLst/>
                <a:uLnTx/>
                <a:uFillTx/>
                <a:latin typeface="+mn-lt"/>
                <a:ea typeface="+mn-ea"/>
                <a:cs typeface="+mn-cs"/>
              </a:rPr>
              <a:t> </a:t>
            </a:r>
            <a:r>
              <a:rPr kumimoji="0" lang="en-US" sz="800" b="1" i="0" u="none" strike="noStrike" kern="1200" cap="none" spc="0" normalizeH="0" noProof="0" dirty="0">
                <a:ln>
                  <a:noFill/>
                </a:ln>
                <a:solidFill>
                  <a:srgbClr val="5B6C10"/>
                </a:solidFill>
                <a:effectLst/>
                <a:uLnTx/>
                <a:uFillTx/>
                <a:latin typeface="+mn-lt"/>
                <a:ea typeface="+mn-ea"/>
                <a:cs typeface="+mn-cs"/>
              </a:rPr>
              <a:t>multiple T2 inflammatory pathways</a:t>
            </a:r>
            <a:r>
              <a:rPr kumimoji="0" lang="en-US" sz="800" b="0" i="0" u="none" strike="noStrike" kern="1200" cap="none" spc="0" normalizeH="0" noProof="0" dirty="0">
                <a:ln>
                  <a:noFill/>
                </a:ln>
                <a:solidFill>
                  <a:srgbClr val="000000"/>
                </a:solidFill>
                <a:effectLst/>
                <a:uLnTx/>
                <a:uFillTx/>
                <a:latin typeface="+mn-lt"/>
                <a:ea typeface="+mn-ea"/>
                <a:cs typeface="+mn-cs"/>
              </a:rPr>
              <a:t>, including </a:t>
            </a:r>
            <a:r>
              <a:rPr kumimoji="0" lang="en-US" sz="800" b="1" i="0" u="none" strike="noStrike" kern="1200" cap="none" spc="0" normalizeH="0" noProof="0" dirty="0">
                <a:ln>
                  <a:noFill/>
                </a:ln>
                <a:solidFill>
                  <a:srgbClr val="5B6C10"/>
                </a:solidFill>
                <a:effectLst/>
                <a:uLnTx/>
                <a:uFillTx/>
                <a:latin typeface="+mn-lt"/>
                <a:ea typeface="+mn-ea"/>
                <a:cs typeface="+mn-cs"/>
              </a:rPr>
              <a:t>IL-5</a:t>
            </a:r>
            <a:r>
              <a:rPr kumimoji="0" lang="en-US" sz="800" b="0" i="0" u="none" strike="noStrike" kern="1200" cap="none" spc="0" normalizeH="0" noProof="0" dirty="0">
                <a:ln>
                  <a:noFill/>
                </a:ln>
                <a:solidFill>
                  <a:srgbClr val="000000"/>
                </a:solidFill>
                <a:effectLst/>
                <a:uLnTx/>
                <a:uFillTx/>
                <a:latin typeface="+mn-lt"/>
                <a:ea typeface="+mn-ea"/>
                <a:cs typeface="+mn-cs"/>
              </a:rPr>
              <a:t> and </a:t>
            </a:r>
            <a:r>
              <a:rPr kumimoji="0" lang="en-US" sz="800" b="1" i="0" u="none" strike="noStrike" kern="1200" cap="none" spc="0" normalizeH="0" noProof="0" dirty="0">
                <a:ln>
                  <a:noFill/>
                </a:ln>
                <a:solidFill>
                  <a:srgbClr val="5B6C10"/>
                </a:solidFill>
                <a:effectLst/>
                <a:uLnTx/>
                <a:uFillTx/>
                <a:latin typeface="+mn-lt"/>
                <a:ea typeface="+mn-ea"/>
                <a:cs typeface="+mn-cs"/>
              </a:rPr>
              <a:t>IL-13</a:t>
            </a:r>
            <a:r>
              <a:rPr kumimoji="0" lang="en-US" sz="800" b="1" i="0" u="none" strike="noStrike" kern="1200" cap="none" spc="0" normalizeH="0" baseline="30000" noProof="0" dirty="0">
                <a:ln>
                  <a:noFill/>
                </a:ln>
                <a:solidFill>
                  <a:srgbClr val="5B6C10"/>
                </a:solidFill>
                <a:effectLst/>
                <a:uLnTx/>
                <a:uFillTx/>
                <a:latin typeface="+mn-lt"/>
                <a:ea typeface="+mn-ea"/>
                <a:cs typeface="+mn-cs"/>
              </a:rPr>
              <a:t>1</a:t>
            </a:r>
          </a:p>
          <a:p>
            <a:pPr marL="182880" lvl="0" indent="-182880">
              <a:spcAft>
                <a:spcPts val="600"/>
              </a:spcAft>
              <a:buFont typeface="Arial" panose="020B0604020202020204" pitchFamily="34" charset="0"/>
              <a:buChar char="•"/>
              <a:defRPr/>
            </a:pPr>
            <a:r>
              <a:rPr kumimoji="0" lang="en-US" sz="800" b="1" i="0" u="none" strike="noStrike" kern="1200" cap="none" spc="0" normalizeH="0" noProof="0" dirty="0">
                <a:ln>
                  <a:noFill/>
                </a:ln>
                <a:solidFill>
                  <a:srgbClr val="5E6F15"/>
                </a:solidFill>
                <a:effectLst/>
                <a:uLnTx/>
                <a:uFillTx/>
                <a:latin typeface="+mn-lt"/>
                <a:ea typeface="+mn-ea"/>
                <a:cs typeface="+mn-cs"/>
              </a:rPr>
              <a:t>Greater </a:t>
            </a:r>
            <a:r>
              <a:rPr lang="en-US" sz="800" b="1" dirty="0">
                <a:solidFill>
                  <a:srgbClr val="5E6F15"/>
                </a:solidFill>
              </a:rPr>
              <a:t>improvements</a:t>
            </a:r>
            <a:r>
              <a:rPr lang="en-US" sz="800" dirty="0">
                <a:solidFill>
                  <a:srgbClr val="000000"/>
                </a:solidFill>
              </a:rPr>
              <a:t> were observed </a:t>
            </a:r>
            <a:r>
              <a:rPr lang="en-US" sz="800" b="1" dirty="0">
                <a:solidFill>
                  <a:srgbClr val="5E6F15"/>
                </a:solidFill>
              </a:rPr>
              <a:t>among patients with T2-high inflammation</a:t>
            </a:r>
            <a:r>
              <a:rPr lang="en-US" sz="800" dirty="0">
                <a:solidFill>
                  <a:srgbClr val="000000"/>
                </a:solidFill>
              </a:rPr>
              <a:t> with </a:t>
            </a:r>
            <a:r>
              <a:rPr kumimoji="0" lang="en-US" sz="800" b="0" i="0" u="none" strike="noStrike" kern="1200" cap="none" spc="0" normalizeH="0" noProof="0" dirty="0">
                <a:ln>
                  <a:noFill/>
                </a:ln>
                <a:solidFill>
                  <a:srgbClr val="000000"/>
                </a:solidFill>
                <a:effectLst/>
                <a:uLnTx/>
                <a:uFillTx/>
                <a:latin typeface="+mn-lt"/>
                <a:ea typeface="+mn-ea"/>
                <a:cs typeface="+mn-cs"/>
              </a:rPr>
              <a:t>tezepelumab patients</a:t>
            </a:r>
            <a:r>
              <a:rPr kumimoji="0" lang="en-US" sz="800" b="0" i="0" u="none" strike="noStrike" kern="1200" cap="none" spc="0" normalizeH="0" baseline="30000" noProof="0" dirty="0">
                <a:ln>
                  <a:noFill/>
                </a:ln>
                <a:solidFill>
                  <a:srgbClr val="000000"/>
                </a:solidFill>
                <a:effectLst/>
                <a:uLnTx/>
                <a:uFillTx/>
                <a:latin typeface="+mn-lt"/>
                <a:ea typeface="+mn-ea"/>
                <a:cs typeface="+mn-cs"/>
              </a:rPr>
              <a:t>1</a:t>
            </a:r>
          </a:p>
          <a:p>
            <a:pPr marL="0" indent="0">
              <a:spcBef>
                <a:spcPts val="200"/>
              </a:spcBef>
              <a:buNone/>
            </a:pPr>
            <a:r>
              <a:rPr lang="en-US" sz="800" b="1" u="sng" dirty="0"/>
              <a:t>Change in Mucus Plug Score Among Patients with T2-High Inflammation:</a:t>
            </a:r>
          </a:p>
          <a:p>
            <a:pPr marL="0" indent="0" defTabSz="966612">
              <a:spcBef>
                <a:spcPts val="0"/>
              </a:spcBef>
              <a:buClrTx/>
              <a:buSzTx/>
              <a:buNone/>
              <a:defRPr/>
            </a:pPr>
            <a:r>
              <a:rPr lang="en-GB" sz="800" b="1" dirty="0">
                <a:solidFill>
                  <a:prstClr val="black"/>
                </a:solidFill>
                <a:latin typeface="+mn-lt"/>
                <a:cs typeface="Arial" panose="020B0604020202020204" pitchFamily="34" charset="0"/>
              </a:rPr>
              <a:t>Tezepelumab</a:t>
            </a:r>
            <a:r>
              <a:rPr lang="en-GB" sz="800" b="1" baseline="30000" dirty="0">
                <a:solidFill>
                  <a:prstClr val="black"/>
                </a:solidFill>
                <a:latin typeface="+mn-lt"/>
                <a:cs typeface="Arial" panose="020B0604020202020204" pitchFamily="34" charset="0"/>
              </a:rPr>
              <a:t>1</a:t>
            </a:r>
            <a:endParaRPr lang="en-GB" sz="800" b="1" dirty="0">
              <a:solidFill>
                <a:prstClr val="black"/>
              </a:solidFill>
              <a:latin typeface="+mn-lt"/>
              <a:cs typeface="Arial" panose="020B0604020202020204" pitchFamily="34" charset="0"/>
            </a:endParaRPr>
          </a:p>
          <a:p>
            <a:pPr marL="171450" indent="-171450" defTabSz="966612">
              <a:spcBef>
                <a:spcPts val="0"/>
              </a:spcBef>
              <a:buClrTx/>
              <a:buSzTx/>
              <a:defRPr/>
            </a:pPr>
            <a:r>
              <a:rPr lang="en-GB" sz="800" b="0" u="none" dirty="0">
                <a:solidFill>
                  <a:prstClr val="black"/>
                </a:solidFill>
                <a:latin typeface="+mn-lt"/>
                <a:cs typeface="Arial" panose="020B0604020202020204" pitchFamily="34" charset="0"/>
              </a:rPr>
              <a:t>Mucus plug scores for baseline/EOT:</a:t>
            </a:r>
          </a:p>
          <a:p>
            <a:pPr marL="400050" lvl="2" indent="-171450" defTabSz="966612">
              <a:spcBef>
                <a:spcPts val="0"/>
              </a:spcBef>
              <a:buClrTx/>
              <a:buSzTx/>
              <a:defRPr/>
            </a:pPr>
            <a:r>
              <a:rPr lang="en-GB" sz="800" b="1" u="none" dirty="0">
                <a:solidFill>
                  <a:prstClr val="black"/>
                </a:solidFill>
                <a:latin typeface="+mn-lt"/>
                <a:cs typeface="Arial" panose="020B0604020202020204" pitchFamily="34" charset="0"/>
              </a:rPr>
              <a:t>Tezepelumab</a:t>
            </a:r>
            <a:r>
              <a:rPr lang="en-GB" sz="800" b="0" u="none" dirty="0">
                <a:solidFill>
                  <a:prstClr val="black"/>
                </a:solidFill>
                <a:latin typeface="+mn-lt"/>
                <a:cs typeface="Arial" panose="020B0604020202020204" pitchFamily="34" charset="0"/>
              </a:rPr>
              <a:t>: 7.2/0.40</a:t>
            </a:r>
          </a:p>
          <a:p>
            <a:pPr marL="400050" lvl="2" indent="-171450" defTabSz="966612">
              <a:spcBef>
                <a:spcPts val="0"/>
              </a:spcBef>
              <a:buClrTx/>
              <a:buSzTx/>
              <a:defRPr/>
            </a:pPr>
            <a:r>
              <a:rPr lang="en-GB" sz="800" b="1" u="none" dirty="0">
                <a:solidFill>
                  <a:prstClr val="black"/>
                </a:solidFill>
                <a:latin typeface="+mn-lt"/>
                <a:cs typeface="Arial" panose="020B0604020202020204" pitchFamily="34" charset="0"/>
              </a:rPr>
              <a:t>Placebo</a:t>
            </a:r>
            <a:r>
              <a:rPr lang="en-GB" sz="800" b="0" u="none" dirty="0">
                <a:solidFill>
                  <a:prstClr val="black"/>
                </a:solidFill>
                <a:latin typeface="+mn-lt"/>
                <a:cs typeface="Arial" panose="020B0604020202020204" pitchFamily="34" charset="0"/>
              </a:rPr>
              <a:t>: 1.0/1.0</a:t>
            </a:r>
          </a:p>
          <a:p>
            <a:pPr marL="0" indent="0" defTabSz="966612">
              <a:spcBef>
                <a:spcPts val="0"/>
              </a:spcBef>
              <a:buClrTx/>
              <a:buSzTx/>
              <a:buNone/>
              <a:defRPr/>
            </a:pPr>
            <a:r>
              <a:rPr lang="en-GB" sz="800" b="1" dirty="0">
                <a:solidFill>
                  <a:prstClr val="black"/>
                </a:solidFill>
                <a:latin typeface="+mn-lt"/>
                <a:cs typeface="Arial" panose="020B0604020202020204" pitchFamily="34" charset="0"/>
              </a:rPr>
              <a:t>Dupilumab</a:t>
            </a:r>
          </a:p>
          <a:p>
            <a:pPr marL="171450" indent="-171450" defTabSz="966612">
              <a:spcBef>
                <a:spcPts val="0"/>
              </a:spcBef>
              <a:buClrTx/>
              <a:buSzTx/>
              <a:defRPr/>
            </a:pPr>
            <a:r>
              <a:rPr lang="en-GB" sz="800" b="0" dirty="0">
                <a:solidFill>
                  <a:prstClr val="black"/>
                </a:solidFill>
                <a:latin typeface="+mn-lt"/>
                <a:cs typeface="Arial" panose="020B0604020202020204" pitchFamily="34" charset="0"/>
              </a:rPr>
              <a:t>Patients included in VESTIGE, a Phase IV trial which investigated the efficacy of dupilumab on changes in mucus plug score, had BEC</a:t>
            </a:r>
            <a:r>
              <a:rPr lang="en-GB" sz="800" b="0" u="none" dirty="0">
                <a:solidFill>
                  <a:prstClr val="black"/>
                </a:solidFill>
                <a:latin typeface="+mn-lt"/>
                <a:cs typeface="Arial" panose="020B0604020202020204" pitchFamily="34" charset="0"/>
              </a:rPr>
              <a:t> ≥</a:t>
            </a:r>
            <a:r>
              <a:rPr lang="en-GB" sz="800" b="0" dirty="0">
                <a:solidFill>
                  <a:prstClr val="black"/>
                </a:solidFill>
                <a:latin typeface="+mn-lt"/>
                <a:cs typeface="Arial" panose="020B0604020202020204" pitchFamily="34" charset="0"/>
              </a:rPr>
              <a:t>300 and </a:t>
            </a:r>
            <a:r>
              <a:rPr lang="en-GB" sz="800" b="0" dirty="0" err="1">
                <a:solidFill>
                  <a:prstClr val="black"/>
                </a:solidFill>
                <a:latin typeface="+mn-lt"/>
                <a:cs typeface="Arial" panose="020B0604020202020204" pitchFamily="34" charset="0"/>
              </a:rPr>
              <a:t>FeNO</a:t>
            </a:r>
            <a:r>
              <a:rPr lang="en-GB" sz="800" b="0" dirty="0">
                <a:solidFill>
                  <a:prstClr val="black"/>
                </a:solidFill>
                <a:latin typeface="+mn-lt"/>
                <a:cs typeface="Arial" panose="020B0604020202020204" pitchFamily="34" charset="0"/>
              </a:rPr>
              <a:t> </a:t>
            </a:r>
            <a:r>
              <a:rPr lang="en-GB" sz="800" b="0" u="none" dirty="0">
                <a:solidFill>
                  <a:prstClr val="black"/>
                </a:solidFill>
                <a:latin typeface="+mn-lt"/>
                <a:cs typeface="Arial" panose="020B0604020202020204" pitchFamily="34" charset="0"/>
              </a:rPr>
              <a:t>≥</a:t>
            </a:r>
            <a:r>
              <a:rPr lang="en-GB" sz="800" b="0" dirty="0">
                <a:solidFill>
                  <a:prstClr val="black"/>
                </a:solidFill>
                <a:latin typeface="+mn-lt"/>
                <a:cs typeface="Arial" panose="020B0604020202020204" pitchFamily="34" charset="0"/>
              </a:rPr>
              <a:t>25 ppb.</a:t>
            </a:r>
            <a:r>
              <a:rPr lang="en-GB" sz="800" baseline="30000" dirty="0">
                <a:solidFill>
                  <a:prstClr val="black"/>
                </a:solidFill>
                <a:latin typeface="+mn-lt"/>
                <a:cs typeface="Arial" panose="020B0604020202020204" pitchFamily="34" charset="0"/>
              </a:rPr>
              <a:t>3,4</a:t>
            </a:r>
            <a:endParaRPr lang="en-GB" sz="800" b="0" baseline="30000" dirty="0">
              <a:solidFill>
                <a:prstClr val="black"/>
              </a:solidFill>
              <a:latin typeface="+mn-lt"/>
              <a:cs typeface="Arial" panose="020B0604020202020204" pitchFamily="34" charset="0"/>
            </a:endParaRPr>
          </a:p>
          <a:p>
            <a:pPr marL="171450" indent="-171450" defTabSz="966612">
              <a:spcBef>
                <a:spcPts val="0"/>
              </a:spcBef>
              <a:buClrTx/>
              <a:buSzTx/>
              <a:defRPr/>
            </a:pPr>
            <a:r>
              <a:rPr lang="en-US" sz="800" b="0" dirty="0">
                <a:solidFill>
                  <a:prstClr val="black"/>
                </a:solidFill>
                <a:latin typeface="+mn-lt"/>
                <a:cs typeface="Arial" panose="020B0604020202020204" pitchFamily="34" charset="0"/>
              </a:rPr>
              <a:t>Changes in global mucus score were significantly greater in patients treated with dupilumab vs. placebo by Week 24. LSM (SE) change from baseline at Week 24: placebo 1.44 (0.66), dupilumab -3.48 (0.46). LSM difference -4.92 (0.80).</a:t>
            </a:r>
            <a:r>
              <a:rPr lang="en-US" sz="800" b="0" baseline="30000" dirty="0">
                <a:solidFill>
                  <a:prstClr val="black"/>
                </a:solidFill>
                <a:latin typeface="+mn-lt"/>
                <a:cs typeface="Arial" panose="020B0604020202020204" pitchFamily="34" charset="0"/>
              </a:rPr>
              <a:t>2,3</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800" b="1" dirty="0">
                <a:solidFill>
                  <a:srgbClr val="303030"/>
                </a:solidFill>
              </a:rPr>
              <a:t>Background on Mucus Plugs:</a:t>
            </a:r>
          </a:p>
          <a:p>
            <a:pPr marL="0" indent="0">
              <a:spcBef>
                <a:spcPts val="200"/>
              </a:spcBef>
              <a:buNone/>
            </a:pPr>
            <a:r>
              <a:rPr lang="en-US" sz="800" dirty="0">
                <a:solidFill>
                  <a:srgbClr val="303030"/>
                </a:solidFill>
              </a:rPr>
              <a:t>Type 2 cytokines, such as IL-5 and IL-13, could orchestrate multiple pathologies to cause mucus plug formation</a:t>
            </a:r>
            <a:r>
              <a:rPr lang="en-US" sz="800" baseline="30000" dirty="0">
                <a:solidFill>
                  <a:srgbClr val="303030"/>
                </a:solidFill>
              </a:rPr>
              <a:t>4</a:t>
            </a:r>
          </a:p>
          <a:p>
            <a:pPr marL="181240" indent="-181240">
              <a:spcBef>
                <a:spcPts val="200"/>
              </a:spcBef>
            </a:pPr>
            <a:r>
              <a:rPr lang="en-US" sz="800" dirty="0">
                <a:solidFill>
                  <a:srgbClr val="303030"/>
                </a:solidFill>
              </a:rPr>
              <a:t>The e</a:t>
            </a:r>
            <a:r>
              <a:rPr lang="en-US" sz="800" dirty="0"/>
              <a:t>pithelium, stimulated by IL-13, secretes high concentrations of mucin, particularly cysteine-rich MUC5AC mucin, into the airway lumen. </a:t>
            </a:r>
          </a:p>
          <a:p>
            <a:pPr marL="181240" indent="-181240">
              <a:spcBef>
                <a:spcPts val="200"/>
              </a:spcBef>
            </a:pPr>
            <a:r>
              <a:rPr lang="en-US" sz="800" dirty="0"/>
              <a:t>IL-13 also increases transport of thiocyanate into the airway lumen through the ion exchanger pendrin. </a:t>
            </a:r>
          </a:p>
          <a:p>
            <a:pPr marL="181240" indent="-181240">
              <a:spcBef>
                <a:spcPts val="200"/>
              </a:spcBef>
            </a:pPr>
            <a:r>
              <a:rPr lang="en-US" sz="800" dirty="0"/>
              <a:t>High levels of IL-5 promote survival of eosinophils. </a:t>
            </a:r>
          </a:p>
          <a:p>
            <a:pPr marL="181240" indent="-181240">
              <a:spcBef>
                <a:spcPts val="200"/>
              </a:spcBef>
            </a:pPr>
            <a:r>
              <a:rPr lang="en-US" sz="800" dirty="0"/>
              <a:t>On activation, eosinophils release eosinophil peroxidase and hydrogen peroxide that react with thiocyanate to promote crosslinking of mucins and mucus gel stiffening through cysteine oxidation and disulfide bond formation</a:t>
            </a:r>
          </a:p>
          <a:p>
            <a:pPr marL="0" indent="0">
              <a:buNone/>
            </a:pPr>
            <a:r>
              <a:rPr lang="en-US" sz="800" b="1" dirty="0"/>
              <a:t>Notes References:</a:t>
            </a:r>
          </a:p>
          <a:p>
            <a:pPr marL="228600" marR="0" lvl="0" indent="-228600" algn="l" defTabSz="914400" rtl="0" eaLnBrk="1" fontAlgn="auto" latinLnBrk="0" hangingPunct="1">
              <a:lnSpc>
                <a:spcPct val="100000"/>
              </a:lnSpc>
              <a:spcBef>
                <a:spcPts val="1000"/>
              </a:spcBef>
              <a:spcAft>
                <a:spcPts val="0"/>
              </a:spcAft>
              <a:buClr>
                <a:schemeClr val="accent1"/>
              </a:buClr>
              <a:buSzPct val="100000"/>
              <a:buFont typeface="+mj-lt"/>
              <a:buAutoNum type="arabicPeriod"/>
              <a:tabLst/>
              <a:defRPr/>
            </a:pPr>
            <a:r>
              <a:rPr lang="en-GB" sz="800" b="0" dirty="0">
                <a:solidFill>
                  <a:prstClr val="black"/>
                </a:solidFill>
                <a:latin typeface="+mn-lt"/>
                <a:cs typeface="Arial" panose="020B0604020202020204" pitchFamily="34" charset="0"/>
              </a:rPr>
              <a:t>Nordenmark LH, Hellqvist Å, Emson C, et al. Tezepelumab and mucus plugs in patients with moderate-to-severe asthma. </a:t>
            </a:r>
            <a:r>
              <a:rPr lang="en-GB" sz="800" b="0" i="1" dirty="0">
                <a:solidFill>
                  <a:prstClr val="black"/>
                </a:solidFill>
                <a:latin typeface="+mn-lt"/>
                <a:cs typeface="Arial" panose="020B0604020202020204" pitchFamily="34" charset="0"/>
              </a:rPr>
              <a:t>NEJM Evid</a:t>
            </a:r>
            <a:r>
              <a:rPr lang="en-GB" sz="800" b="0" dirty="0">
                <a:solidFill>
                  <a:prstClr val="black"/>
                </a:solidFill>
                <a:latin typeface="+mn-lt"/>
                <a:cs typeface="Arial" panose="020B0604020202020204" pitchFamily="34" charset="0"/>
              </a:rPr>
              <a:t>. 2023;2(10):EVIDoa2300135. doi:10.1056/EVIDoa2300135</a:t>
            </a:r>
          </a:p>
          <a:p>
            <a:pPr marL="228600" indent="-228600" defTabSz="966612">
              <a:spcBef>
                <a:spcPts val="634"/>
              </a:spcBef>
              <a:buClrTx/>
              <a:buSzTx/>
              <a:buFont typeface="+mj-lt"/>
              <a:buAutoNum type="arabicPeriod"/>
              <a:defRPr/>
            </a:pPr>
            <a:r>
              <a:rPr lang="en-GB" sz="800" b="0" dirty="0">
                <a:solidFill>
                  <a:prstClr val="black"/>
                </a:solidFill>
                <a:latin typeface="Arial" panose="020B0604020202020204"/>
                <a:cs typeface="Arial" panose="020B0604020202020204" pitchFamily="34" charset="0"/>
              </a:rPr>
              <a:t>Castro M, Papi A, Porsbjerg C, et al. Evaluating the effect of dupilumab on type 2 airway inflammation and mucus plugging in patients with uncontrolled moderate-to-severe asthma: the VESTIGE trail [poster and supplement]. Presented at: the American Academy of Allergy Asthma &amp; Immunology (AAAAI) Annual Scientific Meeting; February 23-26, 2024. Washington, DC, USA. Poster L24.</a:t>
            </a:r>
          </a:p>
          <a:p>
            <a:pPr marL="228600" indent="-228600" defTabSz="966612">
              <a:spcBef>
                <a:spcPts val="634"/>
              </a:spcBef>
              <a:buClrTx/>
              <a:buSzTx/>
              <a:buFont typeface="+mj-lt"/>
              <a:buAutoNum type="arabicPeriod"/>
              <a:defRPr/>
            </a:pPr>
            <a:r>
              <a:rPr lang="en-GB" sz="800" b="0" dirty="0">
                <a:solidFill>
                  <a:prstClr val="black"/>
                </a:solidFill>
                <a:latin typeface="Arial" panose="020B0604020202020204"/>
                <a:cs typeface="Arial" panose="020B0604020202020204" pitchFamily="34" charset="0"/>
              </a:rPr>
              <a:t>Sanofi. The effect of dupilumab on lung inflammation and related changes in airway volumes detectable by functional respiratory imaging in patients with moderate-severe asthma (VESTIGE). ClinicalTrials.gov website. https://clinicaltrials.gov/study/NCT04400318</a:t>
            </a:r>
          </a:p>
          <a:p>
            <a:pPr marL="228600" marR="0" lvl="0" indent="-228600" algn="l" defTabSz="966612" rtl="0" eaLnBrk="1" fontAlgn="auto" latinLnBrk="0" hangingPunct="1">
              <a:lnSpc>
                <a:spcPct val="100000"/>
              </a:lnSpc>
              <a:spcBef>
                <a:spcPts val="634"/>
              </a:spcBef>
              <a:spcAft>
                <a:spcPts val="0"/>
              </a:spcAft>
              <a:buClrTx/>
              <a:buSzTx/>
              <a:buFont typeface="+mj-lt"/>
              <a:buAutoNum type="arabicPeriod"/>
              <a:tabLst/>
              <a:defRPr/>
            </a:pPr>
            <a:r>
              <a:rPr lang="en-US" sz="800" dirty="0">
                <a:solidFill>
                  <a:srgbClr val="212121"/>
                </a:solidFill>
              </a:rPr>
              <a:t>Dunican EM, Watchorn DC, Fahy JV. Autopsy and Imaging Studies of Mucus in Asthma. Lessons Learned about Disease Mechanisms and the Role of Mucus in Airflow Obstruction. </a:t>
            </a:r>
            <a:r>
              <a:rPr lang="en-US" sz="800" i="1" dirty="0">
                <a:solidFill>
                  <a:srgbClr val="212121"/>
                </a:solidFill>
              </a:rPr>
              <a:t>Ann Am </a:t>
            </a:r>
            <a:r>
              <a:rPr lang="en-US" sz="800" i="1" dirty="0" err="1">
                <a:solidFill>
                  <a:srgbClr val="212121"/>
                </a:solidFill>
              </a:rPr>
              <a:t>Thorac</a:t>
            </a:r>
            <a:r>
              <a:rPr lang="en-US" sz="800" i="1" dirty="0">
                <a:solidFill>
                  <a:srgbClr val="212121"/>
                </a:solidFill>
              </a:rPr>
              <a:t> Soc</a:t>
            </a:r>
            <a:r>
              <a:rPr lang="en-US" sz="800" dirty="0">
                <a:solidFill>
                  <a:srgbClr val="212121"/>
                </a:solidFill>
              </a:rPr>
              <a:t>. 2018;15(Suppl 3):S184-S191. </a:t>
            </a:r>
            <a:r>
              <a:rPr lang="en-US" sz="800" dirty="0">
                <a:solidFill>
                  <a:srgbClr val="212121"/>
                </a:solidFill>
                <a:hlinkClick r:id="rId3"/>
              </a:rPr>
              <a:t>https://</a:t>
            </a:r>
            <a:r>
              <a:rPr lang="en-US" sz="800" b="0" i="0" dirty="0">
                <a:solidFill>
                  <a:srgbClr val="212121"/>
                </a:solidFill>
                <a:effectLst/>
                <a:hlinkClick r:id="rId3"/>
              </a:rPr>
              <a:t>doi.org/10.1513/AnnalsATS.201807-485AW</a:t>
            </a:r>
            <a:endParaRPr lang="en-GB" sz="800" b="0" dirty="0">
              <a:solidFill>
                <a:prstClr val="black"/>
              </a:solidFill>
              <a:latin typeface="Arial" panose="020B0604020202020204"/>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lang="en-GB" sz="800"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30DA0D1-EF5D-E032-B446-1E455FD532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1288C5-E246-4DF9-83E0-367E992275E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614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45CD0D6D-92DD-1ED2-9F8B-A65817ECDDB8}"/>
              </a:ext>
            </a:extLst>
          </p:cNvPr>
          <p:cNvSpPr>
            <a:spLocks noGrp="1" noRot="1" noChangeAspect="1" noChangeArrowheads="1" noTextEdit="1"/>
          </p:cNvSpPr>
          <p:nvPr>
            <p:ph type="sldImg"/>
          </p:nvPr>
        </p:nvSpPr>
        <p:spPr>
          <a:xfrm>
            <a:off x="392113" y="685800"/>
            <a:ext cx="6046787" cy="3402013"/>
          </a:xfrm>
          <a:ln/>
        </p:spPr>
        <p:txBody>
          <a:bodyPr/>
          <a:lstStyle/>
          <a:p>
            <a:endParaRPr lang="it-IT"/>
          </a:p>
        </p:txBody>
      </p:sp>
      <p:sp>
        <p:nvSpPr>
          <p:cNvPr id="74755" name="Notes Placeholder 2">
            <a:extLst>
              <a:ext uri="{FF2B5EF4-FFF2-40B4-BE49-F238E27FC236}">
                <a16:creationId xmlns:a16="http://schemas.microsoft.com/office/drawing/2014/main" id="{06981E79-DE9C-E0A3-1362-73FA17C719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ts val="600"/>
              </a:spcBef>
              <a:buClrTx/>
              <a:buSzTx/>
              <a:buFontTx/>
              <a:buNone/>
            </a:pPr>
            <a:endParaRPr lang="en-IN" altLang="it-IT"/>
          </a:p>
        </p:txBody>
      </p:sp>
      <p:sp>
        <p:nvSpPr>
          <p:cNvPr id="74756" name="Slide Number Placeholder 3">
            <a:extLst>
              <a:ext uri="{FF2B5EF4-FFF2-40B4-BE49-F238E27FC236}">
                <a16:creationId xmlns:a16="http://schemas.microsoft.com/office/drawing/2014/main" id="{A59101F5-A61B-5D33-186D-F7115FE15E9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bg1"/>
                </a:solidFill>
                <a:latin typeface="Times New Roman" panose="02020603050405020304" pitchFamily="18" charset="0"/>
                <a:ea typeface="Microsoft YaHei" panose="020B0503020204020204" pitchFamily="34" charset="-122"/>
              </a:defRPr>
            </a:lvl1pPr>
            <a:lvl2pPr>
              <a:defRPr sz="2400">
                <a:solidFill>
                  <a:schemeClr val="bg1"/>
                </a:solidFill>
                <a:latin typeface="Times New Roman" panose="02020603050405020304" pitchFamily="18" charset="0"/>
                <a:ea typeface="Microsoft YaHei" panose="020B0503020204020204" pitchFamily="34" charset="-122"/>
              </a:defRPr>
            </a:lvl2pPr>
            <a:lvl3pPr>
              <a:defRPr sz="2400">
                <a:solidFill>
                  <a:schemeClr val="bg1"/>
                </a:solidFill>
                <a:latin typeface="Times New Roman" panose="02020603050405020304" pitchFamily="18" charset="0"/>
                <a:ea typeface="Microsoft YaHei" panose="020B0503020204020204" pitchFamily="34" charset="-122"/>
              </a:defRPr>
            </a:lvl3pPr>
            <a:lvl4pPr>
              <a:defRPr sz="2400">
                <a:solidFill>
                  <a:schemeClr val="bg1"/>
                </a:solidFill>
                <a:latin typeface="Times New Roman" panose="02020603050405020304" pitchFamily="18" charset="0"/>
                <a:ea typeface="Microsoft YaHei" panose="020B0503020204020204" pitchFamily="34" charset="-122"/>
              </a:defRPr>
            </a:lvl4pPr>
            <a:lvl5pPr>
              <a:defRPr sz="2400">
                <a:solidFill>
                  <a:schemeClr val="bg1"/>
                </a:solidFill>
                <a:latin typeface="Times New Roman" panose="02020603050405020304" pitchFamily="18" charset="0"/>
                <a:ea typeface="Microsoft YaHei" panose="020B0503020204020204" pitchFamily="34" charset="-122"/>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ea typeface="Microsoft YaHei" panose="020B0503020204020204" pitchFamily="34" charset="-122"/>
              </a:defRPr>
            </a:lvl9pPr>
          </a:lstStyle>
          <a:p>
            <a:pPr marL="0" indent="0" defTabSz="914400">
              <a:buSzTx/>
              <a:tabLst/>
            </a:pPr>
            <a:fld id="{D7B8B2CE-1989-412C-A98C-9F8C786C5083}" type="slidenum">
              <a:rPr lang="en-US" altLang="it-IT" sz="1200">
                <a:solidFill>
                  <a:srgbClr val="000000"/>
                </a:solidFill>
                <a:latin typeface="Calibri" panose="020F0502020204030204" pitchFamily="34" charset="0"/>
              </a:rPr>
              <a:pPr marL="0" indent="0" defTabSz="914400">
                <a:buSzTx/>
                <a:tabLst/>
              </a:pPr>
              <a:t>13</a:t>
            </a:fld>
            <a:endParaRPr lang="en-US" altLang="it-IT" sz="1200">
              <a:solidFill>
                <a:srgbClr val="000000"/>
              </a:solidFill>
              <a:latin typeface="Calibri" panose="020F0502020204030204" pitchFamily="34" charset="0"/>
            </a:endParaRPr>
          </a:p>
        </p:txBody>
      </p:sp>
      <p:grpSp>
        <p:nvGrpSpPr>
          <p:cNvPr id="74757" name="Group 4">
            <a:extLst>
              <a:ext uri="{FF2B5EF4-FFF2-40B4-BE49-F238E27FC236}">
                <a16:creationId xmlns:a16="http://schemas.microsoft.com/office/drawing/2014/main" id="{C074C58A-FBDE-35DD-27CF-C7169AA5F297}"/>
              </a:ext>
            </a:extLst>
          </p:cNvPr>
          <p:cNvGrpSpPr>
            <a:grpSpLocks/>
          </p:cNvGrpSpPr>
          <p:nvPr/>
        </p:nvGrpSpPr>
        <p:grpSpPr bwMode="auto">
          <a:xfrm rot="-5400000">
            <a:off x="3425031" y="-2547143"/>
            <a:ext cx="865187" cy="6000750"/>
            <a:chOff x="3511094" y="2615574"/>
            <a:chExt cx="595629" cy="1162342"/>
          </a:xfrm>
        </p:grpSpPr>
        <p:sp>
          <p:nvSpPr>
            <p:cNvPr id="6" name="Rectangle 5">
              <a:extLst>
                <a:ext uri="{FF2B5EF4-FFF2-40B4-BE49-F238E27FC236}">
                  <a16:creationId xmlns:a16="http://schemas.microsoft.com/office/drawing/2014/main" id="{673EAD20-C8D3-4CB6-981F-4DF44B7CEBB0}"/>
                </a:ext>
              </a:extLst>
            </p:cNvPr>
            <p:cNvSpPr/>
            <p:nvPr/>
          </p:nvSpPr>
          <p:spPr>
            <a:xfrm>
              <a:off x="3511095" y="2615574"/>
              <a:ext cx="396722" cy="7610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GB" sz="1600">
                <a:solidFill>
                  <a:prstClr val="white"/>
                </a:solidFill>
                <a:latin typeface="Calibri" panose="020F0502020204030204"/>
              </a:endParaRPr>
            </a:p>
          </p:txBody>
        </p:sp>
        <p:cxnSp>
          <p:nvCxnSpPr>
            <p:cNvPr id="7" name="Straight Connector 6">
              <a:extLst>
                <a:ext uri="{FF2B5EF4-FFF2-40B4-BE49-F238E27FC236}">
                  <a16:creationId xmlns:a16="http://schemas.microsoft.com/office/drawing/2014/main" id="{58ACE0B9-2E1D-459D-9B28-D23AB2DDD859}"/>
                </a:ext>
              </a:extLst>
            </p:cNvPr>
            <p:cNvCxnSpPr>
              <a:cxnSpLocks/>
              <a:stCxn id="6" idx="3"/>
              <a:endCxn id="8" idx="0"/>
            </p:cNvCxnSpPr>
            <p:nvPr/>
          </p:nvCxnSpPr>
          <p:spPr>
            <a:xfrm rot="5400000" flipV="1">
              <a:off x="3654810" y="3244583"/>
              <a:ext cx="696175" cy="1989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A3F266B-18C1-4741-9654-20076EA89E1D}"/>
                </a:ext>
              </a:extLst>
            </p:cNvPr>
            <p:cNvSpPr/>
            <p:nvPr/>
          </p:nvSpPr>
          <p:spPr>
            <a:xfrm rot="5400000">
              <a:off x="3783226" y="3454419"/>
              <a:ext cx="171584" cy="475410"/>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lang="en-US" sz="1000">
                  <a:solidFill>
                    <a:prstClr val="white"/>
                  </a:solidFill>
                  <a:latin typeface="Calibri" panose="020F0502020204030204"/>
                </a:rPr>
                <a:t>Menzies-Gow – Figure 2, Table 2</a:t>
              </a:r>
            </a:p>
          </p:txBody>
        </p:sp>
      </p:grpSp>
      <p:grpSp>
        <p:nvGrpSpPr>
          <p:cNvPr id="74758" name="Group 8">
            <a:extLst>
              <a:ext uri="{FF2B5EF4-FFF2-40B4-BE49-F238E27FC236}">
                <a16:creationId xmlns:a16="http://schemas.microsoft.com/office/drawing/2014/main" id="{099041EB-39B7-DC70-0905-A11F8CFD61FD}"/>
              </a:ext>
            </a:extLst>
          </p:cNvPr>
          <p:cNvGrpSpPr>
            <a:grpSpLocks/>
          </p:cNvGrpSpPr>
          <p:nvPr/>
        </p:nvGrpSpPr>
        <p:grpSpPr bwMode="auto">
          <a:xfrm rot="-5400000">
            <a:off x="4020344" y="1243807"/>
            <a:ext cx="2679700" cy="2125662"/>
            <a:chOff x="3355517" y="5166700"/>
            <a:chExt cx="2626325" cy="928384"/>
          </a:xfrm>
        </p:grpSpPr>
        <p:sp>
          <p:nvSpPr>
            <p:cNvPr id="10" name="Rectangle 9">
              <a:extLst>
                <a:ext uri="{FF2B5EF4-FFF2-40B4-BE49-F238E27FC236}">
                  <a16:creationId xmlns:a16="http://schemas.microsoft.com/office/drawing/2014/main" id="{01D8FE3E-858B-42BE-B404-B4BDBC36A773}"/>
                </a:ext>
              </a:extLst>
            </p:cNvPr>
            <p:cNvSpPr/>
            <p:nvPr/>
          </p:nvSpPr>
          <p:spPr>
            <a:xfrm>
              <a:off x="4637562" y="5206914"/>
              <a:ext cx="1344280" cy="6392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GB" sz="1600">
                <a:solidFill>
                  <a:prstClr val="white"/>
                </a:solidFill>
                <a:latin typeface="Calibri" panose="020F0502020204030204"/>
              </a:endParaRPr>
            </a:p>
          </p:txBody>
        </p:sp>
        <p:cxnSp>
          <p:nvCxnSpPr>
            <p:cNvPr id="11" name="Straight Connector 10">
              <a:extLst>
                <a:ext uri="{FF2B5EF4-FFF2-40B4-BE49-F238E27FC236}">
                  <a16:creationId xmlns:a16="http://schemas.microsoft.com/office/drawing/2014/main" id="{E4018DC4-7C60-4D6D-B5DE-A287D061A1F1}"/>
                </a:ext>
              </a:extLst>
            </p:cNvPr>
            <p:cNvCxnSpPr>
              <a:cxnSpLocks/>
              <a:stCxn id="10" idx="1"/>
              <a:endCxn id="12" idx="0"/>
            </p:cNvCxnSpPr>
            <p:nvPr/>
          </p:nvCxnSpPr>
          <p:spPr>
            <a:xfrm rot="5400000">
              <a:off x="4055438" y="5042891"/>
              <a:ext cx="104695" cy="107200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D70F3F2-FEA9-45F3-A85B-01B74B1BF5E3}"/>
                </a:ext>
              </a:extLst>
            </p:cNvPr>
            <p:cNvSpPr/>
            <p:nvPr/>
          </p:nvSpPr>
          <p:spPr>
            <a:xfrm rot="5400000">
              <a:off x="3002571" y="5525870"/>
              <a:ext cx="928384" cy="210044"/>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lang="en-US" sz="1050">
                  <a:solidFill>
                    <a:prstClr val="white"/>
                  </a:solidFill>
                  <a:latin typeface="Calibri" panose="020F0502020204030204"/>
                </a:rPr>
                <a:t>Menzies Gow – Table 2</a:t>
              </a:r>
              <a:endParaRPr lang="it-IT" sz="1050">
                <a:solidFill>
                  <a:prstClr val="white"/>
                </a:solidFill>
                <a:latin typeface="Calibri" panose="020F0502020204030204"/>
              </a:endParaRPr>
            </a:p>
          </p:txBody>
        </p:sp>
      </p:grpSp>
      <p:grpSp>
        <p:nvGrpSpPr>
          <p:cNvPr id="74759" name="Group 12">
            <a:extLst>
              <a:ext uri="{FF2B5EF4-FFF2-40B4-BE49-F238E27FC236}">
                <a16:creationId xmlns:a16="http://schemas.microsoft.com/office/drawing/2014/main" id="{CB11395B-419D-158F-C426-6B55F00A2DC7}"/>
              </a:ext>
            </a:extLst>
          </p:cNvPr>
          <p:cNvGrpSpPr>
            <a:grpSpLocks/>
          </p:cNvGrpSpPr>
          <p:nvPr/>
        </p:nvGrpSpPr>
        <p:grpSpPr bwMode="auto">
          <a:xfrm rot="-5400000">
            <a:off x="1950244" y="-1161256"/>
            <a:ext cx="2179637" cy="6080125"/>
            <a:chOff x="4155133" y="3451591"/>
            <a:chExt cx="2136547" cy="1102246"/>
          </a:xfrm>
        </p:grpSpPr>
        <p:sp>
          <p:nvSpPr>
            <p:cNvPr id="14" name="Rectangle 13">
              <a:extLst>
                <a:ext uri="{FF2B5EF4-FFF2-40B4-BE49-F238E27FC236}">
                  <a16:creationId xmlns:a16="http://schemas.microsoft.com/office/drawing/2014/main" id="{217BFC78-D9C8-4EF1-A8FD-7F0E172EA4F9}"/>
                </a:ext>
              </a:extLst>
            </p:cNvPr>
            <p:cNvSpPr/>
            <p:nvPr/>
          </p:nvSpPr>
          <p:spPr>
            <a:xfrm>
              <a:off x="4155133" y="3606999"/>
              <a:ext cx="2040068" cy="9468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GB" sz="1600">
                <a:solidFill>
                  <a:prstClr val="white"/>
                </a:solidFill>
                <a:latin typeface="Calibri" panose="020F0502020204030204"/>
              </a:endParaRPr>
            </a:p>
          </p:txBody>
        </p:sp>
        <p:cxnSp>
          <p:nvCxnSpPr>
            <p:cNvPr id="15" name="Straight Connector 14">
              <a:extLst>
                <a:ext uri="{FF2B5EF4-FFF2-40B4-BE49-F238E27FC236}">
                  <a16:creationId xmlns:a16="http://schemas.microsoft.com/office/drawing/2014/main" id="{41746158-AA3B-48D3-8484-8039A4AA1D91}"/>
                </a:ext>
              </a:extLst>
            </p:cNvPr>
            <p:cNvCxnSpPr>
              <a:cxnSpLocks/>
              <a:stCxn id="14" idx="0"/>
              <a:endCxn id="16" idx="3"/>
            </p:cNvCxnSpPr>
            <p:nvPr/>
          </p:nvCxnSpPr>
          <p:spPr>
            <a:xfrm rot="5400000" flipH="1" flipV="1">
              <a:off x="5492177" y="3254506"/>
              <a:ext cx="35111" cy="6675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1734D8B-53C4-4EF5-9E12-51CBE34CDCB5}"/>
                </a:ext>
              </a:extLst>
            </p:cNvPr>
            <p:cNvSpPr/>
            <p:nvPr/>
          </p:nvSpPr>
          <p:spPr>
            <a:xfrm rot="5400000">
              <a:off x="5783370" y="3063578"/>
              <a:ext cx="120297" cy="896323"/>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lang="en-US" sz="1000">
                  <a:solidFill>
                    <a:prstClr val="white"/>
                  </a:solidFill>
                  <a:latin typeface="Calibri" panose="020F0502020204030204"/>
                </a:rPr>
                <a:t>Menzies Gow – Figure 2</a:t>
              </a:r>
              <a:endParaRPr lang="it-IT" sz="1000">
                <a:solidFill>
                  <a:prstClr val="white"/>
                </a:solidFill>
                <a:latin typeface="Calibri" panose="020F0502020204030204"/>
              </a:endParaRPr>
            </a:p>
          </p:txBody>
        </p:sp>
      </p:grpSp>
      <p:grpSp>
        <p:nvGrpSpPr>
          <p:cNvPr id="74760" name="Group 16">
            <a:extLst>
              <a:ext uri="{FF2B5EF4-FFF2-40B4-BE49-F238E27FC236}">
                <a16:creationId xmlns:a16="http://schemas.microsoft.com/office/drawing/2014/main" id="{BD1C8F2E-F612-3689-9C70-B9C63B522B47}"/>
              </a:ext>
            </a:extLst>
          </p:cNvPr>
          <p:cNvGrpSpPr>
            <a:grpSpLocks/>
          </p:cNvGrpSpPr>
          <p:nvPr/>
        </p:nvGrpSpPr>
        <p:grpSpPr bwMode="auto">
          <a:xfrm rot="-5400000">
            <a:off x="1724819" y="2207419"/>
            <a:ext cx="571500" cy="2306638"/>
            <a:chOff x="5500692" y="3592337"/>
            <a:chExt cx="558995" cy="446875"/>
          </a:xfrm>
        </p:grpSpPr>
        <p:sp>
          <p:nvSpPr>
            <p:cNvPr id="18" name="Rectangle 17">
              <a:extLst>
                <a:ext uri="{FF2B5EF4-FFF2-40B4-BE49-F238E27FC236}">
                  <a16:creationId xmlns:a16="http://schemas.microsoft.com/office/drawing/2014/main" id="{75B00F3E-653F-4B87-9BD6-CE3F2AD2B1DC}"/>
                </a:ext>
              </a:extLst>
            </p:cNvPr>
            <p:cNvSpPr/>
            <p:nvPr/>
          </p:nvSpPr>
          <p:spPr>
            <a:xfrm>
              <a:off x="5972732" y="3592337"/>
              <a:ext cx="86955" cy="4468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GB" sz="1600">
                <a:solidFill>
                  <a:prstClr val="white"/>
                </a:solidFill>
                <a:latin typeface="Calibri" panose="020F0502020204030204"/>
              </a:endParaRPr>
            </a:p>
          </p:txBody>
        </p:sp>
        <p:cxnSp>
          <p:nvCxnSpPr>
            <p:cNvPr id="19" name="Straight Connector 18">
              <a:extLst>
                <a:ext uri="{FF2B5EF4-FFF2-40B4-BE49-F238E27FC236}">
                  <a16:creationId xmlns:a16="http://schemas.microsoft.com/office/drawing/2014/main" id="{9F79B92E-46B4-47FF-8AFF-097F720BCA01}"/>
                </a:ext>
              </a:extLst>
            </p:cNvPr>
            <p:cNvCxnSpPr>
              <a:cxnSpLocks/>
              <a:stCxn id="18" idx="1"/>
              <a:endCxn id="20" idx="0"/>
            </p:cNvCxnSpPr>
            <p:nvPr/>
          </p:nvCxnSpPr>
          <p:spPr>
            <a:xfrm rot="5400000">
              <a:off x="5863900" y="3710172"/>
              <a:ext cx="3383" cy="21428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4E63614-345A-46E4-9CC4-57D35953545C}"/>
                </a:ext>
              </a:extLst>
            </p:cNvPr>
            <p:cNvSpPr/>
            <p:nvPr/>
          </p:nvSpPr>
          <p:spPr>
            <a:xfrm rot="5400000">
              <a:off x="5465492" y="3689971"/>
              <a:ext cx="328159" cy="257759"/>
            </a:xfrm>
            <a:prstGeom prst="rec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r>
                <a:rPr lang="en-US" sz="1050">
                  <a:solidFill>
                    <a:prstClr val="white"/>
                  </a:solidFill>
                  <a:latin typeface="Calibri" panose="020F0502020204030204"/>
                </a:rPr>
                <a:t>Menzies Gow – Figure 2</a:t>
              </a:r>
              <a:endParaRPr lang="it-IT" sz="1050">
                <a:solidFill>
                  <a:prstClr val="white"/>
                </a:solidFill>
                <a:latin typeface="Calibri" panose="020F0502020204030204"/>
              </a:endParaRPr>
            </a:p>
          </p:txBody>
        </p:sp>
      </p:gr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r>
              <a:rPr lang="it-IT" sz="1200" dirty="0">
                <a:highlight>
                  <a:srgbClr val="FF0000"/>
                </a:highlight>
              </a:rPr>
              <a:t>Paziente con ostruzione persistente e tendenza al </a:t>
            </a:r>
            <a:r>
              <a:rPr lang="it-IT" sz="1200" dirty="0" err="1">
                <a:highlight>
                  <a:srgbClr val="FF0000"/>
                </a:highlight>
              </a:rPr>
              <a:t>remodelling</a:t>
            </a:r>
            <a:r>
              <a:rPr lang="it-IT" sz="1200" dirty="0">
                <a:highlight>
                  <a:srgbClr val="FF0000"/>
                </a:highlight>
              </a:rPr>
              <a:t>. </a:t>
            </a:r>
            <a:r>
              <a:rPr lang="en-US" dirty="0">
                <a:highlight>
                  <a:srgbClr val="FF0000"/>
                </a:highlight>
              </a:rPr>
              <a:t>33 patients taking </a:t>
            </a:r>
            <a:r>
              <a:rPr lang="en-US" dirty="0" err="1">
                <a:highlight>
                  <a:srgbClr val="FF0000"/>
                </a:highlight>
              </a:rPr>
              <a:t>tezepelumab</a:t>
            </a:r>
            <a:r>
              <a:rPr lang="en-US" dirty="0">
                <a:highlight>
                  <a:srgbClr val="FF0000"/>
                </a:highlight>
              </a:rPr>
              <a:t> in this study more than or equal to 6 months of treatment who had assessable follow-up of pulmonary function data. </a:t>
            </a:r>
            <a:endParaRPr lang="it-IT" dirty="0"/>
          </a:p>
        </p:txBody>
      </p:sp>
      <p:sp>
        <p:nvSpPr>
          <p:cNvPr id="4" name="Segnaposto numero diapositiva 3"/>
          <p:cNvSpPr>
            <a:spLocks noGrp="1"/>
          </p:cNvSpPr>
          <p:nvPr>
            <p:ph type="sldNum" sz="quarter" idx="5"/>
          </p:nvPr>
        </p:nvSpPr>
        <p:spPr/>
        <p:txBody>
          <a:bodyPr/>
          <a:lstStyle/>
          <a:p>
            <a:fld id="{B62C7041-2A4C-48F7-9A0F-F3029C8BFF02}" type="slidenum">
              <a:rPr lang="it-IT" smtClean="0"/>
              <a:t>14</a:t>
            </a:fld>
            <a:endParaRPr lang="it-IT"/>
          </a:p>
        </p:txBody>
      </p:sp>
    </p:spTree>
    <p:extLst>
      <p:ext uri="{BB962C8B-B14F-4D97-AF65-F5344CB8AC3E}">
        <p14:creationId xmlns:p14="http://schemas.microsoft.com/office/powerpoint/2010/main" val="960283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FF6F2A-1DAE-2C6F-56CC-D8812FE43A2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7DC6DF2-E823-2CB1-8415-EBB2D7FEEF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7CF3C83-DBCC-B2CB-A018-1C85FF558BBA}"/>
              </a:ext>
            </a:extLst>
          </p:cNvPr>
          <p:cNvSpPr>
            <a:spLocks noGrp="1"/>
          </p:cNvSpPr>
          <p:nvPr>
            <p:ph type="dt" sz="half" idx="10"/>
          </p:nvPr>
        </p:nvSpPr>
        <p:spPr/>
        <p:txBody>
          <a:bodyPr/>
          <a:lstStyle/>
          <a:p>
            <a:fld id="{935ACCFD-939F-4BC8-B650-EB4C07CBF172}" type="datetimeFigureOut">
              <a:rPr lang="it-IT" smtClean="0"/>
              <a:t>12/05/2026</a:t>
            </a:fld>
            <a:endParaRPr lang="it-IT"/>
          </a:p>
        </p:txBody>
      </p:sp>
      <p:sp>
        <p:nvSpPr>
          <p:cNvPr id="5" name="Segnaposto piè di pagina 4">
            <a:extLst>
              <a:ext uri="{FF2B5EF4-FFF2-40B4-BE49-F238E27FC236}">
                <a16:creationId xmlns:a16="http://schemas.microsoft.com/office/drawing/2014/main" id="{1E7C04FE-4761-349B-462D-6B8872A046E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14D0797-3BF3-5445-FA40-C48A15508595}"/>
              </a:ext>
            </a:extLst>
          </p:cNvPr>
          <p:cNvSpPr>
            <a:spLocks noGrp="1"/>
          </p:cNvSpPr>
          <p:nvPr>
            <p:ph type="sldNum" sz="quarter" idx="12"/>
          </p:nvPr>
        </p:nvSpPr>
        <p:spPr/>
        <p:txBody>
          <a:bodyPr/>
          <a:lstStyle/>
          <a:p>
            <a:fld id="{66640029-DBEE-4041-83E0-C7B053939EE2}" type="slidenum">
              <a:rPr lang="it-IT" smtClean="0"/>
              <a:t>‹N›</a:t>
            </a:fld>
            <a:endParaRPr lang="it-IT"/>
          </a:p>
        </p:txBody>
      </p:sp>
    </p:spTree>
    <p:extLst>
      <p:ext uri="{BB962C8B-B14F-4D97-AF65-F5344CB8AC3E}">
        <p14:creationId xmlns:p14="http://schemas.microsoft.com/office/powerpoint/2010/main" val="4159357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F0B378-7F71-E102-22B3-CF8CB02F7E8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F636CDF-6051-9D6C-FC26-D7A33B06DEF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3957B09-9019-3B09-308F-E495396D7AD2}"/>
              </a:ext>
            </a:extLst>
          </p:cNvPr>
          <p:cNvSpPr>
            <a:spLocks noGrp="1"/>
          </p:cNvSpPr>
          <p:nvPr>
            <p:ph type="dt" sz="half" idx="10"/>
          </p:nvPr>
        </p:nvSpPr>
        <p:spPr/>
        <p:txBody>
          <a:bodyPr/>
          <a:lstStyle/>
          <a:p>
            <a:fld id="{935ACCFD-939F-4BC8-B650-EB4C07CBF172}" type="datetimeFigureOut">
              <a:rPr lang="it-IT" smtClean="0"/>
              <a:t>12/05/2026</a:t>
            </a:fld>
            <a:endParaRPr lang="it-IT"/>
          </a:p>
        </p:txBody>
      </p:sp>
      <p:sp>
        <p:nvSpPr>
          <p:cNvPr id="5" name="Segnaposto piè di pagina 4">
            <a:extLst>
              <a:ext uri="{FF2B5EF4-FFF2-40B4-BE49-F238E27FC236}">
                <a16:creationId xmlns:a16="http://schemas.microsoft.com/office/drawing/2014/main" id="{D0244950-5854-5D46-6F46-EDDF1C171F4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D56FCA8-6EDD-12F4-E6FD-C0BF60B8709D}"/>
              </a:ext>
            </a:extLst>
          </p:cNvPr>
          <p:cNvSpPr>
            <a:spLocks noGrp="1"/>
          </p:cNvSpPr>
          <p:nvPr>
            <p:ph type="sldNum" sz="quarter" idx="12"/>
          </p:nvPr>
        </p:nvSpPr>
        <p:spPr/>
        <p:txBody>
          <a:bodyPr/>
          <a:lstStyle/>
          <a:p>
            <a:fld id="{66640029-DBEE-4041-83E0-C7B053939EE2}" type="slidenum">
              <a:rPr lang="it-IT" smtClean="0"/>
              <a:t>‹N›</a:t>
            </a:fld>
            <a:endParaRPr lang="it-IT"/>
          </a:p>
        </p:txBody>
      </p:sp>
    </p:spTree>
    <p:extLst>
      <p:ext uri="{BB962C8B-B14F-4D97-AF65-F5344CB8AC3E}">
        <p14:creationId xmlns:p14="http://schemas.microsoft.com/office/powerpoint/2010/main" val="2181066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39CE057-0989-1572-A911-EB292BD9DC41}"/>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D33A434-3A5D-5396-901E-FB81693FAAB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B772899-25B7-914B-2EDC-8BA353B7BADD}"/>
              </a:ext>
            </a:extLst>
          </p:cNvPr>
          <p:cNvSpPr>
            <a:spLocks noGrp="1"/>
          </p:cNvSpPr>
          <p:nvPr>
            <p:ph type="dt" sz="half" idx="10"/>
          </p:nvPr>
        </p:nvSpPr>
        <p:spPr/>
        <p:txBody>
          <a:bodyPr/>
          <a:lstStyle/>
          <a:p>
            <a:fld id="{935ACCFD-939F-4BC8-B650-EB4C07CBF172}" type="datetimeFigureOut">
              <a:rPr lang="it-IT" smtClean="0"/>
              <a:t>12/05/2026</a:t>
            </a:fld>
            <a:endParaRPr lang="it-IT"/>
          </a:p>
        </p:txBody>
      </p:sp>
      <p:sp>
        <p:nvSpPr>
          <p:cNvPr id="5" name="Segnaposto piè di pagina 4">
            <a:extLst>
              <a:ext uri="{FF2B5EF4-FFF2-40B4-BE49-F238E27FC236}">
                <a16:creationId xmlns:a16="http://schemas.microsoft.com/office/drawing/2014/main" id="{B4AD285D-271B-C8BB-3B7B-975DE413DA7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E70C6D4-9968-0911-F7EF-663B882A81C1}"/>
              </a:ext>
            </a:extLst>
          </p:cNvPr>
          <p:cNvSpPr>
            <a:spLocks noGrp="1"/>
          </p:cNvSpPr>
          <p:nvPr>
            <p:ph type="sldNum" sz="quarter" idx="12"/>
          </p:nvPr>
        </p:nvSpPr>
        <p:spPr/>
        <p:txBody>
          <a:bodyPr/>
          <a:lstStyle/>
          <a:p>
            <a:fld id="{66640029-DBEE-4041-83E0-C7B053939EE2}" type="slidenum">
              <a:rPr lang="it-IT" smtClean="0"/>
              <a:t>‹N›</a:t>
            </a:fld>
            <a:endParaRPr lang="it-IT"/>
          </a:p>
        </p:txBody>
      </p:sp>
    </p:spTree>
    <p:extLst>
      <p:ext uri="{BB962C8B-B14F-4D97-AF65-F5344CB8AC3E}">
        <p14:creationId xmlns:p14="http://schemas.microsoft.com/office/powerpoint/2010/main" val="2568134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585211" y="5646736"/>
            <a:ext cx="2743200" cy="365125"/>
          </a:xfrm>
          <a:prstGeom prst="rect">
            <a:avLst/>
          </a:prstGeom>
        </p:spPr>
        <p:txBody>
          <a:bodyPr/>
          <a:lstStyle/>
          <a:p>
            <a:fld id="{4735713D-D566-4186-9787-C5E97CA19282}" type="datetime1">
              <a:rPr lang="en-US" smtClean="0"/>
              <a:t>5/12/2026</a:t>
            </a:fld>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‹N›</a:t>
            </a:fld>
            <a:endParaRPr lang="en-US"/>
          </a:p>
        </p:txBody>
      </p:sp>
      <p:sp>
        <p:nvSpPr>
          <p:cNvPr id="7" name="Text Placeholder 6"/>
          <p:cNvSpPr>
            <a:spLocks noGrp="1"/>
          </p:cNvSpPr>
          <p:nvPr>
            <p:ph type="body" sz="quarter" idx="13" hasCustomPrompt="1"/>
          </p:nvPr>
        </p:nvSpPr>
        <p:spPr>
          <a:xfrm>
            <a:off x="457201" y="5852160"/>
            <a:ext cx="8559209" cy="1005840"/>
          </a:xfrm>
        </p:spPr>
        <p:txBody>
          <a:bodyPr anchor="b">
            <a:noAutofit/>
          </a:bodyPr>
          <a:lstStyle>
            <a:lvl1pPr marL="0" indent="0">
              <a:spcBef>
                <a:spcPts val="300"/>
              </a:spcBef>
              <a:buNone/>
              <a:defRPr sz="900"/>
            </a:lvl1pPr>
            <a:lvl2pPr marL="228594" indent="0">
              <a:spcBef>
                <a:spcPts val="300"/>
              </a:spcBef>
              <a:buNone/>
              <a:defRPr sz="1000"/>
            </a:lvl2pPr>
            <a:lvl3pPr marL="457189" indent="0">
              <a:spcBef>
                <a:spcPts val="300"/>
              </a:spcBef>
              <a:buNone/>
              <a:defRPr sz="1000"/>
            </a:lvl3pPr>
            <a:lvl4pPr marL="685783" indent="0">
              <a:spcBef>
                <a:spcPts val="300"/>
              </a:spcBef>
              <a:buNone/>
              <a:defRPr sz="1000"/>
            </a:lvl4pPr>
            <a:lvl5pPr marL="914377" indent="0">
              <a:spcBef>
                <a:spcPts val="300"/>
              </a:spcBef>
              <a:buNone/>
              <a:defRPr sz="1000"/>
            </a:lvl5pPr>
          </a:lstStyle>
          <a:p>
            <a:pPr lvl="0"/>
            <a:r>
              <a:rPr lang="en-US"/>
              <a:t>Reference(s)</a:t>
            </a:r>
          </a:p>
        </p:txBody>
      </p:sp>
    </p:spTree>
    <p:extLst>
      <p:ext uri="{BB962C8B-B14F-4D97-AF65-F5344CB8AC3E}">
        <p14:creationId xmlns:p14="http://schemas.microsoft.com/office/powerpoint/2010/main" val="231833423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ACB930-CE3F-4743-B072-2338D7EF26EF}" type="datetime1">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432E5-F8E0-41AE-9A6B-AD730338B005}" type="slidenum">
              <a:rPr lang="en-US" smtClean="0"/>
              <a:pPr/>
              <a:t>‹N›</a:t>
            </a:fld>
            <a:endParaRPr lang="en-US"/>
          </a:p>
        </p:txBody>
      </p:sp>
      <p:sp>
        <p:nvSpPr>
          <p:cNvPr id="8" name="Text Placeholder 7"/>
          <p:cNvSpPr>
            <a:spLocks noGrp="1"/>
          </p:cNvSpPr>
          <p:nvPr>
            <p:ph type="body" sz="quarter" idx="13" hasCustomPrompt="1"/>
          </p:nvPr>
        </p:nvSpPr>
        <p:spPr>
          <a:xfrm>
            <a:off x="457200" y="5852160"/>
            <a:ext cx="8663748" cy="1005840"/>
          </a:xfrm>
        </p:spPr>
        <p:txBody>
          <a:bodyPr anchor="b">
            <a:normAutofit/>
          </a:bodyPr>
          <a:lstStyle>
            <a:lvl1pPr marL="0" indent="0">
              <a:spcBef>
                <a:spcPts val="300"/>
              </a:spcBef>
              <a:buNone/>
              <a:defRPr sz="1000">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Reference(s)</a:t>
            </a:r>
          </a:p>
        </p:txBody>
      </p:sp>
    </p:spTree>
    <p:extLst>
      <p:ext uri="{BB962C8B-B14F-4D97-AF65-F5344CB8AC3E}">
        <p14:creationId xmlns:p14="http://schemas.microsoft.com/office/powerpoint/2010/main" val="6138494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2_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FF445E5-F42D-422B-A336-403D431DF87A}"/>
              </a:ext>
            </a:extLst>
          </p:cNvPr>
          <p:cNvSpPr>
            <a:spLocks noGrp="1"/>
          </p:cNvSpPr>
          <p:nvPr>
            <p:ph type="title"/>
          </p:nvPr>
        </p:nvSpPr>
        <p:spPr>
          <a:xfrm>
            <a:off x="336775" y="227923"/>
            <a:ext cx="11533512" cy="800099"/>
          </a:xfrm>
        </p:spPr>
        <p:txBody>
          <a:bodyPr/>
          <a:lstStyle>
            <a:lvl1pPr>
              <a:defRPr sz="3200"/>
            </a:lvl1pPr>
          </a:lstStyle>
          <a:p>
            <a:r>
              <a:rPr lang="en-US"/>
              <a:t>Click to edit Master title style</a:t>
            </a:r>
          </a:p>
        </p:txBody>
      </p:sp>
      <p:sp>
        <p:nvSpPr>
          <p:cNvPr id="5" name="Text Placeholder 6">
            <a:extLst>
              <a:ext uri="{FF2B5EF4-FFF2-40B4-BE49-F238E27FC236}">
                <a16:creationId xmlns:a16="http://schemas.microsoft.com/office/drawing/2014/main" id="{E77190AB-F232-4E45-A7B1-E32C6013651E}"/>
              </a:ext>
            </a:extLst>
          </p:cNvPr>
          <p:cNvSpPr>
            <a:spLocks noGrp="1"/>
          </p:cNvSpPr>
          <p:nvPr>
            <p:ph type="body" sz="quarter" idx="13" hasCustomPrompt="1"/>
          </p:nvPr>
        </p:nvSpPr>
        <p:spPr>
          <a:xfrm>
            <a:off x="336775" y="6368467"/>
            <a:ext cx="11404026" cy="261610"/>
          </a:xfrm>
        </p:spPr>
        <p:txBody>
          <a:bodyPr anchor="b">
            <a:spAutoFit/>
          </a:bodyPr>
          <a:lstStyle>
            <a:lvl1pPr marL="0" indent="0">
              <a:spcBef>
                <a:spcPts val="0"/>
              </a:spcBef>
              <a:spcAft>
                <a:spcPts val="0"/>
              </a:spcAft>
              <a:buNone/>
              <a:defRPr sz="1100"/>
            </a:lvl1pPr>
            <a:lvl2pPr marL="228594" indent="0">
              <a:buNone/>
              <a:defRPr sz="1000"/>
            </a:lvl2pPr>
            <a:lvl3pPr marL="457189" indent="0">
              <a:buNone/>
              <a:defRPr sz="1000"/>
            </a:lvl3pPr>
            <a:lvl4pPr marL="685783" indent="0">
              <a:buNone/>
              <a:defRPr sz="1000"/>
            </a:lvl4pPr>
            <a:lvl5pPr marL="914377" indent="0">
              <a:buNone/>
              <a:defRPr sz="1000"/>
            </a:lvl5pPr>
          </a:lstStyle>
          <a:p>
            <a:pPr lvl="0"/>
            <a:r>
              <a:rPr lang="en-US"/>
              <a:t>Reference(s)</a:t>
            </a:r>
          </a:p>
        </p:txBody>
      </p:sp>
    </p:spTree>
    <p:extLst>
      <p:ext uri="{BB962C8B-B14F-4D97-AF65-F5344CB8AC3E}">
        <p14:creationId xmlns:p14="http://schemas.microsoft.com/office/powerpoint/2010/main" val="333576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457200" y="5852160"/>
            <a:ext cx="10058400" cy="1005840"/>
          </a:xfrm>
        </p:spPr>
        <p:txBody>
          <a:bodyPr anchor="b">
            <a:noAutofit/>
          </a:bodyPr>
          <a:lstStyle>
            <a:lvl1pPr marL="0" indent="0">
              <a:spcBef>
                <a:spcPts val="300"/>
              </a:spcBef>
              <a:buNone/>
              <a:defRPr sz="1000"/>
            </a:lvl1pPr>
            <a:lvl2pPr marL="228590" indent="0">
              <a:spcBef>
                <a:spcPts val="300"/>
              </a:spcBef>
              <a:buNone/>
              <a:defRPr sz="1000"/>
            </a:lvl2pPr>
            <a:lvl3pPr marL="457183" indent="0">
              <a:spcBef>
                <a:spcPts val="300"/>
              </a:spcBef>
              <a:buNone/>
              <a:defRPr sz="1000"/>
            </a:lvl3pPr>
            <a:lvl4pPr marL="685774" indent="0">
              <a:spcBef>
                <a:spcPts val="300"/>
              </a:spcBef>
              <a:buNone/>
              <a:defRPr sz="1000"/>
            </a:lvl4pPr>
            <a:lvl5pPr marL="914365" indent="0">
              <a:spcBef>
                <a:spcPts val="300"/>
              </a:spcBef>
              <a:buNone/>
              <a:defRPr sz="1000"/>
            </a:lvl5pPr>
          </a:lstStyle>
          <a:p>
            <a:pPr lvl="0"/>
            <a:r>
              <a:rPr lang="it-IT"/>
              <a:t>Fare clic per modificare gli stili del testo dello schema</a:t>
            </a:r>
          </a:p>
        </p:txBody>
      </p:sp>
      <p:sp>
        <p:nvSpPr>
          <p:cNvPr id="3" name="Date Placeholder 2">
            <a:extLst>
              <a:ext uri="{FF2B5EF4-FFF2-40B4-BE49-F238E27FC236}">
                <a16:creationId xmlns:a16="http://schemas.microsoft.com/office/drawing/2014/main" id="{583A9344-9213-B03D-5876-FCCE5A44132E}"/>
              </a:ext>
            </a:extLst>
          </p:cNvPr>
          <p:cNvSpPr>
            <a:spLocks noGrp="1"/>
          </p:cNvSpPr>
          <p:nvPr>
            <p:ph type="dt" sz="half" idx="14"/>
          </p:nvPr>
        </p:nvSpPr>
        <p:spPr>
          <a:xfrm>
            <a:off x="0" y="0"/>
            <a:ext cx="0" cy="0"/>
          </a:xfrm>
        </p:spPr>
        <p:txBody>
          <a:bodyPr/>
          <a:lstStyle>
            <a:lvl1pPr>
              <a:defRPr/>
            </a:lvl1pPr>
          </a:lstStyle>
          <a:p>
            <a:pPr>
              <a:defRPr/>
            </a:pPr>
            <a:fld id="{973AAAAA-1E4C-4F2D-A9B0-44C69EB10126}" type="datetime1">
              <a:rPr lang="en-US"/>
              <a:pPr>
                <a:defRPr/>
              </a:pPr>
              <a:t>5/12/2026</a:t>
            </a:fld>
            <a:endParaRPr lang="en-US"/>
          </a:p>
        </p:txBody>
      </p:sp>
      <p:sp>
        <p:nvSpPr>
          <p:cNvPr id="4" name="Footer Placeholder 3">
            <a:extLst>
              <a:ext uri="{FF2B5EF4-FFF2-40B4-BE49-F238E27FC236}">
                <a16:creationId xmlns:a16="http://schemas.microsoft.com/office/drawing/2014/main" id="{937D9794-2B0F-CECA-8F58-1414A66FBC9C}"/>
              </a:ext>
            </a:extLst>
          </p:cNvPr>
          <p:cNvSpPr>
            <a:spLocks noGrp="1"/>
          </p:cNvSpPr>
          <p:nvPr>
            <p:ph type="ftr" sz="quarter" idx="15"/>
          </p:nvPr>
        </p:nvSpPr>
        <p:spPr>
          <a:xfrm>
            <a:off x="0" y="0"/>
            <a:ext cx="0" cy="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B3265BA8-A5F7-95FD-6F9B-30DD1F953121}"/>
              </a:ext>
            </a:extLst>
          </p:cNvPr>
          <p:cNvSpPr>
            <a:spLocks noGrp="1"/>
          </p:cNvSpPr>
          <p:nvPr>
            <p:ph type="sldNum" sz="quarter" idx="16"/>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BD1A8205-2CC0-4D0C-8368-FF0A02D5B10A}" type="slidenum">
              <a:rPr lang="en-US" altLang="it-IT"/>
              <a:pPr/>
              <a:t>‹N›</a:t>
            </a:fld>
            <a:endParaRPr lang="en-US" altLang="it-IT"/>
          </a:p>
        </p:txBody>
      </p:sp>
    </p:spTree>
    <p:extLst>
      <p:ext uri="{BB962C8B-B14F-4D97-AF65-F5344CB8AC3E}">
        <p14:creationId xmlns:p14="http://schemas.microsoft.com/office/powerpoint/2010/main" val="839327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457200" y="5852160"/>
            <a:ext cx="10058400" cy="1005840"/>
          </a:xfrm>
        </p:spPr>
        <p:txBody>
          <a:bodyPr anchor="b">
            <a:noAutofit/>
          </a:bodyPr>
          <a:lstStyle>
            <a:lvl1pPr marL="0" indent="0">
              <a:spcBef>
                <a:spcPts val="300"/>
              </a:spcBef>
              <a:buNone/>
              <a:defRPr sz="1000"/>
            </a:lvl1pPr>
            <a:lvl2pPr marL="228590" indent="0">
              <a:spcBef>
                <a:spcPts val="300"/>
              </a:spcBef>
              <a:buNone/>
              <a:defRPr sz="1000"/>
            </a:lvl2pPr>
            <a:lvl3pPr marL="457183" indent="0">
              <a:spcBef>
                <a:spcPts val="300"/>
              </a:spcBef>
              <a:buNone/>
              <a:defRPr sz="1000"/>
            </a:lvl3pPr>
            <a:lvl4pPr marL="685774" indent="0">
              <a:spcBef>
                <a:spcPts val="300"/>
              </a:spcBef>
              <a:buNone/>
              <a:defRPr sz="1000"/>
            </a:lvl4pPr>
            <a:lvl5pPr marL="914365" indent="0">
              <a:spcBef>
                <a:spcPts val="300"/>
              </a:spcBef>
              <a:buNone/>
              <a:defRPr sz="1000"/>
            </a:lvl5pPr>
          </a:lstStyle>
          <a:p>
            <a:pPr lvl="0"/>
            <a:r>
              <a:rPr lang="it-IT"/>
              <a:t>Fare clic per modificare gli stili del testo dello schema</a:t>
            </a:r>
          </a:p>
        </p:txBody>
      </p:sp>
      <p:sp>
        <p:nvSpPr>
          <p:cNvPr id="3" name="Date Placeholder 2">
            <a:extLst>
              <a:ext uri="{FF2B5EF4-FFF2-40B4-BE49-F238E27FC236}">
                <a16:creationId xmlns:a16="http://schemas.microsoft.com/office/drawing/2014/main" id="{E7575F3C-53F0-494D-BA4E-E4C048CBC7F4}"/>
              </a:ext>
            </a:extLst>
          </p:cNvPr>
          <p:cNvSpPr>
            <a:spLocks noGrp="1"/>
          </p:cNvSpPr>
          <p:nvPr>
            <p:ph type="dt" sz="half" idx="14"/>
          </p:nvPr>
        </p:nvSpPr>
        <p:spPr>
          <a:xfrm>
            <a:off x="0" y="0"/>
            <a:ext cx="0" cy="0"/>
          </a:xfrm>
        </p:spPr>
        <p:txBody>
          <a:bodyPr/>
          <a:lstStyle>
            <a:lvl1pPr>
              <a:defRPr/>
            </a:lvl1pPr>
          </a:lstStyle>
          <a:p>
            <a:pPr>
              <a:defRPr/>
            </a:pPr>
            <a:fld id="{16507F27-1511-4BEF-AD6B-1F9CA1ACE809}" type="datetime1">
              <a:rPr lang="en-US"/>
              <a:pPr>
                <a:defRPr/>
              </a:pPr>
              <a:t>5/12/2026</a:t>
            </a:fld>
            <a:endParaRPr lang="en-US"/>
          </a:p>
        </p:txBody>
      </p:sp>
      <p:sp>
        <p:nvSpPr>
          <p:cNvPr id="4" name="Footer Placeholder 3">
            <a:extLst>
              <a:ext uri="{FF2B5EF4-FFF2-40B4-BE49-F238E27FC236}">
                <a16:creationId xmlns:a16="http://schemas.microsoft.com/office/drawing/2014/main" id="{1A904578-32B6-7D4F-B361-80BAC0E2AE97}"/>
              </a:ext>
            </a:extLst>
          </p:cNvPr>
          <p:cNvSpPr>
            <a:spLocks noGrp="1"/>
          </p:cNvSpPr>
          <p:nvPr>
            <p:ph type="ftr" sz="quarter" idx="15"/>
          </p:nvPr>
        </p:nvSpPr>
        <p:spPr>
          <a:xfrm>
            <a:off x="0" y="0"/>
            <a:ext cx="0" cy="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59F3B085-1DC9-036A-3216-CE703CB944DE}"/>
              </a:ext>
            </a:extLst>
          </p:cNvPr>
          <p:cNvSpPr>
            <a:spLocks noGrp="1"/>
          </p:cNvSpPr>
          <p:nvPr>
            <p:ph type="sldNum" sz="quarter" idx="16"/>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8329515B-B90D-4D4B-818E-553EE5B6A474}" type="slidenum">
              <a:rPr lang="en-US" altLang="it-IT"/>
              <a:pPr/>
              <a:t>‹N›</a:t>
            </a:fld>
            <a:endParaRPr lang="en-US" altLang="it-IT"/>
          </a:p>
        </p:txBody>
      </p:sp>
    </p:spTree>
    <p:extLst>
      <p:ext uri="{BB962C8B-B14F-4D97-AF65-F5344CB8AC3E}">
        <p14:creationId xmlns:p14="http://schemas.microsoft.com/office/powerpoint/2010/main" val="535948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457200" y="5852160"/>
            <a:ext cx="10058400" cy="1005840"/>
          </a:xfrm>
        </p:spPr>
        <p:txBody>
          <a:bodyPr anchor="b">
            <a:noAutofit/>
          </a:bodyPr>
          <a:lstStyle>
            <a:lvl1pPr marL="0" indent="0">
              <a:spcBef>
                <a:spcPts val="300"/>
              </a:spcBef>
              <a:buNone/>
              <a:defRPr sz="1000"/>
            </a:lvl1pPr>
            <a:lvl2pPr marL="228590" indent="0">
              <a:spcBef>
                <a:spcPts val="300"/>
              </a:spcBef>
              <a:buNone/>
              <a:defRPr sz="1000"/>
            </a:lvl2pPr>
            <a:lvl3pPr marL="457183" indent="0">
              <a:spcBef>
                <a:spcPts val="300"/>
              </a:spcBef>
              <a:buNone/>
              <a:defRPr sz="1000"/>
            </a:lvl3pPr>
            <a:lvl4pPr marL="685774" indent="0">
              <a:spcBef>
                <a:spcPts val="300"/>
              </a:spcBef>
              <a:buNone/>
              <a:defRPr sz="1000"/>
            </a:lvl4pPr>
            <a:lvl5pPr marL="914365" indent="0">
              <a:spcBef>
                <a:spcPts val="300"/>
              </a:spcBef>
              <a:buNone/>
              <a:defRPr sz="1000"/>
            </a:lvl5pPr>
          </a:lstStyle>
          <a:p>
            <a:pPr lvl="0"/>
            <a:r>
              <a:rPr lang="it-IT"/>
              <a:t>Fare clic per modificare gli stili del testo dello schema</a:t>
            </a:r>
          </a:p>
        </p:txBody>
      </p:sp>
      <p:sp>
        <p:nvSpPr>
          <p:cNvPr id="3" name="Date Placeholder 2">
            <a:extLst>
              <a:ext uri="{FF2B5EF4-FFF2-40B4-BE49-F238E27FC236}">
                <a16:creationId xmlns:a16="http://schemas.microsoft.com/office/drawing/2014/main" id="{02FBEB33-378C-A830-DDB5-3FEA8BAF301B}"/>
              </a:ext>
            </a:extLst>
          </p:cNvPr>
          <p:cNvSpPr>
            <a:spLocks noGrp="1"/>
          </p:cNvSpPr>
          <p:nvPr>
            <p:ph type="dt" sz="half" idx="14"/>
          </p:nvPr>
        </p:nvSpPr>
        <p:spPr>
          <a:xfrm>
            <a:off x="0" y="0"/>
            <a:ext cx="0" cy="0"/>
          </a:xfrm>
        </p:spPr>
        <p:txBody>
          <a:bodyPr/>
          <a:lstStyle>
            <a:lvl1pPr>
              <a:defRPr/>
            </a:lvl1pPr>
          </a:lstStyle>
          <a:p>
            <a:pPr>
              <a:defRPr/>
            </a:pPr>
            <a:fld id="{373F415A-2059-4DBC-BE34-E71E05AEDB71}" type="datetime1">
              <a:rPr lang="en-US"/>
              <a:pPr>
                <a:defRPr/>
              </a:pPr>
              <a:t>5/12/2026</a:t>
            </a:fld>
            <a:endParaRPr lang="en-US"/>
          </a:p>
        </p:txBody>
      </p:sp>
      <p:sp>
        <p:nvSpPr>
          <p:cNvPr id="4" name="Footer Placeholder 3">
            <a:extLst>
              <a:ext uri="{FF2B5EF4-FFF2-40B4-BE49-F238E27FC236}">
                <a16:creationId xmlns:a16="http://schemas.microsoft.com/office/drawing/2014/main" id="{A41917DF-6ECB-9AC3-D834-EABC0EA7D2CD}"/>
              </a:ext>
            </a:extLst>
          </p:cNvPr>
          <p:cNvSpPr>
            <a:spLocks noGrp="1"/>
          </p:cNvSpPr>
          <p:nvPr>
            <p:ph type="ftr" sz="quarter" idx="15"/>
          </p:nvPr>
        </p:nvSpPr>
        <p:spPr>
          <a:xfrm>
            <a:off x="0" y="0"/>
            <a:ext cx="0" cy="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9EBBA883-3220-4D25-AC04-59B27B8F4D2F}"/>
              </a:ext>
            </a:extLst>
          </p:cNvPr>
          <p:cNvSpPr>
            <a:spLocks noGrp="1"/>
          </p:cNvSpPr>
          <p:nvPr>
            <p:ph type="sldNum" sz="quarter" idx="16"/>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9CE37AA0-87A4-40AD-99F0-F767746599CB}" type="slidenum">
              <a:rPr lang="en-US" altLang="it-IT"/>
              <a:pPr/>
              <a:t>‹N›</a:t>
            </a:fld>
            <a:endParaRPr lang="en-US" altLang="it-IT"/>
          </a:p>
        </p:txBody>
      </p:sp>
    </p:spTree>
    <p:extLst>
      <p:ext uri="{BB962C8B-B14F-4D97-AF65-F5344CB8AC3E}">
        <p14:creationId xmlns:p14="http://schemas.microsoft.com/office/powerpoint/2010/main" val="2670850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35713D-D566-4186-9787-C5E97CA19282}" type="datetime1">
              <a:rPr lang="en-US" smtClean="0"/>
              <a:t>5/12/2026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‹N›</a:t>
            </a:fld>
            <a:endParaRPr lang="en-US"/>
          </a:p>
        </p:txBody>
      </p:sp>
      <p:sp>
        <p:nvSpPr>
          <p:cNvPr id="7" name="Text Placeholder 6"/>
          <p:cNvSpPr>
            <a:spLocks noGrp="1"/>
          </p:cNvSpPr>
          <p:nvPr>
            <p:ph type="body" sz="quarter" idx="13" hasCustomPrompt="1"/>
          </p:nvPr>
        </p:nvSpPr>
        <p:spPr>
          <a:xfrm>
            <a:off x="457200" y="5852160"/>
            <a:ext cx="8476488" cy="1005840"/>
          </a:xfrm>
        </p:spPr>
        <p:txBody>
          <a:bodyPr anchor="b">
            <a:noAutofit/>
          </a:bodyPr>
          <a:lstStyle>
            <a:lvl1pPr marL="0" indent="0">
              <a:spcBef>
                <a:spcPts val="300"/>
              </a:spcBef>
              <a:buNone/>
              <a:defRPr sz="1000"/>
            </a:lvl1pPr>
            <a:lvl2pPr marL="228589" indent="0">
              <a:spcBef>
                <a:spcPts val="300"/>
              </a:spcBef>
              <a:buNone/>
              <a:defRPr sz="1000"/>
            </a:lvl2pPr>
            <a:lvl3pPr marL="457178" indent="0">
              <a:spcBef>
                <a:spcPts val="300"/>
              </a:spcBef>
              <a:buNone/>
              <a:defRPr sz="1000"/>
            </a:lvl3pPr>
            <a:lvl4pPr marL="685766" indent="0">
              <a:spcBef>
                <a:spcPts val="300"/>
              </a:spcBef>
              <a:buNone/>
              <a:defRPr sz="1000"/>
            </a:lvl4pPr>
            <a:lvl5pPr marL="914354" indent="0">
              <a:spcBef>
                <a:spcPts val="300"/>
              </a:spcBef>
              <a:buNone/>
              <a:defRPr sz="1000"/>
            </a:lvl5pPr>
          </a:lstStyle>
          <a:p>
            <a:pPr lvl="0"/>
            <a:r>
              <a:rPr lang="en-US"/>
              <a:t>Reference(s)</a:t>
            </a:r>
          </a:p>
        </p:txBody>
      </p:sp>
    </p:spTree>
    <p:extLst>
      <p:ext uri="{BB962C8B-B14F-4D97-AF65-F5344CB8AC3E}">
        <p14:creationId xmlns:p14="http://schemas.microsoft.com/office/powerpoint/2010/main" val="431221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5/12/2026</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774529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5C0691-3FC2-B911-CEDE-3402B5E7DE5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BF8AED6-E6DC-FB0F-7100-E7484072EA8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E335AC6-BC80-0AB2-FB91-52A91B358EE5}"/>
              </a:ext>
            </a:extLst>
          </p:cNvPr>
          <p:cNvSpPr>
            <a:spLocks noGrp="1"/>
          </p:cNvSpPr>
          <p:nvPr>
            <p:ph type="dt" sz="half" idx="10"/>
          </p:nvPr>
        </p:nvSpPr>
        <p:spPr/>
        <p:txBody>
          <a:bodyPr/>
          <a:lstStyle/>
          <a:p>
            <a:fld id="{935ACCFD-939F-4BC8-B650-EB4C07CBF172}" type="datetimeFigureOut">
              <a:rPr lang="it-IT" smtClean="0"/>
              <a:t>12/05/2026</a:t>
            </a:fld>
            <a:endParaRPr lang="it-IT"/>
          </a:p>
        </p:txBody>
      </p:sp>
      <p:sp>
        <p:nvSpPr>
          <p:cNvPr id="5" name="Segnaposto piè di pagina 4">
            <a:extLst>
              <a:ext uri="{FF2B5EF4-FFF2-40B4-BE49-F238E27FC236}">
                <a16:creationId xmlns:a16="http://schemas.microsoft.com/office/drawing/2014/main" id="{1FDA643D-C1A2-10E9-0043-BB712D6649D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0157046-1FB6-1D79-68B6-9B1CDCA1B8EA}"/>
              </a:ext>
            </a:extLst>
          </p:cNvPr>
          <p:cNvSpPr>
            <a:spLocks noGrp="1"/>
          </p:cNvSpPr>
          <p:nvPr>
            <p:ph type="sldNum" sz="quarter" idx="12"/>
          </p:nvPr>
        </p:nvSpPr>
        <p:spPr/>
        <p:txBody>
          <a:bodyPr/>
          <a:lstStyle/>
          <a:p>
            <a:fld id="{66640029-DBEE-4041-83E0-C7B053939EE2}" type="slidenum">
              <a:rPr lang="it-IT" smtClean="0"/>
              <a:t>‹N›</a:t>
            </a:fld>
            <a:endParaRPr lang="it-IT"/>
          </a:p>
        </p:txBody>
      </p:sp>
    </p:spTree>
    <p:extLst>
      <p:ext uri="{BB962C8B-B14F-4D97-AF65-F5344CB8AC3E}">
        <p14:creationId xmlns:p14="http://schemas.microsoft.com/office/powerpoint/2010/main" val="4042140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5/12/2026</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2167992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5/12/2026</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3745406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5/12/2026</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2506440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5/12/2026</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4128433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5/12/2026</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3784089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5/12/2026</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1654942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5/12/2026</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725204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5/12/2026</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3122381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5/12/2026</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2616241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5/12/2026</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4292139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F0B42E-78A6-55D4-33B8-431BF42FEFF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23C558A-5ED9-905A-4827-21DD36659D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2EDB535-CC8A-09DF-20A7-492710A7400D}"/>
              </a:ext>
            </a:extLst>
          </p:cNvPr>
          <p:cNvSpPr>
            <a:spLocks noGrp="1"/>
          </p:cNvSpPr>
          <p:nvPr>
            <p:ph type="dt" sz="half" idx="10"/>
          </p:nvPr>
        </p:nvSpPr>
        <p:spPr/>
        <p:txBody>
          <a:bodyPr/>
          <a:lstStyle/>
          <a:p>
            <a:fld id="{935ACCFD-939F-4BC8-B650-EB4C07CBF172}" type="datetimeFigureOut">
              <a:rPr lang="it-IT" smtClean="0"/>
              <a:t>12/05/2026</a:t>
            </a:fld>
            <a:endParaRPr lang="it-IT"/>
          </a:p>
        </p:txBody>
      </p:sp>
      <p:sp>
        <p:nvSpPr>
          <p:cNvPr id="5" name="Segnaposto piè di pagina 4">
            <a:extLst>
              <a:ext uri="{FF2B5EF4-FFF2-40B4-BE49-F238E27FC236}">
                <a16:creationId xmlns:a16="http://schemas.microsoft.com/office/drawing/2014/main" id="{20CF17F6-4A50-479E-0823-E7A04F42575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904D609-6BE2-7162-76F7-91CCE7B2CB2B}"/>
              </a:ext>
            </a:extLst>
          </p:cNvPr>
          <p:cNvSpPr>
            <a:spLocks noGrp="1"/>
          </p:cNvSpPr>
          <p:nvPr>
            <p:ph type="sldNum" sz="quarter" idx="12"/>
          </p:nvPr>
        </p:nvSpPr>
        <p:spPr/>
        <p:txBody>
          <a:bodyPr/>
          <a:lstStyle/>
          <a:p>
            <a:fld id="{66640029-DBEE-4041-83E0-C7B053939EE2}" type="slidenum">
              <a:rPr lang="it-IT" smtClean="0"/>
              <a:t>‹N›</a:t>
            </a:fld>
            <a:endParaRPr lang="it-IT"/>
          </a:p>
        </p:txBody>
      </p:sp>
    </p:spTree>
    <p:extLst>
      <p:ext uri="{BB962C8B-B14F-4D97-AF65-F5344CB8AC3E}">
        <p14:creationId xmlns:p14="http://schemas.microsoft.com/office/powerpoint/2010/main" val="33808319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9A79EC-91F1-BBE1-BB09-2A9573A1379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C121782-7D34-8AC7-CDE6-72249E44D0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DB6FC3A-696F-F74D-4E46-AB523BFC76EA}"/>
              </a:ext>
            </a:extLst>
          </p:cNvPr>
          <p:cNvSpPr>
            <a:spLocks noGrp="1"/>
          </p:cNvSpPr>
          <p:nvPr>
            <p:ph type="dt" sz="half" idx="10"/>
          </p:nvPr>
        </p:nvSpPr>
        <p:spPr/>
        <p:txBody>
          <a:bodyPr/>
          <a:lstStyle/>
          <a:p>
            <a:fld id="{C4B7F3C0-73E2-4809-A3DF-84B5B84684DC}" type="datetimeFigureOut">
              <a:rPr lang="it-IT" smtClean="0"/>
              <a:t>12/05/2026</a:t>
            </a:fld>
            <a:endParaRPr lang="it-IT"/>
          </a:p>
        </p:txBody>
      </p:sp>
      <p:sp>
        <p:nvSpPr>
          <p:cNvPr id="5" name="Segnaposto piè di pagina 4">
            <a:extLst>
              <a:ext uri="{FF2B5EF4-FFF2-40B4-BE49-F238E27FC236}">
                <a16:creationId xmlns:a16="http://schemas.microsoft.com/office/drawing/2014/main" id="{837CB634-DF82-0E43-E115-D61F6FED989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0FA9F79-200A-B9B2-FE37-75CA2BB4B922}"/>
              </a:ext>
            </a:extLst>
          </p:cNvPr>
          <p:cNvSpPr>
            <a:spLocks noGrp="1"/>
          </p:cNvSpPr>
          <p:nvPr>
            <p:ph type="sldNum" sz="quarter" idx="12"/>
          </p:nvPr>
        </p:nvSpPr>
        <p:spPr/>
        <p:txBody>
          <a:bodyPr/>
          <a:lstStyle/>
          <a:p>
            <a:fld id="{588E4D11-9006-49C8-A0B9-39BAF2EC0CDA}" type="slidenum">
              <a:rPr lang="it-IT" smtClean="0"/>
              <a:t>‹N›</a:t>
            </a:fld>
            <a:endParaRPr lang="it-IT"/>
          </a:p>
        </p:txBody>
      </p:sp>
    </p:spTree>
    <p:extLst>
      <p:ext uri="{BB962C8B-B14F-4D97-AF65-F5344CB8AC3E}">
        <p14:creationId xmlns:p14="http://schemas.microsoft.com/office/powerpoint/2010/main" val="2923848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0BD16A-7DF5-29D6-6C34-82011987B58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13FC4CC-0253-3907-0828-6D91A97E180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4329225-3A08-1027-4653-7099968192B8}"/>
              </a:ext>
            </a:extLst>
          </p:cNvPr>
          <p:cNvSpPr>
            <a:spLocks noGrp="1"/>
          </p:cNvSpPr>
          <p:nvPr>
            <p:ph type="dt" sz="half" idx="10"/>
          </p:nvPr>
        </p:nvSpPr>
        <p:spPr/>
        <p:txBody>
          <a:bodyPr/>
          <a:lstStyle/>
          <a:p>
            <a:fld id="{C4B7F3C0-73E2-4809-A3DF-84B5B84684DC}" type="datetimeFigureOut">
              <a:rPr lang="it-IT" smtClean="0"/>
              <a:t>12/05/2026</a:t>
            </a:fld>
            <a:endParaRPr lang="it-IT"/>
          </a:p>
        </p:txBody>
      </p:sp>
      <p:sp>
        <p:nvSpPr>
          <p:cNvPr id="5" name="Segnaposto piè di pagina 4">
            <a:extLst>
              <a:ext uri="{FF2B5EF4-FFF2-40B4-BE49-F238E27FC236}">
                <a16:creationId xmlns:a16="http://schemas.microsoft.com/office/drawing/2014/main" id="{43FCB697-8769-5BE7-FFDD-01DDACDD644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1F8B157-EECF-87B5-C419-A249B323DBD4}"/>
              </a:ext>
            </a:extLst>
          </p:cNvPr>
          <p:cNvSpPr>
            <a:spLocks noGrp="1"/>
          </p:cNvSpPr>
          <p:nvPr>
            <p:ph type="sldNum" sz="quarter" idx="12"/>
          </p:nvPr>
        </p:nvSpPr>
        <p:spPr/>
        <p:txBody>
          <a:bodyPr/>
          <a:lstStyle/>
          <a:p>
            <a:fld id="{588E4D11-9006-49C8-A0B9-39BAF2EC0CDA}" type="slidenum">
              <a:rPr lang="it-IT" smtClean="0"/>
              <a:t>‹N›</a:t>
            </a:fld>
            <a:endParaRPr lang="it-IT"/>
          </a:p>
        </p:txBody>
      </p:sp>
    </p:spTree>
    <p:extLst>
      <p:ext uri="{BB962C8B-B14F-4D97-AF65-F5344CB8AC3E}">
        <p14:creationId xmlns:p14="http://schemas.microsoft.com/office/powerpoint/2010/main" val="2685648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724220-367C-80F5-EB76-7705BEC185B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4D00DFA-1DFE-47E5-16D3-16BBF25035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ACBDB9C-B5FA-A427-3464-A66249D0F412}"/>
              </a:ext>
            </a:extLst>
          </p:cNvPr>
          <p:cNvSpPr>
            <a:spLocks noGrp="1"/>
          </p:cNvSpPr>
          <p:nvPr>
            <p:ph type="dt" sz="half" idx="10"/>
          </p:nvPr>
        </p:nvSpPr>
        <p:spPr/>
        <p:txBody>
          <a:bodyPr/>
          <a:lstStyle/>
          <a:p>
            <a:fld id="{C4B7F3C0-73E2-4809-A3DF-84B5B84684DC}" type="datetimeFigureOut">
              <a:rPr lang="it-IT" smtClean="0"/>
              <a:t>12/05/2026</a:t>
            </a:fld>
            <a:endParaRPr lang="it-IT"/>
          </a:p>
        </p:txBody>
      </p:sp>
      <p:sp>
        <p:nvSpPr>
          <p:cNvPr id="5" name="Segnaposto piè di pagina 4">
            <a:extLst>
              <a:ext uri="{FF2B5EF4-FFF2-40B4-BE49-F238E27FC236}">
                <a16:creationId xmlns:a16="http://schemas.microsoft.com/office/drawing/2014/main" id="{344B58DC-D780-58D1-4366-B94B88324C7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E4E7FE2-C7B8-98CB-5527-E8FAC38E99E6}"/>
              </a:ext>
            </a:extLst>
          </p:cNvPr>
          <p:cNvSpPr>
            <a:spLocks noGrp="1"/>
          </p:cNvSpPr>
          <p:nvPr>
            <p:ph type="sldNum" sz="quarter" idx="12"/>
          </p:nvPr>
        </p:nvSpPr>
        <p:spPr/>
        <p:txBody>
          <a:bodyPr/>
          <a:lstStyle/>
          <a:p>
            <a:fld id="{588E4D11-9006-49C8-A0B9-39BAF2EC0CDA}" type="slidenum">
              <a:rPr lang="it-IT" smtClean="0"/>
              <a:t>‹N›</a:t>
            </a:fld>
            <a:endParaRPr lang="it-IT"/>
          </a:p>
        </p:txBody>
      </p:sp>
    </p:spTree>
    <p:extLst>
      <p:ext uri="{BB962C8B-B14F-4D97-AF65-F5344CB8AC3E}">
        <p14:creationId xmlns:p14="http://schemas.microsoft.com/office/powerpoint/2010/main" val="18435290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872A1B-C682-3432-4FDB-A7CFB994968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1ED21A8-8748-7AAF-8F19-5BF831CA225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8EA5884-9159-A3DC-4802-20717ECC11D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A91F9828-F17E-BAFF-31E1-416099A1E47A}"/>
              </a:ext>
            </a:extLst>
          </p:cNvPr>
          <p:cNvSpPr>
            <a:spLocks noGrp="1"/>
          </p:cNvSpPr>
          <p:nvPr>
            <p:ph type="dt" sz="half" idx="10"/>
          </p:nvPr>
        </p:nvSpPr>
        <p:spPr/>
        <p:txBody>
          <a:bodyPr/>
          <a:lstStyle/>
          <a:p>
            <a:fld id="{C4B7F3C0-73E2-4809-A3DF-84B5B84684DC}" type="datetimeFigureOut">
              <a:rPr lang="it-IT" smtClean="0"/>
              <a:t>12/05/2026</a:t>
            </a:fld>
            <a:endParaRPr lang="it-IT"/>
          </a:p>
        </p:txBody>
      </p:sp>
      <p:sp>
        <p:nvSpPr>
          <p:cNvPr id="6" name="Segnaposto piè di pagina 5">
            <a:extLst>
              <a:ext uri="{FF2B5EF4-FFF2-40B4-BE49-F238E27FC236}">
                <a16:creationId xmlns:a16="http://schemas.microsoft.com/office/drawing/2014/main" id="{A5F725A1-1093-C996-2AFE-8A1043BB6FE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089E62F-8494-C097-B8DB-6AF3BD76F005}"/>
              </a:ext>
            </a:extLst>
          </p:cNvPr>
          <p:cNvSpPr>
            <a:spLocks noGrp="1"/>
          </p:cNvSpPr>
          <p:nvPr>
            <p:ph type="sldNum" sz="quarter" idx="12"/>
          </p:nvPr>
        </p:nvSpPr>
        <p:spPr/>
        <p:txBody>
          <a:bodyPr/>
          <a:lstStyle/>
          <a:p>
            <a:fld id="{588E4D11-9006-49C8-A0B9-39BAF2EC0CDA}" type="slidenum">
              <a:rPr lang="it-IT" smtClean="0"/>
              <a:t>‹N›</a:t>
            </a:fld>
            <a:endParaRPr lang="it-IT"/>
          </a:p>
        </p:txBody>
      </p:sp>
    </p:spTree>
    <p:extLst>
      <p:ext uri="{BB962C8B-B14F-4D97-AF65-F5344CB8AC3E}">
        <p14:creationId xmlns:p14="http://schemas.microsoft.com/office/powerpoint/2010/main" val="10981420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EEA115-0C19-7511-6FCF-50478AB09FB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51403F8-6F2D-2FA3-48F7-BE09884248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2FC25BB-E41E-6F30-D373-C9C98470DAE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C710A2B-4527-ABE9-CE68-8947921094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E93F403-406A-5A5A-0F23-09E464D9AB52}"/>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18B9BD6-BEF8-4B9C-B2BA-3954907B20A5}"/>
              </a:ext>
            </a:extLst>
          </p:cNvPr>
          <p:cNvSpPr>
            <a:spLocks noGrp="1"/>
          </p:cNvSpPr>
          <p:nvPr>
            <p:ph type="dt" sz="half" idx="10"/>
          </p:nvPr>
        </p:nvSpPr>
        <p:spPr/>
        <p:txBody>
          <a:bodyPr/>
          <a:lstStyle/>
          <a:p>
            <a:fld id="{C4B7F3C0-73E2-4809-A3DF-84B5B84684DC}" type="datetimeFigureOut">
              <a:rPr lang="it-IT" smtClean="0"/>
              <a:t>12/05/2026</a:t>
            </a:fld>
            <a:endParaRPr lang="it-IT"/>
          </a:p>
        </p:txBody>
      </p:sp>
      <p:sp>
        <p:nvSpPr>
          <p:cNvPr id="8" name="Segnaposto piè di pagina 7">
            <a:extLst>
              <a:ext uri="{FF2B5EF4-FFF2-40B4-BE49-F238E27FC236}">
                <a16:creationId xmlns:a16="http://schemas.microsoft.com/office/drawing/2014/main" id="{CBEB7F38-6692-D7A4-6E54-AF2290A7B8C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994EFCC-ECB5-B9F8-CFC9-29119B5D6675}"/>
              </a:ext>
            </a:extLst>
          </p:cNvPr>
          <p:cNvSpPr>
            <a:spLocks noGrp="1"/>
          </p:cNvSpPr>
          <p:nvPr>
            <p:ph type="sldNum" sz="quarter" idx="12"/>
          </p:nvPr>
        </p:nvSpPr>
        <p:spPr/>
        <p:txBody>
          <a:bodyPr/>
          <a:lstStyle/>
          <a:p>
            <a:fld id="{588E4D11-9006-49C8-A0B9-39BAF2EC0CDA}" type="slidenum">
              <a:rPr lang="it-IT" smtClean="0"/>
              <a:t>‹N›</a:t>
            </a:fld>
            <a:endParaRPr lang="it-IT"/>
          </a:p>
        </p:txBody>
      </p:sp>
    </p:spTree>
    <p:extLst>
      <p:ext uri="{BB962C8B-B14F-4D97-AF65-F5344CB8AC3E}">
        <p14:creationId xmlns:p14="http://schemas.microsoft.com/office/powerpoint/2010/main" val="32763500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B1D336-18F5-F5EF-B2E9-10B545CE9E9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5005ECF-FFF8-9B0A-2190-FDEC8DF015E8}"/>
              </a:ext>
            </a:extLst>
          </p:cNvPr>
          <p:cNvSpPr>
            <a:spLocks noGrp="1"/>
          </p:cNvSpPr>
          <p:nvPr>
            <p:ph type="dt" sz="half" idx="10"/>
          </p:nvPr>
        </p:nvSpPr>
        <p:spPr/>
        <p:txBody>
          <a:bodyPr/>
          <a:lstStyle/>
          <a:p>
            <a:fld id="{C4B7F3C0-73E2-4809-A3DF-84B5B84684DC}" type="datetimeFigureOut">
              <a:rPr lang="it-IT" smtClean="0"/>
              <a:t>12/05/2026</a:t>
            </a:fld>
            <a:endParaRPr lang="it-IT"/>
          </a:p>
        </p:txBody>
      </p:sp>
      <p:sp>
        <p:nvSpPr>
          <p:cNvPr id="4" name="Segnaposto piè di pagina 3">
            <a:extLst>
              <a:ext uri="{FF2B5EF4-FFF2-40B4-BE49-F238E27FC236}">
                <a16:creationId xmlns:a16="http://schemas.microsoft.com/office/drawing/2014/main" id="{D357DF8B-0106-499E-E68C-E0E46F15BD1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B27AC3D-62DA-AD80-EACB-E1C484B6CF6A}"/>
              </a:ext>
            </a:extLst>
          </p:cNvPr>
          <p:cNvSpPr>
            <a:spLocks noGrp="1"/>
          </p:cNvSpPr>
          <p:nvPr>
            <p:ph type="sldNum" sz="quarter" idx="12"/>
          </p:nvPr>
        </p:nvSpPr>
        <p:spPr/>
        <p:txBody>
          <a:bodyPr/>
          <a:lstStyle/>
          <a:p>
            <a:fld id="{588E4D11-9006-49C8-A0B9-39BAF2EC0CDA}" type="slidenum">
              <a:rPr lang="it-IT" smtClean="0"/>
              <a:t>‹N›</a:t>
            </a:fld>
            <a:endParaRPr lang="it-IT"/>
          </a:p>
        </p:txBody>
      </p:sp>
    </p:spTree>
    <p:extLst>
      <p:ext uri="{BB962C8B-B14F-4D97-AF65-F5344CB8AC3E}">
        <p14:creationId xmlns:p14="http://schemas.microsoft.com/office/powerpoint/2010/main" val="5854723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CCAF41E-B266-EFF1-6144-90C16328FAE6}"/>
              </a:ext>
            </a:extLst>
          </p:cNvPr>
          <p:cNvSpPr>
            <a:spLocks noGrp="1"/>
          </p:cNvSpPr>
          <p:nvPr>
            <p:ph type="dt" sz="half" idx="10"/>
          </p:nvPr>
        </p:nvSpPr>
        <p:spPr/>
        <p:txBody>
          <a:bodyPr/>
          <a:lstStyle/>
          <a:p>
            <a:fld id="{C4B7F3C0-73E2-4809-A3DF-84B5B84684DC}" type="datetimeFigureOut">
              <a:rPr lang="it-IT" smtClean="0"/>
              <a:t>12/05/2026</a:t>
            </a:fld>
            <a:endParaRPr lang="it-IT"/>
          </a:p>
        </p:txBody>
      </p:sp>
      <p:sp>
        <p:nvSpPr>
          <p:cNvPr id="3" name="Segnaposto piè di pagina 2">
            <a:extLst>
              <a:ext uri="{FF2B5EF4-FFF2-40B4-BE49-F238E27FC236}">
                <a16:creationId xmlns:a16="http://schemas.microsoft.com/office/drawing/2014/main" id="{1915FC94-A935-94F9-B0F5-F67B5DE683C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28CE2B4-0B23-4D5B-DDB5-86697A39F696}"/>
              </a:ext>
            </a:extLst>
          </p:cNvPr>
          <p:cNvSpPr>
            <a:spLocks noGrp="1"/>
          </p:cNvSpPr>
          <p:nvPr>
            <p:ph type="sldNum" sz="quarter" idx="12"/>
          </p:nvPr>
        </p:nvSpPr>
        <p:spPr/>
        <p:txBody>
          <a:bodyPr/>
          <a:lstStyle/>
          <a:p>
            <a:fld id="{588E4D11-9006-49C8-A0B9-39BAF2EC0CDA}" type="slidenum">
              <a:rPr lang="it-IT" smtClean="0"/>
              <a:t>‹N›</a:t>
            </a:fld>
            <a:endParaRPr lang="it-IT"/>
          </a:p>
        </p:txBody>
      </p:sp>
    </p:spTree>
    <p:extLst>
      <p:ext uri="{BB962C8B-B14F-4D97-AF65-F5344CB8AC3E}">
        <p14:creationId xmlns:p14="http://schemas.microsoft.com/office/powerpoint/2010/main" val="1070297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FD6B87-B7A8-148E-D904-05E99C10E5E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234891D-C10C-FBC3-6EB6-9DBEA3A415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84046D0-503E-B265-E566-89074AD9CE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C698FAC-1ACC-2928-109A-F20F60BBB88B}"/>
              </a:ext>
            </a:extLst>
          </p:cNvPr>
          <p:cNvSpPr>
            <a:spLocks noGrp="1"/>
          </p:cNvSpPr>
          <p:nvPr>
            <p:ph type="dt" sz="half" idx="10"/>
          </p:nvPr>
        </p:nvSpPr>
        <p:spPr/>
        <p:txBody>
          <a:bodyPr/>
          <a:lstStyle/>
          <a:p>
            <a:fld id="{C4B7F3C0-73E2-4809-A3DF-84B5B84684DC}" type="datetimeFigureOut">
              <a:rPr lang="it-IT" smtClean="0"/>
              <a:t>12/05/2026</a:t>
            </a:fld>
            <a:endParaRPr lang="it-IT"/>
          </a:p>
        </p:txBody>
      </p:sp>
      <p:sp>
        <p:nvSpPr>
          <p:cNvPr id="6" name="Segnaposto piè di pagina 5">
            <a:extLst>
              <a:ext uri="{FF2B5EF4-FFF2-40B4-BE49-F238E27FC236}">
                <a16:creationId xmlns:a16="http://schemas.microsoft.com/office/drawing/2014/main" id="{EA31E57B-365F-2645-BC6D-80F960734C0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8F5215E-1292-3615-06EC-967AFD1DBA72}"/>
              </a:ext>
            </a:extLst>
          </p:cNvPr>
          <p:cNvSpPr>
            <a:spLocks noGrp="1"/>
          </p:cNvSpPr>
          <p:nvPr>
            <p:ph type="sldNum" sz="quarter" idx="12"/>
          </p:nvPr>
        </p:nvSpPr>
        <p:spPr/>
        <p:txBody>
          <a:bodyPr/>
          <a:lstStyle/>
          <a:p>
            <a:fld id="{588E4D11-9006-49C8-A0B9-39BAF2EC0CDA}" type="slidenum">
              <a:rPr lang="it-IT" smtClean="0"/>
              <a:t>‹N›</a:t>
            </a:fld>
            <a:endParaRPr lang="it-IT"/>
          </a:p>
        </p:txBody>
      </p:sp>
    </p:spTree>
    <p:extLst>
      <p:ext uri="{BB962C8B-B14F-4D97-AF65-F5344CB8AC3E}">
        <p14:creationId xmlns:p14="http://schemas.microsoft.com/office/powerpoint/2010/main" val="16245817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A5BCB9-1865-4F97-AAB2-6DFBC58E2B7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6061D0D-E3AF-8C22-7C30-4F56D1D0CF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4FD0927-0F1B-9781-A664-4B7FDA1656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E0988D0-F779-8CF2-C473-54E1144C661B}"/>
              </a:ext>
            </a:extLst>
          </p:cNvPr>
          <p:cNvSpPr>
            <a:spLocks noGrp="1"/>
          </p:cNvSpPr>
          <p:nvPr>
            <p:ph type="dt" sz="half" idx="10"/>
          </p:nvPr>
        </p:nvSpPr>
        <p:spPr/>
        <p:txBody>
          <a:bodyPr/>
          <a:lstStyle/>
          <a:p>
            <a:fld id="{C4B7F3C0-73E2-4809-A3DF-84B5B84684DC}" type="datetimeFigureOut">
              <a:rPr lang="it-IT" smtClean="0"/>
              <a:t>12/05/2026</a:t>
            </a:fld>
            <a:endParaRPr lang="it-IT"/>
          </a:p>
        </p:txBody>
      </p:sp>
      <p:sp>
        <p:nvSpPr>
          <p:cNvPr id="6" name="Segnaposto piè di pagina 5">
            <a:extLst>
              <a:ext uri="{FF2B5EF4-FFF2-40B4-BE49-F238E27FC236}">
                <a16:creationId xmlns:a16="http://schemas.microsoft.com/office/drawing/2014/main" id="{7A08F4CC-D981-8B9B-759F-C5E289A26C7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D4521EC-0AAB-EA0D-FF8E-123073B13756}"/>
              </a:ext>
            </a:extLst>
          </p:cNvPr>
          <p:cNvSpPr>
            <a:spLocks noGrp="1"/>
          </p:cNvSpPr>
          <p:nvPr>
            <p:ph type="sldNum" sz="quarter" idx="12"/>
          </p:nvPr>
        </p:nvSpPr>
        <p:spPr/>
        <p:txBody>
          <a:bodyPr/>
          <a:lstStyle/>
          <a:p>
            <a:fld id="{588E4D11-9006-49C8-A0B9-39BAF2EC0CDA}" type="slidenum">
              <a:rPr lang="it-IT" smtClean="0"/>
              <a:t>‹N›</a:t>
            </a:fld>
            <a:endParaRPr lang="it-IT"/>
          </a:p>
        </p:txBody>
      </p:sp>
    </p:spTree>
    <p:extLst>
      <p:ext uri="{BB962C8B-B14F-4D97-AF65-F5344CB8AC3E}">
        <p14:creationId xmlns:p14="http://schemas.microsoft.com/office/powerpoint/2010/main" val="2370852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12BF9E-1003-E32E-0251-7C81095C643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FFCBC31-3B73-A026-A3EF-0E415DBD948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2712D95-CD2D-10E0-688B-0D923BE5E4C5}"/>
              </a:ext>
            </a:extLst>
          </p:cNvPr>
          <p:cNvSpPr>
            <a:spLocks noGrp="1"/>
          </p:cNvSpPr>
          <p:nvPr>
            <p:ph type="dt" sz="half" idx="10"/>
          </p:nvPr>
        </p:nvSpPr>
        <p:spPr/>
        <p:txBody>
          <a:bodyPr/>
          <a:lstStyle/>
          <a:p>
            <a:fld id="{C4B7F3C0-73E2-4809-A3DF-84B5B84684DC}" type="datetimeFigureOut">
              <a:rPr lang="it-IT" smtClean="0"/>
              <a:t>12/05/2026</a:t>
            </a:fld>
            <a:endParaRPr lang="it-IT"/>
          </a:p>
        </p:txBody>
      </p:sp>
      <p:sp>
        <p:nvSpPr>
          <p:cNvPr id="5" name="Segnaposto piè di pagina 4">
            <a:extLst>
              <a:ext uri="{FF2B5EF4-FFF2-40B4-BE49-F238E27FC236}">
                <a16:creationId xmlns:a16="http://schemas.microsoft.com/office/drawing/2014/main" id="{75B2E778-5FC9-37C0-8343-1040C01A4EF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E226A79-BF7B-3BA8-1BE9-8637C10B0C0F}"/>
              </a:ext>
            </a:extLst>
          </p:cNvPr>
          <p:cNvSpPr>
            <a:spLocks noGrp="1"/>
          </p:cNvSpPr>
          <p:nvPr>
            <p:ph type="sldNum" sz="quarter" idx="12"/>
          </p:nvPr>
        </p:nvSpPr>
        <p:spPr/>
        <p:txBody>
          <a:bodyPr/>
          <a:lstStyle/>
          <a:p>
            <a:fld id="{588E4D11-9006-49C8-A0B9-39BAF2EC0CDA}" type="slidenum">
              <a:rPr lang="it-IT" smtClean="0"/>
              <a:t>‹N›</a:t>
            </a:fld>
            <a:endParaRPr lang="it-IT"/>
          </a:p>
        </p:txBody>
      </p:sp>
    </p:spTree>
    <p:extLst>
      <p:ext uri="{BB962C8B-B14F-4D97-AF65-F5344CB8AC3E}">
        <p14:creationId xmlns:p14="http://schemas.microsoft.com/office/powerpoint/2010/main" val="1592173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488854-595B-9C19-06C6-94A5156EE35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861DECC-BC35-5430-4BC1-431412D7CA2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BD671C1-B5EE-7E9A-9E4E-A69682A5B34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A031848-221D-5ED2-63FF-3C9F1F781DE7}"/>
              </a:ext>
            </a:extLst>
          </p:cNvPr>
          <p:cNvSpPr>
            <a:spLocks noGrp="1"/>
          </p:cNvSpPr>
          <p:nvPr>
            <p:ph type="dt" sz="half" idx="10"/>
          </p:nvPr>
        </p:nvSpPr>
        <p:spPr/>
        <p:txBody>
          <a:bodyPr/>
          <a:lstStyle/>
          <a:p>
            <a:fld id="{935ACCFD-939F-4BC8-B650-EB4C07CBF172}" type="datetimeFigureOut">
              <a:rPr lang="it-IT" smtClean="0"/>
              <a:t>12/05/2026</a:t>
            </a:fld>
            <a:endParaRPr lang="it-IT"/>
          </a:p>
        </p:txBody>
      </p:sp>
      <p:sp>
        <p:nvSpPr>
          <p:cNvPr id="6" name="Segnaposto piè di pagina 5">
            <a:extLst>
              <a:ext uri="{FF2B5EF4-FFF2-40B4-BE49-F238E27FC236}">
                <a16:creationId xmlns:a16="http://schemas.microsoft.com/office/drawing/2014/main" id="{D16054CC-3DFC-9304-4465-D3E9B604A91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8AAB2FA-72DF-CAC9-FAC1-636B2628304B}"/>
              </a:ext>
            </a:extLst>
          </p:cNvPr>
          <p:cNvSpPr>
            <a:spLocks noGrp="1"/>
          </p:cNvSpPr>
          <p:nvPr>
            <p:ph type="sldNum" sz="quarter" idx="12"/>
          </p:nvPr>
        </p:nvSpPr>
        <p:spPr/>
        <p:txBody>
          <a:bodyPr/>
          <a:lstStyle/>
          <a:p>
            <a:fld id="{66640029-DBEE-4041-83E0-C7B053939EE2}" type="slidenum">
              <a:rPr lang="it-IT" smtClean="0"/>
              <a:t>‹N›</a:t>
            </a:fld>
            <a:endParaRPr lang="it-IT"/>
          </a:p>
        </p:txBody>
      </p:sp>
    </p:spTree>
    <p:extLst>
      <p:ext uri="{BB962C8B-B14F-4D97-AF65-F5344CB8AC3E}">
        <p14:creationId xmlns:p14="http://schemas.microsoft.com/office/powerpoint/2010/main" val="2430398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120293E-8E36-990E-9AA2-0F262BE65D4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073FC71-69DB-CF3A-AF75-68BA9B94011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C18870D-01DB-B4CC-B4C3-91782F1E750F}"/>
              </a:ext>
            </a:extLst>
          </p:cNvPr>
          <p:cNvSpPr>
            <a:spLocks noGrp="1"/>
          </p:cNvSpPr>
          <p:nvPr>
            <p:ph type="dt" sz="half" idx="10"/>
          </p:nvPr>
        </p:nvSpPr>
        <p:spPr/>
        <p:txBody>
          <a:bodyPr/>
          <a:lstStyle/>
          <a:p>
            <a:fld id="{C4B7F3C0-73E2-4809-A3DF-84B5B84684DC}" type="datetimeFigureOut">
              <a:rPr lang="it-IT" smtClean="0"/>
              <a:t>12/05/2026</a:t>
            </a:fld>
            <a:endParaRPr lang="it-IT"/>
          </a:p>
        </p:txBody>
      </p:sp>
      <p:sp>
        <p:nvSpPr>
          <p:cNvPr id="5" name="Segnaposto piè di pagina 4">
            <a:extLst>
              <a:ext uri="{FF2B5EF4-FFF2-40B4-BE49-F238E27FC236}">
                <a16:creationId xmlns:a16="http://schemas.microsoft.com/office/drawing/2014/main" id="{CB76AE09-3E85-0D40-F1FB-7269798A0DF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C97AF77-BFDA-3C9D-97AD-9EF66AD2F4B7}"/>
              </a:ext>
            </a:extLst>
          </p:cNvPr>
          <p:cNvSpPr>
            <a:spLocks noGrp="1"/>
          </p:cNvSpPr>
          <p:nvPr>
            <p:ph type="sldNum" sz="quarter" idx="12"/>
          </p:nvPr>
        </p:nvSpPr>
        <p:spPr/>
        <p:txBody>
          <a:bodyPr/>
          <a:lstStyle/>
          <a:p>
            <a:fld id="{588E4D11-9006-49C8-A0B9-39BAF2EC0CDA}" type="slidenum">
              <a:rPr lang="it-IT" smtClean="0"/>
              <a:t>‹N›</a:t>
            </a:fld>
            <a:endParaRPr lang="it-IT"/>
          </a:p>
        </p:txBody>
      </p:sp>
    </p:spTree>
    <p:extLst>
      <p:ext uri="{BB962C8B-B14F-4D97-AF65-F5344CB8AC3E}">
        <p14:creationId xmlns:p14="http://schemas.microsoft.com/office/powerpoint/2010/main" val="1226626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4"/>
            <a:ext cx="11376024" cy="4635235"/>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7E938F29-84D5-4449-9358-343332B4BEF7}"/>
              </a:ext>
              <a:ext uri="{C183D7F6-B498-43B3-948B-1728B52AA6E4}">
                <adec:decorative xmlns:adec="http://schemas.microsoft.com/office/drawing/2017/decorative" val="1"/>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‹N›</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97481" y="6250152"/>
            <a:ext cx="9550800" cy="561048"/>
          </a:xfrm>
        </p:spPr>
        <p:txBody>
          <a:bodyPr lIns="0" tIns="0" rIns="0" bIns="0" anchor="b" anchorCtr="0">
            <a:noAutofit/>
          </a:bodyPr>
          <a:lstStyle>
            <a:lvl1pPr marL="0" indent="0">
              <a:lnSpc>
                <a:spcPct val="100000"/>
              </a:lnSpc>
              <a:spcAft>
                <a:spcPts val="300"/>
              </a:spcAft>
              <a:buNone/>
              <a:defRPr sz="800">
                <a:solidFill>
                  <a:schemeClr val="tx1"/>
                </a:solidFill>
              </a:defRPr>
            </a:lvl1pPr>
          </a:lstStyle>
          <a:p>
            <a:pPr lvl="0"/>
            <a:r>
              <a:rPr lang="en-US"/>
              <a:t>Footnotes</a:t>
            </a:r>
          </a:p>
        </p:txBody>
      </p:sp>
      <p:sp>
        <p:nvSpPr>
          <p:cNvPr id="7" name="Date Placeholder 6">
            <a:extLst>
              <a:ext uri="{FF2B5EF4-FFF2-40B4-BE49-F238E27FC236}">
                <a16:creationId xmlns:a16="http://schemas.microsoft.com/office/drawing/2014/main" id="{F002CC1A-50FF-4A50-8660-D325E3429D98}"/>
              </a:ext>
              <a:ext uri="{C183D7F6-B498-43B3-948B-1728B52AA6E4}">
                <adec:decorative xmlns:adec="http://schemas.microsoft.com/office/drawing/2017/decorative" val="1"/>
              </a:ext>
            </a:extLst>
          </p:cNvPr>
          <p:cNvSpPr>
            <a:spLocks noGrp="1"/>
          </p:cNvSpPr>
          <p:nvPr>
            <p:ph type="dt" sz="half" idx="2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2200174510"/>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INVALID LAYOUT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7731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407987" y="1486304"/>
            <a:ext cx="5185093" cy="2649135"/>
          </a:xfrm>
        </p:spPr>
        <p:txBody>
          <a:bodyPr anchor="b" anchorCtr="0">
            <a:normAutofit/>
          </a:bodyPr>
          <a:lstStyle>
            <a:lvl1pPr>
              <a:lnSpc>
                <a:spcPct val="100000"/>
              </a:lnSpc>
              <a:defRPr sz="4000">
                <a:solidFill>
                  <a:schemeClr val="accent1"/>
                </a:solidFill>
              </a:defRPr>
            </a:lvl1pPr>
          </a:lstStyle>
          <a:p>
            <a:r>
              <a:rPr lang="en-US"/>
              <a:t>Click to enter title here</a:t>
            </a:r>
          </a:p>
        </p:txBody>
      </p:sp>
      <p:sp>
        <p:nvSpPr>
          <p:cNvPr id="10" name="Text Placeholder 9">
            <a:extLst>
              <a:ext uri="{FF2B5EF4-FFF2-40B4-BE49-F238E27FC236}">
                <a16:creationId xmlns:a16="http://schemas.microsoft.com/office/drawing/2014/main" id="{632E5583-912E-4EA8-8EDC-7B6B86E76274}"/>
              </a:ext>
              <a:ext uri="{C183D7F6-B498-43B3-948B-1728B52AA6E4}">
                <adec:decorative xmlns:adec="http://schemas.microsoft.com/office/drawing/2017/decorative" val="0"/>
              </a:ext>
            </a:extLst>
          </p:cNvPr>
          <p:cNvSpPr>
            <a:spLocks noGrp="1"/>
          </p:cNvSpPr>
          <p:nvPr>
            <p:ph type="body" sz="quarter" idx="21" hasCustomPrompt="1"/>
          </p:nvPr>
        </p:nvSpPr>
        <p:spPr>
          <a:xfrm>
            <a:off x="407988" y="4328932"/>
            <a:ext cx="518477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a:t>Click to add subtitle / presenter name</a:t>
            </a:r>
          </a:p>
        </p:txBody>
      </p:sp>
      <p:sp>
        <p:nvSpPr>
          <p:cNvPr id="3" name="Date Placeholder 2">
            <a:extLst>
              <a:ext uri="{FF2B5EF4-FFF2-40B4-BE49-F238E27FC236}">
                <a16:creationId xmlns:a16="http://schemas.microsoft.com/office/drawing/2014/main"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endParaRPr lang="en-GB"/>
          </a:p>
        </p:txBody>
      </p:sp>
      <p:sp>
        <p:nvSpPr>
          <p:cNvPr id="8" name="Text Placeholder 7">
            <a:extLst>
              <a:ext uri="{FF2B5EF4-FFF2-40B4-BE49-F238E27FC236}">
                <a16:creationId xmlns:a16="http://schemas.microsoft.com/office/drawing/2014/main" id="{7468ED59-10F2-418A-8E8D-5A205AB6BDFD}"/>
              </a:ext>
            </a:extLst>
          </p:cNvPr>
          <p:cNvSpPr>
            <a:spLocks noGrp="1"/>
          </p:cNvSpPr>
          <p:nvPr>
            <p:ph type="body" sz="quarter" idx="27" hasCustomPrompt="1"/>
          </p:nvPr>
        </p:nvSpPr>
        <p:spPr>
          <a:xfrm>
            <a:off x="407988" y="6420976"/>
            <a:ext cx="5184775" cy="234286"/>
          </a:xfrm>
        </p:spPr>
        <p:txBody>
          <a:bodyPr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a:t>Click to add confidentiality statement here</a:t>
            </a:r>
          </a:p>
        </p:txBody>
      </p:sp>
      <p:sp>
        <p:nvSpPr>
          <p:cNvPr id="6" name="Picture Placeholder 12">
            <a:extLst>
              <a:ext uri="{FF2B5EF4-FFF2-40B4-BE49-F238E27FC236}">
                <a16:creationId xmlns:a16="http://schemas.microsoft.com/office/drawing/2014/main" id="{3506CBD9-0F78-454A-9842-87C2546180B8}"/>
              </a:ext>
              <a:ext uri="{C183D7F6-B498-43B3-948B-1728B52AA6E4}">
                <adec:decorative xmlns:adec="http://schemas.microsoft.com/office/drawing/2017/decorative" val="1"/>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accent1"/>
          </a:solidFill>
        </p:spPr>
        <p:txBody>
          <a:bodyPr wrap="square" tIns="429768" bIns="649224" anchor="ctr">
            <a:noAutofit/>
          </a:bodyPr>
          <a:lstStyle>
            <a:lvl1pPr marL="0" indent="0" algn="ctr">
              <a:lnSpc>
                <a:spcPct val="100000"/>
              </a:lnSpc>
              <a:spcBef>
                <a:spcPts val="0"/>
              </a:spcBef>
              <a:spcAft>
                <a:spcPts val="0"/>
              </a:spcAft>
              <a:buNone/>
              <a:defRPr sz="1600" b="1">
                <a:solidFill>
                  <a:schemeClr val="bg1"/>
                </a:solidFill>
              </a:defRPr>
            </a:lvl1pPr>
          </a:lstStyle>
          <a:p>
            <a:r>
              <a:rPr lang="en-US"/>
              <a:t>_______________________________</a:t>
            </a:r>
            <a:br>
              <a:rPr lang="en-US"/>
            </a:br>
            <a:br>
              <a:rPr lang="en-US"/>
            </a:br>
            <a:r>
              <a:rPr lang="en-US"/>
              <a:t>To add an image here: </a:t>
            </a:r>
            <a:br>
              <a:rPr lang="en-US"/>
            </a:br>
            <a:r>
              <a:rPr lang="en-US"/>
              <a:t>Click the icon and select Brand Pictures, </a:t>
            </a:r>
            <a:br>
              <a:rPr lang="en-US"/>
            </a:br>
            <a:r>
              <a:rPr lang="en-US"/>
              <a:t>or insert a file from your computer.</a:t>
            </a:r>
            <a:br>
              <a:rPr lang="en-US"/>
            </a:br>
            <a:br>
              <a:rPr lang="en-US"/>
            </a:br>
            <a:br>
              <a:rPr lang="en-US"/>
            </a:br>
            <a:br>
              <a:rPr lang="en-US"/>
            </a:br>
            <a:r>
              <a:rPr lang="en-US"/>
              <a:t>The image can then be scaled within </a:t>
            </a:r>
            <a:br>
              <a:rPr lang="en-US"/>
            </a:br>
            <a:r>
              <a:rPr lang="en-US"/>
              <a:t>the frame by using the Crop feature in </a:t>
            </a:r>
            <a:br>
              <a:rPr lang="en-US"/>
            </a:br>
            <a:r>
              <a:rPr lang="en-US"/>
              <a:t>the Picture Format tab of the ribbon.</a:t>
            </a:r>
            <a:br>
              <a:rPr lang="en-US"/>
            </a:br>
            <a:r>
              <a:rPr lang="en-US"/>
              <a:t>_______________________________</a:t>
            </a:r>
          </a:p>
        </p:txBody>
      </p:sp>
      <p:pic>
        <p:nvPicPr>
          <p:cNvPr id="7" name="Picture 2">
            <a:extLst>
              <a:ext uri="{FF2B5EF4-FFF2-40B4-BE49-F238E27FC236}">
                <a16:creationId xmlns:a16="http://schemas.microsoft.com/office/drawing/2014/main" id="{1ED72C3C-E918-420F-9374-6F1CBE3946F7}"/>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6231862-37A9-4364-9D96-47810B11870D}"/>
              </a:ext>
              <a:ext uri="{C183D7F6-B498-43B3-948B-1728B52AA6E4}">
                <adec:decorative xmlns:adec="http://schemas.microsoft.com/office/drawing/2017/decorative" val="1"/>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15" name="Freeform: Shape 14">
            <a:extLst>
              <a:ext uri="{FF2B5EF4-FFF2-40B4-BE49-F238E27FC236}">
                <a16:creationId xmlns:a16="http://schemas.microsoft.com/office/drawing/2014/main" id="{72260595-7C87-4D29-977E-EE25A0D9291A}"/>
              </a:ext>
              <a:ext uri="{C183D7F6-B498-43B3-948B-1728B52AA6E4}">
                <adec:decorative xmlns:adec="http://schemas.microsoft.com/office/drawing/2017/decorative" val="1"/>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lnSpc>
                <a:spcPct val="100000"/>
              </a:lnSpc>
              <a:spcAft>
                <a:spcPts val="600"/>
              </a:spcAft>
            </a:pPr>
            <a:r>
              <a:rPr lang="en-GB" sz="1400">
                <a:solidFill>
                  <a:schemeClr val="tx1"/>
                </a:solidFill>
              </a:rPr>
              <a:t>Please ensure you have added the correct confidentiality statement. </a:t>
            </a:r>
          </a:p>
          <a:p>
            <a:pPr>
              <a:lnSpc>
                <a:spcPct val="100000"/>
              </a:lnSpc>
              <a:spcAft>
                <a:spcPts val="600"/>
              </a:spcAft>
            </a:pPr>
            <a:r>
              <a:rPr lang="en-GB" sz="1400">
                <a:solidFill>
                  <a:schemeClr val="tx1"/>
                </a:solidFill>
              </a:rPr>
              <a:t>Type the correct statement: </a:t>
            </a:r>
            <a:br>
              <a:rPr lang="en-GB" sz="1400">
                <a:solidFill>
                  <a:schemeClr val="accent1"/>
                </a:solidFill>
              </a:rPr>
            </a:br>
            <a:r>
              <a:rPr lang="en-GB" sz="1400">
                <a:solidFill>
                  <a:schemeClr val="accent1"/>
                </a:solidFill>
              </a:rPr>
              <a:t>‘</a:t>
            </a:r>
            <a:r>
              <a:rPr lang="en-GB" sz="1400" b="1" i="1">
                <a:solidFill>
                  <a:schemeClr val="accent1"/>
                </a:solidFill>
              </a:rPr>
              <a:t>Company Restricted’ </a:t>
            </a:r>
            <a:r>
              <a:rPr lang="en-GB" sz="1400" b="0">
                <a:solidFill>
                  <a:schemeClr val="tx1"/>
                </a:solidFill>
              </a:rPr>
              <a:t>or</a:t>
            </a:r>
            <a:r>
              <a:rPr lang="en-GB" sz="1400" b="1">
                <a:solidFill>
                  <a:schemeClr val="accent1"/>
                </a:solidFill>
              </a:rPr>
              <a:t> ‘</a:t>
            </a:r>
            <a:r>
              <a:rPr lang="en-GB" sz="1400" b="1" i="1">
                <a:solidFill>
                  <a:schemeClr val="accent1"/>
                </a:solidFill>
              </a:rPr>
              <a:t>Strictly Confidential’ </a:t>
            </a:r>
            <a:r>
              <a:rPr lang="en-GB" sz="1400" b="0" i="1">
                <a:solidFill>
                  <a:schemeClr val="tx1"/>
                </a:solidFill>
              </a:rPr>
              <a:t>.</a:t>
            </a:r>
            <a:r>
              <a:rPr lang="en-GB" sz="1400" b="1" i="1">
                <a:solidFill>
                  <a:schemeClr val="accent1"/>
                </a:solidFill>
              </a:rPr>
              <a:t> </a:t>
            </a:r>
            <a:r>
              <a:rPr lang="en-GB" sz="1400" b="0" i="0">
                <a:solidFill>
                  <a:schemeClr val="tx1"/>
                </a:solidFill>
              </a:rPr>
              <a:t>No statement is needed </a:t>
            </a:r>
            <a:br>
              <a:rPr lang="en-GB" sz="1400" b="0" i="0">
                <a:solidFill>
                  <a:schemeClr val="tx1"/>
                </a:solidFill>
              </a:rPr>
            </a:br>
            <a:r>
              <a:rPr lang="en-GB" sz="1400" b="0" i="0">
                <a:solidFill>
                  <a:schemeClr val="tx1"/>
                </a:solidFill>
              </a:rPr>
              <a:t>for public information. </a:t>
            </a:r>
            <a:endParaRPr lang="en-GB" sz="1400" b="0">
              <a:solidFill>
                <a:schemeClr val="tx1"/>
              </a:solidFill>
            </a:endParaRPr>
          </a:p>
        </p:txBody>
      </p:sp>
      <p:sp>
        <p:nvSpPr>
          <p:cNvPr id="14" name="Oval 13">
            <a:extLst>
              <a:ext uri="{FF2B5EF4-FFF2-40B4-BE49-F238E27FC236}">
                <a16:creationId xmlns:a16="http://schemas.microsoft.com/office/drawing/2014/main" id="{E4809C05-E460-4D1A-BC84-C63C988F5D2D}"/>
              </a:ext>
              <a:ext uri="{C183D7F6-B498-43B3-948B-1728B52AA6E4}">
                <adec:decorative xmlns:adec="http://schemas.microsoft.com/office/drawing/2017/decorative" val="1"/>
              </a:ext>
            </a:extLst>
          </p:cNvPr>
          <p:cNvSpPr/>
          <p:nvPr userDrawn="1"/>
        </p:nvSpPr>
        <p:spPr>
          <a:xfrm>
            <a:off x="-1944694"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a:solidFill>
                  <a:schemeClr val="bg1"/>
                </a:solidFill>
                <a:latin typeface="+mn-lt"/>
              </a:rPr>
              <a:t>!</a:t>
            </a:r>
          </a:p>
        </p:txBody>
      </p:sp>
    </p:spTree>
    <p:custDataLst>
      <p:tags r:id="rId1"/>
    </p:custDataLst>
    <p:extLst>
      <p:ext uri="{BB962C8B-B14F-4D97-AF65-F5344CB8AC3E}">
        <p14:creationId xmlns:p14="http://schemas.microsoft.com/office/powerpoint/2010/main" val="1173729928"/>
      </p:ext>
    </p:extLst>
  </p:cSld>
  <p:clrMapOvr>
    <a:masterClrMapping/>
  </p:clrMapOvr>
  <p:extLst>
    <p:ext uri="{DCECCB84-F9BA-43D5-87BE-67443E8EF086}">
      <p15:sldGuideLst xmlns:p15="http://schemas.microsoft.com/office/powerpoint/2012/main">
        <p15:guide id="1" pos="3522">
          <p15:clr>
            <a:srgbClr val="C35E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INVALID LAYOUT : [INVALID LAYOUT : [INVALID LAYOUT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8652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INVALID LAYOU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35713D-D566-4186-9787-C5E97CA19282}" type="datetime1">
              <a:rPr lang="en-US" smtClean="0"/>
              <a:t>5/12/2026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‹N›</a:t>
            </a:fld>
            <a:endParaRPr lang="en-US"/>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300"/>
              </a:spcBef>
              <a:buNone/>
              <a:defRPr sz="1000"/>
            </a:lvl1pPr>
            <a:lvl2pPr marL="228594" indent="0">
              <a:spcBef>
                <a:spcPts val="300"/>
              </a:spcBef>
              <a:buNone/>
              <a:defRPr sz="1000"/>
            </a:lvl2pPr>
            <a:lvl3pPr marL="457189" indent="0">
              <a:spcBef>
                <a:spcPts val="300"/>
              </a:spcBef>
              <a:buNone/>
              <a:defRPr sz="1000"/>
            </a:lvl3pPr>
            <a:lvl4pPr marL="685783" indent="0">
              <a:spcBef>
                <a:spcPts val="300"/>
              </a:spcBef>
              <a:buNone/>
              <a:defRPr sz="1000"/>
            </a:lvl4pPr>
            <a:lvl5pPr marL="914378" indent="0">
              <a:spcBef>
                <a:spcPts val="300"/>
              </a:spcBef>
              <a:buNone/>
              <a:defRPr sz="1000"/>
            </a:lvl5pPr>
          </a:lstStyle>
          <a:p>
            <a:pPr lvl="0"/>
            <a:r>
              <a:rPr lang="en-US"/>
              <a:t>Reference(s)</a:t>
            </a:r>
          </a:p>
        </p:txBody>
      </p:sp>
    </p:spTree>
    <p:extLst>
      <p:ext uri="{BB962C8B-B14F-4D97-AF65-F5344CB8AC3E}">
        <p14:creationId xmlns:p14="http://schemas.microsoft.com/office/powerpoint/2010/main" val="79544081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609600" y="6200775"/>
            <a:ext cx="9753600" cy="657225"/>
          </a:xfrm>
        </p:spPr>
        <p:txBody>
          <a:bodyPr lIns="0" bIns="72000" anchor="b" anchorCtr="0">
            <a:noAutofit/>
          </a:bodyPr>
          <a:lstStyle>
            <a:lvl1pPr>
              <a:lnSpc>
                <a:spcPct val="100000"/>
              </a:lnSpc>
              <a:spcAft>
                <a:spcPts val="300"/>
              </a:spcAft>
              <a:buNone/>
              <a:defRPr sz="800"/>
            </a:lvl1pPr>
          </a:lstStyle>
          <a:p>
            <a:pPr lvl="0"/>
            <a:r>
              <a:rPr lang="en-US"/>
              <a:t>Footnotes</a:t>
            </a:r>
          </a:p>
        </p:txBody>
      </p:sp>
      <p:sp>
        <p:nvSpPr>
          <p:cNvPr id="8" name="Date Placeholder 7">
            <a:extLst>
              <a:ext uri="{FF2B5EF4-FFF2-40B4-BE49-F238E27FC236}">
                <a16:creationId xmlns:a16="http://schemas.microsoft.com/office/drawing/2014/main" id="{11075AA4-1FA9-4704-A587-D8E88C1D1EF9}"/>
              </a:ext>
            </a:extLst>
          </p:cNvPr>
          <p:cNvSpPr>
            <a:spLocks noGrp="1"/>
          </p:cNvSpPr>
          <p:nvPr>
            <p:ph type="dt" sz="half" idx="10"/>
          </p:nvPr>
        </p:nvSpPr>
        <p:spPr/>
        <p:txBody>
          <a:bodyPr/>
          <a:lstStyle>
            <a:lvl1pPr>
              <a:lnSpc>
                <a:spcPct val="100000"/>
              </a:lnSpc>
              <a:defRPr/>
            </a:lvl1pPr>
          </a:lstStyle>
          <a:p>
            <a:endParaRPr lang="en-GB"/>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a:p>
        </p:txBody>
      </p:sp>
      <p:sp>
        <p:nvSpPr>
          <p:cNvPr id="4" name="Title 3">
            <a:extLst>
              <a:ext uri="{FF2B5EF4-FFF2-40B4-BE49-F238E27FC236}">
                <a16:creationId xmlns:a16="http://schemas.microsoft.com/office/drawing/2014/main" id="{210C8DA3-851F-55FD-7B74-6FCAE0E03C6E}"/>
              </a:ext>
            </a:extLst>
          </p:cNvPr>
          <p:cNvSpPr>
            <a:spLocks noGrp="1"/>
          </p:cNvSpPr>
          <p:nvPr>
            <p:ph type="title" hasCustomPrompt="1"/>
          </p:nvPr>
        </p:nvSpPr>
        <p:spPr/>
        <p:txBody>
          <a:bodyPr/>
          <a:lstStyle/>
          <a:p>
            <a:r>
              <a:rPr lang="en-US"/>
              <a:t>Click to enter title here</a:t>
            </a:r>
          </a:p>
        </p:txBody>
      </p:sp>
    </p:spTree>
    <p:custDataLst>
      <p:tags r:id="rId1"/>
    </p:custDataLst>
    <p:extLst>
      <p:ext uri="{BB962C8B-B14F-4D97-AF65-F5344CB8AC3E}">
        <p14:creationId xmlns:p14="http://schemas.microsoft.com/office/powerpoint/2010/main" val="2644265682"/>
      </p:ext>
    </p:extLst>
  </p:cSld>
  <p:clrMapOvr>
    <a:masterClrMapping/>
  </p:clrMapOvr>
  <p:extLst>
    <p:ext uri="{DCECCB84-F9BA-43D5-87BE-67443E8EF086}">
      <p15:sldGuideLst xmlns:p15="http://schemas.microsoft.com/office/powerpoint/2012/main">
        <p15:guide id="5" orient="horz" pos="925">
          <p15:clr>
            <a:srgbClr val="A6428C"/>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2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C045F0-DE57-EDB4-D0C4-62A8A6C43EE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A086437-772A-62F4-2E2C-445597863A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088C01B-4491-ADB1-6895-BC131DADF15D}"/>
              </a:ext>
            </a:extLst>
          </p:cNvPr>
          <p:cNvSpPr>
            <a:spLocks noGrp="1"/>
          </p:cNvSpPr>
          <p:nvPr>
            <p:ph type="dt" sz="half" idx="10"/>
          </p:nvPr>
        </p:nvSpPr>
        <p:spPr/>
        <p:txBody>
          <a:bodyPr/>
          <a:lstStyle/>
          <a:p>
            <a:fld id="{DD6F4654-B07A-45C6-8979-7CFB7BC26B1B}" type="datetimeFigureOut">
              <a:rPr lang="it-IT" smtClean="0"/>
              <a:t>12/05/2026</a:t>
            </a:fld>
            <a:endParaRPr lang="it-IT"/>
          </a:p>
        </p:txBody>
      </p:sp>
      <p:sp>
        <p:nvSpPr>
          <p:cNvPr id="5" name="Segnaposto piè di pagina 4">
            <a:extLst>
              <a:ext uri="{FF2B5EF4-FFF2-40B4-BE49-F238E27FC236}">
                <a16:creationId xmlns:a16="http://schemas.microsoft.com/office/drawing/2014/main" id="{62D71B29-CD75-2826-16F7-3A7322015C5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95BB175-028C-00B7-164A-358F860AC346}"/>
              </a:ext>
            </a:extLst>
          </p:cNvPr>
          <p:cNvSpPr>
            <a:spLocks noGrp="1"/>
          </p:cNvSpPr>
          <p:nvPr>
            <p:ph type="sldNum" sz="quarter" idx="12"/>
          </p:nvPr>
        </p:nvSpPr>
        <p:spPr/>
        <p:txBody>
          <a:bodyPr/>
          <a:lstStyle/>
          <a:p>
            <a:fld id="{36545BC4-F22E-4857-B93E-E366024DC43B}" type="slidenum">
              <a:rPr lang="it-IT" smtClean="0"/>
              <a:t>‹N›</a:t>
            </a:fld>
            <a:endParaRPr lang="it-IT"/>
          </a:p>
        </p:txBody>
      </p:sp>
    </p:spTree>
    <p:extLst>
      <p:ext uri="{BB962C8B-B14F-4D97-AF65-F5344CB8AC3E}">
        <p14:creationId xmlns:p14="http://schemas.microsoft.com/office/powerpoint/2010/main" val="4241574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6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71BE14-92F7-B420-BB68-7F3B6FE3C6E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92C2F2C-FF86-B565-6B56-786099D1679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86F95BC-A678-1E73-5B5F-A04791BB450C}"/>
              </a:ext>
            </a:extLst>
          </p:cNvPr>
          <p:cNvSpPr>
            <a:spLocks noGrp="1"/>
          </p:cNvSpPr>
          <p:nvPr>
            <p:ph type="dt" sz="half" idx="10"/>
          </p:nvPr>
        </p:nvSpPr>
        <p:spPr/>
        <p:txBody>
          <a:bodyPr/>
          <a:lstStyle/>
          <a:p>
            <a:fld id="{DD6F4654-B07A-45C6-8979-7CFB7BC26B1B}" type="datetimeFigureOut">
              <a:rPr lang="it-IT" smtClean="0"/>
              <a:t>12/05/2026</a:t>
            </a:fld>
            <a:endParaRPr lang="it-IT"/>
          </a:p>
        </p:txBody>
      </p:sp>
      <p:sp>
        <p:nvSpPr>
          <p:cNvPr id="5" name="Segnaposto piè di pagina 4">
            <a:extLst>
              <a:ext uri="{FF2B5EF4-FFF2-40B4-BE49-F238E27FC236}">
                <a16:creationId xmlns:a16="http://schemas.microsoft.com/office/drawing/2014/main" id="{79D75825-D127-4A90-2F5D-932D15DAB3C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382B60F-C345-9AC6-DA7D-B8FD55746B7E}"/>
              </a:ext>
            </a:extLst>
          </p:cNvPr>
          <p:cNvSpPr>
            <a:spLocks noGrp="1"/>
          </p:cNvSpPr>
          <p:nvPr>
            <p:ph type="sldNum" sz="quarter" idx="12"/>
          </p:nvPr>
        </p:nvSpPr>
        <p:spPr/>
        <p:txBody>
          <a:bodyPr/>
          <a:lstStyle/>
          <a:p>
            <a:fld id="{36545BC4-F22E-4857-B93E-E366024DC43B}" type="slidenum">
              <a:rPr lang="it-IT" smtClean="0"/>
              <a:t>‹N›</a:t>
            </a:fld>
            <a:endParaRPr lang="it-IT"/>
          </a:p>
        </p:txBody>
      </p:sp>
    </p:spTree>
    <p:extLst>
      <p:ext uri="{BB962C8B-B14F-4D97-AF65-F5344CB8AC3E}">
        <p14:creationId xmlns:p14="http://schemas.microsoft.com/office/powerpoint/2010/main" val="3205561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1_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8CF3B8-152D-3352-A529-99E488F3FA2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7B0A60F-6A83-DFA3-AECE-F50BC6D092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3D318E2-D414-8530-8E45-CE98A34CC58A}"/>
              </a:ext>
            </a:extLst>
          </p:cNvPr>
          <p:cNvSpPr>
            <a:spLocks noGrp="1"/>
          </p:cNvSpPr>
          <p:nvPr>
            <p:ph type="dt" sz="half" idx="10"/>
          </p:nvPr>
        </p:nvSpPr>
        <p:spPr/>
        <p:txBody>
          <a:bodyPr/>
          <a:lstStyle/>
          <a:p>
            <a:fld id="{DD6F4654-B07A-45C6-8979-7CFB7BC26B1B}" type="datetimeFigureOut">
              <a:rPr lang="it-IT" smtClean="0"/>
              <a:t>12/05/2026</a:t>
            </a:fld>
            <a:endParaRPr lang="it-IT"/>
          </a:p>
        </p:txBody>
      </p:sp>
      <p:sp>
        <p:nvSpPr>
          <p:cNvPr id="5" name="Segnaposto piè di pagina 4">
            <a:extLst>
              <a:ext uri="{FF2B5EF4-FFF2-40B4-BE49-F238E27FC236}">
                <a16:creationId xmlns:a16="http://schemas.microsoft.com/office/drawing/2014/main" id="{8174EBBB-340B-F535-D08F-3FC3BE4E148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9D14219-B95C-F656-1085-8F7AF316A686}"/>
              </a:ext>
            </a:extLst>
          </p:cNvPr>
          <p:cNvSpPr>
            <a:spLocks noGrp="1"/>
          </p:cNvSpPr>
          <p:nvPr>
            <p:ph type="sldNum" sz="quarter" idx="12"/>
          </p:nvPr>
        </p:nvSpPr>
        <p:spPr/>
        <p:txBody>
          <a:bodyPr/>
          <a:lstStyle/>
          <a:p>
            <a:fld id="{36545BC4-F22E-4857-B93E-E366024DC43B}" type="slidenum">
              <a:rPr lang="it-IT" smtClean="0"/>
              <a:t>‹N›</a:t>
            </a:fld>
            <a:endParaRPr lang="it-IT"/>
          </a:p>
        </p:txBody>
      </p:sp>
    </p:spTree>
    <p:extLst>
      <p:ext uri="{BB962C8B-B14F-4D97-AF65-F5344CB8AC3E}">
        <p14:creationId xmlns:p14="http://schemas.microsoft.com/office/powerpoint/2010/main" val="3404886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ED8234-C14D-2605-D3AF-6F1B459C338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7393061-8C97-E2D0-B1F2-CC72323C18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FD4F65C-F521-0FD8-447C-987BE1E6455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86FB9CE8-0AF4-B138-B30A-0C78108CCF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E1BA6E7-37DF-46CC-4C9F-B6F9364DC6C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78C605E-6671-21A9-5BCE-86748935CB33}"/>
              </a:ext>
            </a:extLst>
          </p:cNvPr>
          <p:cNvSpPr>
            <a:spLocks noGrp="1"/>
          </p:cNvSpPr>
          <p:nvPr>
            <p:ph type="dt" sz="half" idx="10"/>
          </p:nvPr>
        </p:nvSpPr>
        <p:spPr/>
        <p:txBody>
          <a:bodyPr/>
          <a:lstStyle/>
          <a:p>
            <a:fld id="{935ACCFD-939F-4BC8-B650-EB4C07CBF172}" type="datetimeFigureOut">
              <a:rPr lang="it-IT" smtClean="0"/>
              <a:t>12/05/2026</a:t>
            </a:fld>
            <a:endParaRPr lang="it-IT"/>
          </a:p>
        </p:txBody>
      </p:sp>
      <p:sp>
        <p:nvSpPr>
          <p:cNvPr id="8" name="Segnaposto piè di pagina 7">
            <a:extLst>
              <a:ext uri="{FF2B5EF4-FFF2-40B4-BE49-F238E27FC236}">
                <a16:creationId xmlns:a16="http://schemas.microsoft.com/office/drawing/2014/main" id="{FDCC5204-EAFD-1F83-8265-AA2F3DB1202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B68A898-1BE3-3AB4-94A9-C7EF57904B14}"/>
              </a:ext>
            </a:extLst>
          </p:cNvPr>
          <p:cNvSpPr>
            <a:spLocks noGrp="1"/>
          </p:cNvSpPr>
          <p:nvPr>
            <p:ph type="sldNum" sz="quarter" idx="12"/>
          </p:nvPr>
        </p:nvSpPr>
        <p:spPr/>
        <p:txBody>
          <a:bodyPr/>
          <a:lstStyle/>
          <a:p>
            <a:fld id="{66640029-DBEE-4041-83E0-C7B053939EE2}" type="slidenum">
              <a:rPr lang="it-IT" smtClean="0"/>
              <a:t>‹N›</a:t>
            </a:fld>
            <a:endParaRPr lang="it-IT"/>
          </a:p>
        </p:txBody>
      </p:sp>
    </p:spTree>
    <p:extLst>
      <p:ext uri="{BB962C8B-B14F-4D97-AF65-F5344CB8AC3E}">
        <p14:creationId xmlns:p14="http://schemas.microsoft.com/office/powerpoint/2010/main" val="12546683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1_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09CB04-EC4F-6F9A-131D-4225CD8AE65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F0D2027-6062-0E39-21C9-11933FBAF84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22D5826-1A04-A969-5EBF-0B280765C1C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55E7347-D7BD-540E-D77F-E500427E99A7}"/>
              </a:ext>
            </a:extLst>
          </p:cNvPr>
          <p:cNvSpPr>
            <a:spLocks noGrp="1"/>
          </p:cNvSpPr>
          <p:nvPr>
            <p:ph type="dt" sz="half" idx="10"/>
          </p:nvPr>
        </p:nvSpPr>
        <p:spPr/>
        <p:txBody>
          <a:bodyPr/>
          <a:lstStyle/>
          <a:p>
            <a:fld id="{DD6F4654-B07A-45C6-8979-7CFB7BC26B1B}" type="datetimeFigureOut">
              <a:rPr lang="it-IT" smtClean="0"/>
              <a:t>12/05/2026</a:t>
            </a:fld>
            <a:endParaRPr lang="it-IT"/>
          </a:p>
        </p:txBody>
      </p:sp>
      <p:sp>
        <p:nvSpPr>
          <p:cNvPr id="6" name="Segnaposto piè di pagina 5">
            <a:extLst>
              <a:ext uri="{FF2B5EF4-FFF2-40B4-BE49-F238E27FC236}">
                <a16:creationId xmlns:a16="http://schemas.microsoft.com/office/drawing/2014/main" id="{B9E54095-842E-1DD7-089D-07EC98CEE77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8C6F8E7-0097-8B07-E8AE-F7F3FDAB5736}"/>
              </a:ext>
            </a:extLst>
          </p:cNvPr>
          <p:cNvSpPr>
            <a:spLocks noGrp="1"/>
          </p:cNvSpPr>
          <p:nvPr>
            <p:ph type="sldNum" sz="quarter" idx="12"/>
          </p:nvPr>
        </p:nvSpPr>
        <p:spPr/>
        <p:txBody>
          <a:bodyPr/>
          <a:lstStyle/>
          <a:p>
            <a:fld id="{36545BC4-F22E-4857-B93E-E366024DC43B}" type="slidenum">
              <a:rPr lang="it-IT" smtClean="0"/>
              <a:t>‹N›</a:t>
            </a:fld>
            <a:endParaRPr lang="it-IT"/>
          </a:p>
        </p:txBody>
      </p:sp>
    </p:spTree>
    <p:extLst>
      <p:ext uri="{BB962C8B-B14F-4D97-AF65-F5344CB8AC3E}">
        <p14:creationId xmlns:p14="http://schemas.microsoft.com/office/powerpoint/2010/main" val="15319515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1_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E8D1DB-546F-F7D5-8223-846C70B8BB7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9F429DE-23FF-9482-C0EF-A329DDE585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22F7371-B6D4-4ABB-E287-205B64AB9F1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B1990E7-9EC6-F0FC-46E0-C0C2755D40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E515CE7C-31D8-523C-143C-52AB28C0F8E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A7DDC42-4668-3DA7-CF76-97CFA38882C1}"/>
              </a:ext>
            </a:extLst>
          </p:cNvPr>
          <p:cNvSpPr>
            <a:spLocks noGrp="1"/>
          </p:cNvSpPr>
          <p:nvPr>
            <p:ph type="dt" sz="half" idx="10"/>
          </p:nvPr>
        </p:nvSpPr>
        <p:spPr/>
        <p:txBody>
          <a:bodyPr/>
          <a:lstStyle/>
          <a:p>
            <a:fld id="{DD6F4654-B07A-45C6-8979-7CFB7BC26B1B}" type="datetimeFigureOut">
              <a:rPr lang="it-IT" smtClean="0"/>
              <a:t>12/05/2026</a:t>
            </a:fld>
            <a:endParaRPr lang="it-IT"/>
          </a:p>
        </p:txBody>
      </p:sp>
      <p:sp>
        <p:nvSpPr>
          <p:cNvPr id="8" name="Segnaposto piè di pagina 7">
            <a:extLst>
              <a:ext uri="{FF2B5EF4-FFF2-40B4-BE49-F238E27FC236}">
                <a16:creationId xmlns:a16="http://schemas.microsoft.com/office/drawing/2014/main" id="{1D4C50D0-F492-C01A-AEA2-933326C6CC8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3052DD9-BABB-E918-0E20-A7AF3D678A9A}"/>
              </a:ext>
            </a:extLst>
          </p:cNvPr>
          <p:cNvSpPr>
            <a:spLocks noGrp="1"/>
          </p:cNvSpPr>
          <p:nvPr>
            <p:ph type="sldNum" sz="quarter" idx="12"/>
          </p:nvPr>
        </p:nvSpPr>
        <p:spPr/>
        <p:txBody>
          <a:bodyPr/>
          <a:lstStyle/>
          <a:p>
            <a:fld id="{36545BC4-F22E-4857-B93E-E366024DC43B}" type="slidenum">
              <a:rPr lang="it-IT" smtClean="0"/>
              <a:t>‹N›</a:t>
            </a:fld>
            <a:endParaRPr lang="it-IT"/>
          </a:p>
        </p:txBody>
      </p:sp>
    </p:spTree>
    <p:extLst>
      <p:ext uri="{BB962C8B-B14F-4D97-AF65-F5344CB8AC3E}">
        <p14:creationId xmlns:p14="http://schemas.microsoft.com/office/powerpoint/2010/main" val="5526861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2_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CCAD92-4A7F-5893-7C33-CD61D657DF0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534B4668-57EF-757E-EC80-5FCC5ED1197A}"/>
              </a:ext>
            </a:extLst>
          </p:cNvPr>
          <p:cNvSpPr>
            <a:spLocks noGrp="1"/>
          </p:cNvSpPr>
          <p:nvPr>
            <p:ph type="dt" sz="half" idx="10"/>
          </p:nvPr>
        </p:nvSpPr>
        <p:spPr/>
        <p:txBody>
          <a:bodyPr/>
          <a:lstStyle/>
          <a:p>
            <a:fld id="{DD6F4654-B07A-45C6-8979-7CFB7BC26B1B}" type="datetimeFigureOut">
              <a:rPr lang="it-IT" smtClean="0"/>
              <a:t>12/05/2026</a:t>
            </a:fld>
            <a:endParaRPr lang="it-IT"/>
          </a:p>
        </p:txBody>
      </p:sp>
      <p:sp>
        <p:nvSpPr>
          <p:cNvPr id="4" name="Segnaposto piè di pagina 3">
            <a:extLst>
              <a:ext uri="{FF2B5EF4-FFF2-40B4-BE49-F238E27FC236}">
                <a16:creationId xmlns:a16="http://schemas.microsoft.com/office/drawing/2014/main" id="{F065A987-1F31-923E-5F18-B66058C8296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C2D084A-1111-FA3B-35F2-C9A5DFC83BFC}"/>
              </a:ext>
            </a:extLst>
          </p:cNvPr>
          <p:cNvSpPr>
            <a:spLocks noGrp="1"/>
          </p:cNvSpPr>
          <p:nvPr>
            <p:ph type="sldNum" sz="quarter" idx="12"/>
          </p:nvPr>
        </p:nvSpPr>
        <p:spPr/>
        <p:txBody>
          <a:bodyPr/>
          <a:lstStyle/>
          <a:p>
            <a:fld id="{36545BC4-F22E-4857-B93E-E366024DC43B}" type="slidenum">
              <a:rPr lang="it-IT" smtClean="0"/>
              <a:t>‹N›</a:t>
            </a:fld>
            <a:endParaRPr lang="it-IT"/>
          </a:p>
        </p:txBody>
      </p:sp>
    </p:spTree>
    <p:extLst>
      <p:ext uri="{BB962C8B-B14F-4D97-AF65-F5344CB8AC3E}">
        <p14:creationId xmlns:p14="http://schemas.microsoft.com/office/powerpoint/2010/main" val="139172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1_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19BDB7A-F424-2233-2F44-734FE750E60A}"/>
              </a:ext>
            </a:extLst>
          </p:cNvPr>
          <p:cNvSpPr>
            <a:spLocks noGrp="1"/>
          </p:cNvSpPr>
          <p:nvPr>
            <p:ph type="dt" sz="half" idx="10"/>
          </p:nvPr>
        </p:nvSpPr>
        <p:spPr/>
        <p:txBody>
          <a:bodyPr/>
          <a:lstStyle/>
          <a:p>
            <a:fld id="{DD6F4654-B07A-45C6-8979-7CFB7BC26B1B}" type="datetimeFigureOut">
              <a:rPr lang="it-IT" smtClean="0"/>
              <a:t>12/05/2026</a:t>
            </a:fld>
            <a:endParaRPr lang="it-IT"/>
          </a:p>
        </p:txBody>
      </p:sp>
      <p:sp>
        <p:nvSpPr>
          <p:cNvPr id="3" name="Segnaposto piè di pagina 2">
            <a:extLst>
              <a:ext uri="{FF2B5EF4-FFF2-40B4-BE49-F238E27FC236}">
                <a16:creationId xmlns:a16="http://schemas.microsoft.com/office/drawing/2014/main" id="{37A65620-71BC-E361-1147-5A10C7CA230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EE41C17-B61B-9D0C-AAD6-B6D6E3A5906B}"/>
              </a:ext>
            </a:extLst>
          </p:cNvPr>
          <p:cNvSpPr>
            <a:spLocks noGrp="1"/>
          </p:cNvSpPr>
          <p:nvPr>
            <p:ph type="sldNum" sz="quarter" idx="12"/>
          </p:nvPr>
        </p:nvSpPr>
        <p:spPr/>
        <p:txBody>
          <a:bodyPr/>
          <a:lstStyle/>
          <a:p>
            <a:fld id="{36545BC4-F22E-4857-B93E-E366024DC43B}" type="slidenum">
              <a:rPr lang="it-IT" smtClean="0"/>
              <a:t>‹N›</a:t>
            </a:fld>
            <a:endParaRPr lang="it-IT"/>
          </a:p>
        </p:txBody>
      </p:sp>
    </p:spTree>
    <p:extLst>
      <p:ext uri="{BB962C8B-B14F-4D97-AF65-F5344CB8AC3E}">
        <p14:creationId xmlns:p14="http://schemas.microsoft.com/office/powerpoint/2010/main" val="20266707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1_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28AB7A-5782-7B7B-441B-FA6E5649A3E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CDE7F18-0A7B-F273-7824-8157C9BD7C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B10FBEF-B385-0026-5B17-3664F72372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3862E01-B4A8-B9D1-FE6F-B98935D1EDAB}"/>
              </a:ext>
            </a:extLst>
          </p:cNvPr>
          <p:cNvSpPr>
            <a:spLocks noGrp="1"/>
          </p:cNvSpPr>
          <p:nvPr>
            <p:ph type="dt" sz="half" idx="10"/>
          </p:nvPr>
        </p:nvSpPr>
        <p:spPr/>
        <p:txBody>
          <a:bodyPr/>
          <a:lstStyle/>
          <a:p>
            <a:fld id="{DD6F4654-B07A-45C6-8979-7CFB7BC26B1B}" type="datetimeFigureOut">
              <a:rPr lang="it-IT" smtClean="0"/>
              <a:t>12/05/2026</a:t>
            </a:fld>
            <a:endParaRPr lang="it-IT"/>
          </a:p>
        </p:txBody>
      </p:sp>
      <p:sp>
        <p:nvSpPr>
          <p:cNvPr id="6" name="Segnaposto piè di pagina 5">
            <a:extLst>
              <a:ext uri="{FF2B5EF4-FFF2-40B4-BE49-F238E27FC236}">
                <a16:creationId xmlns:a16="http://schemas.microsoft.com/office/drawing/2014/main" id="{11E7CD9C-7E75-3DA3-D408-FECF2F7D2A3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8CC4DBD-BB34-BE51-82A2-74B211D8AF67}"/>
              </a:ext>
            </a:extLst>
          </p:cNvPr>
          <p:cNvSpPr>
            <a:spLocks noGrp="1"/>
          </p:cNvSpPr>
          <p:nvPr>
            <p:ph type="sldNum" sz="quarter" idx="12"/>
          </p:nvPr>
        </p:nvSpPr>
        <p:spPr/>
        <p:txBody>
          <a:bodyPr/>
          <a:lstStyle/>
          <a:p>
            <a:fld id="{36545BC4-F22E-4857-B93E-E366024DC43B}" type="slidenum">
              <a:rPr lang="it-IT" smtClean="0"/>
              <a:t>‹N›</a:t>
            </a:fld>
            <a:endParaRPr lang="it-IT"/>
          </a:p>
        </p:txBody>
      </p:sp>
    </p:spTree>
    <p:extLst>
      <p:ext uri="{BB962C8B-B14F-4D97-AF65-F5344CB8AC3E}">
        <p14:creationId xmlns:p14="http://schemas.microsoft.com/office/powerpoint/2010/main" val="13696953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1_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3005E4-5CDE-5C18-9ADE-5E33576671B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F8F4E47-8ED4-9A60-591C-E5890AB9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2B847AD-EF6F-2FF7-5137-2DEF6C1E45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35A90AB-AB6A-DD57-7878-0B5ABD6879A1}"/>
              </a:ext>
            </a:extLst>
          </p:cNvPr>
          <p:cNvSpPr>
            <a:spLocks noGrp="1"/>
          </p:cNvSpPr>
          <p:nvPr>
            <p:ph type="dt" sz="half" idx="10"/>
          </p:nvPr>
        </p:nvSpPr>
        <p:spPr/>
        <p:txBody>
          <a:bodyPr/>
          <a:lstStyle/>
          <a:p>
            <a:fld id="{DD6F4654-B07A-45C6-8979-7CFB7BC26B1B}" type="datetimeFigureOut">
              <a:rPr lang="it-IT" smtClean="0"/>
              <a:t>12/05/2026</a:t>
            </a:fld>
            <a:endParaRPr lang="it-IT"/>
          </a:p>
        </p:txBody>
      </p:sp>
      <p:sp>
        <p:nvSpPr>
          <p:cNvPr id="6" name="Segnaposto piè di pagina 5">
            <a:extLst>
              <a:ext uri="{FF2B5EF4-FFF2-40B4-BE49-F238E27FC236}">
                <a16:creationId xmlns:a16="http://schemas.microsoft.com/office/drawing/2014/main" id="{393371BA-340A-FDFC-E9CA-B8EF0685666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54E6056-A314-010D-BC82-8474E6D253BA}"/>
              </a:ext>
            </a:extLst>
          </p:cNvPr>
          <p:cNvSpPr>
            <a:spLocks noGrp="1"/>
          </p:cNvSpPr>
          <p:nvPr>
            <p:ph type="sldNum" sz="quarter" idx="12"/>
          </p:nvPr>
        </p:nvSpPr>
        <p:spPr/>
        <p:txBody>
          <a:bodyPr/>
          <a:lstStyle/>
          <a:p>
            <a:fld id="{36545BC4-F22E-4857-B93E-E366024DC43B}" type="slidenum">
              <a:rPr lang="it-IT" smtClean="0"/>
              <a:t>‹N›</a:t>
            </a:fld>
            <a:endParaRPr lang="it-IT"/>
          </a:p>
        </p:txBody>
      </p:sp>
    </p:spTree>
    <p:extLst>
      <p:ext uri="{BB962C8B-B14F-4D97-AF65-F5344CB8AC3E}">
        <p14:creationId xmlns:p14="http://schemas.microsoft.com/office/powerpoint/2010/main" val="13722419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3_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F0F384-6D01-D177-8163-C2BEE1BB942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0D23F34-A4E5-BB87-E515-B399ACB35B5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31DE0B2-9EE3-CAF3-27B4-E7C2226E8A70}"/>
              </a:ext>
            </a:extLst>
          </p:cNvPr>
          <p:cNvSpPr>
            <a:spLocks noGrp="1"/>
          </p:cNvSpPr>
          <p:nvPr>
            <p:ph type="dt" sz="half" idx="10"/>
          </p:nvPr>
        </p:nvSpPr>
        <p:spPr/>
        <p:txBody>
          <a:bodyPr/>
          <a:lstStyle/>
          <a:p>
            <a:fld id="{DD6F4654-B07A-45C6-8979-7CFB7BC26B1B}" type="datetimeFigureOut">
              <a:rPr lang="it-IT" smtClean="0"/>
              <a:t>12/05/2026</a:t>
            </a:fld>
            <a:endParaRPr lang="it-IT"/>
          </a:p>
        </p:txBody>
      </p:sp>
      <p:sp>
        <p:nvSpPr>
          <p:cNvPr id="5" name="Segnaposto piè di pagina 4">
            <a:extLst>
              <a:ext uri="{FF2B5EF4-FFF2-40B4-BE49-F238E27FC236}">
                <a16:creationId xmlns:a16="http://schemas.microsoft.com/office/drawing/2014/main" id="{80B8C798-A5C8-EC88-D6F5-17CE1276AF3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624A03E-888F-3813-5A79-0D9B01E90CEF}"/>
              </a:ext>
            </a:extLst>
          </p:cNvPr>
          <p:cNvSpPr>
            <a:spLocks noGrp="1"/>
          </p:cNvSpPr>
          <p:nvPr>
            <p:ph type="sldNum" sz="quarter" idx="12"/>
          </p:nvPr>
        </p:nvSpPr>
        <p:spPr/>
        <p:txBody>
          <a:bodyPr/>
          <a:lstStyle/>
          <a:p>
            <a:fld id="{36545BC4-F22E-4857-B93E-E366024DC43B}" type="slidenum">
              <a:rPr lang="it-IT" smtClean="0"/>
              <a:t>‹N›</a:t>
            </a:fld>
            <a:endParaRPr lang="it-IT"/>
          </a:p>
        </p:txBody>
      </p:sp>
    </p:spTree>
    <p:extLst>
      <p:ext uri="{BB962C8B-B14F-4D97-AF65-F5344CB8AC3E}">
        <p14:creationId xmlns:p14="http://schemas.microsoft.com/office/powerpoint/2010/main" val="39727110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2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A335270-A1DC-4975-C19B-141AB78EF64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7345DE4-5C80-530C-DB5F-4FC62A56AB7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56AF3AE-0812-428D-AF99-FC78CBC5E606}"/>
              </a:ext>
            </a:extLst>
          </p:cNvPr>
          <p:cNvSpPr>
            <a:spLocks noGrp="1"/>
          </p:cNvSpPr>
          <p:nvPr>
            <p:ph type="dt" sz="half" idx="10"/>
          </p:nvPr>
        </p:nvSpPr>
        <p:spPr/>
        <p:txBody>
          <a:bodyPr/>
          <a:lstStyle/>
          <a:p>
            <a:fld id="{DD6F4654-B07A-45C6-8979-7CFB7BC26B1B}" type="datetimeFigureOut">
              <a:rPr lang="it-IT" smtClean="0"/>
              <a:t>12/05/2026</a:t>
            </a:fld>
            <a:endParaRPr lang="it-IT"/>
          </a:p>
        </p:txBody>
      </p:sp>
      <p:sp>
        <p:nvSpPr>
          <p:cNvPr id="5" name="Segnaposto piè di pagina 4">
            <a:extLst>
              <a:ext uri="{FF2B5EF4-FFF2-40B4-BE49-F238E27FC236}">
                <a16:creationId xmlns:a16="http://schemas.microsoft.com/office/drawing/2014/main" id="{EF4EB425-303E-6897-BDE7-29BB23D2C27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BCE0950-0ACC-1A55-5D4E-2E2786D49DDD}"/>
              </a:ext>
            </a:extLst>
          </p:cNvPr>
          <p:cNvSpPr>
            <a:spLocks noGrp="1"/>
          </p:cNvSpPr>
          <p:nvPr>
            <p:ph type="sldNum" sz="quarter" idx="12"/>
          </p:nvPr>
        </p:nvSpPr>
        <p:spPr/>
        <p:txBody>
          <a:bodyPr/>
          <a:lstStyle/>
          <a:p>
            <a:fld id="{36545BC4-F22E-4857-B93E-E366024DC43B}" type="slidenum">
              <a:rPr lang="it-IT" smtClean="0"/>
              <a:t>‹N›</a:t>
            </a:fld>
            <a:endParaRPr lang="it-IT"/>
          </a:p>
        </p:txBody>
      </p:sp>
    </p:spTree>
    <p:extLst>
      <p:ext uri="{BB962C8B-B14F-4D97-AF65-F5344CB8AC3E}">
        <p14:creationId xmlns:p14="http://schemas.microsoft.com/office/powerpoint/2010/main" val="15759903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3E398E53-A791-48D1-8096-4BA4F1D986BD}" type="datetime1">
              <a:rPr lang="en-US" smtClean="0"/>
              <a:t>5/12/2026</a:t>
            </a:fld>
            <a:endParaRPr lang="en-US"/>
          </a:p>
        </p:txBody>
      </p:sp>
      <p:sp>
        <p:nvSpPr>
          <p:cNvPr id="5" name="Footer Placeholder 4"/>
          <p:cNvSpPr>
            <a:spLocks noGrp="1"/>
          </p:cNvSpPr>
          <p:nvPr>
            <p:ph type="ftr" sz="quarter" idx="11"/>
          </p:nvPr>
        </p:nvSpPr>
        <p:spPr/>
        <p:txBody>
          <a:bodyPr/>
          <a:lstStyle/>
          <a:p>
            <a:r>
              <a:rPr lang="en-US"/>
              <a:t>.</a:t>
            </a:r>
          </a:p>
        </p:txBody>
      </p:sp>
      <p:sp>
        <p:nvSpPr>
          <p:cNvPr id="6" name="Slide Number Placeholder 5"/>
          <p:cNvSpPr>
            <a:spLocks noGrp="1"/>
          </p:cNvSpPr>
          <p:nvPr>
            <p:ph type="sldNum" sz="quarter" idx="12"/>
          </p:nvPr>
        </p:nvSpPr>
        <p:spPr/>
        <p:txBody>
          <a:bodyPr/>
          <a:lstStyle/>
          <a:p>
            <a:pPr algn="ctr"/>
            <a:fld id="{CC7432E5-F8E0-41AE-9A6B-AD730338B005}" type="slidenum">
              <a:rPr lang="en-US" smtClean="0"/>
              <a:pPr algn="ctr"/>
              <a:t>‹N›</a:t>
            </a:fld>
            <a:endParaRPr lang="en-US"/>
          </a:p>
        </p:txBody>
      </p:sp>
      <p:sp>
        <p:nvSpPr>
          <p:cNvPr id="8" name="Text Placeholder 7"/>
          <p:cNvSpPr>
            <a:spLocks noGrp="1"/>
          </p:cNvSpPr>
          <p:nvPr>
            <p:ph type="body" sz="quarter" idx="13" hasCustomPrompt="1"/>
          </p:nvPr>
        </p:nvSpPr>
        <p:spPr>
          <a:xfrm>
            <a:off x="457200" y="5851602"/>
            <a:ext cx="9855200" cy="1005840"/>
          </a:xfrm>
        </p:spPr>
        <p:txBody>
          <a:bodyPr anchor="b">
            <a:normAutofit/>
          </a:bodyPr>
          <a:lstStyle>
            <a:lvl1pPr marL="0" indent="0">
              <a:spcBef>
                <a:spcPts val="300"/>
              </a:spcBef>
              <a:buNone/>
              <a:defRPr sz="1000"/>
            </a:lvl1pPr>
            <a:lvl2pPr marL="228600" indent="0">
              <a:buNone/>
              <a:defRPr/>
            </a:lvl2pPr>
            <a:lvl3pPr marL="457200" indent="0">
              <a:buNone/>
              <a:defRPr/>
            </a:lvl3pPr>
            <a:lvl4pPr marL="685800" indent="0">
              <a:buNone/>
              <a:defRPr/>
            </a:lvl4pPr>
            <a:lvl5pPr marL="914400" indent="0">
              <a:buNone/>
              <a:defRPr/>
            </a:lvl5pPr>
          </a:lstStyle>
          <a:p>
            <a:pPr lvl="0"/>
            <a:r>
              <a:rPr lang="en-US"/>
              <a:t>Reference(s)</a:t>
            </a:r>
          </a:p>
        </p:txBody>
      </p:sp>
      <p:sp>
        <p:nvSpPr>
          <p:cNvPr id="3" name="Content Placeholder 2"/>
          <p:cNvSpPr>
            <a:spLocks noGrp="1"/>
          </p:cNvSpPr>
          <p:nvPr>
            <p:ph idx="1"/>
          </p:nvPr>
        </p:nvSpPr>
        <p:spPr>
          <a:xfrm>
            <a:off x="457200" y="1261872"/>
            <a:ext cx="11277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3915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96221015-DC4F-43B0-BE03-B23BD259D10B}" type="datetime1">
              <a:rPr lang="en-US" smtClean="0"/>
              <a:t>5/12/2026</a:t>
            </a:fld>
            <a:endParaRPr lang="en-US"/>
          </a:p>
        </p:txBody>
      </p:sp>
      <p:sp>
        <p:nvSpPr>
          <p:cNvPr id="6" name="Footer Placeholder 5"/>
          <p:cNvSpPr>
            <a:spLocks noGrp="1"/>
          </p:cNvSpPr>
          <p:nvPr>
            <p:ph type="ftr" sz="quarter" idx="11"/>
          </p:nvPr>
        </p:nvSpPr>
        <p:spPr/>
        <p:txBody>
          <a:bodyPr/>
          <a:lstStyle/>
          <a:p>
            <a:r>
              <a:rPr lang="en-US"/>
              <a:t>.</a:t>
            </a:r>
          </a:p>
        </p:txBody>
      </p:sp>
      <p:sp>
        <p:nvSpPr>
          <p:cNvPr id="7" name="Slide Number Placeholder 6"/>
          <p:cNvSpPr>
            <a:spLocks noGrp="1"/>
          </p:cNvSpPr>
          <p:nvPr>
            <p:ph type="sldNum" sz="quarter" idx="12"/>
          </p:nvPr>
        </p:nvSpPr>
        <p:spPr/>
        <p:txBody>
          <a:bodyPr/>
          <a:lstStyle>
            <a:lvl1pPr algn="ctr">
              <a:defRPr/>
            </a:lvl1pPr>
          </a:lstStyle>
          <a:p>
            <a:fld id="{CC7432E5-F8E0-41AE-9A6B-AD730338B005}" type="slidenum">
              <a:rPr lang="en-US" smtClean="0"/>
              <a:pPr/>
              <a:t>‹N›</a:t>
            </a:fld>
            <a:endParaRPr lang="en-US"/>
          </a:p>
        </p:txBody>
      </p:sp>
      <p:sp>
        <p:nvSpPr>
          <p:cNvPr id="9" name="Text Placeholder 8"/>
          <p:cNvSpPr>
            <a:spLocks noGrp="1"/>
          </p:cNvSpPr>
          <p:nvPr>
            <p:ph type="body" sz="quarter" idx="13" hasCustomPrompt="1"/>
          </p:nvPr>
        </p:nvSpPr>
        <p:spPr>
          <a:xfrm>
            <a:off x="457200" y="5851602"/>
            <a:ext cx="9855200" cy="1005840"/>
          </a:xfrm>
        </p:spPr>
        <p:txBody>
          <a:bodyPr anchor="b">
            <a:noAutofit/>
          </a:bodyPr>
          <a:lstStyle>
            <a:lvl1pPr marL="0" indent="0">
              <a:spcBef>
                <a:spcPts val="300"/>
              </a:spcBef>
              <a:buNone/>
              <a:defRPr sz="1000"/>
            </a:lvl1pPr>
            <a:lvl2pPr marL="228600" indent="0">
              <a:buNone/>
              <a:defRPr sz="1000"/>
            </a:lvl2pPr>
            <a:lvl3pPr marL="457200" indent="0">
              <a:buNone/>
              <a:defRPr sz="1000"/>
            </a:lvl3pPr>
            <a:lvl4pPr marL="685800" indent="0">
              <a:buNone/>
              <a:defRPr sz="1000"/>
            </a:lvl4pPr>
            <a:lvl5pPr marL="914400" indent="0">
              <a:buNone/>
              <a:defRPr sz="1000"/>
            </a:lvl5pPr>
          </a:lstStyle>
          <a:p>
            <a:pPr lvl="0"/>
            <a:r>
              <a:rPr lang="en-US"/>
              <a:t>Reference(s)</a:t>
            </a:r>
          </a:p>
        </p:txBody>
      </p:sp>
      <p:sp>
        <p:nvSpPr>
          <p:cNvPr id="3" name="Content Placeholder 2"/>
          <p:cNvSpPr>
            <a:spLocks noGrp="1"/>
          </p:cNvSpPr>
          <p:nvPr>
            <p:ph sz="half" idx="1"/>
          </p:nvPr>
        </p:nvSpPr>
        <p:spPr>
          <a:xfrm>
            <a:off x="457200" y="1261872"/>
            <a:ext cx="5638800" cy="45570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261872"/>
            <a:ext cx="5638800" cy="45570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4086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0207C4-9651-B3AD-7314-17FBCE415A5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F6E3F57-D082-D402-90CA-C333C6213828}"/>
              </a:ext>
            </a:extLst>
          </p:cNvPr>
          <p:cNvSpPr>
            <a:spLocks noGrp="1"/>
          </p:cNvSpPr>
          <p:nvPr>
            <p:ph type="dt" sz="half" idx="10"/>
          </p:nvPr>
        </p:nvSpPr>
        <p:spPr/>
        <p:txBody>
          <a:bodyPr/>
          <a:lstStyle/>
          <a:p>
            <a:fld id="{935ACCFD-939F-4BC8-B650-EB4C07CBF172}" type="datetimeFigureOut">
              <a:rPr lang="it-IT" smtClean="0"/>
              <a:t>12/05/2026</a:t>
            </a:fld>
            <a:endParaRPr lang="it-IT"/>
          </a:p>
        </p:txBody>
      </p:sp>
      <p:sp>
        <p:nvSpPr>
          <p:cNvPr id="4" name="Segnaposto piè di pagina 3">
            <a:extLst>
              <a:ext uri="{FF2B5EF4-FFF2-40B4-BE49-F238E27FC236}">
                <a16:creationId xmlns:a16="http://schemas.microsoft.com/office/drawing/2014/main" id="{9FA57E5F-7671-2F25-2CF5-CD5A5275291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913DAD8-FC8A-18B4-E4E8-C9889F37BB21}"/>
              </a:ext>
            </a:extLst>
          </p:cNvPr>
          <p:cNvSpPr>
            <a:spLocks noGrp="1"/>
          </p:cNvSpPr>
          <p:nvPr>
            <p:ph type="sldNum" sz="quarter" idx="12"/>
          </p:nvPr>
        </p:nvSpPr>
        <p:spPr/>
        <p:txBody>
          <a:bodyPr/>
          <a:lstStyle/>
          <a:p>
            <a:fld id="{66640029-DBEE-4041-83E0-C7B053939EE2}" type="slidenum">
              <a:rPr lang="it-IT" smtClean="0"/>
              <a:t>‹N›</a:t>
            </a:fld>
            <a:endParaRPr lang="it-IT"/>
          </a:p>
        </p:txBody>
      </p:sp>
    </p:spTree>
    <p:extLst>
      <p:ext uri="{BB962C8B-B14F-4D97-AF65-F5344CB8AC3E}">
        <p14:creationId xmlns:p14="http://schemas.microsoft.com/office/powerpoint/2010/main" val="3303163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5" name="Title Placeholder 10">
            <a:extLst>
              <a:ext uri="{FF2B5EF4-FFF2-40B4-BE49-F238E27FC236}">
                <a16:creationId xmlns:a16="http://schemas.microsoft.com/office/drawing/2014/main" id="{04172683-2FB3-49A9-ABEF-BAA79E2452EA}"/>
              </a:ext>
            </a:extLst>
          </p:cNvPr>
          <p:cNvSpPr>
            <a:spLocks noGrp="1"/>
          </p:cNvSpPr>
          <p:nvPr>
            <p:ph type="title"/>
          </p:nvPr>
        </p:nvSpPr>
        <p:spPr>
          <a:xfrm>
            <a:off x="-1" y="2"/>
            <a:ext cx="12191999" cy="923364"/>
          </a:xfrm>
          <a:prstGeom prst="rect">
            <a:avLst/>
          </a:prstGeom>
        </p:spPr>
        <p:txBody>
          <a:bodyPr vert="horz" lIns="182880" tIns="45720" rIns="182880" bIns="45720" rtlCol="0" anchor="ctr">
            <a:normAutofit/>
          </a:bodyPr>
          <a:lstStyle/>
          <a:p>
            <a:r>
              <a:rPr lang="en-US"/>
              <a:t>Click to edit Master title style</a:t>
            </a:r>
          </a:p>
        </p:txBody>
      </p:sp>
      <p:sp>
        <p:nvSpPr>
          <p:cNvPr id="6" name="Slide Number Placeholder 5">
            <a:extLst>
              <a:ext uri="{FF2B5EF4-FFF2-40B4-BE49-F238E27FC236}">
                <a16:creationId xmlns:a16="http://schemas.microsoft.com/office/drawing/2014/main" id="{A51808DE-40D5-43D7-9FDE-0F8ECB2E5E44}"/>
              </a:ext>
            </a:extLst>
          </p:cNvPr>
          <p:cNvSpPr>
            <a:spLocks noGrp="1"/>
          </p:cNvSpPr>
          <p:nvPr>
            <p:ph type="sldNum" sz="quarter" idx="4"/>
          </p:nvPr>
        </p:nvSpPr>
        <p:spPr>
          <a:xfrm>
            <a:off x="11871326" y="6587539"/>
            <a:ext cx="259015" cy="216000"/>
          </a:xfrm>
          <a:prstGeom prst="rect">
            <a:avLst/>
          </a:prstGeom>
        </p:spPr>
        <p:txBody>
          <a:bodyPr vert="horz" lIns="0" tIns="0" rIns="0" bIns="0" rtlCol="0" anchor="ctr" anchorCtr="0"/>
          <a:lstStyle>
            <a:lvl1pPr algn="l">
              <a:defRPr sz="1067" b="0">
                <a:solidFill>
                  <a:schemeClr val="bg1"/>
                </a:solidFill>
                <a:latin typeface="Arial" pitchFamily="34" charset="0"/>
                <a:cs typeface="Arial" pitchFamily="34" charset="0"/>
              </a:defRPr>
            </a:lvl1pPr>
          </a:lstStyle>
          <a:p>
            <a:fld id="{3C4F54F3-C349-4609-AFEE-01462D5C7942}" type="slidenum">
              <a:rPr lang="en-GB" smtClean="0"/>
              <a:pPr/>
              <a:t>‹N›</a:t>
            </a:fld>
            <a:endParaRPr lang="en-GB"/>
          </a:p>
        </p:txBody>
      </p:sp>
    </p:spTree>
    <p:extLst>
      <p:ext uri="{BB962C8B-B14F-4D97-AF65-F5344CB8AC3E}">
        <p14:creationId xmlns:p14="http://schemas.microsoft.com/office/powerpoint/2010/main" val="226002371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B03F247-4297-4973-90A3-0193475AC741}"/>
              </a:ext>
            </a:extLst>
          </p:cNvPr>
          <p:cNvSpPr>
            <a:spLocks noGrp="1"/>
          </p:cNvSpPr>
          <p:nvPr>
            <p:ph type="dt" sz="half" idx="10"/>
          </p:nvPr>
        </p:nvSpPr>
        <p:spPr/>
        <p:txBody>
          <a:bodyPr/>
          <a:lstStyle>
            <a:lvl1pPr>
              <a:lnSpc>
                <a:spcPct val="100000"/>
              </a:lnSpc>
              <a:defRPr/>
            </a:lvl1pPr>
          </a:lstStyle>
          <a:p>
            <a:endParaRPr lang="en-GB"/>
          </a:p>
        </p:txBody>
      </p:sp>
      <p:sp>
        <p:nvSpPr>
          <p:cNvPr id="11" name="Slide Number Placeholder 10">
            <a:extLst>
              <a:ext uri="{FF2B5EF4-FFF2-40B4-BE49-F238E27FC236}">
                <a16:creationId xmlns:a16="http://schemas.microsoft.com/office/drawing/2014/main" id="{E358DA9E-BDF5-4DC7-B478-434301DA6253}"/>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3260112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609600" y="6200775"/>
            <a:ext cx="9753600" cy="657225"/>
          </a:xfrm>
        </p:spPr>
        <p:txBody>
          <a:bodyPr bIns="72000" anchor="b" anchorCtr="0">
            <a:noAutofit/>
          </a:bodyPr>
          <a:lstStyle>
            <a:lvl1pPr>
              <a:lnSpc>
                <a:spcPct val="100000"/>
              </a:lnSpc>
              <a:spcAft>
                <a:spcPts val="300"/>
              </a:spcAft>
              <a:buNone/>
              <a:defRPr sz="800"/>
            </a:lvl1pPr>
          </a:lstStyle>
          <a:p>
            <a:pPr lvl="0"/>
            <a:r>
              <a:rPr lang="en-US"/>
              <a:t>Footnotes</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lvl1pPr>
              <a:lnSpc>
                <a:spcPct val="100000"/>
              </a:lnSpc>
              <a:defRPr/>
            </a:lvl1p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‹N›</a:t>
            </a:fld>
            <a:endParaRPr lang="en-GB"/>
          </a:p>
        </p:txBody>
      </p:sp>
      <p:sp>
        <p:nvSpPr>
          <p:cNvPr id="3" name="Title 2">
            <a:extLst>
              <a:ext uri="{FF2B5EF4-FFF2-40B4-BE49-F238E27FC236}">
                <a16:creationId xmlns:a16="http://schemas.microsoft.com/office/drawing/2014/main" id="{22AD159F-7756-3DA0-DF27-72115E048DD5}"/>
              </a:ext>
            </a:extLst>
          </p:cNvPr>
          <p:cNvSpPr>
            <a:spLocks noGrp="1"/>
          </p:cNvSpPr>
          <p:nvPr>
            <p:ph type="title" hasCustomPrompt="1"/>
          </p:nvPr>
        </p:nvSpPr>
        <p:spPr/>
        <p:txBody>
          <a:bodyPr/>
          <a:lstStyle/>
          <a:p>
            <a:r>
              <a:rPr lang="en-US"/>
              <a:t>Click to enter title here</a:t>
            </a:r>
          </a:p>
        </p:txBody>
      </p:sp>
      <p:sp>
        <p:nvSpPr>
          <p:cNvPr id="9" name="Content Placeholder 8">
            <a:extLst>
              <a:ext uri="{FF2B5EF4-FFF2-40B4-BE49-F238E27FC236}">
                <a16:creationId xmlns:a16="http://schemas.microsoft.com/office/drawing/2014/main" id="{06C49CE0-A935-60E2-C2F2-67EBD888955D}"/>
              </a:ext>
            </a:extLst>
          </p:cNvPr>
          <p:cNvSpPr>
            <a:spLocks noGrp="1"/>
          </p:cNvSpPr>
          <p:nvPr>
            <p:ph sz="quarter" idx="112" hasCustomPrompt="1"/>
          </p:nvPr>
        </p:nvSpPr>
        <p:spPr/>
        <p:txBody>
          <a:body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327642839"/>
      </p:ext>
    </p:extLst>
  </p:cSld>
  <p:clrMapOvr>
    <a:masterClrMapping/>
  </p:clrMapOvr>
  <p:extLst>
    <p:ext uri="{DCECCB84-F9BA-43D5-87BE-67443E8EF086}">
      <p15:sldGuideLst xmlns:p15="http://schemas.microsoft.com/office/powerpoint/2012/main">
        <p15:guide id="5" orient="horz" pos="925">
          <p15:clr>
            <a:srgbClr val="A6428C"/>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Solo titolo">
    <p:spTree>
      <p:nvGrpSpPr>
        <p:cNvPr id="1" name=""/>
        <p:cNvGrpSpPr/>
        <p:nvPr/>
      </p:nvGrpSpPr>
      <p:grpSpPr>
        <a:xfrm>
          <a:off x="0" y="0"/>
          <a:ext cx="0" cy="0"/>
          <a:chOff x="0" y="0"/>
          <a:chExt cx="0" cy="0"/>
        </a:xfrm>
      </p:grpSpPr>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609600" y="6200775"/>
            <a:ext cx="9753600" cy="657225"/>
          </a:xfrm>
        </p:spPr>
        <p:txBody>
          <a:bodyPr lIns="0" bIns="72000" anchor="b" anchorCtr="0">
            <a:noAutofit/>
          </a:bodyPr>
          <a:lstStyle>
            <a:lvl1pPr>
              <a:lnSpc>
                <a:spcPct val="100000"/>
              </a:lnSpc>
              <a:spcAft>
                <a:spcPts val="300"/>
              </a:spcAft>
              <a:buNone/>
              <a:defRPr sz="800"/>
            </a:lvl1pPr>
          </a:lstStyle>
          <a:p>
            <a:pPr lvl="0"/>
            <a:r>
              <a:rPr lang="en-US"/>
              <a:t>Footnotes</a:t>
            </a:r>
          </a:p>
        </p:txBody>
      </p:sp>
      <p:sp>
        <p:nvSpPr>
          <p:cNvPr id="8" name="Date Placeholder 7">
            <a:extLst>
              <a:ext uri="{FF2B5EF4-FFF2-40B4-BE49-F238E27FC236}">
                <a16:creationId xmlns:a16="http://schemas.microsoft.com/office/drawing/2014/main" id="{11075AA4-1FA9-4704-A587-D8E88C1D1EF9}"/>
              </a:ext>
            </a:extLst>
          </p:cNvPr>
          <p:cNvSpPr>
            <a:spLocks noGrp="1"/>
          </p:cNvSpPr>
          <p:nvPr>
            <p:ph type="dt" sz="half" idx="10"/>
          </p:nvPr>
        </p:nvSpPr>
        <p:spPr/>
        <p:txBody>
          <a:bodyPr/>
          <a:lstStyle>
            <a:lvl1pPr>
              <a:lnSpc>
                <a:spcPct val="100000"/>
              </a:lnSpc>
              <a:defRPr/>
            </a:lvl1pPr>
          </a:lstStyle>
          <a:p>
            <a:endParaRPr lang="en-GB"/>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a:p>
        </p:txBody>
      </p:sp>
      <p:sp>
        <p:nvSpPr>
          <p:cNvPr id="4" name="Title 3">
            <a:extLst>
              <a:ext uri="{FF2B5EF4-FFF2-40B4-BE49-F238E27FC236}">
                <a16:creationId xmlns:a16="http://schemas.microsoft.com/office/drawing/2014/main" id="{210C8DA3-851F-55FD-7B74-6FCAE0E03C6E}"/>
              </a:ext>
            </a:extLst>
          </p:cNvPr>
          <p:cNvSpPr>
            <a:spLocks noGrp="1"/>
          </p:cNvSpPr>
          <p:nvPr>
            <p:ph type="title" hasCustomPrompt="1"/>
          </p:nvPr>
        </p:nvSpPr>
        <p:spPr/>
        <p:txBody>
          <a:bodyPr/>
          <a:lstStyle/>
          <a:p>
            <a:r>
              <a:rPr lang="en-US"/>
              <a:t>Click to enter title here</a:t>
            </a:r>
          </a:p>
        </p:txBody>
      </p:sp>
    </p:spTree>
    <p:custDataLst>
      <p:tags r:id="rId1"/>
    </p:custDataLst>
    <p:extLst>
      <p:ext uri="{BB962C8B-B14F-4D97-AF65-F5344CB8AC3E}">
        <p14:creationId xmlns:p14="http://schemas.microsoft.com/office/powerpoint/2010/main" val="4076058739"/>
      </p:ext>
    </p:extLst>
  </p:cSld>
  <p:clrMapOvr>
    <a:masterClrMapping/>
  </p:clrMapOvr>
  <p:extLst>
    <p:ext uri="{DCECCB84-F9BA-43D5-87BE-67443E8EF086}">
      <p15:sldGuideLst xmlns:p15="http://schemas.microsoft.com/office/powerpoint/2012/main">
        <p15:guide id="5" orient="horz" pos="925">
          <p15:clr>
            <a:srgbClr val="A6428C"/>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1_INVALID LAYOUT : [INVALID LAYOUT : [INVALID LAYOUT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0790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1_INVALID LAYOUT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0913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35713D-D566-4186-9787-C5E97CA19282}" type="datetime1">
              <a:rPr lang="en-US" smtClean="0"/>
              <a:t>5/12/2026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‹N›</a:t>
            </a:fld>
            <a:endParaRPr lang="en-US"/>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a:t>Reference(s)</a:t>
            </a:r>
          </a:p>
        </p:txBody>
      </p:sp>
    </p:spTree>
    <p:extLst>
      <p:ext uri="{BB962C8B-B14F-4D97-AF65-F5344CB8AC3E}">
        <p14:creationId xmlns:p14="http://schemas.microsoft.com/office/powerpoint/2010/main" val="1203257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
            <a:ext cx="11277600" cy="838201"/>
          </a:xfrm>
        </p:spPr>
        <p:txBody>
          <a:bodyPr>
            <a:noAutofit/>
          </a:bodyPr>
          <a:lstStyle/>
          <a:p>
            <a:r>
              <a:rPr lang="en-US" dirty="0"/>
              <a:t>Click to edit Master title style</a:t>
            </a:r>
          </a:p>
        </p:txBody>
      </p:sp>
      <p:sp>
        <p:nvSpPr>
          <p:cNvPr id="3" name="Content Placeholder 2"/>
          <p:cNvSpPr>
            <a:spLocks noGrp="1"/>
          </p:cNvSpPr>
          <p:nvPr>
            <p:ph idx="1"/>
          </p:nvPr>
        </p:nvSpPr>
        <p:spPr>
          <a:xfrm>
            <a:off x="457200" y="1284130"/>
            <a:ext cx="11277600" cy="4697570"/>
          </a:xfrm>
        </p:spPr>
        <p:txBody>
          <a:bodyPr>
            <a:normAutofit/>
          </a:bodyPr>
          <a:lstStyle>
            <a:lvl1pPr>
              <a:lnSpc>
                <a:spcPct val="100000"/>
              </a:lnSpc>
              <a:defRPr sz="2100"/>
            </a:lvl1pPr>
            <a:lvl2pPr>
              <a:lnSpc>
                <a:spcPct val="100000"/>
              </a:lnSpc>
              <a:defRPr sz="2100"/>
            </a:lvl2pPr>
            <a:lvl3pPr>
              <a:lnSpc>
                <a:spcPct val="100000"/>
              </a:lnSpc>
              <a:defRPr sz="2100"/>
            </a:lvl3pPr>
            <a:lvl4pPr>
              <a:lnSpc>
                <a:spcPct val="100000"/>
              </a:lnSpc>
              <a:defRPr sz="2100"/>
            </a:lvl4pPr>
            <a:lvl5pPr>
              <a:lnSpc>
                <a:spcPct val="100000"/>
              </a:lnSpc>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ACB930-CE3F-4743-B072-2338D7EF26EF}" type="datetime1">
              <a:rPr lang="en-US" smtClean="0"/>
              <a:t>5/12/2026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ext Placeholder 7"/>
          <p:cNvSpPr>
            <a:spLocks noGrp="1"/>
          </p:cNvSpPr>
          <p:nvPr>
            <p:ph type="body" sz="quarter" idx="13" hasCustomPrompt="1"/>
          </p:nvPr>
        </p:nvSpPr>
        <p:spPr>
          <a:xfrm>
            <a:off x="457200" y="6261100"/>
            <a:ext cx="10058400" cy="596900"/>
          </a:xfrm>
        </p:spPr>
        <p:txBody>
          <a:bodyPr anchor="b">
            <a:normAutofit/>
          </a:bodyPr>
          <a:lstStyle>
            <a:lvl1pPr marL="0" indent="0">
              <a:spcBef>
                <a:spcPts val="300"/>
              </a:spcBef>
              <a:buNone/>
              <a:defRPr sz="1000">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Reference(s)</a:t>
            </a:r>
          </a:p>
        </p:txBody>
      </p:sp>
    </p:spTree>
    <p:extLst>
      <p:ext uri="{BB962C8B-B14F-4D97-AF65-F5344CB8AC3E}">
        <p14:creationId xmlns:p14="http://schemas.microsoft.com/office/powerpoint/2010/main" val="242677542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Date Placeholder 2"/>
          <p:cNvSpPr>
            <a:spLocks noGrp="1"/>
          </p:cNvSpPr>
          <p:nvPr>
            <p:ph type="dt" sz="half" idx="10"/>
          </p:nvPr>
        </p:nvSpPr>
        <p:spPr/>
        <p:txBody>
          <a:bodyPr/>
          <a:lstStyle/>
          <a:p>
            <a:fld id="{4735713D-D566-4186-9787-C5E97CA19282}" type="datetime1">
              <a:rPr lang="en-US" smtClean="0"/>
              <a:t>5/12/2026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Text Placeholder 6"/>
          <p:cNvSpPr>
            <a:spLocks noGrp="1"/>
          </p:cNvSpPr>
          <p:nvPr>
            <p:ph type="body" sz="quarter" idx="13" hasCustomPrompt="1"/>
          </p:nvPr>
        </p:nvSpPr>
        <p:spPr>
          <a:xfrm>
            <a:off x="457200" y="6273800"/>
            <a:ext cx="10058400" cy="58420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a:t>Reference(s)</a:t>
            </a:r>
          </a:p>
        </p:txBody>
      </p:sp>
    </p:spTree>
    <p:extLst>
      <p:ext uri="{BB962C8B-B14F-4D97-AF65-F5344CB8AC3E}">
        <p14:creationId xmlns:p14="http://schemas.microsoft.com/office/powerpoint/2010/main" val="212273945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Title Only_Figure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11277600" cy="1193799"/>
          </a:xfrm>
        </p:spPr>
        <p:txBody>
          <a:bodyPr tIns="0" bIns="0" anchor="t" anchorCtr="0">
            <a:noAutofit/>
          </a:bodyPr>
          <a:lstStyle>
            <a:lvl1pPr>
              <a:spcAft>
                <a:spcPts val="1200"/>
              </a:spcAft>
              <a:defRPr/>
            </a:lvl1pPr>
          </a:lstStyle>
          <a:p>
            <a:r>
              <a:rPr lang="en-US" dirty="0"/>
              <a:t>Click to edit Master title style</a:t>
            </a:r>
          </a:p>
        </p:txBody>
      </p:sp>
      <p:sp>
        <p:nvSpPr>
          <p:cNvPr id="3" name="Date Placeholder 2"/>
          <p:cNvSpPr>
            <a:spLocks noGrp="1"/>
          </p:cNvSpPr>
          <p:nvPr>
            <p:ph type="dt" sz="half" idx="10"/>
          </p:nvPr>
        </p:nvSpPr>
        <p:spPr/>
        <p:txBody>
          <a:bodyPr/>
          <a:lstStyle/>
          <a:p>
            <a:fld id="{4735713D-D566-4186-9787-C5E97CA19282}" type="datetime1">
              <a:rPr lang="en-US" smtClean="0"/>
              <a:t>5/12/2026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Text Placeholder 6"/>
          <p:cNvSpPr>
            <a:spLocks noGrp="1"/>
          </p:cNvSpPr>
          <p:nvPr>
            <p:ph type="body" sz="quarter" idx="13" hasCustomPrompt="1"/>
          </p:nvPr>
        </p:nvSpPr>
        <p:spPr>
          <a:xfrm>
            <a:off x="457200" y="6273800"/>
            <a:ext cx="10058400" cy="58420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a:t>Reference(s)</a:t>
            </a:r>
          </a:p>
        </p:txBody>
      </p:sp>
    </p:spTree>
    <p:extLst>
      <p:ext uri="{BB962C8B-B14F-4D97-AF65-F5344CB8AC3E}">
        <p14:creationId xmlns:p14="http://schemas.microsoft.com/office/powerpoint/2010/main" val="227107044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8BF9F81-4413-C4D0-1B78-0875252DD669}"/>
              </a:ext>
            </a:extLst>
          </p:cNvPr>
          <p:cNvSpPr>
            <a:spLocks noGrp="1"/>
          </p:cNvSpPr>
          <p:nvPr>
            <p:ph type="dt" sz="half" idx="10"/>
          </p:nvPr>
        </p:nvSpPr>
        <p:spPr/>
        <p:txBody>
          <a:bodyPr/>
          <a:lstStyle/>
          <a:p>
            <a:fld id="{935ACCFD-939F-4BC8-B650-EB4C07CBF172}" type="datetimeFigureOut">
              <a:rPr lang="it-IT" smtClean="0"/>
              <a:t>12/05/2026</a:t>
            </a:fld>
            <a:endParaRPr lang="it-IT"/>
          </a:p>
        </p:txBody>
      </p:sp>
      <p:sp>
        <p:nvSpPr>
          <p:cNvPr id="3" name="Segnaposto piè di pagina 2">
            <a:extLst>
              <a:ext uri="{FF2B5EF4-FFF2-40B4-BE49-F238E27FC236}">
                <a16:creationId xmlns:a16="http://schemas.microsoft.com/office/drawing/2014/main" id="{42690812-EA1D-FB75-D1E5-E650AED5388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6125F6E-15A2-22DC-D03C-AC4DFBEBF84A}"/>
              </a:ext>
            </a:extLst>
          </p:cNvPr>
          <p:cNvSpPr>
            <a:spLocks noGrp="1"/>
          </p:cNvSpPr>
          <p:nvPr>
            <p:ph type="sldNum" sz="quarter" idx="12"/>
          </p:nvPr>
        </p:nvSpPr>
        <p:spPr/>
        <p:txBody>
          <a:bodyPr/>
          <a:lstStyle/>
          <a:p>
            <a:fld id="{66640029-DBEE-4041-83E0-C7B053939EE2}" type="slidenum">
              <a:rPr lang="it-IT" smtClean="0"/>
              <a:t>‹N›</a:t>
            </a:fld>
            <a:endParaRPr lang="it-IT"/>
          </a:p>
        </p:txBody>
      </p:sp>
    </p:spTree>
    <p:extLst>
      <p:ext uri="{BB962C8B-B14F-4D97-AF65-F5344CB8AC3E}">
        <p14:creationId xmlns:p14="http://schemas.microsoft.com/office/powerpoint/2010/main" val="27305303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369E2F7-89B3-48C2-9A74-0E633DDD4E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 y="3673326"/>
            <a:ext cx="2675567" cy="3031804"/>
          </a:xfrm>
          <a:prstGeom prst="rect">
            <a:avLst/>
          </a:prstGeom>
        </p:spPr>
      </p:pic>
      <p:pic>
        <p:nvPicPr>
          <p:cNvPr id="16" name="Picture 15">
            <a:extLst>
              <a:ext uri="{FF2B5EF4-FFF2-40B4-BE49-F238E27FC236}">
                <a16:creationId xmlns:a16="http://schemas.microsoft.com/office/drawing/2014/main" id="{BB6DD977-280A-4BDA-98A1-6AF61A0891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550596" y="3673326"/>
            <a:ext cx="9437164" cy="3031805"/>
          </a:xfrm>
          <a:prstGeom prst="rect">
            <a:avLst/>
          </a:prstGeom>
        </p:spPr>
      </p:pic>
      <p:sp>
        <p:nvSpPr>
          <p:cNvPr id="17" name="TextBox 16">
            <a:extLst>
              <a:ext uri="{FF2B5EF4-FFF2-40B4-BE49-F238E27FC236}">
                <a16:creationId xmlns:a16="http://schemas.microsoft.com/office/drawing/2014/main" id="{E82366DE-D01A-4356-B622-3F0462079D8C}"/>
              </a:ext>
            </a:extLst>
          </p:cNvPr>
          <p:cNvSpPr txBox="1"/>
          <p:nvPr/>
        </p:nvSpPr>
        <p:spPr>
          <a:xfrm>
            <a:off x="10122716" y="6458243"/>
            <a:ext cx="1878784" cy="246888"/>
          </a:xfrm>
          <a:prstGeom prst="rect">
            <a:avLst/>
          </a:prstGeom>
          <a:noFill/>
        </p:spPr>
        <p:txBody>
          <a:bodyPr wrap="square" rtlCol="0">
            <a:spAutoFit/>
          </a:bodyPr>
          <a:lstStyle/>
          <a:p>
            <a:pPr algn="r"/>
            <a:r>
              <a:rPr lang="en-US" sz="1000" dirty="0">
                <a:solidFill>
                  <a:srgbClr val="FFFFFF"/>
                </a:solidFill>
                <a:cs typeface="Arial" pitchFamily="34" charset="0"/>
              </a:rPr>
              <a:t>© AstraZeneca 2021</a:t>
            </a:r>
          </a:p>
        </p:txBody>
      </p:sp>
      <p:sp>
        <p:nvSpPr>
          <p:cNvPr id="18" name="Rectangle 17">
            <a:extLst>
              <a:ext uri="{FF2B5EF4-FFF2-40B4-BE49-F238E27FC236}">
                <a16:creationId xmlns:a16="http://schemas.microsoft.com/office/drawing/2014/main" id="{A330AE5C-32E0-4171-989A-F6486203C694}"/>
              </a:ext>
            </a:extLst>
          </p:cNvPr>
          <p:cNvSpPr/>
          <p:nvPr/>
        </p:nvSpPr>
        <p:spPr>
          <a:xfrm>
            <a:off x="192000" y="3590409"/>
            <a:ext cx="11795760" cy="1063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19" name="Group 18">
            <a:extLst>
              <a:ext uri="{FF2B5EF4-FFF2-40B4-BE49-F238E27FC236}">
                <a16:creationId xmlns:a16="http://schemas.microsoft.com/office/drawing/2014/main" id="{157ABF93-ED98-4348-81F1-00BEFB5D6960}"/>
              </a:ext>
            </a:extLst>
          </p:cNvPr>
          <p:cNvGrpSpPr/>
          <p:nvPr/>
        </p:nvGrpSpPr>
        <p:grpSpPr>
          <a:xfrm>
            <a:off x="7808586" y="467279"/>
            <a:ext cx="1318412" cy="345289"/>
            <a:chOff x="7355769" y="4950948"/>
            <a:chExt cx="1600185" cy="419085"/>
          </a:xfrm>
        </p:grpSpPr>
        <p:sp>
          <p:nvSpPr>
            <p:cNvPr id="20" name="Freeform: Shape 19">
              <a:extLst>
                <a:ext uri="{FF2B5EF4-FFF2-40B4-BE49-F238E27FC236}">
                  <a16:creationId xmlns:a16="http://schemas.microsoft.com/office/drawing/2014/main" id="{B7E7F414-C620-4625-A5B7-D2BA251D7937}"/>
                </a:ext>
              </a:extLst>
            </p:cNvPr>
            <p:cNvSpPr/>
            <p:nvPr/>
          </p:nvSpPr>
          <p:spPr>
            <a:xfrm>
              <a:off x="7694944" y="4950948"/>
              <a:ext cx="981101" cy="419085"/>
            </a:xfrm>
            <a:custGeom>
              <a:avLst/>
              <a:gdLst>
                <a:gd name="connsiteX0" fmla="*/ 7144 w 981101"/>
                <a:gd name="connsiteY0" fmla="*/ 399283 h 419085"/>
                <a:gd name="connsiteX1" fmla="*/ 7144 w 981101"/>
                <a:gd name="connsiteY1" fmla="*/ 23050 h 419085"/>
                <a:gd name="connsiteX2" fmla="*/ 126095 w 981101"/>
                <a:gd name="connsiteY2" fmla="*/ 82865 h 419085"/>
                <a:gd name="connsiteX3" fmla="*/ 201478 w 981101"/>
                <a:gd name="connsiteY3" fmla="*/ 212009 h 419085"/>
                <a:gd name="connsiteX4" fmla="*/ 393793 w 981101"/>
                <a:gd name="connsiteY4" fmla="*/ 23050 h 419085"/>
                <a:gd name="connsiteX5" fmla="*/ 393793 w 981101"/>
                <a:gd name="connsiteY5" fmla="*/ 153871 h 419085"/>
                <a:gd name="connsiteX6" fmla="*/ 463575 w 981101"/>
                <a:gd name="connsiteY6" fmla="*/ 48814 h 419085"/>
                <a:gd name="connsiteX7" fmla="*/ 592833 w 981101"/>
                <a:gd name="connsiteY7" fmla="*/ 7143 h 419085"/>
                <a:gd name="connsiteX8" fmla="*/ 776194 w 981101"/>
                <a:gd name="connsiteY8" fmla="*/ 150395 h 419085"/>
                <a:gd name="connsiteX9" fmla="*/ 679198 w 981101"/>
                <a:gd name="connsiteY9" fmla="*/ 150395 h 419085"/>
                <a:gd name="connsiteX10" fmla="*/ 586794 w 981101"/>
                <a:gd name="connsiteY10" fmla="*/ 96751 h 419085"/>
                <a:gd name="connsiteX11" fmla="*/ 473434 w 981101"/>
                <a:gd name="connsiteY11" fmla="*/ 209200 h 419085"/>
                <a:gd name="connsiteX12" fmla="*/ 586232 w 981101"/>
                <a:gd name="connsiteY12" fmla="*/ 325686 h 419085"/>
                <a:gd name="connsiteX13" fmla="*/ 663177 w 981101"/>
                <a:gd name="connsiteY13" fmla="*/ 296331 h 419085"/>
                <a:gd name="connsiteX14" fmla="*/ 687819 w 981101"/>
                <a:gd name="connsiteY14" fmla="*/ 255575 h 419085"/>
                <a:gd name="connsiteX15" fmla="*/ 576259 w 981101"/>
                <a:gd name="connsiteY15" fmla="*/ 255575 h 419085"/>
                <a:gd name="connsiteX16" fmla="*/ 576259 w 981101"/>
                <a:gd name="connsiteY16" fmla="*/ 165739 h 419085"/>
                <a:gd name="connsiteX17" fmla="*/ 783033 w 981101"/>
                <a:gd name="connsiteY17" fmla="*/ 165739 h 419085"/>
                <a:gd name="connsiteX18" fmla="*/ 783033 w 981101"/>
                <a:gd name="connsiteY18" fmla="*/ 23050 h 419085"/>
                <a:gd name="connsiteX19" fmla="*/ 976910 w 981101"/>
                <a:gd name="connsiteY19" fmla="*/ 23050 h 419085"/>
                <a:gd name="connsiteX20" fmla="*/ 976910 w 981101"/>
                <a:gd name="connsiteY20" fmla="*/ 113553 h 419085"/>
                <a:gd name="connsiteX21" fmla="*/ 875657 w 981101"/>
                <a:gd name="connsiteY21" fmla="*/ 113553 h 419085"/>
                <a:gd name="connsiteX22" fmla="*/ 875657 w 981101"/>
                <a:gd name="connsiteY22" fmla="*/ 165739 h 419085"/>
                <a:gd name="connsiteX23" fmla="*/ 976910 w 981101"/>
                <a:gd name="connsiteY23" fmla="*/ 165739 h 419085"/>
                <a:gd name="connsiteX24" fmla="*/ 976910 w 981101"/>
                <a:gd name="connsiteY24" fmla="*/ 255575 h 419085"/>
                <a:gd name="connsiteX25" fmla="*/ 875657 w 981101"/>
                <a:gd name="connsiteY25" fmla="*/ 255575 h 419085"/>
                <a:gd name="connsiteX26" fmla="*/ 875657 w 981101"/>
                <a:gd name="connsiteY26" fmla="*/ 308780 h 419085"/>
                <a:gd name="connsiteX27" fmla="*/ 976910 w 981101"/>
                <a:gd name="connsiteY27" fmla="*/ 308780 h 419085"/>
                <a:gd name="connsiteX28" fmla="*/ 976910 w 981101"/>
                <a:gd name="connsiteY28" fmla="*/ 399283 h 419085"/>
                <a:gd name="connsiteX29" fmla="*/ 783033 w 981101"/>
                <a:gd name="connsiteY29" fmla="*/ 399283 h 419085"/>
                <a:gd name="connsiteX30" fmla="*/ 783033 w 981101"/>
                <a:gd name="connsiteY30" fmla="*/ 255575 h 419085"/>
                <a:gd name="connsiteX31" fmla="*/ 742713 w 981101"/>
                <a:gd name="connsiteY31" fmla="*/ 340240 h 419085"/>
                <a:gd name="connsiteX32" fmla="*/ 584775 w 981101"/>
                <a:gd name="connsiteY32" fmla="*/ 413723 h 419085"/>
                <a:gd name="connsiteX33" fmla="*/ 455403 w 981101"/>
                <a:gd name="connsiteY33" fmla="*/ 370605 h 419085"/>
                <a:gd name="connsiteX34" fmla="*/ 393793 w 981101"/>
                <a:gd name="connsiteY34" fmla="*/ 268015 h 419085"/>
                <a:gd name="connsiteX35" fmla="*/ 393793 w 981101"/>
                <a:gd name="connsiteY35" fmla="*/ 399293 h 419085"/>
                <a:gd name="connsiteX36" fmla="*/ 303065 w 981101"/>
                <a:gd name="connsiteY36" fmla="*/ 399293 h 419085"/>
                <a:gd name="connsiteX37" fmla="*/ 303065 w 981101"/>
                <a:gd name="connsiteY37" fmla="*/ 195551 h 419085"/>
                <a:gd name="connsiteX38" fmla="*/ 243475 w 981101"/>
                <a:gd name="connsiteY38" fmla="*/ 399293 h 419085"/>
                <a:gd name="connsiteX39" fmla="*/ 158129 w 981101"/>
                <a:gd name="connsiteY39" fmla="*/ 399293 h 419085"/>
                <a:gd name="connsiteX40" fmla="*/ 97872 w 981101"/>
                <a:gd name="connsiteY40" fmla="*/ 195551 h 419085"/>
                <a:gd name="connsiteX41" fmla="*/ 97872 w 981101"/>
                <a:gd name="connsiteY41" fmla="*/ 399293 h 419085"/>
                <a:gd name="connsiteX42" fmla="*/ 7144 w 981101"/>
                <a:gd name="connsiteY42" fmla="*/ 399293 h 419085"/>
                <a:gd name="connsiteX43" fmla="*/ 7144 w 981101"/>
                <a:gd name="connsiteY43" fmla="*/ 399283 h 41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81101" h="419085">
                  <a:moveTo>
                    <a:pt x="7144" y="399283"/>
                  </a:moveTo>
                  <a:lnTo>
                    <a:pt x="7144" y="23050"/>
                  </a:lnTo>
                  <a:cubicBezTo>
                    <a:pt x="54742" y="26193"/>
                    <a:pt x="93614" y="48366"/>
                    <a:pt x="126095" y="82865"/>
                  </a:cubicBezTo>
                  <a:cubicBezTo>
                    <a:pt x="160929" y="119820"/>
                    <a:pt x="182656" y="165405"/>
                    <a:pt x="201478" y="212009"/>
                  </a:cubicBezTo>
                  <a:cubicBezTo>
                    <a:pt x="233178" y="125307"/>
                    <a:pt x="292882" y="31784"/>
                    <a:pt x="393793" y="23050"/>
                  </a:cubicBezTo>
                  <a:lnTo>
                    <a:pt x="393793" y="153871"/>
                  </a:lnTo>
                  <a:cubicBezTo>
                    <a:pt x="407910" y="112991"/>
                    <a:pt x="428970" y="75912"/>
                    <a:pt x="463575" y="48814"/>
                  </a:cubicBezTo>
                  <a:cubicBezTo>
                    <a:pt x="500533" y="19697"/>
                    <a:pt x="546350" y="7143"/>
                    <a:pt x="592833" y="7143"/>
                  </a:cubicBezTo>
                  <a:cubicBezTo>
                    <a:pt x="676951" y="7143"/>
                    <a:pt x="761192" y="64825"/>
                    <a:pt x="776194" y="150395"/>
                  </a:cubicBezTo>
                  <a:lnTo>
                    <a:pt x="679198" y="150395"/>
                  </a:lnTo>
                  <a:cubicBezTo>
                    <a:pt x="662625" y="112096"/>
                    <a:pt x="627343" y="96751"/>
                    <a:pt x="586794" y="96751"/>
                  </a:cubicBezTo>
                  <a:cubicBezTo>
                    <a:pt x="522622" y="96751"/>
                    <a:pt x="473434" y="144356"/>
                    <a:pt x="473434" y="209200"/>
                  </a:cubicBezTo>
                  <a:cubicBezTo>
                    <a:pt x="473434" y="276415"/>
                    <a:pt x="518022" y="325686"/>
                    <a:pt x="586232" y="325686"/>
                  </a:cubicBezTo>
                  <a:cubicBezTo>
                    <a:pt x="615008" y="325686"/>
                    <a:pt x="642460" y="316828"/>
                    <a:pt x="663177" y="296331"/>
                  </a:cubicBezTo>
                  <a:cubicBezTo>
                    <a:pt x="674722" y="284797"/>
                    <a:pt x="681656" y="270472"/>
                    <a:pt x="687819" y="255575"/>
                  </a:cubicBezTo>
                  <a:lnTo>
                    <a:pt x="576259" y="255575"/>
                  </a:lnTo>
                  <a:lnTo>
                    <a:pt x="576259" y="165739"/>
                  </a:lnTo>
                  <a:lnTo>
                    <a:pt x="783033" y="165739"/>
                  </a:lnTo>
                  <a:lnTo>
                    <a:pt x="783033" y="23050"/>
                  </a:lnTo>
                  <a:lnTo>
                    <a:pt x="976910" y="23050"/>
                  </a:lnTo>
                  <a:lnTo>
                    <a:pt x="976910" y="113553"/>
                  </a:lnTo>
                  <a:lnTo>
                    <a:pt x="875657" y="113553"/>
                  </a:lnTo>
                  <a:lnTo>
                    <a:pt x="875657" y="165739"/>
                  </a:lnTo>
                  <a:lnTo>
                    <a:pt x="976910" y="165739"/>
                  </a:lnTo>
                  <a:lnTo>
                    <a:pt x="976910" y="255575"/>
                  </a:lnTo>
                  <a:lnTo>
                    <a:pt x="875657" y="255575"/>
                  </a:lnTo>
                  <a:lnTo>
                    <a:pt x="875657" y="308780"/>
                  </a:lnTo>
                  <a:lnTo>
                    <a:pt x="976910" y="308780"/>
                  </a:lnTo>
                  <a:lnTo>
                    <a:pt x="976910" y="399283"/>
                  </a:lnTo>
                  <a:lnTo>
                    <a:pt x="783033" y="399283"/>
                  </a:lnTo>
                  <a:lnTo>
                    <a:pt x="783033" y="255575"/>
                  </a:lnTo>
                  <a:cubicBezTo>
                    <a:pt x="776423" y="287502"/>
                    <a:pt x="763087" y="314600"/>
                    <a:pt x="742713" y="340240"/>
                  </a:cubicBezTo>
                  <a:cubicBezTo>
                    <a:pt x="703955" y="388959"/>
                    <a:pt x="646717" y="413723"/>
                    <a:pt x="584775" y="413723"/>
                  </a:cubicBezTo>
                  <a:cubicBezTo>
                    <a:pt x="537844" y="413723"/>
                    <a:pt x="491703" y="401522"/>
                    <a:pt x="455403" y="370605"/>
                  </a:cubicBezTo>
                  <a:cubicBezTo>
                    <a:pt x="423360" y="343393"/>
                    <a:pt x="404214" y="308094"/>
                    <a:pt x="393793" y="268015"/>
                  </a:cubicBezTo>
                  <a:lnTo>
                    <a:pt x="393793" y="399293"/>
                  </a:lnTo>
                  <a:lnTo>
                    <a:pt x="303065" y="399293"/>
                  </a:lnTo>
                  <a:lnTo>
                    <a:pt x="303065" y="195551"/>
                  </a:lnTo>
                  <a:cubicBezTo>
                    <a:pt x="259497" y="253337"/>
                    <a:pt x="244818" y="328153"/>
                    <a:pt x="243475" y="399293"/>
                  </a:cubicBezTo>
                  <a:lnTo>
                    <a:pt x="158129" y="399293"/>
                  </a:lnTo>
                  <a:cubicBezTo>
                    <a:pt x="156567" y="327601"/>
                    <a:pt x="137526" y="255813"/>
                    <a:pt x="97872" y="195551"/>
                  </a:cubicBezTo>
                  <a:lnTo>
                    <a:pt x="97872" y="399293"/>
                  </a:lnTo>
                  <a:lnTo>
                    <a:pt x="7144" y="399293"/>
                  </a:lnTo>
                  <a:lnTo>
                    <a:pt x="7144" y="399283"/>
                  </a:lnTo>
                  <a:close/>
                </a:path>
              </a:pathLst>
            </a:custGeom>
            <a:solidFill>
              <a:srgbClr val="2C91CD"/>
            </a:solid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2DA9D78A-69D8-49A2-A84F-1F8E03101413}"/>
                </a:ext>
              </a:extLst>
            </p:cNvPr>
            <p:cNvSpPr/>
            <p:nvPr/>
          </p:nvSpPr>
          <p:spPr>
            <a:xfrm>
              <a:off x="7355769" y="4965178"/>
              <a:ext cx="333384" cy="390511"/>
            </a:xfrm>
            <a:custGeom>
              <a:avLst/>
              <a:gdLst>
                <a:gd name="connsiteX0" fmla="*/ 7144 w 333383"/>
                <a:gd name="connsiteY0" fmla="*/ 385053 h 390511"/>
                <a:gd name="connsiteX1" fmla="*/ 9839 w 333383"/>
                <a:gd name="connsiteY1" fmla="*/ 375862 h 390511"/>
                <a:gd name="connsiteX2" fmla="*/ 25404 w 333383"/>
                <a:gd name="connsiteY2" fmla="*/ 322876 h 390511"/>
                <a:gd name="connsiteX3" fmla="*/ 74240 w 333383"/>
                <a:gd name="connsiteY3" fmla="*/ 194855 h 390511"/>
                <a:gd name="connsiteX4" fmla="*/ 322792 w 333383"/>
                <a:gd name="connsiteY4" fmla="*/ 7143 h 390511"/>
                <a:gd name="connsiteX5" fmla="*/ 331193 w 333383"/>
                <a:gd name="connsiteY5" fmla="*/ 7258 h 390511"/>
                <a:gd name="connsiteX6" fmla="*/ 331193 w 333383"/>
                <a:gd name="connsiteY6" fmla="*/ 385053 h 390511"/>
                <a:gd name="connsiteX7" fmla="*/ 239789 w 333383"/>
                <a:gd name="connsiteY7" fmla="*/ 385053 h 390511"/>
                <a:gd name="connsiteX8" fmla="*/ 239789 w 333383"/>
                <a:gd name="connsiteY8" fmla="*/ 293750 h 390511"/>
                <a:gd name="connsiteX9" fmla="*/ 123523 w 333383"/>
                <a:gd name="connsiteY9" fmla="*/ 293750 h 390511"/>
                <a:gd name="connsiteX10" fmla="*/ 120942 w 333383"/>
                <a:gd name="connsiteY10" fmla="*/ 301827 h 390511"/>
                <a:gd name="connsiteX11" fmla="*/ 115456 w 333383"/>
                <a:gd name="connsiteY11" fmla="*/ 318514 h 390511"/>
                <a:gd name="connsiteX12" fmla="*/ 107950 w 333383"/>
                <a:gd name="connsiteY12" fmla="*/ 344945 h 390511"/>
                <a:gd name="connsiteX13" fmla="*/ 100777 w 333383"/>
                <a:gd name="connsiteY13" fmla="*/ 373948 h 390511"/>
                <a:gd name="connsiteX14" fmla="*/ 97862 w 333383"/>
                <a:gd name="connsiteY14" fmla="*/ 385053 h 390511"/>
                <a:gd name="connsiteX15" fmla="*/ 7144 w 333383"/>
                <a:gd name="connsiteY15" fmla="*/ 385053 h 390511"/>
                <a:gd name="connsiteX16" fmla="*/ 7144 w 333383"/>
                <a:gd name="connsiteY16" fmla="*/ 385053 h 3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383" h="390511">
                  <a:moveTo>
                    <a:pt x="7144" y="385053"/>
                  </a:moveTo>
                  <a:lnTo>
                    <a:pt x="9839" y="375862"/>
                  </a:lnTo>
                  <a:lnTo>
                    <a:pt x="25404" y="322876"/>
                  </a:lnTo>
                  <a:cubicBezTo>
                    <a:pt x="38291" y="279311"/>
                    <a:pt x="55427" y="236183"/>
                    <a:pt x="74240" y="194855"/>
                  </a:cubicBezTo>
                  <a:cubicBezTo>
                    <a:pt x="121847" y="89579"/>
                    <a:pt x="201145" y="7143"/>
                    <a:pt x="322792" y="7143"/>
                  </a:cubicBezTo>
                  <a:cubicBezTo>
                    <a:pt x="325583" y="7143"/>
                    <a:pt x="328393" y="7258"/>
                    <a:pt x="331193" y="7258"/>
                  </a:cubicBezTo>
                  <a:lnTo>
                    <a:pt x="331193" y="385053"/>
                  </a:lnTo>
                  <a:lnTo>
                    <a:pt x="239789" y="385053"/>
                  </a:lnTo>
                  <a:lnTo>
                    <a:pt x="239789" y="293750"/>
                  </a:lnTo>
                  <a:lnTo>
                    <a:pt x="123523" y="293750"/>
                  </a:lnTo>
                  <a:lnTo>
                    <a:pt x="120942" y="301827"/>
                  </a:lnTo>
                  <a:lnTo>
                    <a:pt x="115456" y="318514"/>
                  </a:lnTo>
                  <a:lnTo>
                    <a:pt x="107950" y="344945"/>
                  </a:lnTo>
                  <a:lnTo>
                    <a:pt x="100777" y="373948"/>
                  </a:lnTo>
                  <a:lnTo>
                    <a:pt x="97862" y="385053"/>
                  </a:lnTo>
                  <a:lnTo>
                    <a:pt x="7144" y="385053"/>
                  </a:lnTo>
                  <a:lnTo>
                    <a:pt x="7144" y="385053"/>
                  </a:lnTo>
                  <a:close/>
                </a:path>
              </a:pathLst>
            </a:custGeom>
            <a:solidFill>
              <a:srgbClr val="2C91CD"/>
            </a:solid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371131A5-2674-42C7-B234-215AA50786E3}"/>
                </a:ext>
              </a:extLst>
            </p:cNvPr>
            <p:cNvSpPr/>
            <p:nvPr/>
          </p:nvSpPr>
          <p:spPr>
            <a:xfrm>
              <a:off x="8679722" y="4966635"/>
              <a:ext cx="276232" cy="390511"/>
            </a:xfrm>
            <a:custGeom>
              <a:avLst/>
              <a:gdLst>
                <a:gd name="connsiteX0" fmla="*/ 181885 w 276232"/>
                <a:gd name="connsiteY0" fmla="*/ 7363 h 390511"/>
                <a:gd name="connsiteX1" fmla="*/ 272613 w 276232"/>
                <a:gd name="connsiteY1" fmla="*/ 7363 h 390511"/>
                <a:gd name="connsiteX2" fmla="*/ 272613 w 276232"/>
                <a:gd name="connsiteY2" fmla="*/ 383596 h 390511"/>
                <a:gd name="connsiteX3" fmla="*/ 190724 w 276232"/>
                <a:gd name="connsiteY3" fmla="*/ 383596 h 390511"/>
                <a:gd name="connsiteX4" fmla="*/ 97986 w 276232"/>
                <a:gd name="connsiteY4" fmla="*/ 202589 h 390511"/>
                <a:gd name="connsiteX5" fmla="*/ 97986 w 276232"/>
                <a:gd name="connsiteY5" fmla="*/ 383596 h 390511"/>
                <a:gd name="connsiteX6" fmla="*/ 7144 w 276232"/>
                <a:gd name="connsiteY6" fmla="*/ 383596 h 390511"/>
                <a:gd name="connsiteX7" fmla="*/ 7144 w 276232"/>
                <a:gd name="connsiteY7" fmla="*/ 7143 h 390511"/>
                <a:gd name="connsiteX8" fmla="*/ 132258 w 276232"/>
                <a:gd name="connsiteY8" fmla="*/ 86665 h 390511"/>
                <a:gd name="connsiteX9" fmla="*/ 181885 w 276232"/>
                <a:gd name="connsiteY9" fmla="*/ 150052 h 390511"/>
                <a:gd name="connsiteX10" fmla="*/ 181885 w 276232"/>
                <a:gd name="connsiteY10" fmla="*/ 7363 h 390511"/>
                <a:gd name="connsiteX11" fmla="*/ 181885 w 276232"/>
                <a:gd name="connsiteY11" fmla="*/ 7363 h 3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32" h="390511">
                  <a:moveTo>
                    <a:pt x="181885" y="7363"/>
                  </a:moveTo>
                  <a:lnTo>
                    <a:pt x="272613" y="7363"/>
                  </a:lnTo>
                  <a:lnTo>
                    <a:pt x="272613" y="383596"/>
                  </a:lnTo>
                  <a:lnTo>
                    <a:pt x="190724" y="383596"/>
                  </a:lnTo>
                  <a:cubicBezTo>
                    <a:pt x="178627" y="321314"/>
                    <a:pt x="149175" y="242117"/>
                    <a:pt x="97986" y="202589"/>
                  </a:cubicBezTo>
                  <a:lnTo>
                    <a:pt x="97986" y="383596"/>
                  </a:lnTo>
                  <a:lnTo>
                    <a:pt x="7144" y="383596"/>
                  </a:lnTo>
                  <a:lnTo>
                    <a:pt x="7144" y="7143"/>
                  </a:lnTo>
                  <a:cubicBezTo>
                    <a:pt x="48360" y="15535"/>
                    <a:pt x="102235" y="57881"/>
                    <a:pt x="132258" y="86665"/>
                  </a:cubicBezTo>
                  <a:cubicBezTo>
                    <a:pt x="151528" y="105257"/>
                    <a:pt x="170340" y="125640"/>
                    <a:pt x="181885" y="150052"/>
                  </a:cubicBezTo>
                  <a:lnTo>
                    <a:pt x="181885" y="7363"/>
                  </a:lnTo>
                  <a:lnTo>
                    <a:pt x="181885" y="7363"/>
                  </a:lnTo>
                  <a:close/>
                </a:path>
              </a:pathLst>
            </a:custGeom>
            <a:solidFill>
              <a:srgbClr val="2C91CD"/>
            </a:solid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86376DC2-A150-41F2-964D-5565532FEBB2}"/>
                </a:ext>
              </a:extLst>
            </p:cNvPr>
            <p:cNvSpPr/>
            <p:nvPr/>
          </p:nvSpPr>
          <p:spPr>
            <a:xfrm>
              <a:off x="7513374" y="5076169"/>
              <a:ext cx="85727" cy="95247"/>
            </a:xfrm>
            <a:custGeom>
              <a:avLst/>
              <a:gdLst>
                <a:gd name="connsiteX0" fmla="*/ 7144 w 85727"/>
                <a:gd name="connsiteY0" fmla="*/ 93056 h 95246"/>
                <a:gd name="connsiteX1" fmla="*/ 82184 w 85727"/>
                <a:gd name="connsiteY1" fmla="*/ 93056 h 95246"/>
                <a:gd name="connsiteX2" fmla="*/ 82184 w 85727"/>
                <a:gd name="connsiteY2" fmla="*/ 7143 h 95246"/>
                <a:gd name="connsiteX3" fmla="*/ 7144 w 85727"/>
                <a:gd name="connsiteY3" fmla="*/ 93056 h 95246"/>
                <a:gd name="connsiteX4" fmla="*/ 7144 w 85727"/>
                <a:gd name="connsiteY4" fmla="*/ 93056 h 9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7" h="95246">
                  <a:moveTo>
                    <a:pt x="7144" y="93056"/>
                  </a:moveTo>
                  <a:lnTo>
                    <a:pt x="82184" y="93056"/>
                  </a:lnTo>
                  <a:lnTo>
                    <a:pt x="82184" y="7143"/>
                  </a:lnTo>
                  <a:cubicBezTo>
                    <a:pt x="42435" y="25631"/>
                    <a:pt x="25737" y="55196"/>
                    <a:pt x="7144" y="93056"/>
                  </a:cubicBezTo>
                  <a:lnTo>
                    <a:pt x="7144" y="93056"/>
                  </a:lnTo>
                  <a:close/>
                </a:path>
              </a:pathLst>
            </a:custGeom>
            <a:solidFill>
              <a:srgbClr val="FFFFFF"/>
            </a:solidFill>
            <a:ln w="9525" cap="flat">
              <a:noFill/>
              <a:prstDash val="solid"/>
              <a:miter/>
            </a:ln>
          </p:spPr>
          <p:txBody>
            <a:bodyPr rtlCol="0" anchor="ctr"/>
            <a:lstStyle/>
            <a:p>
              <a:endParaRPr lang="en-US" dirty="0"/>
            </a:p>
          </p:txBody>
        </p:sp>
      </p:grpSp>
      <p:pic>
        <p:nvPicPr>
          <p:cNvPr id="24" name="Picture 23">
            <a:extLst>
              <a:ext uri="{FF2B5EF4-FFF2-40B4-BE49-F238E27FC236}">
                <a16:creationId xmlns:a16="http://schemas.microsoft.com/office/drawing/2014/main" id="{A7AAF672-63B5-48DB-A06A-FB1F0BBFFBF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39818" y="242830"/>
            <a:ext cx="2258758" cy="546998"/>
          </a:xfrm>
          <a:prstGeom prst="rect">
            <a:avLst/>
          </a:prstGeom>
        </p:spPr>
      </p:pic>
      <p:sp>
        <p:nvSpPr>
          <p:cNvPr id="4" name="Date Placeholder 3"/>
          <p:cNvSpPr>
            <a:spLocks noGrp="1"/>
          </p:cNvSpPr>
          <p:nvPr>
            <p:ph type="dt" sz="half" idx="10"/>
          </p:nvPr>
        </p:nvSpPr>
        <p:spPr/>
        <p:txBody>
          <a:bodyPr/>
          <a:lstStyle/>
          <a:p>
            <a:fld id="{F5AB0D45-D70F-4565-90F4-8B70029F68B1}" type="datetime1">
              <a:rPr lang="en-US" smtClean="0"/>
              <a:t>5/12/2026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 name="Subtitle 2"/>
          <p:cNvSpPr>
            <a:spLocks noGrp="1"/>
          </p:cNvSpPr>
          <p:nvPr>
            <p:ph type="subTitle" idx="1" hasCustomPrompt="1"/>
          </p:nvPr>
        </p:nvSpPr>
        <p:spPr>
          <a:xfrm>
            <a:off x="2731476" y="3896072"/>
            <a:ext cx="9003324" cy="1661945"/>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3" name="Text Placeholder 12"/>
          <p:cNvSpPr>
            <a:spLocks noGrp="1"/>
          </p:cNvSpPr>
          <p:nvPr>
            <p:ph type="body" sz="quarter" idx="12" hasCustomPrompt="1"/>
          </p:nvPr>
        </p:nvSpPr>
        <p:spPr>
          <a:xfrm>
            <a:off x="2731476" y="5836500"/>
            <a:ext cx="7706711" cy="885825"/>
          </a:xfrm>
        </p:spPr>
        <p:txBody>
          <a:bodyPr anchor="b">
            <a:normAutofit/>
          </a:bodyPr>
          <a:lstStyle>
            <a:lvl1pPr marL="0" indent="0">
              <a:spcBef>
                <a:spcPts val="300"/>
              </a:spcBef>
              <a:buNone/>
              <a:defRPr sz="1000">
                <a:solidFill>
                  <a:schemeClr val="bg1"/>
                </a:solidFill>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a:t>Reference(s)</a:t>
            </a:r>
          </a:p>
        </p:txBody>
      </p:sp>
      <p:sp>
        <p:nvSpPr>
          <p:cNvPr id="2" name="Title 1"/>
          <p:cNvSpPr>
            <a:spLocks noGrp="1"/>
          </p:cNvSpPr>
          <p:nvPr>
            <p:ph type="ctrTitle" hasCustomPrompt="1"/>
          </p:nvPr>
        </p:nvSpPr>
        <p:spPr>
          <a:xfrm>
            <a:off x="457200" y="1257300"/>
            <a:ext cx="10465904" cy="2171700"/>
          </a:xfrm>
        </p:spPr>
        <p:txBody>
          <a:bodyPr anchor="t" anchorCtr="0">
            <a:normAutofit/>
          </a:bodyPr>
          <a:lstStyle>
            <a:lvl1pPr algn="l">
              <a:defRPr sz="4400">
                <a:solidFill>
                  <a:schemeClr val="accent2"/>
                </a:solidFill>
              </a:defRPr>
            </a:lvl1pPr>
          </a:lstStyle>
          <a:p>
            <a:r>
              <a:rPr lang="en-US"/>
              <a:t>Click to Add Presentation Title</a:t>
            </a:r>
          </a:p>
        </p:txBody>
      </p:sp>
      <p:pic>
        <p:nvPicPr>
          <p:cNvPr id="25" name="Picture 24">
            <a:hlinkClick r:id="" action="ppaction://noaction"/>
            <a:extLst>
              <a:ext uri="{FF2B5EF4-FFF2-40B4-BE49-F238E27FC236}">
                <a16:creationId xmlns:a16="http://schemas.microsoft.com/office/drawing/2014/main" id="{8094489D-7B43-4974-9DC0-A3BC66B3641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230620" y="5729425"/>
            <a:ext cx="567956" cy="653802"/>
          </a:xfrm>
          <a:prstGeom prst="rect">
            <a:avLst/>
          </a:prstGeom>
        </p:spPr>
      </p:pic>
      <p:pic>
        <p:nvPicPr>
          <p:cNvPr id="26" name="Picture 25">
            <a:extLst>
              <a:ext uri="{FF2B5EF4-FFF2-40B4-BE49-F238E27FC236}">
                <a16:creationId xmlns:a16="http://schemas.microsoft.com/office/drawing/2014/main" id="{DBF43FA3-B1B2-41E2-839A-D8345E9C723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 y="3673326"/>
            <a:ext cx="2675567" cy="3031804"/>
          </a:xfrm>
          <a:prstGeom prst="rect">
            <a:avLst/>
          </a:prstGeom>
        </p:spPr>
      </p:pic>
      <p:pic>
        <p:nvPicPr>
          <p:cNvPr id="27" name="Picture 26">
            <a:extLst>
              <a:ext uri="{FF2B5EF4-FFF2-40B4-BE49-F238E27FC236}">
                <a16:creationId xmlns:a16="http://schemas.microsoft.com/office/drawing/2014/main" id="{F4E9EFB7-F3A6-4CEF-AE0C-8E4EE3E5AE0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550596" y="3673326"/>
            <a:ext cx="9437164" cy="3031805"/>
          </a:xfrm>
          <a:prstGeom prst="rect">
            <a:avLst/>
          </a:prstGeom>
        </p:spPr>
      </p:pic>
      <p:sp>
        <p:nvSpPr>
          <p:cNvPr id="28" name="TextBox 27">
            <a:extLst>
              <a:ext uri="{FF2B5EF4-FFF2-40B4-BE49-F238E27FC236}">
                <a16:creationId xmlns:a16="http://schemas.microsoft.com/office/drawing/2014/main" id="{0797A657-9B35-4358-A40E-300CAE74B947}"/>
              </a:ext>
            </a:extLst>
          </p:cNvPr>
          <p:cNvSpPr txBox="1"/>
          <p:nvPr/>
        </p:nvSpPr>
        <p:spPr>
          <a:xfrm>
            <a:off x="9518128" y="6458243"/>
            <a:ext cx="2483372" cy="246221"/>
          </a:xfrm>
          <a:prstGeom prst="rect">
            <a:avLst/>
          </a:prstGeom>
          <a:noFill/>
        </p:spPr>
        <p:txBody>
          <a:bodyPr wrap="none" rtlCol="0">
            <a:spAutoFit/>
          </a:bodyPr>
          <a:lstStyle/>
          <a:p>
            <a:pPr algn="r"/>
            <a:r>
              <a:rPr lang="en-US" sz="1000" dirty="0">
                <a:solidFill>
                  <a:srgbClr val="FFFFFF"/>
                </a:solidFill>
                <a:cs typeface="Arial" pitchFamily="34" charset="0"/>
              </a:rPr>
              <a:t>© AstraZeneca 2023. All rights reserved.</a:t>
            </a:r>
          </a:p>
        </p:txBody>
      </p:sp>
      <p:sp>
        <p:nvSpPr>
          <p:cNvPr id="29" name="Rectangle 28">
            <a:extLst>
              <a:ext uri="{FF2B5EF4-FFF2-40B4-BE49-F238E27FC236}">
                <a16:creationId xmlns:a16="http://schemas.microsoft.com/office/drawing/2014/main" id="{347FE8AF-05DF-4ECD-BF39-3ACBB48CBC84}"/>
              </a:ext>
            </a:extLst>
          </p:cNvPr>
          <p:cNvSpPr/>
          <p:nvPr/>
        </p:nvSpPr>
        <p:spPr>
          <a:xfrm>
            <a:off x="192000" y="3590409"/>
            <a:ext cx="11795760" cy="1063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30" name="Group 29">
            <a:extLst>
              <a:ext uri="{FF2B5EF4-FFF2-40B4-BE49-F238E27FC236}">
                <a16:creationId xmlns:a16="http://schemas.microsoft.com/office/drawing/2014/main" id="{E503F6E0-B019-4BD4-A45D-72ECEF7CF4D8}"/>
              </a:ext>
            </a:extLst>
          </p:cNvPr>
          <p:cNvGrpSpPr/>
          <p:nvPr/>
        </p:nvGrpSpPr>
        <p:grpSpPr>
          <a:xfrm>
            <a:off x="7808586" y="467279"/>
            <a:ext cx="1318412" cy="345289"/>
            <a:chOff x="7355769" y="4950948"/>
            <a:chExt cx="1600185" cy="419085"/>
          </a:xfrm>
        </p:grpSpPr>
        <p:sp>
          <p:nvSpPr>
            <p:cNvPr id="31" name="Freeform: Shape 30">
              <a:extLst>
                <a:ext uri="{FF2B5EF4-FFF2-40B4-BE49-F238E27FC236}">
                  <a16:creationId xmlns:a16="http://schemas.microsoft.com/office/drawing/2014/main" id="{70047EEF-9CAD-4512-AE35-4FC2B71B9B23}"/>
                </a:ext>
              </a:extLst>
            </p:cNvPr>
            <p:cNvSpPr/>
            <p:nvPr/>
          </p:nvSpPr>
          <p:spPr>
            <a:xfrm>
              <a:off x="7694944" y="4950948"/>
              <a:ext cx="981101" cy="419085"/>
            </a:xfrm>
            <a:custGeom>
              <a:avLst/>
              <a:gdLst>
                <a:gd name="connsiteX0" fmla="*/ 7144 w 981101"/>
                <a:gd name="connsiteY0" fmla="*/ 399283 h 419085"/>
                <a:gd name="connsiteX1" fmla="*/ 7144 w 981101"/>
                <a:gd name="connsiteY1" fmla="*/ 23050 h 419085"/>
                <a:gd name="connsiteX2" fmla="*/ 126095 w 981101"/>
                <a:gd name="connsiteY2" fmla="*/ 82865 h 419085"/>
                <a:gd name="connsiteX3" fmla="*/ 201478 w 981101"/>
                <a:gd name="connsiteY3" fmla="*/ 212009 h 419085"/>
                <a:gd name="connsiteX4" fmla="*/ 393793 w 981101"/>
                <a:gd name="connsiteY4" fmla="*/ 23050 h 419085"/>
                <a:gd name="connsiteX5" fmla="*/ 393793 w 981101"/>
                <a:gd name="connsiteY5" fmla="*/ 153871 h 419085"/>
                <a:gd name="connsiteX6" fmla="*/ 463575 w 981101"/>
                <a:gd name="connsiteY6" fmla="*/ 48814 h 419085"/>
                <a:gd name="connsiteX7" fmla="*/ 592833 w 981101"/>
                <a:gd name="connsiteY7" fmla="*/ 7143 h 419085"/>
                <a:gd name="connsiteX8" fmla="*/ 776194 w 981101"/>
                <a:gd name="connsiteY8" fmla="*/ 150395 h 419085"/>
                <a:gd name="connsiteX9" fmla="*/ 679198 w 981101"/>
                <a:gd name="connsiteY9" fmla="*/ 150395 h 419085"/>
                <a:gd name="connsiteX10" fmla="*/ 586794 w 981101"/>
                <a:gd name="connsiteY10" fmla="*/ 96751 h 419085"/>
                <a:gd name="connsiteX11" fmla="*/ 473434 w 981101"/>
                <a:gd name="connsiteY11" fmla="*/ 209200 h 419085"/>
                <a:gd name="connsiteX12" fmla="*/ 586232 w 981101"/>
                <a:gd name="connsiteY12" fmla="*/ 325686 h 419085"/>
                <a:gd name="connsiteX13" fmla="*/ 663177 w 981101"/>
                <a:gd name="connsiteY13" fmla="*/ 296331 h 419085"/>
                <a:gd name="connsiteX14" fmla="*/ 687819 w 981101"/>
                <a:gd name="connsiteY14" fmla="*/ 255575 h 419085"/>
                <a:gd name="connsiteX15" fmla="*/ 576259 w 981101"/>
                <a:gd name="connsiteY15" fmla="*/ 255575 h 419085"/>
                <a:gd name="connsiteX16" fmla="*/ 576259 w 981101"/>
                <a:gd name="connsiteY16" fmla="*/ 165739 h 419085"/>
                <a:gd name="connsiteX17" fmla="*/ 783033 w 981101"/>
                <a:gd name="connsiteY17" fmla="*/ 165739 h 419085"/>
                <a:gd name="connsiteX18" fmla="*/ 783033 w 981101"/>
                <a:gd name="connsiteY18" fmla="*/ 23050 h 419085"/>
                <a:gd name="connsiteX19" fmla="*/ 976910 w 981101"/>
                <a:gd name="connsiteY19" fmla="*/ 23050 h 419085"/>
                <a:gd name="connsiteX20" fmla="*/ 976910 w 981101"/>
                <a:gd name="connsiteY20" fmla="*/ 113553 h 419085"/>
                <a:gd name="connsiteX21" fmla="*/ 875657 w 981101"/>
                <a:gd name="connsiteY21" fmla="*/ 113553 h 419085"/>
                <a:gd name="connsiteX22" fmla="*/ 875657 w 981101"/>
                <a:gd name="connsiteY22" fmla="*/ 165739 h 419085"/>
                <a:gd name="connsiteX23" fmla="*/ 976910 w 981101"/>
                <a:gd name="connsiteY23" fmla="*/ 165739 h 419085"/>
                <a:gd name="connsiteX24" fmla="*/ 976910 w 981101"/>
                <a:gd name="connsiteY24" fmla="*/ 255575 h 419085"/>
                <a:gd name="connsiteX25" fmla="*/ 875657 w 981101"/>
                <a:gd name="connsiteY25" fmla="*/ 255575 h 419085"/>
                <a:gd name="connsiteX26" fmla="*/ 875657 w 981101"/>
                <a:gd name="connsiteY26" fmla="*/ 308780 h 419085"/>
                <a:gd name="connsiteX27" fmla="*/ 976910 w 981101"/>
                <a:gd name="connsiteY27" fmla="*/ 308780 h 419085"/>
                <a:gd name="connsiteX28" fmla="*/ 976910 w 981101"/>
                <a:gd name="connsiteY28" fmla="*/ 399283 h 419085"/>
                <a:gd name="connsiteX29" fmla="*/ 783033 w 981101"/>
                <a:gd name="connsiteY29" fmla="*/ 399283 h 419085"/>
                <a:gd name="connsiteX30" fmla="*/ 783033 w 981101"/>
                <a:gd name="connsiteY30" fmla="*/ 255575 h 419085"/>
                <a:gd name="connsiteX31" fmla="*/ 742713 w 981101"/>
                <a:gd name="connsiteY31" fmla="*/ 340240 h 419085"/>
                <a:gd name="connsiteX32" fmla="*/ 584775 w 981101"/>
                <a:gd name="connsiteY32" fmla="*/ 413723 h 419085"/>
                <a:gd name="connsiteX33" fmla="*/ 455403 w 981101"/>
                <a:gd name="connsiteY33" fmla="*/ 370605 h 419085"/>
                <a:gd name="connsiteX34" fmla="*/ 393793 w 981101"/>
                <a:gd name="connsiteY34" fmla="*/ 268015 h 419085"/>
                <a:gd name="connsiteX35" fmla="*/ 393793 w 981101"/>
                <a:gd name="connsiteY35" fmla="*/ 399293 h 419085"/>
                <a:gd name="connsiteX36" fmla="*/ 303065 w 981101"/>
                <a:gd name="connsiteY36" fmla="*/ 399293 h 419085"/>
                <a:gd name="connsiteX37" fmla="*/ 303065 w 981101"/>
                <a:gd name="connsiteY37" fmla="*/ 195551 h 419085"/>
                <a:gd name="connsiteX38" fmla="*/ 243475 w 981101"/>
                <a:gd name="connsiteY38" fmla="*/ 399293 h 419085"/>
                <a:gd name="connsiteX39" fmla="*/ 158129 w 981101"/>
                <a:gd name="connsiteY39" fmla="*/ 399293 h 419085"/>
                <a:gd name="connsiteX40" fmla="*/ 97872 w 981101"/>
                <a:gd name="connsiteY40" fmla="*/ 195551 h 419085"/>
                <a:gd name="connsiteX41" fmla="*/ 97872 w 981101"/>
                <a:gd name="connsiteY41" fmla="*/ 399293 h 419085"/>
                <a:gd name="connsiteX42" fmla="*/ 7144 w 981101"/>
                <a:gd name="connsiteY42" fmla="*/ 399293 h 419085"/>
                <a:gd name="connsiteX43" fmla="*/ 7144 w 981101"/>
                <a:gd name="connsiteY43" fmla="*/ 399283 h 41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81101" h="419085">
                  <a:moveTo>
                    <a:pt x="7144" y="399283"/>
                  </a:moveTo>
                  <a:lnTo>
                    <a:pt x="7144" y="23050"/>
                  </a:lnTo>
                  <a:cubicBezTo>
                    <a:pt x="54742" y="26193"/>
                    <a:pt x="93614" y="48366"/>
                    <a:pt x="126095" y="82865"/>
                  </a:cubicBezTo>
                  <a:cubicBezTo>
                    <a:pt x="160929" y="119820"/>
                    <a:pt x="182656" y="165405"/>
                    <a:pt x="201478" y="212009"/>
                  </a:cubicBezTo>
                  <a:cubicBezTo>
                    <a:pt x="233178" y="125307"/>
                    <a:pt x="292882" y="31784"/>
                    <a:pt x="393793" y="23050"/>
                  </a:cubicBezTo>
                  <a:lnTo>
                    <a:pt x="393793" y="153871"/>
                  </a:lnTo>
                  <a:cubicBezTo>
                    <a:pt x="407910" y="112991"/>
                    <a:pt x="428970" y="75912"/>
                    <a:pt x="463575" y="48814"/>
                  </a:cubicBezTo>
                  <a:cubicBezTo>
                    <a:pt x="500533" y="19697"/>
                    <a:pt x="546350" y="7143"/>
                    <a:pt x="592833" y="7143"/>
                  </a:cubicBezTo>
                  <a:cubicBezTo>
                    <a:pt x="676951" y="7143"/>
                    <a:pt x="761192" y="64825"/>
                    <a:pt x="776194" y="150395"/>
                  </a:cubicBezTo>
                  <a:lnTo>
                    <a:pt x="679198" y="150395"/>
                  </a:lnTo>
                  <a:cubicBezTo>
                    <a:pt x="662625" y="112096"/>
                    <a:pt x="627343" y="96751"/>
                    <a:pt x="586794" y="96751"/>
                  </a:cubicBezTo>
                  <a:cubicBezTo>
                    <a:pt x="522622" y="96751"/>
                    <a:pt x="473434" y="144356"/>
                    <a:pt x="473434" y="209200"/>
                  </a:cubicBezTo>
                  <a:cubicBezTo>
                    <a:pt x="473434" y="276415"/>
                    <a:pt x="518022" y="325686"/>
                    <a:pt x="586232" y="325686"/>
                  </a:cubicBezTo>
                  <a:cubicBezTo>
                    <a:pt x="615008" y="325686"/>
                    <a:pt x="642460" y="316828"/>
                    <a:pt x="663177" y="296331"/>
                  </a:cubicBezTo>
                  <a:cubicBezTo>
                    <a:pt x="674722" y="284797"/>
                    <a:pt x="681656" y="270472"/>
                    <a:pt x="687819" y="255575"/>
                  </a:cubicBezTo>
                  <a:lnTo>
                    <a:pt x="576259" y="255575"/>
                  </a:lnTo>
                  <a:lnTo>
                    <a:pt x="576259" y="165739"/>
                  </a:lnTo>
                  <a:lnTo>
                    <a:pt x="783033" y="165739"/>
                  </a:lnTo>
                  <a:lnTo>
                    <a:pt x="783033" y="23050"/>
                  </a:lnTo>
                  <a:lnTo>
                    <a:pt x="976910" y="23050"/>
                  </a:lnTo>
                  <a:lnTo>
                    <a:pt x="976910" y="113553"/>
                  </a:lnTo>
                  <a:lnTo>
                    <a:pt x="875657" y="113553"/>
                  </a:lnTo>
                  <a:lnTo>
                    <a:pt x="875657" y="165739"/>
                  </a:lnTo>
                  <a:lnTo>
                    <a:pt x="976910" y="165739"/>
                  </a:lnTo>
                  <a:lnTo>
                    <a:pt x="976910" y="255575"/>
                  </a:lnTo>
                  <a:lnTo>
                    <a:pt x="875657" y="255575"/>
                  </a:lnTo>
                  <a:lnTo>
                    <a:pt x="875657" y="308780"/>
                  </a:lnTo>
                  <a:lnTo>
                    <a:pt x="976910" y="308780"/>
                  </a:lnTo>
                  <a:lnTo>
                    <a:pt x="976910" y="399283"/>
                  </a:lnTo>
                  <a:lnTo>
                    <a:pt x="783033" y="399283"/>
                  </a:lnTo>
                  <a:lnTo>
                    <a:pt x="783033" y="255575"/>
                  </a:lnTo>
                  <a:cubicBezTo>
                    <a:pt x="776423" y="287502"/>
                    <a:pt x="763087" y="314600"/>
                    <a:pt x="742713" y="340240"/>
                  </a:cubicBezTo>
                  <a:cubicBezTo>
                    <a:pt x="703955" y="388959"/>
                    <a:pt x="646717" y="413723"/>
                    <a:pt x="584775" y="413723"/>
                  </a:cubicBezTo>
                  <a:cubicBezTo>
                    <a:pt x="537844" y="413723"/>
                    <a:pt x="491703" y="401522"/>
                    <a:pt x="455403" y="370605"/>
                  </a:cubicBezTo>
                  <a:cubicBezTo>
                    <a:pt x="423360" y="343393"/>
                    <a:pt x="404214" y="308094"/>
                    <a:pt x="393793" y="268015"/>
                  </a:cubicBezTo>
                  <a:lnTo>
                    <a:pt x="393793" y="399293"/>
                  </a:lnTo>
                  <a:lnTo>
                    <a:pt x="303065" y="399293"/>
                  </a:lnTo>
                  <a:lnTo>
                    <a:pt x="303065" y="195551"/>
                  </a:lnTo>
                  <a:cubicBezTo>
                    <a:pt x="259497" y="253337"/>
                    <a:pt x="244818" y="328153"/>
                    <a:pt x="243475" y="399293"/>
                  </a:cubicBezTo>
                  <a:lnTo>
                    <a:pt x="158129" y="399293"/>
                  </a:lnTo>
                  <a:cubicBezTo>
                    <a:pt x="156567" y="327601"/>
                    <a:pt x="137526" y="255813"/>
                    <a:pt x="97872" y="195551"/>
                  </a:cubicBezTo>
                  <a:lnTo>
                    <a:pt x="97872" y="399293"/>
                  </a:lnTo>
                  <a:lnTo>
                    <a:pt x="7144" y="399293"/>
                  </a:lnTo>
                  <a:lnTo>
                    <a:pt x="7144" y="399283"/>
                  </a:lnTo>
                  <a:close/>
                </a:path>
              </a:pathLst>
            </a:custGeom>
            <a:solidFill>
              <a:srgbClr val="2C91CD"/>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7F8FE83C-607E-4EA6-9535-A23EAED7A2F4}"/>
                </a:ext>
              </a:extLst>
            </p:cNvPr>
            <p:cNvSpPr/>
            <p:nvPr/>
          </p:nvSpPr>
          <p:spPr>
            <a:xfrm>
              <a:off x="7355769" y="4965178"/>
              <a:ext cx="333384" cy="390511"/>
            </a:xfrm>
            <a:custGeom>
              <a:avLst/>
              <a:gdLst>
                <a:gd name="connsiteX0" fmla="*/ 7144 w 333383"/>
                <a:gd name="connsiteY0" fmla="*/ 385053 h 390511"/>
                <a:gd name="connsiteX1" fmla="*/ 9839 w 333383"/>
                <a:gd name="connsiteY1" fmla="*/ 375862 h 390511"/>
                <a:gd name="connsiteX2" fmla="*/ 25404 w 333383"/>
                <a:gd name="connsiteY2" fmla="*/ 322876 h 390511"/>
                <a:gd name="connsiteX3" fmla="*/ 74240 w 333383"/>
                <a:gd name="connsiteY3" fmla="*/ 194855 h 390511"/>
                <a:gd name="connsiteX4" fmla="*/ 322792 w 333383"/>
                <a:gd name="connsiteY4" fmla="*/ 7143 h 390511"/>
                <a:gd name="connsiteX5" fmla="*/ 331193 w 333383"/>
                <a:gd name="connsiteY5" fmla="*/ 7258 h 390511"/>
                <a:gd name="connsiteX6" fmla="*/ 331193 w 333383"/>
                <a:gd name="connsiteY6" fmla="*/ 385053 h 390511"/>
                <a:gd name="connsiteX7" fmla="*/ 239789 w 333383"/>
                <a:gd name="connsiteY7" fmla="*/ 385053 h 390511"/>
                <a:gd name="connsiteX8" fmla="*/ 239789 w 333383"/>
                <a:gd name="connsiteY8" fmla="*/ 293750 h 390511"/>
                <a:gd name="connsiteX9" fmla="*/ 123523 w 333383"/>
                <a:gd name="connsiteY9" fmla="*/ 293750 h 390511"/>
                <a:gd name="connsiteX10" fmla="*/ 120942 w 333383"/>
                <a:gd name="connsiteY10" fmla="*/ 301827 h 390511"/>
                <a:gd name="connsiteX11" fmla="*/ 115456 w 333383"/>
                <a:gd name="connsiteY11" fmla="*/ 318514 h 390511"/>
                <a:gd name="connsiteX12" fmla="*/ 107950 w 333383"/>
                <a:gd name="connsiteY12" fmla="*/ 344945 h 390511"/>
                <a:gd name="connsiteX13" fmla="*/ 100777 w 333383"/>
                <a:gd name="connsiteY13" fmla="*/ 373948 h 390511"/>
                <a:gd name="connsiteX14" fmla="*/ 97862 w 333383"/>
                <a:gd name="connsiteY14" fmla="*/ 385053 h 390511"/>
                <a:gd name="connsiteX15" fmla="*/ 7144 w 333383"/>
                <a:gd name="connsiteY15" fmla="*/ 385053 h 390511"/>
                <a:gd name="connsiteX16" fmla="*/ 7144 w 333383"/>
                <a:gd name="connsiteY16" fmla="*/ 385053 h 3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383" h="390511">
                  <a:moveTo>
                    <a:pt x="7144" y="385053"/>
                  </a:moveTo>
                  <a:lnTo>
                    <a:pt x="9839" y="375862"/>
                  </a:lnTo>
                  <a:lnTo>
                    <a:pt x="25404" y="322876"/>
                  </a:lnTo>
                  <a:cubicBezTo>
                    <a:pt x="38291" y="279311"/>
                    <a:pt x="55427" y="236183"/>
                    <a:pt x="74240" y="194855"/>
                  </a:cubicBezTo>
                  <a:cubicBezTo>
                    <a:pt x="121847" y="89579"/>
                    <a:pt x="201145" y="7143"/>
                    <a:pt x="322792" y="7143"/>
                  </a:cubicBezTo>
                  <a:cubicBezTo>
                    <a:pt x="325583" y="7143"/>
                    <a:pt x="328393" y="7258"/>
                    <a:pt x="331193" y="7258"/>
                  </a:cubicBezTo>
                  <a:lnTo>
                    <a:pt x="331193" y="385053"/>
                  </a:lnTo>
                  <a:lnTo>
                    <a:pt x="239789" y="385053"/>
                  </a:lnTo>
                  <a:lnTo>
                    <a:pt x="239789" y="293750"/>
                  </a:lnTo>
                  <a:lnTo>
                    <a:pt x="123523" y="293750"/>
                  </a:lnTo>
                  <a:lnTo>
                    <a:pt x="120942" y="301827"/>
                  </a:lnTo>
                  <a:lnTo>
                    <a:pt x="115456" y="318514"/>
                  </a:lnTo>
                  <a:lnTo>
                    <a:pt x="107950" y="344945"/>
                  </a:lnTo>
                  <a:lnTo>
                    <a:pt x="100777" y="373948"/>
                  </a:lnTo>
                  <a:lnTo>
                    <a:pt x="97862" y="385053"/>
                  </a:lnTo>
                  <a:lnTo>
                    <a:pt x="7144" y="385053"/>
                  </a:lnTo>
                  <a:lnTo>
                    <a:pt x="7144" y="385053"/>
                  </a:lnTo>
                  <a:close/>
                </a:path>
              </a:pathLst>
            </a:custGeom>
            <a:solidFill>
              <a:srgbClr val="2C91CD"/>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C60338CF-19A0-4106-AB5D-A8F831578369}"/>
                </a:ext>
              </a:extLst>
            </p:cNvPr>
            <p:cNvSpPr/>
            <p:nvPr/>
          </p:nvSpPr>
          <p:spPr>
            <a:xfrm>
              <a:off x="8679722" y="4966635"/>
              <a:ext cx="276232" cy="390511"/>
            </a:xfrm>
            <a:custGeom>
              <a:avLst/>
              <a:gdLst>
                <a:gd name="connsiteX0" fmla="*/ 181885 w 276232"/>
                <a:gd name="connsiteY0" fmla="*/ 7363 h 390511"/>
                <a:gd name="connsiteX1" fmla="*/ 272613 w 276232"/>
                <a:gd name="connsiteY1" fmla="*/ 7363 h 390511"/>
                <a:gd name="connsiteX2" fmla="*/ 272613 w 276232"/>
                <a:gd name="connsiteY2" fmla="*/ 383596 h 390511"/>
                <a:gd name="connsiteX3" fmla="*/ 190724 w 276232"/>
                <a:gd name="connsiteY3" fmla="*/ 383596 h 390511"/>
                <a:gd name="connsiteX4" fmla="*/ 97986 w 276232"/>
                <a:gd name="connsiteY4" fmla="*/ 202589 h 390511"/>
                <a:gd name="connsiteX5" fmla="*/ 97986 w 276232"/>
                <a:gd name="connsiteY5" fmla="*/ 383596 h 390511"/>
                <a:gd name="connsiteX6" fmla="*/ 7144 w 276232"/>
                <a:gd name="connsiteY6" fmla="*/ 383596 h 390511"/>
                <a:gd name="connsiteX7" fmla="*/ 7144 w 276232"/>
                <a:gd name="connsiteY7" fmla="*/ 7143 h 390511"/>
                <a:gd name="connsiteX8" fmla="*/ 132258 w 276232"/>
                <a:gd name="connsiteY8" fmla="*/ 86665 h 390511"/>
                <a:gd name="connsiteX9" fmla="*/ 181885 w 276232"/>
                <a:gd name="connsiteY9" fmla="*/ 150052 h 390511"/>
                <a:gd name="connsiteX10" fmla="*/ 181885 w 276232"/>
                <a:gd name="connsiteY10" fmla="*/ 7363 h 390511"/>
                <a:gd name="connsiteX11" fmla="*/ 181885 w 276232"/>
                <a:gd name="connsiteY11" fmla="*/ 7363 h 3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32" h="390511">
                  <a:moveTo>
                    <a:pt x="181885" y="7363"/>
                  </a:moveTo>
                  <a:lnTo>
                    <a:pt x="272613" y="7363"/>
                  </a:lnTo>
                  <a:lnTo>
                    <a:pt x="272613" y="383596"/>
                  </a:lnTo>
                  <a:lnTo>
                    <a:pt x="190724" y="383596"/>
                  </a:lnTo>
                  <a:cubicBezTo>
                    <a:pt x="178627" y="321314"/>
                    <a:pt x="149175" y="242117"/>
                    <a:pt x="97986" y="202589"/>
                  </a:cubicBezTo>
                  <a:lnTo>
                    <a:pt x="97986" y="383596"/>
                  </a:lnTo>
                  <a:lnTo>
                    <a:pt x="7144" y="383596"/>
                  </a:lnTo>
                  <a:lnTo>
                    <a:pt x="7144" y="7143"/>
                  </a:lnTo>
                  <a:cubicBezTo>
                    <a:pt x="48360" y="15535"/>
                    <a:pt x="102235" y="57881"/>
                    <a:pt x="132258" y="86665"/>
                  </a:cubicBezTo>
                  <a:cubicBezTo>
                    <a:pt x="151528" y="105257"/>
                    <a:pt x="170340" y="125640"/>
                    <a:pt x="181885" y="150052"/>
                  </a:cubicBezTo>
                  <a:lnTo>
                    <a:pt x="181885" y="7363"/>
                  </a:lnTo>
                  <a:lnTo>
                    <a:pt x="181885" y="7363"/>
                  </a:lnTo>
                  <a:close/>
                </a:path>
              </a:pathLst>
            </a:custGeom>
            <a:solidFill>
              <a:srgbClr val="2C91CD"/>
            </a:solid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0B5783F2-692C-44F1-AC6E-DBC9547CCFE0}"/>
                </a:ext>
              </a:extLst>
            </p:cNvPr>
            <p:cNvSpPr/>
            <p:nvPr/>
          </p:nvSpPr>
          <p:spPr>
            <a:xfrm>
              <a:off x="7513374" y="5076169"/>
              <a:ext cx="85727" cy="95247"/>
            </a:xfrm>
            <a:custGeom>
              <a:avLst/>
              <a:gdLst>
                <a:gd name="connsiteX0" fmla="*/ 7144 w 85727"/>
                <a:gd name="connsiteY0" fmla="*/ 93056 h 95246"/>
                <a:gd name="connsiteX1" fmla="*/ 82184 w 85727"/>
                <a:gd name="connsiteY1" fmla="*/ 93056 h 95246"/>
                <a:gd name="connsiteX2" fmla="*/ 82184 w 85727"/>
                <a:gd name="connsiteY2" fmla="*/ 7143 h 95246"/>
                <a:gd name="connsiteX3" fmla="*/ 7144 w 85727"/>
                <a:gd name="connsiteY3" fmla="*/ 93056 h 95246"/>
                <a:gd name="connsiteX4" fmla="*/ 7144 w 85727"/>
                <a:gd name="connsiteY4" fmla="*/ 93056 h 9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7" h="95246">
                  <a:moveTo>
                    <a:pt x="7144" y="93056"/>
                  </a:moveTo>
                  <a:lnTo>
                    <a:pt x="82184" y="93056"/>
                  </a:lnTo>
                  <a:lnTo>
                    <a:pt x="82184" y="7143"/>
                  </a:lnTo>
                  <a:cubicBezTo>
                    <a:pt x="42435" y="25631"/>
                    <a:pt x="25737" y="55196"/>
                    <a:pt x="7144" y="93056"/>
                  </a:cubicBezTo>
                  <a:lnTo>
                    <a:pt x="7144" y="93056"/>
                  </a:lnTo>
                  <a:close/>
                </a:path>
              </a:pathLst>
            </a:custGeom>
            <a:solidFill>
              <a:srgbClr val="FFFFFF"/>
            </a:solidFill>
            <a:ln w="9525" cap="flat">
              <a:noFill/>
              <a:prstDash val="solid"/>
              <a:miter/>
            </a:ln>
          </p:spPr>
          <p:txBody>
            <a:bodyPr rtlCol="0" anchor="ctr"/>
            <a:lstStyle/>
            <a:p>
              <a:endParaRPr lang="en-US" dirty="0"/>
            </a:p>
          </p:txBody>
        </p:sp>
      </p:grpSp>
      <p:pic>
        <p:nvPicPr>
          <p:cNvPr id="35" name="Picture 34">
            <a:hlinkClick r:id="" action="ppaction://noaction"/>
            <a:extLst>
              <a:ext uri="{FF2B5EF4-FFF2-40B4-BE49-F238E27FC236}">
                <a16:creationId xmlns:a16="http://schemas.microsoft.com/office/drawing/2014/main" id="{ADBC8BA5-5E27-4124-AD8B-29BDBCA59F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39818" y="242830"/>
            <a:ext cx="2258758" cy="546998"/>
          </a:xfrm>
          <a:prstGeom prst="rect">
            <a:avLst/>
          </a:prstGeom>
        </p:spPr>
      </p:pic>
    </p:spTree>
    <p:extLst>
      <p:ext uri="{BB962C8B-B14F-4D97-AF65-F5344CB8AC3E}">
        <p14:creationId xmlns:p14="http://schemas.microsoft.com/office/powerpoint/2010/main" val="283649037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Global Title Slide">
    <p:bg>
      <p:bgPr>
        <a:solidFill>
          <a:schemeClr val="bg1"/>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C1B9DE9-E113-4FD6-AA99-907E548DD32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578774"/>
            <a:ext cx="4236621" cy="5306674"/>
          </a:xfrm>
          <a:prstGeom prst="rect">
            <a:avLst/>
          </a:prstGeom>
        </p:spPr>
      </p:pic>
      <p:pic>
        <p:nvPicPr>
          <p:cNvPr id="33" name="Picture 32">
            <a:extLst>
              <a:ext uri="{FF2B5EF4-FFF2-40B4-BE49-F238E27FC236}">
                <a16:creationId xmlns:a16="http://schemas.microsoft.com/office/drawing/2014/main" id="{A94CE23C-416A-4E07-9DE3-60F6F1EC786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669324" y="1606062"/>
            <a:ext cx="8531575" cy="5251938"/>
          </a:xfrm>
          <a:prstGeom prst="rect">
            <a:avLst/>
          </a:prstGeom>
        </p:spPr>
      </p:pic>
      <p:sp>
        <p:nvSpPr>
          <p:cNvPr id="31" name="Rectangle 30">
            <a:extLst>
              <a:ext uri="{FF2B5EF4-FFF2-40B4-BE49-F238E27FC236}">
                <a16:creationId xmlns:a16="http://schemas.microsoft.com/office/drawing/2014/main" id="{1FFD196E-9A93-4E04-A7BD-B0A39D005989}"/>
              </a:ext>
            </a:extLst>
          </p:cNvPr>
          <p:cNvSpPr/>
          <p:nvPr/>
        </p:nvSpPr>
        <p:spPr>
          <a:xfrm>
            <a:off x="-1" y="1556033"/>
            <a:ext cx="12200899" cy="1063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TextBox 4">
            <a:extLst>
              <a:ext uri="{FF2B5EF4-FFF2-40B4-BE49-F238E27FC236}">
                <a16:creationId xmlns:a16="http://schemas.microsoft.com/office/drawing/2014/main" id="{E8AE57FD-B4CA-4FEC-8695-AC40C5080EF3}"/>
              </a:ext>
            </a:extLst>
          </p:cNvPr>
          <p:cNvSpPr txBox="1"/>
          <p:nvPr/>
        </p:nvSpPr>
        <p:spPr>
          <a:xfrm>
            <a:off x="3737637" y="5803221"/>
            <a:ext cx="2855248" cy="784830"/>
          </a:xfrm>
          <a:prstGeom prst="rect">
            <a:avLst/>
          </a:prstGeom>
          <a:noFill/>
        </p:spPr>
        <p:txBody>
          <a:bodyPr wrap="square" rtlCol="0">
            <a:spAutoFit/>
          </a:bodyPr>
          <a:lstStyle/>
          <a:p>
            <a:pPr>
              <a:lnSpc>
                <a:spcPct val="150000"/>
              </a:lnSpc>
              <a:spcBef>
                <a:spcPts val="600"/>
              </a:spcBef>
              <a:spcAft>
                <a:spcPts val="600"/>
              </a:spcAft>
            </a:pPr>
            <a:r>
              <a:rPr lang="en-US" sz="1000" dirty="0">
                <a:solidFill>
                  <a:schemeClr val="bg1"/>
                </a:solidFill>
              </a:rPr>
              <a:t>Veeva Vault MedComms Document Number: </a:t>
            </a:r>
            <a:br>
              <a:rPr lang="en-US" sz="1000" dirty="0">
                <a:solidFill>
                  <a:schemeClr val="bg1"/>
                </a:solidFill>
              </a:rPr>
            </a:br>
            <a:r>
              <a:rPr lang="en-US" sz="1000" dirty="0">
                <a:solidFill>
                  <a:schemeClr val="bg1"/>
                </a:solidFill>
              </a:rPr>
              <a:t>Approval Date:</a:t>
            </a:r>
            <a:br>
              <a:rPr lang="en-US" sz="1000" dirty="0">
                <a:solidFill>
                  <a:schemeClr val="bg1"/>
                </a:solidFill>
              </a:rPr>
            </a:br>
            <a:r>
              <a:rPr lang="en-US" sz="1000" dirty="0">
                <a:solidFill>
                  <a:schemeClr val="bg1"/>
                </a:solidFill>
              </a:rPr>
              <a:t>Expiration Date:</a:t>
            </a:r>
          </a:p>
        </p:txBody>
      </p:sp>
      <p:sp>
        <p:nvSpPr>
          <p:cNvPr id="13" name="Title 8"/>
          <p:cNvSpPr>
            <a:spLocks noGrp="1"/>
          </p:cNvSpPr>
          <p:nvPr>
            <p:ph type="title" hasCustomPrompt="1"/>
          </p:nvPr>
        </p:nvSpPr>
        <p:spPr>
          <a:xfrm>
            <a:off x="3669324" y="1768758"/>
            <a:ext cx="8065476" cy="1647015"/>
          </a:xfrm>
          <a:prstGeom prst="rect">
            <a:avLst/>
          </a:prstGeom>
        </p:spPr>
        <p:txBody>
          <a:bodyPr vert="horz" anchor="t">
            <a:normAutofit/>
          </a:bodyPr>
          <a:lstStyle>
            <a:lvl1pPr algn="l">
              <a:lnSpc>
                <a:spcPct val="90000"/>
              </a:lnSpc>
              <a:defRPr sz="4000" b="1" baseline="0">
                <a:solidFill>
                  <a:schemeClr val="bg1"/>
                </a:solidFill>
                <a:latin typeface="Arial" pitchFamily="34" charset="0"/>
                <a:cs typeface="Arial" pitchFamily="34" charset="0"/>
              </a:defRPr>
            </a:lvl1pPr>
          </a:lstStyle>
          <a:p>
            <a:r>
              <a:rPr lang="en-GB" noProof="0"/>
              <a:t>Click to Add Presentation Title</a:t>
            </a:r>
          </a:p>
        </p:txBody>
      </p:sp>
      <p:sp>
        <p:nvSpPr>
          <p:cNvPr id="9" name="Text Placeholder 29"/>
          <p:cNvSpPr>
            <a:spLocks noGrp="1"/>
          </p:cNvSpPr>
          <p:nvPr>
            <p:ph type="body" sz="quarter" idx="11" hasCustomPrompt="1"/>
          </p:nvPr>
        </p:nvSpPr>
        <p:spPr>
          <a:xfrm>
            <a:off x="3669324" y="3428999"/>
            <a:ext cx="8065475" cy="1355551"/>
          </a:xfrm>
          <a:prstGeom prst="rect">
            <a:avLst/>
          </a:prstGeom>
        </p:spPr>
        <p:txBody>
          <a:bodyPr vert="horz" tIns="182880" anchor="t">
            <a:normAutofit/>
          </a:bodyPr>
          <a:lstStyle>
            <a:lvl1pPr marL="0" indent="0">
              <a:lnSpc>
                <a:spcPts val="1467"/>
              </a:lnSpc>
              <a:spcBef>
                <a:spcPts val="0"/>
              </a:spcBef>
              <a:buNone/>
              <a:defRPr sz="2800" b="0">
                <a:solidFill>
                  <a:schemeClr val="bg1"/>
                </a:solidFill>
                <a:latin typeface="Arial" pitchFamily="34" charset="0"/>
                <a:cs typeface="Arial" pitchFamily="34" charset="0"/>
              </a:defRPr>
            </a:lvl1pPr>
          </a:lstStyle>
          <a:p>
            <a:pPr lvl="0"/>
            <a:r>
              <a:rPr lang="en-GB" noProof="0"/>
              <a:t>Click to Add Subtitle</a:t>
            </a:r>
          </a:p>
        </p:txBody>
      </p:sp>
      <p:sp>
        <p:nvSpPr>
          <p:cNvPr id="10" name="Text Placeholder 7">
            <a:extLst>
              <a:ext uri="{FF2B5EF4-FFF2-40B4-BE49-F238E27FC236}">
                <a16:creationId xmlns:a16="http://schemas.microsoft.com/office/drawing/2014/main" id="{1FCA5801-9220-4E7B-9EDF-28B499B9CC48}"/>
              </a:ext>
            </a:extLst>
          </p:cNvPr>
          <p:cNvSpPr>
            <a:spLocks noGrp="1"/>
          </p:cNvSpPr>
          <p:nvPr>
            <p:ph type="body" sz="quarter" idx="14" hasCustomPrompt="1"/>
          </p:nvPr>
        </p:nvSpPr>
        <p:spPr>
          <a:xfrm>
            <a:off x="6333364" y="5865464"/>
            <a:ext cx="1451151" cy="182880"/>
          </a:xfrm>
        </p:spPr>
        <p:txBody>
          <a:bodyPr anchor="t">
            <a:noAutofit/>
          </a:bodyPr>
          <a:lstStyle>
            <a:lvl1pPr marL="0" indent="0">
              <a:spcBef>
                <a:spcPts val="300"/>
              </a:spcBef>
              <a:buNone/>
              <a:defRPr sz="100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ML-XXXX-ALL-XXXX</a:t>
            </a:r>
          </a:p>
        </p:txBody>
      </p:sp>
      <p:sp>
        <p:nvSpPr>
          <p:cNvPr id="16" name="Text Placeholder 7">
            <a:extLst>
              <a:ext uri="{FF2B5EF4-FFF2-40B4-BE49-F238E27FC236}">
                <a16:creationId xmlns:a16="http://schemas.microsoft.com/office/drawing/2014/main" id="{15AE65CC-53A8-4B6D-A45D-F840C8C137F5}"/>
              </a:ext>
            </a:extLst>
          </p:cNvPr>
          <p:cNvSpPr>
            <a:spLocks noGrp="1"/>
          </p:cNvSpPr>
          <p:nvPr>
            <p:ph type="body" sz="quarter" idx="16" hasCustomPrompt="1"/>
          </p:nvPr>
        </p:nvSpPr>
        <p:spPr>
          <a:xfrm>
            <a:off x="4758824" y="6321258"/>
            <a:ext cx="1451151" cy="182880"/>
          </a:xfrm>
        </p:spPr>
        <p:txBody>
          <a:bodyPr anchor="t">
            <a:noAutofit/>
          </a:bodyPr>
          <a:lstStyle>
            <a:lvl1pPr marL="0" indent="0">
              <a:spcBef>
                <a:spcPts val="300"/>
              </a:spcBef>
              <a:buNone/>
              <a:defRPr sz="100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MM/YY</a:t>
            </a:r>
          </a:p>
        </p:txBody>
      </p:sp>
      <p:sp>
        <p:nvSpPr>
          <p:cNvPr id="17" name="Text Placeholder 7">
            <a:extLst>
              <a:ext uri="{FF2B5EF4-FFF2-40B4-BE49-F238E27FC236}">
                <a16:creationId xmlns:a16="http://schemas.microsoft.com/office/drawing/2014/main" id="{C46DDC66-D58B-400F-82BF-795384A740E7}"/>
              </a:ext>
            </a:extLst>
          </p:cNvPr>
          <p:cNvSpPr>
            <a:spLocks noGrp="1"/>
          </p:cNvSpPr>
          <p:nvPr>
            <p:ph type="body" sz="quarter" idx="17" hasCustomPrompt="1"/>
          </p:nvPr>
        </p:nvSpPr>
        <p:spPr>
          <a:xfrm>
            <a:off x="4754367" y="6097532"/>
            <a:ext cx="1451151" cy="183970"/>
          </a:xfrm>
        </p:spPr>
        <p:txBody>
          <a:bodyPr anchor="t">
            <a:noAutofit/>
          </a:bodyPr>
          <a:lstStyle>
            <a:lvl1pPr marL="0" indent="0">
              <a:spcBef>
                <a:spcPts val="300"/>
              </a:spcBef>
              <a:buNone/>
              <a:defRPr sz="100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MM/YY</a:t>
            </a:r>
          </a:p>
        </p:txBody>
      </p:sp>
      <p:sp>
        <p:nvSpPr>
          <p:cNvPr id="11" name="Text Placeholder 7">
            <a:extLst>
              <a:ext uri="{FF2B5EF4-FFF2-40B4-BE49-F238E27FC236}">
                <a16:creationId xmlns:a16="http://schemas.microsoft.com/office/drawing/2014/main" id="{DE10F79F-A667-41E6-BA66-64FFDC42FC2A}"/>
              </a:ext>
            </a:extLst>
          </p:cNvPr>
          <p:cNvSpPr>
            <a:spLocks noGrp="1"/>
          </p:cNvSpPr>
          <p:nvPr>
            <p:ph type="body" sz="quarter" idx="18" hasCustomPrompt="1"/>
          </p:nvPr>
        </p:nvSpPr>
        <p:spPr>
          <a:xfrm>
            <a:off x="7894329" y="5865464"/>
            <a:ext cx="1763556" cy="182880"/>
          </a:xfrm>
        </p:spPr>
        <p:txBody>
          <a:bodyPr anchor="t">
            <a:noAutofit/>
          </a:bodyPr>
          <a:lstStyle>
            <a:lvl1pPr marL="0" indent="0">
              <a:spcBef>
                <a:spcPts val="300"/>
              </a:spcBef>
              <a:buNone/>
              <a:defRPr sz="100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SC-GBL-AMG XXX-XXXXX</a:t>
            </a:r>
          </a:p>
        </p:txBody>
      </p:sp>
      <p:sp>
        <p:nvSpPr>
          <p:cNvPr id="34" name="TextBox 33">
            <a:extLst>
              <a:ext uri="{FF2B5EF4-FFF2-40B4-BE49-F238E27FC236}">
                <a16:creationId xmlns:a16="http://schemas.microsoft.com/office/drawing/2014/main" id="{9F2F80F1-96F4-470F-A1A5-6FB27B6C1A40}"/>
              </a:ext>
            </a:extLst>
          </p:cNvPr>
          <p:cNvSpPr txBox="1"/>
          <p:nvPr/>
        </p:nvSpPr>
        <p:spPr>
          <a:xfrm>
            <a:off x="10160000" y="6611780"/>
            <a:ext cx="2032000" cy="246221"/>
          </a:xfrm>
          <a:prstGeom prst="rect">
            <a:avLst/>
          </a:prstGeom>
          <a:noFill/>
        </p:spPr>
        <p:txBody>
          <a:bodyPr wrap="square" rtlCol="0" anchor="b" anchorCtr="0">
            <a:spAutoFit/>
          </a:bodyPr>
          <a:lstStyle/>
          <a:p>
            <a:pPr algn="r"/>
            <a:r>
              <a:rPr lang="en-US" sz="1000" b="0" baseline="0" dirty="0">
                <a:solidFill>
                  <a:schemeClr val="bg1"/>
                </a:solidFill>
                <a:latin typeface="Arial" pitchFamily="34" charset="0"/>
                <a:cs typeface="Arial" pitchFamily="34" charset="0"/>
              </a:rPr>
              <a:t>© AstraZeneca 2021</a:t>
            </a:r>
          </a:p>
        </p:txBody>
      </p:sp>
      <p:sp>
        <p:nvSpPr>
          <p:cNvPr id="6" name="Text Placeholder 5">
            <a:extLst>
              <a:ext uri="{FF2B5EF4-FFF2-40B4-BE49-F238E27FC236}">
                <a16:creationId xmlns:a16="http://schemas.microsoft.com/office/drawing/2014/main" id="{2FB351BA-69C8-4639-80CC-B4BA4011D275}"/>
              </a:ext>
            </a:extLst>
          </p:cNvPr>
          <p:cNvSpPr>
            <a:spLocks noGrp="1"/>
          </p:cNvSpPr>
          <p:nvPr>
            <p:ph type="body" sz="quarter" idx="19" hasCustomPrompt="1"/>
          </p:nvPr>
        </p:nvSpPr>
        <p:spPr>
          <a:xfrm>
            <a:off x="3668713" y="4784725"/>
            <a:ext cx="8066087" cy="935038"/>
          </a:xfrm>
        </p:spPr>
        <p:txBody>
          <a:bodyPr anchor="b">
            <a:noAutofit/>
          </a:bodyPr>
          <a:lstStyle>
            <a:lvl1pPr marL="0" indent="0">
              <a:spcBef>
                <a:spcPts val="300"/>
              </a:spcBef>
              <a:buFontTx/>
              <a:buNone/>
              <a:defRPr sz="1000">
                <a:solidFill>
                  <a:schemeClr val="bg1"/>
                </a:solidFill>
              </a:defRPr>
            </a:lvl1pPr>
            <a:lvl2pPr marL="228600" indent="0">
              <a:buFontTx/>
              <a:buNone/>
              <a:defRPr sz="1000">
                <a:solidFill>
                  <a:schemeClr val="bg1"/>
                </a:solidFill>
              </a:defRPr>
            </a:lvl2pPr>
            <a:lvl3pPr marL="457200" indent="0">
              <a:buFontTx/>
              <a:buNone/>
              <a:defRPr sz="1000">
                <a:solidFill>
                  <a:schemeClr val="bg1"/>
                </a:solidFill>
              </a:defRPr>
            </a:lvl3pPr>
            <a:lvl4pPr marL="685800" indent="0">
              <a:buFontTx/>
              <a:buNone/>
              <a:defRPr sz="1000">
                <a:solidFill>
                  <a:schemeClr val="bg1"/>
                </a:solidFill>
              </a:defRPr>
            </a:lvl4pPr>
            <a:lvl5pPr marL="914400" indent="0">
              <a:buFontTx/>
              <a:buNone/>
              <a:defRPr sz="1000">
                <a:solidFill>
                  <a:schemeClr val="bg1"/>
                </a:solidFill>
              </a:defRPr>
            </a:lvl5pPr>
          </a:lstStyle>
          <a:p>
            <a:pPr lvl="0"/>
            <a:r>
              <a:rPr lang="en-US"/>
              <a:t>Reference(s)</a:t>
            </a:r>
          </a:p>
        </p:txBody>
      </p:sp>
      <p:grpSp>
        <p:nvGrpSpPr>
          <p:cNvPr id="35" name="Group 34">
            <a:extLst>
              <a:ext uri="{FF2B5EF4-FFF2-40B4-BE49-F238E27FC236}">
                <a16:creationId xmlns:a16="http://schemas.microsoft.com/office/drawing/2014/main" id="{C7897730-06A7-4E17-8220-FEAF486A4987}"/>
              </a:ext>
            </a:extLst>
          </p:cNvPr>
          <p:cNvGrpSpPr/>
          <p:nvPr/>
        </p:nvGrpSpPr>
        <p:grpSpPr>
          <a:xfrm>
            <a:off x="7808586" y="467279"/>
            <a:ext cx="1318412" cy="345289"/>
            <a:chOff x="7355769" y="4950948"/>
            <a:chExt cx="1600185" cy="419085"/>
          </a:xfrm>
        </p:grpSpPr>
        <p:sp>
          <p:nvSpPr>
            <p:cNvPr id="36" name="Freeform: Shape 35">
              <a:extLst>
                <a:ext uri="{FF2B5EF4-FFF2-40B4-BE49-F238E27FC236}">
                  <a16:creationId xmlns:a16="http://schemas.microsoft.com/office/drawing/2014/main" id="{A4AA80C8-8B0C-4D07-9F18-79607905ECD0}"/>
                </a:ext>
              </a:extLst>
            </p:cNvPr>
            <p:cNvSpPr/>
            <p:nvPr/>
          </p:nvSpPr>
          <p:spPr>
            <a:xfrm>
              <a:off x="7694944" y="4950948"/>
              <a:ext cx="981101" cy="419085"/>
            </a:xfrm>
            <a:custGeom>
              <a:avLst/>
              <a:gdLst>
                <a:gd name="connsiteX0" fmla="*/ 7144 w 981101"/>
                <a:gd name="connsiteY0" fmla="*/ 399283 h 419085"/>
                <a:gd name="connsiteX1" fmla="*/ 7144 w 981101"/>
                <a:gd name="connsiteY1" fmla="*/ 23050 h 419085"/>
                <a:gd name="connsiteX2" fmla="*/ 126095 w 981101"/>
                <a:gd name="connsiteY2" fmla="*/ 82865 h 419085"/>
                <a:gd name="connsiteX3" fmla="*/ 201478 w 981101"/>
                <a:gd name="connsiteY3" fmla="*/ 212009 h 419085"/>
                <a:gd name="connsiteX4" fmla="*/ 393793 w 981101"/>
                <a:gd name="connsiteY4" fmla="*/ 23050 h 419085"/>
                <a:gd name="connsiteX5" fmla="*/ 393793 w 981101"/>
                <a:gd name="connsiteY5" fmla="*/ 153871 h 419085"/>
                <a:gd name="connsiteX6" fmla="*/ 463575 w 981101"/>
                <a:gd name="connsiteY6" fmla="*/ 48814 h 419085"/>
                <a:gd name="connsiteX7" fmla="*/ 592833 w 981101"/>
                <a:gd name="connsiteY7" fmla="*/ 7143 h 419085"/>
                <a:gd name="connsiteX8" fmla="*/ 776194 w 981101"/>
                <a:gd name="connsiteY8" fmla="*/ 150395 h 419085"/>
                <a:gd name="connsiteX9" fmla="*/ 679198 w 981101"/>
                <a:gd name="connsiteY9" fmla="*/ 150395 h 419085"/>
                <a:gd name="connsiteX10" fmla="*/ 586794 w 981101"/>
                <a:gd name="connsiteY10" fmla="*/ 96751 h 419085"/>
                <a:gd name="connsiteX11" fmla="*/ 473434 w 981101"/>
                <a:gd name="connsiteY11" fmla="*/ 209200 h 419085"/>
                <a:gd name="connsiteX12" fmla="*/ 586232 w 981101"/>
                <a:gd name="connsiteY12" fmla="*/ 325686 h 419085"/>
                <a:gd name="connsiteX13" fmla="*/ 663177 w 981101"/>
                <a:gd name="connsiteY13" fmla="*/ 296331 h 419085"/>
                <a:gd name="connsiteX14" fmla="*/ 687819 w 981101"/>
                <a:gd name="connsiteY14" fmla="*/ 255575 h 419085"/>
                <a:gd name="connsiteX15" fmla="*/ 576259 w 981101"/>
                <a:gd name="connsiteY15" fmla="*/ 255575 h 419085"/>
                <a:gd name="connsiteX16" fmla="*/ 576259 w 981101"/>
                <a:gd name="connsiteY16" fmla="*/ 165739 h 419085"/>
                <a:gd name="connsiteX17" fmla="*/ 783033 w 981101"/>
                <a:gd name="connsiteY17" fmla="*/ 165739 h 419085"/>
                <a:gd name="connsiteX18" fmla="*/ 783033 w 981101"/>
                <a:gd name="connsiteY18" fmla="*/ 23050 h 419085"/>
                <a:gd name="connsiteX19" fmla="*/ 976910 w 981101"/>
                <a:gd name="connsiteY19" fmla="*/ 23050 h 419085"/>
                <a:gd name="connsiteX20" fmla="*/ 976910 w 981101"/>
                <a:gd name="connsiteY20" fmla="*/ 113553 h 419085"/>
                <a:gd name="connsiteX21" fmla="*/ 875657 w 981101"/>
                <a:gd name="connsiteY21" fmla="*/ 113553 h 419085"/>
                <a:gd name="connsiteX22" fmla="*/ 875657 w 981101"/>
                <a:gd name="connsiteY22" fmla="*/ 165739 h 419085"/>
                <a:gd name="connsiteX23" fmla="*/ 976910 w 981101"/>
                <a:gd name="connsiteY23" fmla="*/ 165739 h 419085"/>
                <a:gd name="connsiteX24" fmla="*/ 976910 w 981101"/>
                <a:gd name="connsiteY24" fmla="*/ 255575 h 419085"/>
                <a:gd name="connsiteX25" fmla="*/ 875657 w 981101"/>
                <a:gd name="connsiteY25" fmla="*/ 255575 h 419085"/>
                <a:gd name="connsiteX26" fmla="*/ 875657 w 981101"/>
                <a:gd name="connsiteY26" fmla="*/ 308780 h 419085"/>
                <a:gd name="connsiteX27" fmla="*/ 976910 w 981101"/>
                <a:gd name="connsiteY27" fmla="*/ 308780 h 419085"/>
                <a:gd name="connsiteX28" fmla="*/ 976910 w 981101"/>
                <a:gd name="connsiteY28" fmla="*/ 399283 h 419085"/>
                <a:gd name="connsiteX29" fmla="*/ 783033 w 981101"/>
                <a:gd name="connsiteY29" fmla="*/ 399283 h 419085"/>
                <a:gd name="connsiteX30" fmla="*/ 783033 w 981101"/>
                <a:gd name="connsiteY30" fmla="*/ 255575 h 419085"/>
                <a:gd name="connsiteX31" fmla="*/ 742713 w 981101"/>
                <a:gd name="connsiteY31" fmla="*/ 340240 h 419085"/>
                <a:gd name="connsiteX32" fmla="*/ 584775 w 981101"/>
                <a:gd name="connsiteY32" fmla="*/ 413723 h 419085"/>
                <a:gd name="connsiteX33" fmla="*/ 455403 w 981101"/>
                <a:gd name="connsiteY33" fmla="*/ 370605 h 419085"/>
                <a:gd name="connsiteX34" fmla="*/ 393793 w 981101"/>
                <a:gd name="connsiteY34" fmla="*/ 268015 h 419085"/>
                <a:gd name="connsiteX35" fmla="*/ 393793 w 981101"/>
                <a:gd name="connsiteY35" fmla="*/ 399293 h 419085"/>
                <a:gd name="connsiteX36" fmla="*/ 303065 w 981101"/>
                <a:gd name="connsiteY36" fmla="*/ 399293 h 419085"/>
                <a:gd name="connsiteX37" fmla="*/ 303065 w 981101"/>
                <a:gd name="connsiteY37" fmla="*/ 195551 h 419085"/>
                <a:gd name="connsiteX38" fmla="*/ 243475 w 981101"/>
                <a:gd name="connsiteY38" fmla="*/ 399293 h 419085"/>
                <a:gd name="connsiteX39" fmla="*/ 158129 w 981101"/>
                <a:gd name="connsiteY39" fmla="*/ 399293 h 419085"/>
                <a:gd name="connsiteX40" fmla="*/ 97872 w 981101"/>
                <a:gd name="connsiteY40" fmla="*/ 195551 h 419085"/>
                <a:gd name="connsiteX41" fmla="*/ 97872 w 981101"/>
                <a:gd name="connsiteY41" fmla="*/ 399293 h 419085"/>
                <a:gd name="connsiteX42" fmla="*/ 7144 w 981101"/>
                <a:gd name="connsiteY42" fmla="*/ 399293 h 419085"/>
                <a:gd name="connsiteX43" fmla="*/ 7144 w 981101"/>
                <a:gd name="connsiteY43" fmla="*/ 399283 h 41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81101" h="419085">
                  <a:moveTo>
                    <a:pt x="7144" y="399283"/>
                  </a:moveTo>
                  <a:lnTo>
                    <a:pt x="7144" y="23050"/>
                  </a:lnTo>
                  <a:cubicBezTo>
                    <a:pt x="54742" y="26193"/>
                    <a:pt x="93614" y="48366"/>
                    <a:pt x="126095" y="82865"/>
                  </a:cubicBezTo>
                  <a:cubicBezTo>
                    <a:pt x="160929" y="119820"/>
                    <a:pt x="182656" y="165405"/>
                    <a:pt x="201478" y="212009"/>
                  </a:cubicBezTo>
                  <a:cubicBezTo>
                    <a:pt x="233178" y="125307"/>
                    <a:pt x="292882" y="31784"/>
                    <a:pt x="393793" y="23050"/>
                  </a:cubicBezTo>
                  <a:lnTo>
                    <a:pt x="393793" y="153871"/>
                  </a:lnTo>
                  <a:cubicBezTo>
                    <a:pt x="407910" y="112991"/>
                    <a:pt x="428970" y="75912"/>
                    <a:pt x="463575" y="48814"/>
                  </a:cubicBezTo>
                  <a:cubicBezTo>
                    <a:pt x="500533" y="19697"/>
                    <a:pt x="546350" y="7143"/>
                    <a:pt x="592833" y="7143"/>
                  </a:cubicBezTo>
                  <a:cubicBezTo>
                    <a:pt x="676951" y="7143"/>
                    <a:pt x="761192" y="64825"/>
                    <a:pt x="776194" y="150395"/>
                  </a:cubicBezTo>
                  <a:lnTo>
                    <a:pt x="679198" y="150395"/>
                  </a:lnTo>
                  <a:cubicBezTo>
                    <a:pt x="662625" y="112096"/>
                    <a:pt x="627343" y="96751"/>
                    <a:pt x="586794" y="96751"/>
                  </a:cubicBezTo>
                  <a:cubicBezTo>
                    <a:pt x="522622" y="96751"/>
                    <a:pt x="473434" y="144356"/>
                    <a:pt x="473434" y="209200"/>
                  </a:cubicBezTo>
                  <a:cubicBezTo>
                    <a:pt x="473434" y="276415"/>
                    <a:pt x="518022" y="325686"/>
                    <a:pt x="586232" y="325686"/>
                  </a:cubicBezTo>
                  <a:cubicBezTo>
                    <a:pt x="615008" y="325686"/>
                    <a:pt x="642460" y="316828"/>
                    <a:pt x="663177" y="296331"/>
                  </a:cubicBezTo>
                  <a:cubicBezTo>
                    <a:pt x="674722" y="284797"/>
                    <a:pt x="681656" y="270472"/>
                    <a:pt x="687819" y="255575"/>
                  </a:cubicBezTo>
                  <a:lnTo>
                    <a:pt x="576259" y="255575"/>
                  </a:lnTo>
                  <a:lnTo>
                    <a:pt x="576259" y="165739"/>
                  </a:lnTo>
                  <a:lnTo>
                    <a:pt x="783033" y="165739"/>
                  </a:lnTo>
                  <a:lnTo>
                    <a:pt x="783033" y="23050"/>
                  </a:lnTo>
                  <a:lnTo>
                    <a:pt x="976910" y="23050"/>
                  </a:lnTo>
                  <a:lnTo>
                    <a:pt x="976910" y="113553"/>
                  </a:lnTo>
                  <a:lnTo>
                    <a:pt x="875657" y="113553"/>
                  </a:lnTo>
                  <a:lnTo>
                    <a:pt x="875657" y="165739"/>
                  </a:lnTo>
                  <a:lnTo>
                    <a:pt x="976910" y="165739"/>
                  </a:lnTo>
                  <a:lnTo>
                    <a:pt x="976910" y="255575"/>
                  </a:lnTo>
                  <a:lnTo>
                    <a:pt x="875657" y="255575"/>
                  </a:lnTo>
                  <a:lnTo>
                    <a:pt x="875657" y="308780"/>
                  </a:lnTo>
                  <a:lnTo>
                    <a:pt x="976910" y="308780"/>
                  </a:lnTo>
                  <a:lnTo>
                    <a:pt x="976910" y="399283"/>
                  </a:lnTo>
                  <a:lnTo>
                    <a:pt x="783033" y="399283"/>
                  </a:lnTo>
                  <a:lnTo>
                    <a:pt x="783033" y="255575"/>
                  </a:lnTo>
                  <a:cubicBezTo>
                    <a:pt x="776423" y="287502"/>
                    <a:pt x="763087" y="314600"/>
                    <a:pt x="742713" y="340240"/>
                  </a:cubicBezTo>
                  <a:cubicBezTo>
                    <a:pt x="703955" y="388959"/>
                    <a:pt x="646717" y="413723"/>
                    <a:pt x="584775" y="413723"/>
                  </a:cubicBezTo>
                  <a:cubicBezTo>
                    <a:pt x="537844" y="413723"/>
                    <a:pt x="491703" y="401522"/>
                    <a:pt x="455403" y="370605"/>
                  </a:cubicBezTo>
                  <a:cubicBezTo>
                    <a:pt x="423360" y="343393"/>
                    <a:pt x="404214" y="308094"/>
                    <a:pt x="393793" y="268015"/>
                  </a:cubicBezTo>
                  <a:lnTo>
                    <a:pt x="393793" y="399293"/>
                  </a:lnTo>
                  <a:lnTo>
                    <a:pt x="303065" y="399293"/>
                  </a:lnTo>
                  <a:lnTo>
                    <a:pt x="303065" y="195551"/>
                  </a:lnTo>
                  <a:cubicBezTo>
                    <a:pt x="259497" y="253337"/>
                    <a:pt x="244818" y="328153"/>
                    <a:pt x="243475" y="399293"/>
                  </a:cubicBezTo>
                  <a:lnTo>
                    <a:pt x="158129" y="399293"/>
                  </a:lnTo>
                  <a:cubicBezTo>
                    <a:pt x="156567" y="327601"/>
                    <a:pt x="137526" y="255813"/>
                    <a:pt x="97872" y="195551"/>
                  </a:cubicBezTo>
                  <a:lnTo>
                    <a:pt x="97872" y="399293"/>
                  </a:lnTo>
                  <a:lnTo>
                    <a:pt x="7144" y="399293"/>
                  </a:lnTo>
                  <a:lnTo>
                    <a:pt x="7144" y="399283"/>
                  </a:lnTo>
                  <a:close/>
                </a:path>
              </a:pathLst>
            </a:custGeom>
            <a:solidFill>
              <a:srgbClr val="2C91CD"/>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DFFF9CD0-EA54-46D2-A26A-8D8CB7354BCB}"/>
                </a:ext>
              </a:extLst>
            </p:cNvPr>
            <p:cNvSpPr/>
            <p:nvPr/>
          </p:nvSpPr>
          <p:spPr>
            <a:xfrm>
              <a:off x="7355769" y="4965178"/>
              <a:ext cx="333384" cy="390511"/>
            </a:xfrm>
            <a:custGeom>
              <a:avLst/>
              <a:gdLst>
                <a:gd name="connsiteX0" fmla="*/ 7144 w 333383"/>
                <a:gd name="connsiteY0" fmla="*/ 385053 h 390511"/>
                <a:gd name="connsiteX1" fmla="*/ 9839 w 333383"/>
                <a:gd name="connsiteY1" fmla="*/ 375862 h 390511"/>
                <a:gd name="connsiteX2" fmla="*/ 25404 w 333383"/>
                <a:gd name="connsiteY2" fmla="*/ 322876 h 390511"/>
                <a:gd name="connsiteX3" fmla="*/ 74240 w 333383"/>
                <a:gd name="connsiteY3" fmla="*/ 194855 h 390511"/>
                <a:gd name="connsiteX4" fmla="*/ 322792 w 333383"/>
                <a:gd name="connsiteY4" fmla="*/ 7143 h 390511"/>
                <a:gd name="connsiteX5" fmla="*/ 331193 w 333383"/>
                <a:gd name="connsiteY5" fmla="*/ 7258 h 390511"/>
                <a:gd name="connsiteX6" fmla="*/ 331193 w 333383"/>
                <a:gd name="connsiteY6" fmla="*/ 385053 h 390511"/>
                <a:gd name="connsiteX7" fmla="*/ 239789 w 333383"/>
                <a:gd name="connsiteY7" fmla="*/ 385053 h 390511"/>
                <a:gd name="connsiteX8" fmla="*/ 239789 w 333383"/>
                <a:gd name="connsiteY8" fmla="*/ 293750 h 390511"/>
                <a:gd name="connsiteX9" fmla="*/ 123523 w 333383"/>
                <a:gd name="connsiteY9" fmla="*/ 293750 h 390511"/>
                <a:gd name="connsiteX10" fmla="*/ 120942 w 333383"/>
                <a:gd name="connsiteY10" fmla="*/ 301827 h 390511"/>
                <a:gd name="connsiteX11" fmla="*/ 115456 w 333383"/>
                <a:gd name="connsiteY11" fmla="*/ 318514 h 390511"/>
                <a:gd name="connsiteX12" fmla="*/ 107950 w 333383"/>
                <a:gd name="connsiteY12" fmla="*/ 344945 h 390511"/>
                <a:gd name="connsiteX13" fmla="*/ 100777 w 333383"/>
                <a:gd name="connsiteY13" fmla="*/ 373948 h 390511"/>
                <a:gd name="connsiteX14" fmla="*/ 97862 w 333383"/>
                <a:gd name="connsiteY14" fmla="*/ 385053 h 390511"/>
                <a:gd name="connsiteX15" fmla="*/ 7144 w 333383"/>
                <a:gd name="connsiteY15" fmla="*/ 385053 h 390511"/>
                <a:gd name="connsiteX16" fmla="*/ 7144 w 333383"/>
                <a:gd name="connsiteY16" fmla="*/ 385053 h 3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383" h="390511">
                  <a:moveTo>
                    <a:pt x="7144" y="385053"/>
                  </a:moveTo>
                  <a:lnTo>
                    <a:pt x="9839" y="375862"/>
                  </a:lnTo>
                  <a:lnTo>
                    <a:pt x="25404" y="322876"/>
                  </a:lnTo>
                  <a:cubicBezTo>
                    <a:pt x="38291" y="279311"/>
                    <a:pt x="55427" y="236183"/>
                    <a:pt x="74240" y="194855"/>
                  </a:cubicBezTo>
                  <a:cubicBezTo>
                    <a:pt x="121847" y="89579"/>
                    <a:pt x="201145" y="7143"/>
                    <a:pt x="322792" y="7143"/>
                  </a:cubicBezTo>
                  <a:cubicBezTo>
                    <a:pt x="325583" y="7143"/>
                    <a:pt x="328393" y="7258"/>
                    <a:pt x="331193" y="7258"/>
                  </a:cubicBezTo>
                  <a:lnTo>
                    <a:pt x="331193" y="385053"/>
                  </a:lnTo>
                  <a:lnTo>
                    <a:pt x="239789" y="385053"/>
                  </a:lnTo>
                  <a:lnTo>
                    <a:pt x="239789" y="293750"/>
                  </a:lnTo>
                  <a:lnTo>
                    <a:pt x="123523" y="293750"/>
                  </a:lnTo>
                  <a:lnTo>
                    <a:pt x="120942" y="301827"/>
                  </a:lnTo>
                  <a:lnTo>
                    <a:pt x="115456" y="318514"/>
                  </a:lnTo>
                  <a:lnTo>
                    <a:pt x="107950" y="344945"/>
                  </a:lnTo>
                  <a:lnTo>
                    <a:pt x="100777" y="373948"/>
                  </a:lnTo>
                  <a:lnTo>
                    <a:pt x="97862" y="385053"/>
                  </a:lnTo>
                  <a:lnTo>
                    <a:pt x="7144" y="385053"/>
                  </a:lnTo>
                  <a:lnTo>
                    <a:pt x="7144" y="385053"/>
                  </a:lnTo>
                  <a:close/>
                </a:path>
              </a:pathLst>
            </a:custGeom>
            <a:solidFill>
              <a:srgbClr val="2C91CD"/>
            </a:solid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819CE363-5115-46A0-9D34-3317B23A6980}"/>
                </a:ext>
              </a:extLst>
            </p:cNvPr>
            <p:cNvSpPr/>
            <p:nvPr/>
          </p:nvSpPr>
          <p:spPr>
            <a:xfrm>
              <a:off x="8679722" y="4966635"/>
              <a:ext cx="276232" cy="390511"/>
            </a:xfrm>
            <a:custGeom>
              <a:avLst/>
              <a:gdLst>
                <a:gd name="connsiteX0" fmla="*/ 181885 w 276232"/>
                <a:gd name="connsiteY0" fmla="*/ 7363 h 390511"/>
                <a:gd name="connsiteX1" fmla="*/ 272613 w 276232"/>
                <a:gd name="connsiteY1" fmla="*/ 7363 h 390511"/>
                <a:gd name="connsiteX2" fmla="*/ 272613 w 276232"/>
                <a:gd name="connsiteY2" fmla="*/ 383596 h 390511"/>
                <a:gd name="connsiteX3" fmla="*/ 190724 w 276232"/>
                <a:gd name="connsiteY3" fmla="*/ 383596 h 390511"/>
                <a:gd name="connsiteX4" fmla="*/ 97986 w 276232"/>
                <a:gd name="connsiteY4" fmla="*/ 202589 h 390511"/>
                <a:gd name="connsiteX5" fmla="*/ 97986 w 276232"/>
                <a:gd name="connsiteY5" fmla="*/ 383596 h 390511"/>
                <a:gd name="connsiteX6" fmla="*/ 7144 w 276232"/>
                <a:gd name="connsiteY6" fmla="*/ 383596 h 390511"/>
                <a:gd name="connsiteX7" fmla="*/ 7144 w 276232"/>
                <a:gd name="connsiteY7" fmla="*/ 7143 h 390511"/>
                <a:gd name="connsiteX8" fmla="*/ 132258 w 276232"/>
                <a:gd name="connsiteY8" fmla="*/ 86665 h 390511"/>
                <a:gd name="connsiteX9" fmla="*/ 181885 w 276232"/>
                <a:gd name="connsiteY9" fmla="*/ 150052 h 390511"/>
                <a:gd name="connsiteX10" fmla="*/ 181885 w 276232"/>
                <a:gd name="connsiteY10" fmla="*/ 7363 h 390511"/>
                <a:gd name="connsiteX11" fmla="*/ 181885 w 276232"/>
                <a:gd name="connsiteY11" fmla="*/ 7363 h 3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32" h="390511">
                  <a:moveTo>
                    <a:pt x="181885" y="7363"/>
                  </a:moveTo>
                  <a:lnTo>
                    <a:pt x="272613" y="7363"/>
                  </a:lnTo>
                  <a:lnTo>
                    <a:pt x="272613" y="383596"/>
                  </a:lnTo>
                  <a:lnTo>
                    <a:pt x="190724" y="383596"/>
                  </a:lnTo>
                  <a:cubicBezTo>
                    <a:pt x="178627" y="321314"/>
                    <a:pt x="149175" y="242117"/>
                    <a:pt x="97986" y="202589"/>
                  </a:cubicBezTo>
                  <a:lnTo>
                    <a:pt x="97986" y="383596"/>
                  </a:lnTo>
                  <a:lnTo>
                    <a:pt x="7144" y="383596"/>
                  </a:lnTo>
                  <a:lnTo>
                    <a:pt x="7144" y="7143"/>
                  </a:lnTo>
                  <a:cubicBezTo>
                    <a:pt x="48360" y="15535"/>
                    <a:pt x="102235" y="57881"/>
                    <a:pt x="132258" y="86665"/>
                  </a:cubicBezTo>
                  <a:cubicBezTo>
                    <a:pt x="151528" y="105257"/>
                    <a:pt x="170340" y="125640"/>
                    <a:pt x="181885" y="150052"/>
                  </a:cubicBezTo>
                  <a:lnTo>
                    <a:pt x="181885" y="7363"/>
                  </a:lnTo>
                  <a:lnTo>
                    <a:pt x="181885" y="7363"/>
                  </a:lnTo>
                  <a:close/>
                </a:path>
              </a:pathLst>
            </a:custGeom>
            <a:solidFill>
              <a:srgbClr val="2C91CD"/>
            </a:solid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B1D446E0-0C5F-4375-982F-992C9A01D577}"/>
                </a:ext>
              </a:extLst>
            </p:cNvPr>
            <p:cNvSpPr/>
            <p:nvPr/>
          </p:nvSpPr>
          <p:spPr>
            <a:xfrm>
              <a:off x="7513374" y="5076169"/>
              <a:ext cx="85727" cy="95247"/>
            </a:xfrm>
            <a:custGeom>
              <a:avLst/>
              <a:gdLst>
                <a:gd name="connsiteX0" fmla="*/ 7144 w 85727"/>
                <a:gd name="connsiteY0" fmla="*/ 93056 h 95246"/>
                <a:gd name="connsiteX1" fmla="*/ 82184 w 85727"/>
                <a:gd name="connsiteY1" fmla="*/ 93056 h 95246"/>
                <a:gd name="connsiteX2" fmla="*/ 82184 w 85727"/>
                <a:gd name="connsiteY2" fmla="*/ 7143 h 95246"/>
                <a:gd name="connsiteX3" fmla="*/ 7144 w 85727"/>
                <a:gd name="connsiteY3" fmla="*/ 93056 h 95246"/>
                <a:gd name="connsiteX4" fmla="*/ 7144 w 85727"/>
                <a:gd name="connsiteY4" fmla="*/ 93056 h 9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7" h="95246">
                  <a:moveTo>
                    <a:pt x="7144" y="93056"/>
                  </a:moveTo>
                  <a:lnTo>
                    <a:pt x="82184" y="93056"/>
                  </a:lnTo>
                  <a:lnTo>
                    <a:pt x="82184" y="7143"/>
                  </a:lnTo>
                  <a:cubicBezTo>
                    <a:pt x="42435" y="25631"/>
                    <a:pt x="25737" y="55196"/>
                    <a:pt x="7144" y="93056"/>
                  </a:cubicBezTo>
                  <a:lnTo>
                    <a:pt x="7144" y="93056"/>
                  </a:lnTo>
                  <a:close/>
                </a:path>
              </a:pathLst>
            </a:custGeom>
            <a:solidFill>
              <a:srgbClr val="FFFFFF"/>
            </a:solidFill>
            <a:ln w="9525" cap="flat">
              <a:noFill/>
              <a:prstDash val="solid"/>
              <a:miter/>
            </a:ln>
          </p:spPr>
          <p:txBody>
            <a:bodyPr rtlCol="0" anchor="ctr"/>
            <a:lstStyle/>
            <a:p>
              <a:endParaRPr lang="en-US" dirty="0"/>
            </a:p>
          </p:txBody>
        </p:sp>
      </p:grpSp>
      <p:pic>
        <p:nvPicPr>
          <p:cNvPr id="40" name="Picture 39">
            <a:extLst>
              <a:ext uri="{FF2B5EF4-FFF2-40B4-BE49-F238E27FC236}">
                <a16:creationId xmlns:a16="http://schemas.microsoft.com/office/drawing/2014/main" id="{14E6FACA-981F-4350-A442-88B2B9279E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39818" y="242830"/>
            <a:ext cx="2258758" cy="546998"/>
          </a:xfrm>
          <a:prstGeom prst="rect">
            <a:avLst/>
          </a:prstGeom>
        </p:spPr>
      </p:pic>
      <p:pic>
        <p:nvPicPr>
          <p:cNvPr id="20" name="Picture 19">
            <a:extLst>
              <a:ext uri="{FF2B5EF4-FFF2-40B4-BE49-F238E27FC236}">
                <a16:creationId xmlns:a16="http://schemas.microsoft.com/office/drawing/2014/main" id="{5AC7AA88-745E-4C1D-A15F-6A3AFA2786C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578774"/>
            <a:ext cx="4236621" cy="5306674"/>
          </a:xfrm>
          <a:prstGeom prst="rect">
            <a:avLst/>
          </a:prstGeom>
        </p:spPr>
      </p:pic>
      <p:pic>
        <p:nvPicPr>
          <p:cNvPr id="21" name="Picture 20">
            <a:extLst>
              <a:ext uri="{FF2B5EF4-FFF2-40B4-BE49-F238E27FC236}">
                <a16:creationId xmlns:a16="http://schemas.microsoft.com/office/drawing/2014/main" id="{38D9EFFC-6454-4295-9C37-9EE0A52A28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669324" y="1606062"/>
            <a:ext cx="8531575" cy="5251938"/>
          </a:xfrm>
          <a:prstGeom prst="rect">
            <a:avLst/>
          </a:prstGeom>
        </p:spPr>
      </p:pic>
      <p:sp>
        <p:nvSpPr>
          <p:cNvPr id="22" name="Rectangle 21">
            <a:extLst>
              <a:ext uri="{FF2B5EF4-FFF2-40B4-BE49-F238E27FC236}">
                <a16:creationId xmlns:a16="http://schemas.microsoft.com/office/drawing/2014/main" id="{A3938A9D-F43A-4211-A5D9-9C120BE135D7}"/>
              </a:ext>
            </a:extLst>
          </p:cNvPr>
          <p:cNvSpPr/>
          <p:nvPr/>
        </p:nvSpPr>
        <p:spPr>
          <a:xfrm>
            <a:off x="-1" y="1556033"/>
            <a:ext cx="12200899" cy="1063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24" name="Group 23">
            <a:extLst>
              <a:ext uri="{FF2B5EF4-FFF2-40B4-BE49-F238E27FC236}">
                <a16:creationId xmlns:a16="http://schemas.microsoft.com/office/drawing/2014/main" id="{FE1E1163-F423-4BF5-92CC-B92796220A14}"/>
              </a:ext>
            </a:extLst>
          </p:cNvPr>
          <p:cNvGrpSpPr/>
          <p:nvPr/>
        </p:nvGrpSpPr>
        <p:grpSpPr>
          <a:xfrm>
            <a:off x="7808586" y="467279"/>
            <a:ext cx="1318412" cy="345289"/>
            <a:chOff x="7355769" y="4950948"/>
            <a:chExt cx="1600185" cy="419085"/>
          </a:xfrm>
        </p:grpSpPr>
        <p:sp>
          <p:nvSpPr>
            <p:cNvPr id="25" name="Freeform: Shape 24">
              <a:extLst>
                <a:ext uri="{FF2B5EF4-FFF2-40B4-BE49-F238E27FC236}">
                  <a16:creationId xmlns:a16="http://schemas.microsoft.com/office/drawing/2014/main" id="{79C41A36-7D80-41C1-B04E-35D64A760A95}"/>
                </a:ext>
              </a:extLst>
            </p:cNvPr>
            <p:cNvSpPr/>
            <p:nvPr/>
          </p:nvSpPr>
          <p:spPr>
            <a:xfrm>
              <a:off x="7694944" y="4950948"/>
              <a:ext cx="981101" cy="419085"/>
            </a:xfrm>
            <a:custGeom>
              <a:avLst/>
              <a:gdLst>
                <a:gd name="connsiteX0" fmla="*/ 7144 w 981101"/>
                <a:gd name="connsiteY0" fmla="*/ 399283 h 419085"/>
                <a:gd name="connsiteX1" fmla="*/ 7144 w 981101"/>
                <a:gd name="connsiteY1" fmla="*/ 23050 h 419085"/>
                <a:gd name="connsiteX2" fmla="*/ 126095 w 981101"/>
                <a:gd name="connsiteY2" fmla="*/ 82865 h 419085"/>
                <a:gd name="connsiteX3" fmla="*/ 201478 w 981101"/>
                <a:gd name="connsiteY3" fmla="*/ 212009 h 419085"/>
                <a:gd name="connsiteX4" fmla="*/ 393793 w 981101"/>
                <a:gd name="connsiteY4" fmla="*/ 23050 h 419085"/>
                <a:gd name="connsiteX5" fmla="*/ 393793 w 981101"/>
                <a:gd name="connsiteY5" fmla="*/ 153871 h 419085"/>
                <a:gd name="connsiteX6" fmla="*/ 463575 w 981101"/>
                <a:gd name="connsiteY6" fmla="*/ 48814 h 419085"/>
                <a:gd name="connsiteX7" fmla="*/ 592833 w 981101"/>
                <a:gd name="connsiteY7" fmla="*/ 7143 h 419085"/>
                <a:gd name="connsiteX8" fmla="*/ 776194 w 981101"/>
                <a:gd name="connsiteY8" fmla="*/ 150395 h 419085"/>
                <a:gd name="connsiteX9" fmla="*/ 679198 w 981101"/>
                <a:gd name="connsiteY9" fmla="*/ 150395 h 419085"/>
                <a:gd name="connsiteX10" fmla="*/ 586794 w 981101"/>
                <a:gd name="connsiteY10" fmla="*/ 96751 h 419085"/>
                <a:gd name="connsiteX11" fmla="*/ 473434 w 981101"/>
                <a:gd name="connsiteY11" fmla="*/ 209200 h 419085"/>
                <a:gd name="connsiteX12" fmla="*/ 586232 w 981101"/>
                <a:gd name="connsiteY12" fmla="*/ 325686 h 419085"/>
                <a:gd name="connsiteX13" fmla="*/ 663177 w 981101"/>
                <a:gd name="connsiteY13" fmla="*/ 296331 h 419085"/>
                <a:gd name="connsiteX14" fmla="*/ 687819 w 981101"/>
                <a:gd name="connsiteY14" fmla="*/ 255575 h 419085"/>
                <a:gd name="connsiteX15" fmla="*/ 576259 w 981101"/>
                <a:gd name="connsiteY15" fmla="*/ 255575 h 419085"/>
                <a:gd name="connsiteX16" fmla="*/ 576259 w 981101"/>
                <a:gd name="connsiteY16" fmla="*/ 165739 h 419085"/>
                <a:gd name="connsiteX17" fmla="*/ 783033 w 981101"/>
                <a:gd name="connsiteY17" fmla="*/ 165739 h 419085"/>
                <a:gd name="connsiteX18" fmla="*/ 783033 w 981101"/>
                <a:gd name="connsiteY18" fmla="*/ 23050 h 419085"/>
                <a:gd name="connsiteX19" fmla="*/ 976910 w 981101"/>
                <a:gd name="connsiteY19" fmla="*/ 23050 h 419085"/>
                <a:gd name="connsiteX20" fmla="*/ 976910 w 981101"/>
                <a:gd name="connsiteY20" fmla="*/ 113553 h 419085"/>
                <a:gd name="connsiteX21" fmla="*/ 875657 w 981101"/>
                <a:gd name="connsiteY21" fmla="*/ 113553 h 419085"/>
                <a:gd name="connsiteX22" fmla="*/ 875657 w 981101"/>
                <a:gd name="connsiteY22" fmla="*/ 165739 h 419085"/>
                <a:gd name="connsiteX23" fmla="*/ 976910 w 981101"/>
                <a:gd name="connsiteY23" fmla="*/ 165739 h 419085"/>
                <a:gd name="connsiteX24" fmla="*/ 976910 w 981101"/>
                <a:gd name="connsiteY24" fmla="*/ 255575 h 419085"/>
                <a:gd name="connsiteX25" fmla="*/ 875657 w 981101"/>
                <a:gd name="connsiteY25" fmla="*/ 255575 h 419085"/>
                <a:gd name="connsiteX26" fmla="*/ 875657 w 981101"/>
                <a:gd name="connsiteY26" fmla="*/ 308780 h 419085"/>
                <a:gd name="connsiteX27" fmla="*/ 976910 w 981101"/>
                <a:gd name="connsiteY27" fmla="*/ 308780 h 419085"/>
                <a:gd name="connsiteX28" fmla="*/ 976910 w 981101"/>
                <a:gd name="connsiteY28" fmla="*/ 399283 h 419085"/>
                <a:gd name="connsiteX29" fmla="*/ 783033 w 981101"/>
                <a:gd name="connsiteY29" fmla="*/ 399283 h 419085"/>
                <a:gd name="connsiteX30" fmla="*/ 783033 w 981101"/>
                <a:gd name="connsiteY30" fmla="*/ 255575 h 419085"/>
                <a:gd name="connsiteX31" fmla="*/ 742713 w 981101"/>
                <a:gd name="connsiteY31" fmla="*/ 340240 h 419085"/>
                <a:gd name="connsiteX32" fmla="*/ 584775 w 981101"/>
                <a:gd name="connsiteY32" fmla="*/ 413723 h 419085"/>
                <a:gd name="connsiteX33" fmla="*/ 455403 w 981101"/>
                <a:gd name="connsiteY33" fmla="*/ 370605 h 419085"/>
                <a:gd name="connsiteX34" fmla="*/ 393793 w 981101"/>
                <a:gd name="connsiteY34" fmla="*/ 268015 h 419085"/>
                <a:gd name="connsiteX35" fmla="*/ 393793 w 981101"/>
                <a:gd name="connsiteY35" fmla="*/ 399293 h 419085"/>
                <a:gd name="connsiteX36" fmla="*/ 303065 w 981101"/>
                <a:gd name="connsiteY36" fmla="*/ 399293 h 419085"/>
                <a:gd name="connsiteX37" fmla="*/ 303065 w 981101"/>
                <a:gd name="connsiteY37" fmla="*/ 195551 h 419085"/>
                <a:gd name="connsiteX38" fmla="*/ 243475 w 981101"/>
                <a:gd name="connsiteY38" fmla="*/ 399293 h 419085"/>
                <a:gd name="connsiteX39" fmla="*/ 158129 w 981101"/>
                <a:gd name="connsiteY39" fmla="*/ 399293 h 419085"/>
                <a:gd name="connsiteX40" fmla="*/ 97872 w 981101"/>
                <a:gd name="connsiteY40" fmla="*/ 195551 h 419085"/>
                <a:gd name="connsiteX41" fmla="*/ 97872 w 981101"/>
                <a:gd name="connsiteY41" fmla="*/ 399293 h 419085"/>
                <a:gd name="connsiteX42" fmla="*/ 7144 w 981101"/>
                <a:gd name="connsiteY42" fmla="*/ 399293 h 419085"/>
                <a:gd name="connsiteX43" fmla="*/ 7144 w 981101"/>
                <a:gd name="connsiteY43" fmla="*/ 399283 h 41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81101" h="419085">
                  <a:moveTo>
                    <a:pt x="7144" y="399283"/>
                  </a:moveTo>
                  <a:lnTo>
                    <a:pt x="7144" y="23050"/>
                  </a:lnTo>
                  <a:cubicBezTo>
                    <a:pt x="54742" y="26193"/>
                    <a:pt x="93614" y="48366"/>
                    <a:pt x="126095" y="82865"/>
                  </a:cubicBezTo>
                  <a:cubicBezTo>
                    <a:pt x="160929" y="119820"/>
                    <a:pt x="182656" y="165405"/>
                    <a:pt x="201478" y="212009"/>
                  </a:cubicBezTo>
                  <a:cubicBezTo>
                    <a:pt x="233178" y="125307"/>
                    <a:pt x="292882" y="31784"/>
                    <a:pt x="393793" y="23050"/>
                  </a:cubicBezTo>
                  <a:lnTo>
                    <a:pt x="393793" y="153871"/>
                  </a:lnTo>
                  <a:cubicBezTo>
                    <a:pt x="407910" y="112991"/>
                    <a:pt x="428970" y="75912"/>
                    <a:pt x="463575" y="48814"/>
                  </a:cubicBezTo>
                  <a:cubicBezTo>
                    <a:pt x="500533" y="19697"/>
                    <a:pt x="546350" y="7143"/>
                    <a:pt x="592833" y="7143"/>
                  </a:cubicBezTo>
                  <a:cubicBezTo>
                    <a:pt x="676951" y="7143"/>
                    <a:pt x="761192" y="64825"/>
                    <a:pt x="776194" y="150395"/>
                  </a:cubicBezTo>
                  <a:lnTo>
                    <a:pt x="679198" y="150395"/>
                  </a:lnTo>
                  <a:cubicBezTo>
                    <a:pt x="662625" y="112096"/>
                    <a:pt x="627343" y="96751"/>
                    <a:pt x="586794" y="96751"/>
                  </a:cubicBezTo>
                  <a:cubicBezTo>
                    <a:pt x="522622" y="96751"/>
                    <a:pt x="473434" y="144356"/>
                    <a:pt x="473434" y="209200"/>
                  </a:cubicBezTo>
                  <a:cubicBezTo>
                    <a:pt x="473434" y="276415"/>
                    <a:pt x="518022" y="325686"/>
                    <a:pt x="586232" y="325686"/>
                  </a:cubicBezTo>
                  <a:cubicBezTo>
                    <a:pt x="615008" y="325686"/>
                    <a:pt x="642460" y="316828"/>
                    <a:pt x="663177" y="296331"/>
                  </a:cubicBezTo>
                  <a:cubicBezTo>
                    <a:pt x="674722" y="284797"/>
                    <a:pt x="681656" y="270472"/>
                    <a:pt x="687819" y="255575"/>
                  </a:cubicBezTo>
                  <a:lnTo>
                    <a:pt x="576259" y="255575"/>
                  </a:lnTo>
                  <a:lnTo>
                    <a:pt x="576259" y="165739"/>
                  </a:lnTo>
                  <a:lnTo>
                    <a:pt x="783033" y="165739"/>
                  </a:lnTo>
                  <a:lnTo>
                    <a:pt x="783033" y="23050"/>
                  </a:lnTo>
                  <a:lnTo>
                    <a:pt x="976910" y="23050"/>
                  </a:lnTo>
                  <a:lnTo>
                    <a:pt x="976910" y="113553"/>
                  </a:lnTo>
                  <a:lnTo>
                    <a:pt x="875657" y="113553"/>
                  </a:lnTo>
                  <a:lnTo>
                    <a:pt x="875657" y="165739"/>
                  </a:lnTo>
                  <a:lnTo>
                    <a:pt x="976910" y="165739"/>
                  </a:lnTo>
                  <a:lnTo>
                    <a:pt x="976910" y="255575"/>
                  </a:lnTo>
                  <a:lnTo>
                    <a:pt x="875657" y="255575"/>
                  </a:lnTo>
                  <a:lnTo>
                    <a:pt x="875657" y="308780"/>
                  </a:lnTo>
                  <a:lnTo>
                    <a:pt x="976910" y="308780"/>
                  </a:lnTo>
                  <a:lnTo>
                    <a:pt x="976910" y="399283"/>
                  </a:lnTo>
                  <a:lnTo>
                    <a:pt x="783033" y="399283"/>
                  </a:lnTo>
                  <a:lnTo>
                    <a:pt x="783033" y="255575"/>
                  </a:lnTo>
                  <a:cubicBezTo>
                    <a:pt x="776423" y="287502"/>
                    <a:pt x="763087" y="314600"/>
                    <a:pt x="742713" y="340240"/>
                  </a:cubicBezTo>
                  <a:cubicBezTo>
                    <a:pt x="703955" y="388959"/>
                    <a:pt x="646717" y="413723"/>
                    <a:pt x="584775" y="413723"/>
                  </a:cubicBezTo>
                  <a:cubicBezTo>
                    <a:pt x="537844" y="413723"/>
                    <a:pt x="491703" y="401522"/>
                    <a:pt x="455403" y="370605"/>
                  </a:cubicBezTo>
                  <a:cubicBezTo>
                    <a:pt x="423360" y="343393"/>
                    <a:pt x="404214" y="308094"/>
                    <a:pt x="393793" y="268015"/>
                  </a:cubicBezTo>
                  <a:lnTo>
                    <a:pt x="393793" y="399293"/>
                  </a:lnTo>
                  <a:lnTo>
                    <a:pt x="303065" y="399293"/>
                  </a:lnTo>
                  <a:lnTo>
                    <a:pt x="303065" y="195551"/>
                  </a:lnTo>
                  <a:cubicBezTo>
                    <a:pt x="259497" y="253337"/>
                    <a:pt x="244818" y="328153"/>
                    <a:pt x="243475" y="399293"/>
                  </a:cubicBezTo>
                  <a:lnTo>
                    <a:pt x="158129" y="399293"/>
                  </a:lnTo>
                  <a:cubicBezTo>
                    <a:pt x="156567" y="327601"/>
                    <a:pt x="137526" y="255813"/>
                    <a:pt x="97872" y="195551"/>
                  </a:cubicBezTo>
                  <a:lnTo>
                    <a:pt x="97872" y="399293"/>
                  </a:lnTo>
                  <a:lnTo>
                    <a:pt x="7144" y="399293"/>
                  </a:lnTo>
                  <a:lnTo>
                    <a:pt x="7144" y="399283"/>
                  </a:lnTo>
                  <a:close/>
                </a:path>
              </a:pathLst>
            </a:custGeom>
            <a:solidFill>
              <a:srgbClr val="2C91CD"/>
            </a:solid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6ACDF81C-1079-47DE-86B1-9F2B5B033BB3}"/>
                </a:ext>
              </a:extLst>
            </p:cNvPr>
            <p:cNvSpPr/>
            <p:nvPr/>
          </p:nvSpPr>
          <p:spPr>
            <a:xfrm>
              <a:off x="7355769" y="4965178"/>
              <a:ext cx="333384" cy="390511"/>
            </a:xfrm>
            <a:custGeom>
              <a:avLst/>
              <a:gdLst>
                <a:gd name="connsiteX0" fmla="*/ 7144 w 333383"/>
                <a:gd name="connsiteY0" fmla="*/ 385053 h 390511"/>
                <a:gd name="connsiteX1" fmla="*/ 9839 w 333383"/>
                <a:gd name="connsiteY1" fmla="*/ 375862 h 390511"/>
                <a:gd name="connsiteX2" fmla="*/ 25404 w 333383"/>
                <a:gd name="connsiteY2" fmla="*/ 322876 h 390511"/>
                <a:gd name="connsiteX3" fmla="*/ 74240 w 333383"/>
                <a:gd name="connsiteY3" fmla="*/ 194855 h 390511"/>
                <a:gd name="connsiteX4" fmla="*/ 322792 w 333383"/>
                <a:gd name="connsiteY4" fmla="*/ 7143 h 390511"/>
                <a:gd name="connsiteX5" fmla="*/ 331193 w 333383"/>
                <a:gd name="connsiteY5" fmla="*/ 7258 h 390511"/>
                <a:gd name="connsiteX6" fmla="*/ 331193 w 333383"/>
                <a:gd name="connsiteY6" fmla="*/ 385053 h 390511"/>
                <a:gd name="connsiteX7" fmla="*/ 239789 w 333383"/>
                <a:gd name="connsiteY7" fmla="*/ 385053 h 390511"/>
                <a:gd name="connsiteX8" fmla="*/ 239789 w 333383"/>
                <a:gd name="connsiteY8" fmla="*/ 293750 h 390511"/>
                <a:gd name="connsiteX9" fmla="*/ 123523 w 333383"/>
                <a:gd name="connsiteY9" fmla="*/ 293750 h 390511"/>
                <a:gd name="connsiteX10" fmla="*/ 120942 w 333383"/>
                <a:gd name="connsiteY10" fmla="*/ 301827 h 390511"/>
                <a:gd name="connsiteX11" fmla="*/ 115456 w 333383"/>
                <a:gd name="connsiteY11" fmla="*/ 318514 h 390511"/>
                <a:gd name="connsiteX12" fmla="*/ 107950 w 333383"/>
                <a:gd name="connsiteY12" fmla="*/ 344945 h 390511"/>
                <a:gd name="connsiteX13" fmla="*/ 100777 w 333383"/>
                <a:gd name="connsiteY13" fmla="*/ 373948 h 390511"/>
                <a:gd name="connsiteX14" fmla="*/ 97862 w 333383"/>
                <a:gd name="connsiteY14" fmla="*/ 385053 h 390511"/>
                <a:gd name="connsiteX15" fmla="*/ 7144 w 333383"/>
                <a:gd name="connsiteY15" fmla="*/ 385053 h 390511"/>
                <a:gd name="connsiteX16" fmla="*/ 7144 w 333383"/>
                <a:gd name="connsiteY16" fmla="*/ 385053 h 3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383" h="390511">
                  <a:moveTo>
                    <a:pt x="7144" y="385053"/>
                  </a:moveTo>
                  <a:lnTo>
                    <a:pt x="9839" y="375862"/>
                  </a:lnTo>
                  <a:lnTo>
                    <a:pt x="25404" y="322876"/>
                  </a:lnTo>
                  <a:cubicBezTo>
                    <a:pt x="38291" y="279311"/>
                    <a:pt x="55427" y="236183"/>
                    <a:pt x="74240" y="194855"/>
                  </a:cubicBezTo>
                  <a:cubicBezTo>
                    <a:pt x="121847" y="89579"/>
                    <a:pt x="201145" y="7143"/>
                    <a:pt x="322792" y="7143"/>
                  </a:cubicBezTo>
                  <a:cubicBezTo>
                    <a:pt x="325583" y="7143"/>
                    <a:pt x="328393" y="7258"/>
                    <a:pt x="331193" y="7258"/>
                  </a:cubicBezTo>
                  <a:lnTo>
                    <a:pt x="331193" y="385053"/>
                  </a:lnTo>
                  <a:lnTo>
                    <a:pt x="239789" y="385053"/>
                  </a:lnTo>
                  <a:lnTo>
                    <a:pt x="239789" y="293750"/>
                  </a:lnTo>
                  <a:lnTo>
                    <a:pt x="123523" y="293750"/>
                  </a:lnTo>
                  <a:lnTo>
                    <a:pt x="120942" y="301827"/>
                  </a:lnTo>
                  <a:lnTo>
                    <a:pt x="115456" y="318514"/>
                  </a:lnTo>
                  <a:lnTo>
                    <a:pt x="107950" y="344945"/>
                  </a:lnTo>
                  <a:lnTo>
                    <a:pt x="100777" y="373948"/>
                  </a:lnTo>
                  <a:lnTo>
                    <a:pt x="97862" y="385053"/>
                  </a:lnTo>
                  <a:lnTo>
                    <a:pt x="7144" y="385053"/>
                  </a:lnTo>
                  <a:lnTo>
                    <a:pt x="7144" y="385053"/>
                  </a:lnTo>
                  <a:close/>
                </a:path>
              </a:pathLst>
            </a:custGeom>
            <a:solidFill>
              <a:srgbClr val="2C91CD"/>
            </a:solid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66DB88AF-4E77-4411-BCB6-237FE968288C}"/>
                </a:ext>
              </a:extLst>
            </p:cNvPr>
            <p:cNvSpPr/>
            <p:nvPr/>
          </p:nvSpPr>
          <p:spPr>
            <a:xfrm>
              <a:off x="8679722" y="4966635"/>
              <a:ext cx="276232" cy="390511"/>
            </a:xfrm>
            <a:custGeom>
              <a:avLst/>
              <a:gdLst>
                <a:gd name="connsiteX0" fmla="*/ 181885 w 276232"/>
                <a:gd name="connsiteY0" fmla="*/ 7363 h 390511"/>
                <a:gd name="connsiteX1" fmla="*/ 272613 w 276232"/>
                <a:gd name="connsiteY1" fmla="*/ 7363 h 390511"/>
                <a:gd name="connsiteX2" fmla="*/ 272613 w 276232"/>
                <a:gd name="connsiteY2" fmla="*/ 383596 h 390511"/>
                <a:gd name="connsiteX3" fmla="*/ 190724 w 276232"/>
                <a:gd name="connsiteY3" fmla="*/ 383596 h 390511"/>
                <a:gd name="connsiteX4" fmla="*/ 97986 w 276232"/>
                <a:gd name="connsiteY4" fmla="*/ 202589 h 390511"/>
                <a:gd name="connsiteX5" fmla="*/ 97986 w 276232"/>
                <a:gd name="connsiteY5" fmla="*/ 383596 h 390511"/>
                <a:gd name="connsiteX6" fmla="*/ 7144 w 276232"/>
                <a:gd name="connsiteY6" fmla="*/ 383596 h 390511"/>
                <a:gd name="connsiteX7" fmla="*/ 7144 w 276232"/>
                <a:gd name="connsiteY7" fmla="*/ 7143 h 390511"/>
                <a:gd name="connsiteX8" fmla="*/ 132258 w 276232"/>
                <a:gd name="connsiteY8" fmla="*/ 86665 h 390511"/>
                <a:gd name="connsiteX9" fmla="*/ 181885 w 276232"/>
                <a:gd name="connsiteY9" fmla="*/ 150052 h 390511"/>
                <a:gd name="connsiteX10" fmla="*/ 181885 w 276232"/>
                <a:gd name="connsiteY10" fmla="*/ 7363 h 390511"/>
                <a:gd name="connsiteX11" fmla="*/ 181885 w 276232"/>
                <a:gd name="connsiteY11" fmla="*/ 7363 h 3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232" h="390511">
                  <a:moveTo>
                    <a:pt x="181885" y="7363"/>
                  </a:moveTo>
                  <a:lnTo>
                    <a:pt x="272613" y="7363"/>
                  </a:lnTo>
                  <a:lnTo>
                    <a:pt x="272613" y="383596"/>
                  </a:lnTo>
                  <a:lnTo>
                    <a:pt x="190724" y="383596"/>
                  </a:lnTo>
                  <a:cubicBezTo>
                    <a:pt x="178627" y="321314"/>
                    <a:pt x="149175" y="242117"/>
                    <a:pt x="97986" y="202589"/>
                  </a:cubicBezTo>
                  <a:lnTo>
                    <a:pt x="97986" y="383596"/>
                  </a:lnTo>
                  <a:lnTo>
                    <a:pt x="7144" y="383596"/>
                  </a:lnTo>
                  <a:lnTo>
                    <a:pt x="7144" y="7143"/>
                  </a:lnTo>
                  <a:cubicBezTo>
                    <a:pt x="48360" y="15535"/>
                    <a:pt x="102235" y="57881"/>
                    <a:pt x="132258" y="86665"/>
                  </a:cubicBezTo>
                  <a:cubicBezTo>
                    <a:pt x="151528" y="105257"/>
                    <a:pt x="170340" y="125640"/>
                    <a:pt x="181885" y="150052"/>
                  </a:cubicBezTo>
                  <a:lnTo>
                    <a:pt x="181885" y="7363"/>
                  </a:lnTo>
                  <a:lnTo>
                    <a:pt x="181885" y="7363"/>
                  </a:lnTo>
                  <a:close/>
                </a:path>
              </a:pathLst>
            </a:custGeom>
            <a:solidFill>
              <a:srgbClr val="2C91CD"/>
            </a:solid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82C22E30-38C1-4F88-965E-6E0BDAC38993}"/>
                </a:ext>
              </a:extLst>
            </p:cNvPr>
            <p:cNvSpPr/>
            <p:nvPr/>
          </p:nvSpPr>
          <p:spPr>
            <a:xfrm>
              <a:off x="7513374" y="5076169"/>
              <a:ext cx="85727" cy="95247"/>
            </a:xfrm>
            <a:custGeom>
              <a:avLst/>
              <a:gdLst>
                <a:gd name="connsiteX0" fmla="*/ 7144 w 85727"/>
                <a:gd name="connsiteY0" fmla="*/ 93056 h 95246"/>
                <a:gd name="connsiteX1" fmla="*/ 82184 w 85727"/>
                <a:gd name="connsiteY1" fmla="*/ 93056 h 95246"/>
                <a:gd name="connsiteX2" fmla="*/ 82184 w 85727"/>
                <a:gd name="connsiteY2" fmla="*/ 7143 h 95246"/>
                <a:gd name="connsiteX3" fmla="*/ 7144 w 85727"/>
                <a:gd name="connsiteY3" fmla="*/ 93056 h 95246"/>
                <a:gd name="connsiteX4" fmla="*/ 7144 w 85727"/>
                <a:gd name="connsiteY4" fmla="*/ 93056 h 95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7" h="95246">
                  <a:moveTo>
                    <a:pt x="7144" y="93056"/>
                  </a:moveTo>
                  <a:lnTo>
                    <a:pt x="82184" y="93056"/>
                  </a:lnTo>
                  <a:lnTo>
                    <a:pt x="82184" y="7143"/>
                  </a:lnTo>
                  <a:cubicBezTo>
                    <a:pt x="42435" y="25631"/>
                    <a:pt x="25737" y="55196"/>
                    <a:pt x="7144" y="93056"/>
                  </a:cubicBezTo>
                  <a:lnTo>
                    <a:pt x="7144" y="93056"/>
                  </a:lnTo>
                  <a:close/>
                </a:path>
              </a:pathLst>
            </a:custGeom>
            <a:solidFill>
              <a:srgbClr val="FFFFFF"/>
            </a:solidFill>
            <a:ln w="9525" cap="flat">
              <a:noFill/>
              <a:prstDash val="solid"/>
              <a:miter/>
            </a:ln>
          </p:spPr>
          <p:txBody>
            <a:bodyPr rtlCol="0" anchor="ctr"/>
            <a:lstStyle/>
            <a:p>
              <a:endParaRPr lang="en-US" dirty="0"/>
            </a:p>
          </p:txBody>
        </p:sp>
      </p:grpSp>
      <p:pic>
        <p:nvPicPr>
          <p:cNvPr id="29" name="Picture 28">
            <a:hlinkClick r:id="" action="ppaction://noaction"/>
            <a:extLst>
              <a:ext uri="{FF2B5EF4-FFF2-40B4-BE49-F238E27FC236}">
                <a16:creationId xmlns:a16="http://schemas.microsoft.com/office/drawing/2014/main" id="{A91699BD-99C6-49F4-AD3E-CB3AEAFD6F9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39818" y="242830"/>
            <a:ext cx="2258758" cy="546998"/>
          </a:xfrm>
          <a:prstGeom prst="rect">
            <a:avLst/>
          </a:prstGeom>
        </p:spPr>
      </p:pic>
      <p:sp>
        <p:nvSpPr>
          <p:cNvPr id="43" name="TextBox 42">
            <a:extLst>
              <a:ext uri="{FF2B5EF4-FFF2-40B4-BE49-F238E27FC236}">
                <a16:creationId xmlns:a16="http://schemas.microsoft.com/office/drawing/2014/main" id="{7F534B1F-2091-449D-9D4B-85363638DCFC}"/>
              </a:ext>
            </a:extLst>
          </p:cNvPr>
          <p:cNvSpPr txBox="1"/>
          <p:nvPr userDrawn="1"/>
        </p:nvSpPr>
        <p:spPr>
          <a:xfrm>
            <a:off x="9686711" y="6611779"/>
            <a:ext cx="2518638" cy="246221"/>
          </a:xfrm>
          <a:prstGeom prst="rect">
            <a:avLst/>
          </a:prstGeom>
          <a:noFill/>
        </p:spPr>
        <p:txBody>
          <a:bodyPr wrap="none" rtlCol="0" anchor="b" anchorCtr="0">
            <a:spAutoFit/>
          </a:bodyPr>
          <a:lstStyle/>
          <a:p>
            <a:pPr algn="r"/>
            <a:r>
              <a:rPr lang="en-US" sz="1000" b="0" baseline="0" dirty="0">
                <a:solidFill>
                  <a:schemeClr val="bg1"/>
                </a:solidFill>
                <a:latin typeface="Arial" pitchFamily="34" charset="0"/>
                <a:cs typeface="Arial" pitchFamily="34" charset="0"/>
              </a:rPr>
              <a:t>© AstraZeneca 2023. All rights reserved. </a:t>
            </a:r>
          </a:p>
        </p:txBody>
      </p:sp>
    </p:spTree>
    <p:extLst>
      <p:ext uri="{BB962C8B-B14F-4D97-AF65-F5344CB8AC3E}">
        <p14:creationId xmlns:p14="http://schemas.microsoft.com/office/powerpoint/2010/main" val="239424873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89B9F6-9C6E-416F-BFC2-AC579456B35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5862"/>
            <a:ext cx="5497046" cy="6885448"/>
          </a:xfrm>
          <a:prstGeom prst="rect">
            <a:avLst/>
          </a:prstGeom>
        </p:spPr>
      </p:pic>
      <p:pic>
        <p:nvPicPr>
          <p:cNvPr id="12" name="Picture 11">
            <a:extLst>
              <a:ext uri="{FF2B5EF4-FFF2-40B4-BE49-F238E27FC236}">
                <a16:creationId xmlns:a16="http://schemas.microsoft.com/office/drawing/2014/main" id="{DD985CA0-F210-476B-B6EC-40F9284240F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894894" y="-5862"/>
            <a:ext cx="7297106" cy="6885448"/>
          </a:xfrm>
          <a:prstGeom prst="rect">
            <a:avLst/>
          </a:prstGeom>
        </p:spPr>
      </p:pic>
      <p:sp>
        <p:nvSpPr>
          <p:cNvPr id="4" name="Date Placeholder 3"/>
          <p:cNvSpPr>
            <a:spLocks noGrp="1"/>
          </p:cNvSpPr>
          <p:nvPr>
            <p:ph type="dt" sz="half" idx="10"/>
          </p:nvPr>
        </p:nvSpPr>
        <p:spPr/>
        <p:txBody>
          <a:bodyPr/>
          <a:lstStyle/>
          <a:p>
            <a:fld id="{F5AB0D45-D70F-4565-90F4-8B70029F68B1}" type="datetime1">
              <a:rPr lang="en-US" smtClean="0"/>
              <a:t>5/12/2026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Text Placeholder 12"/>
          <p:cNvSpPr>
            <a:spLocks noGrp="1"/>
          </p:cNvSpPr>
          <p:nvPr>
            <p:ph type="body" sz="quarter" idx="12" hasCustomPrompt="1"/>
          </p:nvPr>
        </p:nvSpPr>
        <p:spPr>
          <a:xfrm>
            <a:off x="4759568" y="5829300"/>
            <a:ext cx="6014448" cy="885825"/>
          </a:xfrm>
        </p:spPr>
        <p:txBody>
          <a:bodyPr anchor="b">
            <a:normAutofit/>
          </a:bodyPr>
          <a:lstStyle>
            <a:lvl1pPr marL="0" indent="0">
              <a:spcBef>
                <a:spcPts val="300"/>
              </a:spcBef>
              <a:buNone/>
              <a:defRPr sz="1000">
                <a:solidFill>
                  <a:schemeClr val="bg1"/>
                </a:solidFill>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a:t>Reference(s)</a:t>
            </a:r>
          </a:p>
        </p:txBody>
      </p:sp>
      <p:sp>
        <p:nvSpPr>
          <p:cNvPr id="2" name="Title 1"/>
          <p:cNvSpPr>
            <a:spLocks noGrp="1"/>
          </p:cNvSpPr>
          <p:nvPr>
            <p:ph type="ctrTitle" hasCustomPrompt="1"/>
          </p:nvPr>
        </p:nvSpPr>
        <p:spPr>
          <a:xfrm>
            <a:off x="4759568" y="1257300"/>
            <a:ext cx="6163535" cy="2171700"/>
          </a:xfrm>
        </p:spPr>
        <p:txBody>
          <a:bodyPr anchor="t" anchorCtr="0">
            <a:normAutofit/>
          </a:bodyPr>
          <a:lstStyle>
            <a:lvl1pPr algn="l">
              <a:defRPr sz="4400">
                <a:solidFill>
                  <a:schemeClr val="bg1"/>
                </a:solidFill>
              </a:defRPr>
            </a:lvl1pPr>
          </a:lstStyle>
          <a:p>
            <a:r>
              <a:rPr lang="en-US"/>
              <a:t>Click to edit section style</a:t>
            </a:r>
          </a:p>
        </p:txBody>
      </p:sp>
      <p:sp>
        <p:nvSpPr>
          <p:cNvPr id="9" name="TextBox 8">
            <a:extLst>
              <a:ext uri="{FF2B5EF4-FFF2-40B4-BE49-F238E27FC236}">
                <a16:creationId xmlns:a16="http://schemas.microsoft.com/office/drawing/2014/main" id="{4E639847-7312-48E7-8E16-B1D075F0CE43}"/>
              </a:ext>
            </a:extLst>
          </p:cNvPr>
          <p:cNvSpPr txBox="1"/>
          <p:nvPr/>
        </p:nvSpPr>
        <p:spPr>
          <a:xfrm>
            <a:off x="10160000" y="6611780"/>
            <a:ext cx="2032000" cy="246221"/>
          </a:xfrm>
          <a:prstGeom prst="rect">
            <a:avLst/>
          </a:prstGeom>
          <a:noFill/>
        </p:spPr>
        <p:txBody>
          <a:bodyPr wrap="square" rtlCol="0" anchor="b" anchorCtr="0">
            <a:spAutoFit/>
          </a:bodyPr>
          <a:lstStyle/>
          <a:p>
            <a:pPr algn="r"/>
            <a:r>
              <a:rPr lang="en-US" sz="1000" b="0" baseline="0" dirty="0">
                <a:solidFill>
                  <a:schemeClr val="bg1"/>
                </a:solidFill>
                <a:latin typeface="Arial" pitchFamily="34" charset="0"/>
                <a:cs typeface="Arial" pitchFamily="34" charset="0"/>
              </a:rPr>
              <a:t>© AstraZeneca 2021</a:t>
            </a:r>
          </a:p>
        </p:txBody>
      </p:sp>
      <p:pic>
        <p:nvPicPr>
          <p:cNvPr id="11" name="Picture 10">
            <a:extLst>
              <a:ext uri="{FF2B5EF4-FFF2-40B4-BE49-F238E27FC236}">
                <a16:creationId xmlns:a16="http://schemas.microsoft.com/office/drawing/2014/main" id="{1259AD46-5402-483F-8954-A816CCF3E4B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5862"/>
            <a:ext cx="5497046" cy="6885448"/>
          </a:xfrm>
          <a:prstGeom prst="rect">
            <a:avLst/>
          </a:prstGeom>
        </p:spPr>
      </p:pic>
      <p:pic>
        <p:nvPicPr>
          <p:cNvPr id="14" name="Picture 13">
            <a:extLst>
              <a:ext uri="{FF2B5EF4-FFF2-40B4-BE49-F238E27FC236}">
                <a16:creationId xmlns:a16="http://schemas.microsoft.com/office/drawing/2014/main" id="{B63EF442-D7D2-4907-B921-E17BF0A0868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894894" y="-5862"/>
            <a:ext cx="7297106" cy="6885448"/>
          </a:xfrm>
          <a:prstGeom prst="rect">
            <a:avLst/>
          </a:prstGeom>
        </p:spPr>
      </p:pic>
      <p:sp>
        <p:nvSpPr>
          <p:cNvPr id="15" name="TextBox 14">
            <a:extLst>
              <a:ext uri="{FF2B5EF4-FFF2-40B4-BE49-F238E27FC236}">
                <a16:creationId xmlns:a16="http://schemas.microsoft.com/office/drawing/2014/main" id="{68EBF6F7-5532-41E2-B528-E9CBE25D624F}"/>
              </a:ext>
            </a:extLst>
          </p:cNvPr>
          <p:cNvSpPr txBox="1"/>
          <p:nvPr userDrawn="1"/>
        </p:nvSpPr>
        <p:spPr>
          <a:xfrm>
            <a:off x="9673362" y="6611780"/>
            <a:ext cx="2518638" cy="246221"/>
          </a:xfrm>
          <a:prstGeom prst="rect">
            <a:avLst/>
          </a:prstGeom>
          <a:noFill/>
        </p:spPr>
        <p:txBody>
          <a:bodyPr wrap="none" rtlCol="0" anchor="b" anchorCtr="0">
            <a:spAutoFit/>
          </a:bodyPr>
          <a:lstStyle/>
          <a:p>
            <a:pPr algn="r"/>
            <a:r>
              <a:rPr lang="en-US" sz="1000" b="0" baseline="0" dirty="0">
                <a:solidFill>
                  <a:schemeClr val="bg1"/>
                </a:solidFill>
                <a:latin typeface="Arial" pitchFamily="34" charset="0"/>
                <a:cs typeface="Arial" pitchFamily="34" charset="0"/>
              </a:rPr>
              <a:t>© AstraZeneca 2024. All rights reserved. </a:t>
            </a:r>
          </a:p>
        </p:txBody>
      </p:sp>
    </p:spTree>
    <p:extLst>
      <p:ext uri="{BB962C8B-B14F-4D97-AF65-F5344CB8AC3E}">
        <p14:creationId xmlns:p14="http://schemas.microsoft.com/office/powerpoint/2010/main" val="361350321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57301"/>
            <a:ext cx="5562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57301"/>
            <a:ext cx="5562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AC1F25-382D-4CE5-99D2-D389D07019C3}" type="datetime1">
              <a:rPr lang="en-US" smtClean="0"/>
              <a:t>5/12/2026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Text Placeholder 8"/>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lvl1pPr>
            <a:lvl2pPr marL="228600" indent="0">
              <a:spcBef>
                <a:spcPts val="300"/>
              </a:spcBef>
              <a:buNone/>
              <a:defRPr/>
            </a:lvl2pPr>
            <a:lvl3pPr marL="457200" indent="0">
              <a:spcBef>
                <a:spcPts val="300"/>
              </a:spcBef>
              <a:buNone/>
              <a:defRPr/>
            </a:lvl3pPr>
            <a:lvl4pPr marL="685800" indent="0">
              <a:spcBef>
                <a:spcPts val="300"/>
              </a:spcBef>
              <a:buNone/>
              <a:defRPr/>
            </a:lvl4pPr>
            <a:lvl5pPr marL="914400" indent="0">
              <a:spcBef>
                <a:spcPts val="300"/>
              </a:spcBef>
              <a:buNone/>
              <a:defRPr/>
            </a:lvl5pPr>
          </a:lstStyle>
          <a:p>
            <a:pPr lvl="0"/>
            <a:r>
              <a:rPr lang="en-US"/>
              <a:t>Reference(s)</a:t>
            </a:r>
          </a:p>
        </p:txBody>
      </p:sp>
    </p:spTree>
    <p:extLst>
      <p:ext uri="{BB962C8B-B14F-4D97-AF65-F5344CB8AC3E}">
        <p14:creationId xmlns:p14="http://schemas.microsoft.com/office/powerpoint/2010/main" val="351122815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6932" y="228601"/>
            <a:ext cx="11257867" cy="800100"/>
          </a:xfrm>
        </p:spPr>
        <p:txBody>
          <a:bodyPr/>
          <a:lstStyle/>
          <a:p>
            <a:r>
              <a:rPr lang="en-US"/>
              <a:t>Click to edit Master title style</a:t>
            </a:r>
          </a:p>
        </p:txBody>
      </p:sp>
      <p:sp>
        <p:nvSpPr>
          <p:cNvPr id="3" name="Text Placeholder 2"/>
          <p:cNvSpPr>
            <a:spLocks noGrp="1"/>
          </p:cNvSpPr>
          <p:nvPr>
            <p:ph type="body" idx="1"/>
          </p:nvPr>
        </p:nvSpPr>
        <p:spPr>
          <a:xfrm>
            <a:off x="476932" y="1274765"/>
            <a:ext cx="5520643" cy="548640"/>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6932" y="1823406"/>
            <a:ext cx="5520643" cy="40058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199" y="1274765"/>
            <a:ext cx="5562599" cy="548640"/>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1823406"/>
            <a:ext cx="5562598" cy="40058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E13010-457D-497C-BC1F-8982A0CFCC8F}" type="datetime1">
              <a:rPr lang="en-US" smtClean="0"/>
              <a:t>5/12/2026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Text Placeholder 10"/>
          <p:cNvSpPr>
            <a:spLocks noGrp="1"/>
          </p:cNvSpPr>
          <p:nvPr>
            <p:ph type="body" sz="quarter" idx="13" hasCustomPrompt="1"/>
          </p:nvPr>
        </p:nvSpPr>
        <p:spPr>
          <a:xfrm>
            <a:off x="476931" y="5852160"/>
            <a:ext cx="10038667" cy="100584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a:t>Reference(s)</a:t>
            </a:r>
          </a:p>
        </p:txBody>
      </p:sp>
    </p:spTree>
    <p:extLst>
      <p:ext uri="{BB962C8B-B14F-4D97-AF65-F5344CB8AC3E}">
        <p14:creationId xmlns:p14="http://schemas.microsoft.com/office/powerpoint/2010/main" val="89164359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84131"/>
            <a:ext cx="11277600" cy="4100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0F1DF4-9EBB-415C-A0BA-652D75990D66}" type="datetime1">
              <a:rPr lang="en-US" smtClean="0"/>
              <a:t>5/12/2026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ext Placeholder 7"/>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Reference(s)</a:t>
            </a:r>
          </a:p>
        </p:txBody>
      </p:sp>
      <p:sp>
        <p:nvSpPr>
          <p:cNvPr id="9" name="Text Placeholder 8"/>
          <p:cNvSpPr>
            <a:spLocks noGrp="1"/>
          </p:cNvSpPr>
          <p:nvPr>
            <p:ph type="body" sz="quarter" idx="14" hasCustomPrompt="1"/>
          </p:nvPr>
        </p:nvSpPr>
        <p:spPr>
          <a:xfrm>
            <a:off x="1306288" y="5424412"/>
            <a:ext cx="9601200" cy="377976"/>
          </a:xfrm>
          <a:prstGeom prst="roundRect">
            <a:avLst/>
          </a:prstGeom>
          <a:solidFill>
            <a:srgbClr val="003058"/>
          </a:solidFill>
        </p:spPr>
        <p:txBody>
          <a:bodyPr anchor="b" anchorCtr="0">
            <a:spAutoFit/>
          </a:bodyPr>
          <a:lstStyle>
            <a:lvl1pPr marL="0" indent="0" algn="ctr">
              <a:buNone/>
              <a:defRPr sz="1800" b="1">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caption</a:t>
            </a:r>
          </a:p>
        </p:txBody>
      </p:sp>
    </p:spTree>
    <p:extLst>
      <p:ext uri="{BB962C8B-B14F-4D97-AF65-F5344CB8AC3E}">
        <p14:creationId xmlns:p14="http://schemas.microsoft.com/office/powerpoint/2010/main" val="309884326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Only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C0A5CC-DF79-4C1F-BC9C-A9BAE87DA578}" type="datetime1">
              <a:rPr lang="en-US" smtClean="0"/>
              <a:t>5/12/2026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Text Placeholder 6"/>
          <p:cNvSpPr>
            <a:spLocks noGrp="1"/>
          </p:cNvSpPr>
          <p:nvPr>
            <p:ph type="body" sz="quarter" idx="13" hasCustomPrompt="1"/>
          </p:nvPr>
        </p:nvSpPr>
        <p:spPr>
          <a:xfrm>
            <a:off x="457200" y="5829300"/>
            <a:ext cx="10058400" cy="102870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a:t>Reference(s)</a:t>
            </a:r>
          </a:p>
        </p:txBody>
      </p:sp>
      <p:sp>
        <p:nvSpPr>
          <p:cNvPr id="8" name="Text Placeholder 7"/>
          <p:cNvSpPr>
            <a:spLocks noGrp="1"/>
          </p:cNvSpPr>
          <p:nvPr>
            <p:ph type="body" sz="quarter" idx="14" hasCustomPrompt="1"/>
          </p:nvPr>
        </p:nvSpPr>
        <p:spPr>
          <a:xfrm>
            <a:off x="1299032" y="5428720"/>
            <a:ext cx="9601200" cy="377976"/>
          </a:xfrm>
          <a:prstGeom prst="roundRect">
            <a:avLst/>
          </a:prstGeom>
          <a:solidFill>
            <a:srgbClr val="003058"/>
          </a:solidFill>
        </p:spPr>
        <p:txBody>
          <a:bodyPr anchor="b" anchorCtr="0">
            <a:spAutoFit/>
          </a:bodyPr>
          <a:lstStyle>
            <a:lvl1pPr marL="0" indent="0" algn="ctr">
              <a:buNone/>
              <a:defRPr sz="1800" b="1">
                <a:solidFill>
                  <a:schemeClr val="bg1"/>
                </a:solidFill>
              </a:defRPr>
            </a:lvl1pPr>
            <a:lvl2pPr marL="228600" indent="0" algn="ctr">
              <a:buNone/>
              <a:defRPr b="1">
                <a:solidFill>
                  <a:schemeClr val="bg1"/>
                </a:solidFill>
              </a:defRPr>
            </a:lvl2pPr>
            <a:lvl3pPr marL="457200" indent="0" algn="ctr">
              <a:buNone/>
              <a:defRPr b="1">
                <a:solidFill>
                  <a:schemeClr val="bg1"/>
                </a:solidFill>
              </a:defRPr>
            </a:lvl3pPr>
            <a:lvl4pPr marL="685800" indent="0" algn="ctr">
              <a:buNone/>
              <a:defRPr b="1">
                <a:solidFill>
                  <a:schemeClr val="bg1"/>
                </a:solidFill>
              </a:defRPr>
            </a:lvl4pPr>
            <a:lvl5pPr marL="914400" indent="0" algn="ctr">
              <a:buNone/>
              <a:defRPr b="1">
                <a:solidFill>
                  <a:schemeClr val="bg1"/>
                </a:solidFill>
              </a:defRPr>
            </a:lvl5pPr>
          </a:lstStyle>
          <a:p>
            <a:pPr lvl="0"/>
            <a:r>
              <a:rPr lang="en-US"/>
              <a:t>Click to edit caption</a:t>
            </a:r>
          </a:p>
        </p:txBody>
      </p:sp>
    </p:spTree>
    <p:extLst>
      <p:ext uri="{BB962C8B-B14F-4D97-AF65-F5344CB8AC3E}">
        <p14:creationId xmlns:p14="http://schemas.microsoft.com/office/powerpoint/2010/main" val="346747068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ntent No Lin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D7E3D9C-0853-494F-954A-AEC44A66CB01}" type="datetime1">
              <a:rPr lang="en-US" smtClean="0"/>
              <a:t>5/12/2026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ext Placeholder 7"/>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Reference(s)</a:t>
            </a:r>
          </a:p>
        </p:txBody>
      </p:sp>
      <p:sp>
        <p:nvSpPr>
          <p:cNvPr id="9" name="Rectangle 8"/>
          <p:cNvSpPr/>
          <p:nvPr/>
        </p:nvSpPr>
        <p:spPr>
          <a:xfrm>
            <a:off x="193501" y="1028700"/>
            <a:ext cx="11998500" cy="250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idx="1"/>
          </p:nvPr>
        </p:nvSpPr>
        <p:spPr>
          <a:xfrm>
            <a:off x="457200" y="1028700"/>
            <a:ext cx="11277600" cy="4800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329184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959C31-8071-4657-BA84-2004C5131029}" type="datetime1">
              <a:rPr lang="en-US" smtClean="0"/>
              <a:t>5/12/2026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Text Placeholder 5"/>
          <p:cNvSpPr>
            <a:spLocks noGrp="1"/>
          </p:cNvSpPr>
          <p:nvPr>
            <p:ph type="body" sz="quarter" idx="13" hasCustomPrompt="1"/>
          </p:nvPr>
        </p:nvSpPr>
        <p:spPr>
          <a:xfrm>
            <a:off x="486227" y="5852160"/>
            <a:ext cx="10058399" cy="100584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a:t>Reference(s)</a:t>
            </a:r>
          </a:p>
        </p:txBody>
      </p:sp>
      <p:sp>
        <p:nvSpPr>
          <p:cNvPr id="7" name="Rectangle 6"/>
          <p:cNvSpPr/>
          <p:nvPr/>
        </p:nvSpPr>
        <p:spPr>
          <a:xfrm>
            <a:off x="193501" y="1028700"/>
            <a:ext cx="11998500" cy="250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0722134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Disclaim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E1287E9-EBEB-4648-982B-10337D55F8BE}"/>
              </a:ext>
            </a:extLst>
          </p:cNvPr>
          <p:cNvSpPr>
            <a:spLocks noGrp="1"/>
          </p:cNvSpPr>
          <p:nvPr>
            <p:ph type="dt" sz="half" idx="10"/>
          </p:nvPr>
        </p:nvSpPr>
        <p:spPr/>
        <p:txBody>
          <a:bodyPr/>
          <a:lstStyle/>
          <a:p>
            <a:fld id="{E2EF650A-C38E-40FB-BCF6-2303E9A7CC69}" type="datetime1">
              <a:rPr lang="en-US" smtClean="0"/>
              <a:t>5/12/2026</a:t>
            </a:fld>
            <a:endParaRPr lang="en-US" dirty="0"/>
          </a:p>
        </p:txBody>
      </p:sp>
      <p:sp>
        <p:nvSpPr>
          <p:cNvPr id="4" name="Footer Placeholder 3">
            <a:extLst>
              <a:ext uri="{FF2B5EF4-FFF2-40B4-BE49-F238E27FC236}">
                <a16:creationId xmlns:a16="http://schemas.microsoft.com/office/drawing/2014/main" id="{6D9B78B9-0DDE-46C9-8ACD-9F2A63B7312F}"/>
              </a:ext>
            </a:extLst>
          </p:cNvPr>
          <p:cNvSpPr>
            <a:spLocks noGrp="1"/>
          </p:cNvSpPr>
          <p:nvPr>
            <p:ph type="ftr" sz="quarter" idx="11"/>
          </p:nvPr>
        </p:nvSpPr>
        <p:spPr/>
        <p:txBody>
          <a:bodyPr/>
          <a:lstStyle/>
          <a:p>
            <a:endParaRPr lang="en-US" dirty="0"/>
          </a:p>
        </p:txBody>
      </p:sp>
      <p:sp>
        <p:nvSpPr>
          <p:cNvPr id="7" name="Content Placeholder 6">
            <a:extLst>
              <a:ext uri="{FF2B5EF4-FFF2-40B4-BE49-F238E27FC236}">
                <a16:creationId xmlns:a16="http://schemas.microsoft.com/office/drawing/2014/main" id="{065F5103-6F75-4D29-92B7-D96304B0DF91}"/>
              </a:ext>
            </a:extLst>
          </p:cNvPr>
          <p:cNvSpPr>
            <a:spLocks noGrp="1"/>
          </p:cNvSpPr>
          <p:nvPr>
            <p:ph sz="quarter" idx="13"/>
          </p:nvPr>
        </p:nvSpPr>
        <p:spPr>
          <a:xfrm>
            <a:off x="457200" y="1092425"/>
            <a:ext cx="11277600" cy="473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9E83714D-9247-4640-9445-7C08CC2EEA40}"/>
              </a:ext>
            </a:extLst>
          </p:cNvPr>
          <p:cNvGrpSpPr/>
          <p:nvPr/>
        </p:nvGrpSpPr>
        <p:grpSpPr>
          <a:xfrm>
            <a:off x="9458036" y="6132587"/>
            <a:ext cx="2276764" cy="371079"/>
            <a:chOff x="8827344" y="6029795"/>
            <a:chExt cx="2907456" cy="473872"/>
          </a:xfrm>
        </p:grpSpPr>
        <p:pic>
          <p:nvPicPr>
            <p:cNvPr id="8" name="Picture 7" descr="Logo&#10;&#10;Description automatically generated">
              <a:hlinkClick r:id="" action="ppaction://noaction"/>
              <a:extLst>
                <a:ext uri="{FF2B5EF4-FFF2-40B4-BE49-F238E27FC236}">
                  <a16:creationId xmlns:a16="http://schemas.microsoft.com/office/drawing/2014/main" id="{3FA7D64D-4E57-4593-B8D4-E1A368A7063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35646" y="6029795"/>
              <a:ext cx="1699154" cy="411480"/>
            </a:xfrm>
            <a:prstGeom prst="rect">
              <a:avLst/>
            </a:prstGeom>
          </p:spPr>
        </p:pic>
        <p:pic>
          <p:nvPicPr>
            <p:cNvPr id="9" name="Graphic 8">
              <a:extLst>
                <a:ext uri="{FF2B5EF4-FFF2-40B4-BE49-F238E27FC236}">
                  <a16:creationId xmlns:a16="http://schemas.microsoft.com/office/drawing/2014/main" id="{9CC27AE5-9324-4271-BD00-26F2FC5FFE49}"/>
                </a:ext>
              </a:extLst>
            </p:cNvPr>
            <p:cNvPicPr>
              <a:picLocks noChangeAspect="1"/>
            </p:cNvPicPr>
            <p:nvPr/>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38306" t="44872" r="38966" b="45223"/>
            <a:stretch/>
          </p:blipFill>
          <p:spPr>
            <a:xfrm>
              <a:off x="8827344" y="6183627"/>
              <a:ext cx="950276" cy="320040"/>
            </a:xfrm>
            <a:prstGeom prst="rect">
              <a:avLst/>
            </a:prstGeom>
          </p:spPr>
        </p:pic>
      </p:grpSp>
      <p:grpSp>
        <p:nvGrpSpPr>
          <p:cNvPr id="10" name="Group 9">
            <a:extLst>
              <a:ext uri="{FF2B5EF4-FFF2-40B4-BE49-F238E27FC236}">
                <a16:creationId xmlns:a16="http://schemas.microsoft.com/office/drawing/2014/main" id="{16F2E4A2-720F-4D21-933F-995F745098C0}"/>
              </a:ext>
            </a:extLst>
          </p:cNvPr>
          <p:cNvGrpSpPr/>
          <p:nvPr/>
        </p:nvGrpSpPr>
        <p:grpSpPr>
          <a:xfrm>
            <a:off x="9458036" y="6132587"/>
            <a:ext cx="2276764" cy="371079"/>
            <a:chOff x="8827344" y="6029795"/>
            <a:chExt cx="2907456" cy="473872"/>
          </a:xfrm>
        </p:grpSpPr>
        <p:pic>
          <p:nvPicPr>
            <p:cNvPr id="11" name="Picture 10" descr="Logo&#10;&#10;Description automatically generated">
              <a:hlinkClick r:id="" action="ppaction://noaction"/>
              <a:extLst>
                <a:ext uri="{FF2B5EF4-FFF2-40B4-BE49-F238E27FC236}">
                  <a16:creationId xmlns:a16="http://schemas.microsoft.com/office/drawing/2014/main" id="{CB75A20D-B072-487F-900D-B15F0FF6BE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35646" y="6029795"/>
              <a:ext cx="1699154" cy="411480"/>
            </a:xfrm>
            <a:prstGeom prst="rect">
              <a:avLst/>
            </a:prstGeom>
          </p:spPr>
        </p:pic>
        <p:pic>
          <p:nvPicPr>
            <p:cNvPr id="12" name="Graphic 11">
              <a:extLst>
                <a:ext uri="{FF2B5EF4-FFF2-40B4-BE49-F238E27FC236}">
                  <a16:creationId xmlns:a16="http://schemas.microsoft.com/office/drawing/2014/main" id="{63EC8FEC-2397-4436-BF7C-D2FC3E7E9C97}"/>
                </a:ext>
              </a:extLst>
            </p:cNvPr>
            <p:cNvPicPr>
              <a:picLocks noChangeAspect="1"/>
            </p:cNvPicPr>
            <p:nvPr/>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38306" t="44872" r="38966" b="45223"/>
            <a:stretch/>
          </p:blipFill>
          <p:spPr>
            <a:xfrm>
              <a:off x="8827344" y="6183627"/>
              <a:ext cx="950276" cy="320040"/>
            </a:xfrm>
            <a:prstGeom prst="rect">
              <a:avLst/>
            </a:prstGeom>
          </p:spPr>
        </p:pic>
      </p:grpSp>
    </p:spTree>
    <p:extLst>
      <p:ext uri="{BB962C8B-B14F-4D97-AF65-F5344CB8AC3E}">
        <p14:creationId xmlns:p14="http://schemas.microsoft.com/office/powerpoint/2010/main" val="63776997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5FBB02-D67E-20D5-AC9F-7AC35C09F16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13CE722-9330-D8F2-D73D-5EC2EAB65B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0BFF219-1685-E3C8-337E-0CDD3F90E7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6867D74-7584-8666-A12E-01F39D61ACD8}"/>
              </a:ext>
            </a:extLst>
          </p:cNvPr>
          <p:cNvSpPr>
            <a:spLocks noGrp="1"/>
          </p:cNvSpPr>
          <p:nvPr>
            <p:ph type="dt" sz="half" idx="10"/>
          </p:nvPr>
        </p:nvSpPr>
        <p:spPr/>
        <p:txBody>
          <a:bodyPr/>
          <a:lstStyle/>
          <a:p>
            <a:fld id="{935ACCFD-939F-4BC8-B650-EB4C07CBF172}" type="datetimeFigureOut">
              <a:rPr lang="it-IT" smtClean="0"/>
              <a:t>12/05/2026</a:t>
            </a:fld>
            <a:endParaRPr lang="it-IT"/>
          </a:p>
        </p:txBody>
      </p:sp>
      <p:sp>
        <p:nvSpPr>
          <p:cNvPr id="6" name="Segnaposto piè di pagina 5">
            <a:extLst>
              <a:ext uri="{FF2B5EF4-FFF2-40B4-BE49-F238E27FC236}">
                <a16:creationId xmlns:a16="http://schemas.microsoft.com/office/drawing/2014/main" id="{2D145376-DCDB-C410-925C-C8387F1A61C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B270DA6-9802-FF64-94DF-951923F2403D}"/>
              </a:ext>
            </a:extLst>
          </p:cNvPr>
          <p:cNvSpPr>
            <a:spLocks noGrp="1"/>
          </p:cNvSpPr>
          <p:nvPr>
            <p:ph type="sldNum" sz="quarter" idx="12"/>
          </p:nvPr>
        </p:nvSpPr>
        <p:spPr/>
        <p:txBody>
          <a:bodyPr/>
          <a:lstStyle/>
          <a:p>
            <a:fld id="{66640029-DBEE-4041-83E0-C7B053939EE2}" type="slidenum">
              <a:rPr lang="it-IT" smtClean="0"/>
              <a:t>‹N›</a:t>
            </a:fld>
            <a:endParaRPr lang="it-IT"/>
          </a:p>
        </p:txBody>
      </p:sp>
    </p:spTree>
    <p:extLst>
      <p:ext uri="{BB962C8B-B14F-4D97-AF65-F5344CB8AC3E}">
        <p14:creationId xmlns:p14="http://schemas.microsoft.com/office/powerpoint/2010/main" val="8367390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US Cover Sheet">
    <p:spTree>
      <p:nvGrpSpPr>
        <p:cNvPr id="1" name=""/>
        <p:cNvGrpSpPr/>
        <p:nvPr/>
      </p:nvGrpSpPr>
      <p:grpSpPr>
        <a:xfrm>
          <a:off x="0" y="0"/>
          <a:ext cx="0" cy="0"/>
          <a:chOff x="0" y="0"/>
          <a:chExt cx="0" cy="0"/>
        </a:xfrm>
      </p:grpSpPr>
      <p:sp>
        <p:nvSpPr>
          <p:cNvPr id="79" name="TextBox 78">
            <a:extLst>
              <a:ext uri="{FF2B5EF4-FFF2-40B4-BE49-F238E27FC236}">
                <a16:creationId xmlns:a16="http://schemas.microsoft.com/office/drawing/2014/main" id="{86D12817-4053-40BC-82BB-7AF5EE51AEBA}"/>
              </a:ext>
            </a:extLst>
          </p:cNvPr>
          <p:cNvSpPr txBox="1"/>
          <p:nvPr/>
        </p:nvSpPr>
        <p:spPr>
          <a:xfrm>
            <a:off x="2769776" y="6314749"/>
            <a:ext cx="6652449" cy="461665"/>
          </a:xfrm>
          <a:prstGeom prst="rect">
            <a:avLst/>
          </a:prstGeom>
          <a:noFill/>
          <a:ln>
            <a:noFill/>
          </a:ln>
        </p:spPr>
        <p:txBody>
          <a:bodyPr wrap="square" rtlCol="0" anchor="ctr">
            <a:spAutoFit/>
          </a:bodyPr>
          <a:lstStyle/>
          <a:p>
            <a:pPr marL="0" indent="0" algn="ctr">
              <a:buClr>
                <a:schemeClr val="accent1"/>
              </a:buClr>
              <a:buFont typeface="Arial" panose="020B0604020202020204" pitchFamily="34" charset="0"/>
              <a:buNone/>
            </a:pPr>
            <a:r>
              <a:rPr lang="en-US" sz="1400" b="1" dirty="0">
                <a:solidFill>
                  <a:schemeClr val="tx1"/>
                </a:solidFill>
              </a:rPr>
              <a:t>This Material is for Use by AstraZeneca &amp; Amgen Medical Personnel Only</a:t>
            </a:r>
          </a:p>
          <a:p>
            <a:pPr marL="0" indent="0" algn="ctr">
              <a:buClr>
                <a:schemeClr val="accent1"/>
              </a:buClr>
              <a:buFont typeface="Arial" panose="020B0604020202020204" pitchFamily="34" charset="0"/>
              <a:buNone/>
            </a:pPr>
            <a:r>
              <a:rPr lang="en-US" sz="1000" b="0" dirty="0">
                <a:solidFill>
                  <a:schemeClr val="tx1"/>
                </a:solidFill>
              </a:rPr>
              <a:t>Speaker notes are for internal use only and are not to be shown or disseminated outside of AstraZeneca or Amgen</a:t>
            </a:r>
          </a:p>
        </p:txBody>
      </p:sp>
      <p:graphicFrame>
        <p:nvGraphicFramePr>
          <p:cNvPr id="50" name="Table 49">
            <a:extLst>
              <a:ext uri="{FF2B5EF4-FFF2-40B4-BE49-F238E27FC236}">
                <a16:creationId xmlns:a16="http://schemas.microsoft.com/office/drawing/2014/main" id="{83D05D04-05CE-47AA-8F7B-B08C33B32C3F}"/>
              </a:ext>
            </a:extLst>
          </p:cNvPr>
          <p:cNvGraphicFramePr>
            <a:graphicFrameLocks noGrp="1"/>
          </p:cNvGraphicFramePr>
          <p:nvPr>
            <p:extLst>
              <p:ext uri="{D42A27DB-BD31-4B8C-83A1-F6EECF244321}">
                <p14:modId xmlns:p14="http://schemas.microsoft.com/office/powerpoint/2010/main" val="2356879183"/>
              </p:ext>
            </p:extLst>
          </p:nvPr>
        </p:nvGraphicFramePr>
        <p:xfrm>
          <a:off x="1128800" y="3577113"/>
          <a:ext cx="9949786" cy="764702"/>
        </p:xfrm>
        <a:graphic>
          <a:graphicData uri="http://schemas.openxmlformats.org/drawingml/2006/table">
            <a:tbl>
              <a:tblPr>
                <a:tableStyleId>{21E4AEA4-8DFA-4A89-87EB-49C32662AFE0}</a:tableStyleId>
              </a:tblPr>
              <a:tblGrid>
                <a:gridCol w="2931948">
                  <a:extLst>
                    <a:ext uri="{9D8B030D-6E8A-4147-A177-3AD203B41FA5}">
                      <a16:colId xmlns:a16="http://schemas.microsoft.com/office/drawing/2014/main" val="3458750997"/>
                    </a:ext>
                  </a:extLst>
                </a:gridCol>
                <a:gridCol w="3701243">
                  <a:extLst>
                    <a:ext uri="{9D8B030D-6E8A-4147-A177-3AD203B41FA5}">
                      <a16:colId xmlns:a16="http://schemas.microsoft.com/office/drawing/2014/main" val="4071395440"/>
                    </a:ext>
                  </a:extLst>
                </a:gridCol>
                <a:gridCol w="3316595">
                  <a:extLst>
                    <a:ext uri="{9D8B030D-6E8A-4147-A177-3AD203B41FA5}">
                      <a16:colId xmlns:a16="http://schemas.microsoft.com/office/drawing/2014/main" val="668771908"/>
                    </a:ext>
                  </a:extLst>
                </a:gridCol>
              </a:tblGrid>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53252475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152630277"/>
                  </a:ext>
                </a:extLst>
              </a:tr>
            </a:tbl>
          </a:graphicData>
        </a:graphic>
      </p:graphicFrame>
      <p:graphicFrame>
        <p:nvGraphicFramePr>
          <p:cNvPr id="5" name="Table 4">
            <a:extLst>
              <a:ext uri="{FF2B5EF4-FFF2-40B4-BE49-F238E27FC236}">
                <a16:creationId xmlns:a16="http://schemas.microsoft.com/office/drawing/2014/main" id="{3C8DCB22-4BDC-4256-9886-290008A41E58}"/>
              </a:ext>
            </a:extLst>
          </p:cNvPr>
          <p:cNvGraphicFramePr>
            <a:graphicFrameLocks noGrp="1"/>
          </p:cNvGraphicFramePr>
          <p:nvPr>
            <p:extLst>
              <p:ext uri="{D42A27DB-BD31-4B8C-83A1-F6EECF244321}">
                <p14:modId xmlns:p14="http://schemas.microsoft.com/office/powerpoint/2010/main" val="1701107189"/>
              </p:ext>
            </p:extLst>
          </p:nvPr>
        </p:nvGraphicFramePr>
        <p:xfrm>
          <a:off x="1128800" y="1039470"/>
          <a:ext cx="9949786" cy="2294106"/>
        </p:xfrm>
        <a:graphic>
          <a:graphicData uri="http://schemas.openxmlformats.org/drawingml/2006/table">
            <a:tbl>
              <a:tblPr>
                <a:tableStyleId>{21E4AEA4-8DFA-4A89-87EB-49C32662AFE0}</a:tableStyleId>
              </a:tblPr>
              <a:tblGrid>
                <a:gridCol w="2931948">
                  <a:extLst>
                    <a:ext uri="{9D8B030D-6E8A-4147-A177-3AD203B41FA5}">
                      <a16:colId xmlns:a16="http://schemas.microsoft.com/office/drawing/2014/main" val="3458750997"/>
                    </a:ext>
                  </a:extLst>
                </a:gridCol>
                <a:gridCol w="3701243">
                  <a:extLst>
                    <a:ext uri="{9D8B030D-6E8A-4147-A177-3AD203B41FA5}">
                      <a16:colId xmlns:a16="http://schemas.microsoft.com/office/drawing/2014/main" val="4071395440"/>
                    </a:ext>
                  </a:extLst>
                </a:gridCol>
                <a:gridCol w="3316595">
                  <a:extLst>
                    <a:ext uri="{9D8B030D-6E8A-4147-A177-3AD203B41FA5}">
                      <a16:colId xmlns:a16="http://schemas.microsoft.com/office/drawing/2014/main" val="668771908"/>
                    </a:ext>
                  </a:extLst>
                </a:gridCol>
              </a:tblGrid>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2342139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36883497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51146587"/>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061963846"/>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53252475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152630277"/>
                  </a:ext>
                </a:extLst>
              </a:tr>
            </a:tbl>
          </a:graphicData>
        </a:graphic>
      </p:graphicFrame>
      <p:sp>
        <p:nvSpPr>
          <p:cNvPr id="2" name="Date Placeholder 1"/>
          <p:cNvSpPr>
            <a:spLocks noGrp="1"/>
          </p:cNvSpPr>
          <p:nvPr>
            <p:ph type="dt" sz="half" idx="10"/>
          </p:nvPr>
        </p:nvSpPr>
        <p:spPr/>
        <p:txBody>
          <a:bodyPr/>
          <a:lstStyle/>
          <a:p>
            <a:fld id="{4B959C31-8071-4657-BA84-2004C5131029}" type="datetime1">
              <a:rPr lang="en-US" smtClean="0"/>
              <a:t>5/12/2026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8" name="TextBox 7">
            <a:extLst>
              <a:ext uri="{FF2B5EF4-FFF2-40B4-BE49-F238E27FC236}">
                <a16:creationId xmlns:a16="http://schemas.microsoft.com/office/drawing/2014/main" id="{FF897A55-CB79-4D07-BEF1-54B1E974D126}"/>
              </a:ext>
            </a:extLst>
          </p:cNvPr>
          <p:cNvSpPr txBox="1"/>
          <p:nvPr/>
        </p:nvSpPr>
        <p:spPr>
          <a:xfrm>
            <a:off x="9708628" y="6611780"/>
            <a:ext cx="2483372" cy="246221"/>
          </a:xfrm>
          <a:prstGeom prst="rect">
            <a:avLst/>
          </a:prstGeom>
          <a:noFill/>
        </p:spPr>
        <p:txBody>
          <a:bodyPr wrap="none" rtlCol="0" anchor="b" anchorCtr="0">
            <a:spAutoFit/>
          </a:bodyPr>
          <a:lstStyle/>
          <a:p>
            <a:pPr algn="r"/>
            <a:r>
              <a:rPr lang="en-US" sz="1000" b="0" baseline="0" dirty="0">
                <a:solidFill>
                  <a:schemeClr val="tx1"/>
                </a:solidFill>
                <a:latin typeface="Arial" pitchFamily="34" charset="0"/>
                <a:cs typeface="Arial" pitchFamily="34" charset="0"/>
              </a:rPr>
              <a:t>© AstraZeneca 2023. All rights reserved.</a:t>
            </a:r>
          </a:p>
        </p:txBody>
      </p:sp>
      <p:sp>
        <p:nvSpPr>
          <p:cNvPr id="9" name="Text Placeholder 8">
            <a:extLst>
              <a:ext uri="{FF2B5EF4-FFF2-40B4-BE49-F238E27FC236}">
                <a16:creationId xmlns:a16="http://schemas.microsoft.com/office/drawing/2014/main" id="{A9E08680-4520-4EA6-B4A7-FD0062F8A6E5}"/>
              </a:ext>
            </a:extLst>
          </p:cNvPr>
          <p:cNvSpPr>
            <a:spLocks noGrp="1"/>
          </p:cNvSpPr>
          <p:nvPr>
            <p:ph type="body" sz="quarter" idx="13" hasCustomPrompt="1"/>
          </p:nvPr>
        </p:nvSpPr>
        <p:spPr>
          <a:xfrm>
            <a:off x="2972006" y="1102835"/>
            <a:ext cx="8106580" cy="228600"/>
          </a:xfrm>
        </p:spPr>
        <p:txBody>
          <a:bodyPr anchor="ctr">
            <a:normAutofit/>
          </a:bodyPr>
          <a:lstStyle>
            <a:lvl1pPr marL="0" indent="0">
              <a:buFont typeface="Arial" panose="020B0604020202020204" pitchFamily="34" charset="0"/>
              <a:buNone/>
              <a:defRPr sz="1200"/>
            </a:lvl1pPr>
            <a:lvl2pPr marL="228600" indent="0">
              <a:buNone/>
              <a:defRPr/>
            </a:lvl2pPr>
            <a:lvl3pPr marL="457200" indent="0">
              <a:buNone/>
              <a:defRPr/>
            </a:lvl3pPr>
            <a:lvl4pPr marL="685800" indent="0">
              <a:buNone/>
              <a:defRPr/>
            </a:lvl4pPr>
            <a:lvl5pPr marL="914400" indent="0">
              <a:buNone/>
              <a:defRPr/>
            </a:lvl5pPr>
          </a:lstStyle>
          <a:p>
            <a:pPr lvl="0"/>
            <a:r>
              <a:rPr lang="en-US"/>
              <a:t>&lt;MARP/MAAZAP&gt; &lt;#######&gt; &lt;TA&gt; &lt;Asset Title&gt; 70 character limit</a:t>
            </a:r>
          </a:p>
        </p:txBody>
      </p:sp>
      <p:sp>
        <p:nvSpPr>
          <p:cNvPr id="11" name="Text Placeholder 10">
            <a:extLst>
              <a:ext uri="{FF2B5EF4-FFF2-40B4-BE49-F238E27FC236}">
                <a16:creationId xmlns:a16="http://schemas.microsoft.com/office/drawing/2014/main" id="{CF687FD7-F293-4468-AE23-E28EE4619773}"/>
              </a:ext>
            </a:extLst>
          </p:cNvPr>
          <p:cNvSpPr>
            <a:spLocks noGrp="1"/>
          </p:cNvSpPr>
          <p:nvPr>
            <p:ph type="body" sz="quarter" idx="14" hasCustomPrompt="1"/>
          </p:nvPr>
        </p:nvSpPr>
        <p:spPr>
          <a:xfrm>
            <a:off x="6785855" y="1491653"/>
            <a:ext cx="1496778"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MM/YY</a:t>
            </a:r>
          </a:p>
        </p:txBody>
      </p:sp>
      <p:sp>
        <p:nvSpPr>
          <p:cNvPr id="13" name="Text Placeholder 12">
            <a:extLst>
              <a:ext uri="{FF2B5EF4-FFF2-40B4-BE49-F238E27FC236}">
                <a16:creationId xmlns:a16="http://schemas.microsoft.com/office/drawing/2014/main" id="{5BA6C7CD-771E-461C-A133-67764B81E611}"/>
              </a:ext>
            </a:extLst>
          </p:cNvPr>
          <p:cNvSpPr>
            <a:spLocks noGrp="1"/>
          </p:cNvSpPr>
          <p:nvPr>
            <p:ph type="body" sz="quarter" idx="15" hasCustomPrompt="1"/>
          </p:nvPr>
        </p:nvSpPr>
        <p:spPr>
          <a:xfrm>
            <a:off x="2972006" y="1491653"/>
            <a:ext cx="1797601"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Reactive or Proactive</a:t>
            </a:r>
          </a:p>
        </p:txBody>
      </p:sp>
      <p:sp>
        <p:nvSpPr>
          <p:cNvPr id="15" name="Text Placeholder 14">
            <a:extLst>
              <a:ext uri="{FF2B5EF4-FFF2-40B4-BE49-F238E27FC236}">
                <a16:creationId xmlns:a16="http://schemas.microsoft.com/office/drawing/2014/main" id="{6E33F1E3-ED30-4982-A86D-2C076E1C3B62}"/>
              </a:ext>
            </a:extLst>
          </p:cNvPr>
          <p:cNvSpPr>
            <a:spLocks noGrp="1"/>
          </p:cNvSpPr>
          <p:nvPr>
            <p:ph type="body" sz="quarter" idx="16" hasCustomPrompt="1"/>
          </p:nvPr>
        </p:nvSpPr>
        <p:spPr>
          <a:xfrm>
            <a:off x="6785855" y="1880471"/>
            <a:ext cx="1496778"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MM/YY (if &lt;1 year)</a:t>
            </a:r>
          </a:p>
        </p:txBody>
      </p:sp>
      <p:sp>
        <p:nvSpPr>
          <p:cNvPr id="17" name="Text Placeholder 16">
            <a:extLst>
              <a:ext uri="{FF2B5EF4-FFF2-40B4-BE49-F238E27FC236}">
                <a16:creationId xmlns:a16="http://schemas.microsoft.com/office/drawing/2014/main" id="{12286C0F-7CF6-40B2-B8FA-7AF1D25B9922}"/>
              </a:ext>
            </a:extLst>
          </p:cNvPr>
          <p:cNvSpPr>
            <a:spLocks noGrp="1"/>
          </p:cNvSpPr>
          <p:nvPr>
            <p:ph type="body" sz="quarter" idx="17" hasCustomPrompt="1"/>
          </p:nvPr>
        </p:nvSpPr>
        <p:spPr>
          <a:xfrm>
            <a:off x="2972006" y="2658107"/>
            <a:ext cx="891693"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Yes or No</a:t>
            </a:r>
          </a:p>
        </p:txBody>
      </p:sp>
      <p:sp>
        <p:nvSpPr>
          <p:cNvPr id="19" name="Text Placeholder 18">
            <a:extLst>
              <a:ext uri="{FF2B5EF4-FFF2-40B4-BE49-F238E27FC236}">
                <a16:creationId xmlns:a16="http://schemas.microsoft.com/office/drawing/2014/main" id="{A1F28B02-DF8E-4C7E-90E9-0214CD384EA9}"/>
              </a:ext>
            </a:extLst>
          </p:cNvPr>
          <p:cNvSpPr>
            <a:spLocks noGrp="1"/>
          </p:cNvSpPr>
          <p:nvPr>
            <p:ph type="body" sz="quarter" idx="18" hasCustomPrompt="1"/>
          </p:nvPr>
        </p:nvSpPr>
        <p:spPr>
          <a:xfrm>
            <a:off x="3893972" y="2658107"/>
            <a:ext cx="4159180"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 If Yes - Reactive via MI, Reactive via MI </a:t>
            </a:r>
            <a:r>
              <a:rPr lang="en-US" err="1"/>
              <a:t>SciP</a:t>
            </a:r>
            <a:r>
              <a:rPr lang="en-US"/>
              <a:t>, or Proactive</a:t>
            </a:r>
          </a:p>
        </p:txBody>
      </p:sp>
      <p:sp>
        <p:nvSpPr>
          <p:cNvPr id="21" name="Text Placeholder 20">
            <a:extLst>
              <a:ext uri="{FF2B5EF4-FFF2-40B4-BE49-F238E27FC236}">
                <a16:creationId xmlns:a16="http://schemas.microsoft.com/office/drawing/2014/main" id="{277F15F9-6B04-4325-BA35-6D4FC8B30B7D}"/>
              </a:ext>
            </a:extLst>
          </p:cNvPr>
          <p:cNvSpPr>
            <a:spLocks noGrp="1"/>
          </p:cNvSpPr>
          <p:nvPr>
            <p:ph type="body" sz="quarter" idx="19" hasCustomPrompt="1"/>
          </p:nvPr>
        </p:nvSpPr>
        <p:spPr>
          <a:xfrm>
            <a:off x="2972006" y="3046924"/>
            <a:ext cx="3936722"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Any Medical Personnel</a:t>
            </a:r>
          </a:p>
        </p:txBody>
      </p:sp>
      <p:sp>
        <p:nvSpPr>
          <p:cNvPr id="27" name="Text Placeholder 26">
            <a:extLst>
              <a:ext uri="{FF2B5EF4-FFF2-40B4-BE49-F238E27FC236}">
                <a16:creationId xmlns:a16="http://schemas.microsoft.com/office/drawing/2014/main" id="{DD881301-6455-4429-AC98-70F1B2B5BC88}"/>
              </a:ext>
            </a:extLst>
          </p:cNvPr>
          <p:cNvSpPr>
            <a:spLocks noGrp="1"/>
          </p:cNvSpPr>
          <p:nvPr>
            <p:ph type="body" sz="quarter" idx="22" hasCustomPrompt="1"/>
          </p:nvPr>
        </p:nvSpPr>
        <p:spPr>
          <a:xfrm>
            <a:off x="6785855" y="2269289"/>
            <a:ext cx="3284423"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Any HCP, MM Only, Contracted EE, or Other</a:t>
            </a:r>
          </a:p>
        </p:txBody>
      </p:sp>
      <p:sp>
        <p:nvSpPr>
          <p:cNvPr id="29" name="Text Placeholder 28">
            <a:extLst>
              <a:ext uri="{FF2B5EF4-FFF2-40B4-BE49-F238E27FC236}">
                <a16:creationId xmlns:a16="http://schemas.microsoft.com/office/drawing/2014/main" id="{110857ED-F4F0-4AED-89F7-6595C2BD781E}"/>
              </a:ext>
            </a:extLst>
          </p:cNvPr>
          <p:cNvSpPr>
            <a:spLocks noGrp="1"/>
          </p:cNvSpPr>
          <p:nvPr>
            <p:ph type="body" sz="quarter" idx="23" hasCustomPrompt="1"/>
          </p:nvPr>
        </p:nvSpPr>
        <p:spPr>
          <a:xfrm>
            <a:off x="2972006" y="2269289"/>
            <a:ext cx="891693"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Yes or No</a:t>
            </a:r>
          </a:p>
        </p:txBody>
      </p:sp>
      <p:sp>
        <p:nvSpPr>
          <p:cNvPr id="31" name="Text Placeholder 30">
            <a:extLst>
              <a:ext uri="{FF2B5EF4-FFF2-40B4-BE49-F238E27FC236}">
                <a16:creationId xmlns:a16="http://schemas.microsoft.com/office/drawing/2014/main" id="{1C3ADFAF-903D-45A8-9EC3-263C6B88C9B5}"/>
              </a:ext>
            </a:extLst>
          </p:cNvPr>
          <p:cNvSpPr>
            <a:spLocks noGrp="1"/>
          </p:cNvSpPr>
          <p:nvPr>
            <p:ph type="body" sz="quarter" idx="24" hasCustomPrompt="1"/>
          </p:nvPr>
        </p:nvSpPr>
        <p:spPr>
          <a:xfrm>
            <a:off x="3900043" y="2269289"/>
            <a:ext cx="1212311"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If Yes - MM/YY</a:t>
            </a:r>
          </a:p>
        </p:txBody>
      </p:sp>
      <p:sp>
        <p:nvSpPr>
          <p:cNvPr id="33" name="Text Placeholder 32">
            <a:extLst>
              <a:ext uri="{FF2B5EF4-FFF2-40B4-BE49-F238E27FC236}">
                <a16:creationId xmlns:a16="http://schemas.microsoft.com/office/drawing/2014/main" id="{699D1E98-12E4-4111-B43B-8EF5E67629AC}"/>
              </a:ext>
            </a:extLst>
          </p:cNvPr>
          <p:cNvSpPr>
            <a:spLocks noGrp="1"/>
          </p:cNvSpPr>
          <p:nvPr>
            <p:ph type="body" sz="quarter" idx="25" hasCustomPrompt="1"/>
          </p:nvPr>
        </p:nvSpPr>
        <p:spPr>
          <a:xfrm>
            <a:off x="2972006" y="5042742"/>
            <a:ext cx="891692"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Yes or No</a:t>
            </a:r>
          </a:p>
        </p:txBody>
      </p:sp>
      <p:sp>
        <p:nvSpPr>
          <p:cNvPr id="35" name="Text Placeholder 34">
            <a:extLst>
              <a:ext uri="{FF2B5EF4-FFF2-40B4-BE49-F238E27FC236}">
                <a16:creationId xmlns:a16="http://schemas.microsoft.com/office/drawing/2014/main" id="{B511FB73-1515-4896-A191-A9E5140DA205}"/>
              </a:ext>
            </a:extLst>
          </p:cNvPr>
          <p:cNvSpPr>
            <a:spLocks noGrp="1"/>
          </p:cNvSpPr>
          <p:nvPr>
            <p:ph type="body" sz="quarter" idx="26" hasCustomPrompt="1"/>
          </p:nvPr>
        </p:nvSpPr>
        <p:spPr>
          <a:xfrm>
            <a:off x="2972005" y="5379477"/>
            <a:ext cx="8106581" cy="258532"/>
          </a:xfrm>
        </p:spPr>
        <p:txBody>
          <a:bodyPr wrap="square" anchor="ctr">
            <a:sp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N/A or Enter Instructions</a:t>
            </a:r>
          </a:p>
        </p:txBody>
      </p:sp>
      <p:sp>
        <p:nvSpPr>
          <p:cNvPr id="37" name="Text Placeholder 36">
            <a:extLst>
              <a:ext uri="{FF2B5EF4-FFF2-40B4-BE49-F238E27FC236}">
                <a16:creationId xmlns:a16="http://schemas.microsoft.com/office/drawing/2014/main" id="{1E7DEFF9-F91F-49E6-94A9-010D12455C1C}"/>
              </a:ext>
            </a:extLst>
          </p:cNvPr>
          <p:cNvSpPr>
            <a:spLocks noGrp="1"/>
          </p:cNvSpPr>
          <p:nvPr>
            <p:ph type="body" sz="quarter" idx="27" hasCustomPrompt="1"/>
          </p:nvPr>
        </p:nvSpPr>
        <p:spPr>
          <a:xfrm>
            <a:off x="2972006" y="4043882"/>
            <a:ext cx="4454030"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New, Renewal, or Renewal with Changes</a:t>
            </a:r>
          </a:p>
        </p:txBody>
      </p:sp>
      <p:sp>
        <p:nvSpPr>
          <p:cNvPr id="39" name="Text Placeholder 38">
            <a:extLst>
              <a:ext uri="{FF2B5EF4-FFF2-40B4-BE49-F238E27FC236}">
                <a16:creationId xmlns:a16="http://schemas.microsoft.com/office/drawing/2014/main" id="{FA339AE6-73E5-47C9-8111-E129355C911C}"/>
              </a:ext>
            </a:extLst>
          </p:cNvPr>
          <p:cNvSpPr>
            <a:spLocks noGrp="1"/>
          </p:cNvSpPr>
          <p:nvPr>
            <p:ph type="body" sz="quarter" idx="28" hasCustomPrompt="1"/>
          </p:nvPr>
        </p:nvSpPr>
        <p:spPr>
          <a:xfrm>
            <a:off x="9040224" y="4050835"/>
            <a:ext cx="2019200"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err="1"/>
              <a:t>PromoMats</a:t>
            </a:r>
            <a:r>
              <a:rPr lang="en-US" dirty="0"/>
              <a:t>/MedComms #</a:t>
            </a:r>
          </a:p>
        </p:txBody>
      </p:sp>
      <p:sp>
        <p:nvSpPr>
          <p:cNvPr id="41" name="Text Placeholder 40">
            <a:extLst>
              <a:ext uri="{FF2B5EF4-FFF2-40B4-BE49-F238E27FC236}">
                <a16:creationId xmlns:a16="http://schemas.microsoft.com/office/drawing/2014/main" id="{F085F8C8-CE31-4A7B-87E4-06397B5B41DA}"/>
              </a:ext>
            </a:extLst>
          </p:cNvPr>
          <p:cNvSpPr>
            <a:spLocks noGrp="1"/>
          </p:cNvSpPr>
          <p:nvPr>
            <p:ph type="body" sz="quarter" idx="29" hasCustomPrompt="1"/>
          </p:nvPr>
        </p:nvSpPr>
        <p:spPr>
          <a:xfrm>
            <a:off x="2972006" y="3657303"/>
            <a:ext cx="4454030"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Asset Owner Name</a:t>
            </a:r>
          </a:p>
        </p:txBody>
      </p:sp>
      <p:sp>
        <p:nvSpPr>
          <p:cNvPr id="43" name="Text Placeholder 42">
            <a:extLst>
              <a:ext uri="{FF2B5EF4-FFF2-40B4-BE49-F238E27FC236}">
                <a16:creationId xmlns:a16="http://schemas.microsoft.com/office/drawing/2014/main" id="{D6785EC2-7CE7-4B29-BFA7-2A8950DFE928}"/>
              </a:ext>
            </a:extLst>
          </p:cNvPr>
          <p:cNvSpPr>
            <a:spLocks noGrp="1"/>
          </p:cNvSpPr>
          <p:nvPr>
            <p:ph type="body" sz="quarter" idx="30" hasCustomPrompt="1"/>
          </p:nvPr>
        </p:nvSpPr>
        <p:spPr>
          <a:xfrm>
            <a:off x="2972005" y="4646823"/>
            <a:ext cx="899316"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Yes or No</a:t>
            </a:r>
          </a:p>
        </p:txBody>
      </p:sp>
      <p:sp>
        <p:nvSpPr>
          <p:cNvPr id="45" name="Text Placeholder 44">
            <a:extLst>
              <a:ext uri="{FF2B5EF4-FFF2-40B4-BE49-F238E27FC236}">
                <a16:creationId xmlns:a16="http://schemas.microsoft.com/office/drawing/2014/main" id="{02111F09-1B27-4A1F-9662-63D673AA517F}"/>
              </a:ext>
            </a:extLst>
          </p:cNvPr>
          <p:cNvSpPr>
            <a:spLocks noGrp="1"/>
          </p:cNvSpPr>
          <p:nvPr>
            <p:ph type="body" sz="quarter" idx="31" hasCustomPrompt="1"/>
          </p:nvPr>
        </p:nvSpPr>
        <p:spPr>
          <a:xfrm>
            <a:off x="5989384" y="4646823"/>
            <a:ext cx="877792"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Yes or No</a:t>
            </a:r>
          </a:p>
        </p:txBody>
      </p:sp>
      <p:sp>
        <p:nvSpPr>
          <p:cNvPr id="47" name="Text Placeholder 46">
            <a:extLst>
              <a:ext uri="{FF2B5EF4-FFF2-40B4-BE49-F238E27FC236}">
                <a16:creationId xmlns:a16="http://schemas.microsoft.com/office/drawing/2014/main" id="{31A21B67-AE66-4D44-8C58-A71F0B4E972C}"/>
              </a:ext>
            </a:extLst>
          </p:cNvPr>
          <p:cNvSpPr>
            <a:spLocks noGrp="1"/>
          </p:cNvSpPr>
          <p:nvPr>
            <p:ph type="body" sz="quarter" idx="32" hasCustomPrompt="1"/>
          </p:nvPr>
        </p:nvSpPr>
        <p:spPr>
          <a:xfrm>
            <a:off x="5989384" y="5042742"/>
            <a:ext cx="1271910"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If Yes - $Value</a:t>
            </a:r>
          </a:p>
        </p:txBody>
      </p:sp>
      <p:sp>
        <p:nvSpPr>
          <p:cNvPr id="49" name="Text Placeholder 48">
            <a:extLst>
              <a:ext uri="{FF2B5EF4-FFF2-40B4-BE49-F238E27FC236}">
                <a16:creationId xmlns:a16="http://schemas.microsoft.com/office/drawing/2014/main" id="{FFBD88D7-1F68-4A55-9958-01B92024FDF7}"/>
              </a:ext>
            </a:extLst>
          </p:cNvPr>
          <p:cNvSpPr>
            <a:spLocks noGrp="1"/>
          </p:cNvSpPr>
          <p:nvPr>
            <p:ph type="body" sz="quarter" idx="33" hasCustomPrompt="1"/>
          </p:nvPr>
        </p:nvSpPr>
        <p:spPr>
          <a:xfrm>
            <a:off x="2972006" y="1880471"/>
            <a:ext cx="1747099"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Brand or TA Name</a:t>
            </a:r>
          </a:p>
        </p:txBody>
      </p:sp>
      <p:sp>
        <p:nvSpPr>
          <p:cNvPr id="51" name="Text Placeholder 50">
            <a:extLst>
              <a:ext uri="{FF2B5EF4-FFF2-40B4-BE49-F238E27FC236}">
                <a16:creationId xmlns:a16="http://schemas.microsoft.com/office/drawing/2014/main" id="{D75479AB-AB9C-4737-A1D0-F9E28AC4F163}"/>
              </a:ext>
            </a:extLst>
          </p:cNvPr>
          <p:cNvSpPr>
            <a:spLocks noGrp="1"/>
          </p:cNvSpPr>
          <p:nvPr>
            <p:ph type="body" sz="quarter" idx="34" hasCustomPrompt="1"/>
          </p:nvPr>
        </p:nvSpPr>
        <p:spPr>
          <a:xfrm>
            <a:off x="9991673" y="1494084"/>
            <a:ext cx="923131"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Yes or No</a:t>
            </a:r>
          </a:p>
        </p:txBody>
      </p:sp>
      <p:sp>
        <p:nvSpPr>
          <p:cNvPr id="52" name="TextBox 51">
            <a:extLst>
              <a:ext uri="{FF2B5EF4-FFF2-40B4-BE49-F238E27FC236}">
                <a16:creationId xmlns:a16="http://schemas.microsoft.com/office/drawing/2014/main" id="{7085AA13-451C-453D-AD0D-E8AF815127C2}"/>
              </a:ext>
            </a:extLst>
          </p:cNvPr>
          <p:cNvSpPr txBox="1"/>
          <p:nvPr/>
        </p:nvSpPr>
        <p:spPr>
          <a:xfrm>
            <a:off x="1132577" y="1036716"/>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Asset Title</a:t>
            </a:r>
          </a:p>
        </p:txBody>
      </p:sp>
      <p:sp>
        <p:nvSpPr>
          <p:cNvPr id="53" name="TextBox 52">
            <a:extLst>
              <a:ext uri="{FF2B5EF4-FFF2-40B4-BE49-F238E27FC236}">
                <a16:creationId xmlns:a16="http://schemas.microsoft.com/office/drawing/2014/main" id="{A88B6979-D240-45DF-8FFB-111611A15632}"/>
              </a:ext>
            </a:extLst>
          </p:cNvPr>
          <p:cNvSpPr txBox="1"/>
          <p:nvPr/>
        </p:nvSpPr>
        <p:spPr>
          <a:xfrm>
            <a:off x="5348628" y="1423839"/>
            <a:ext cx="13716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Approval Date</a:t>
            </a:r>
          </a:p>
        </p:txBody>
      </p:sp>
      <p:sp>
        <p:nvSpPr>
          <p:cNvPr id="54" name="TextBox 53">
            <a:extLst>
              <a:ext uri="{FF2B5EF4-FFF2-40B4-BE49-F238E27FC236}">
                <a16:creationId xmlns:a16="http://schemas.microsoft.com/office/drawing/2014/main" id="{13F32247-E803-4B9D-8739-4086AE7EDFE5}"/>
              </a:ext>
            </a:extLst>
          </p:cNvPr>
          <p:cNvSpPr txBox="1"/>
          <p:nvPr/>
        </p:nvSpPr>
        <p:spPr>
          <a:xfrm>
            <a:off x="1132577" y="1423839"/>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Intended Use</a:t>
            </a:r>
          </a:p>
        </p:txBody>
      </p:sp>
      <p:sp>
        <p:nvSpPr>
          <p:cNvPr id="55" name="TextBox 54">
            <a:extLst>
              <a:ext uri="{FF2B5EF4-FFF2-40B4-BE49-F238E27FC236}">
                <a16:creationId xmlns:a16="http://schemas.microsoft.com/office/drawing/2014/main" id="{142B0649-53B3-4494-A56E-67DCF07E8290}"/>
              </a:ext>
            </a:extLst>
          </p:cNvPr>
          <p:cNvSpPr txBox="1"/>
          <p:nvPr/>
        </p:nvSpPr>
        <p:spPr>
          <a:xfrm>
            <a:off x="5348628" y="1810962"/>
            <a:ext cx="13716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Expiration Date</a:t>
            </a:r>
          </a:p>
        </p:txBody>
      </p:sp>
      <p:sp>
        <p:nvSpPr>
          <p:cNvPr id="56" name="TextBox 55">
            <a:extLst>
              <a:ext uri="{FF2B5EF4-FFF2-40B4-BE49-F238E27FC236}">
                <a16:creationId xmlns:a16="http://schemas.microsoft.com/office/drawing/2014/main" id="{149F3220-7D9B-445A-8058-358753CF9360}"/>
              </a:ext>
            </a:extLst>
          </p:cNvPr>
          <p:cNvSpPr txBox="1"/>
          <p:nvPr/>
        </p:nvSpPr>
        <p:spPr>
          <a:xfrm>
            <a:off x="1132577" y="2585208"/>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Distribution</a:t>
            </a:r>
          </a:p>
        </p:txBody>
      </p:sp>
      <p:sp>
        <p:nvSpPr>
          <p:cNvPr id="58" name="TextBox 57">
            <a:extLst>
              <a:ext uri="{FF2B5EF4-FFF2-40B4-BE49-F238E27FC236}">
                <a16:creationId xmlns:a16="http://schemas.microsoft.com/office/drawing/2014/main" id="{447AD0CF-AE31-45DA-96AF-9BF462D0EBD5}"/>
              </a:ext>
            </a:extLst>
          </p:cNvPr>
          <p:cNvSpPr txBox="1"/>
          <p:nvPr/>
        </p:nvSpPr>
        <p:spPr>
          <a:xfrm>
            <a:off x="1132577" y="2972330"/>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Approved for Use By</a:t>
            </a:r>
          </a:p>
        </p:txBody>
      </p:sp>
      <p:sp>
        <p:nvSpPr>
          <p:cNvPr id="61" name="TextBox 60">
            <a:extLst>
              <a:ext uri="{FF2B5EF4-FFF2-40B4-BE49-F238E27FC236}">
                <a16:creationId xmlns:a16="http://schemas.microsoft.com/office/drawing/2014/main" id="{EC74B5DD-D8E4-46DE-A3C8-C17D4C0070F8}"/>
              </a:ext>
            </a:extLst>
          </p:cNvPr>
          <p:cNvSpPr txBox="1"/>
          <p:nvPr/>
        </p:nvSpPr>
        <p:spPr>
          <a:xfrm>
            <a:off x="5348628" y="2198085"/>
            <a:ext cx="13716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Audience</a:t>
            </a:r>
          </a:p>
        </p:txBody>
      </p:sp>
      <p:sp>
        <p:nvSpPr>
          <p:cNvPr id="66" name="TextBox 65">
            <a:extLst>
              <a:ext uri="{FF2B5EF4-FFF2-40B4-BE49-F238E27FC236}">
                <a16:creationId xmlns:a16="http://schemas.microsoft.com/office/drawing/2014/main" id="{67900F06-4765-44ED-A269-1CD58C5E952C}"/>
              </a:ext>
            </a:extLst>
          </p:cNvPr>
          <p:cNvSpPr txBox="1"/>
          <p:nvPr/>
        </p:nvSpPr>
        <p:spPr>
          <a:xfrm>
            <a:off x="1132577" y="2198085"/>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One Time Use</a:t>
            </a:r>
          </a:p>
        </p:txBody>
      </p:sp>
      <p:sp>
        <p:nvSpPr>
          <p:cNvPr id="68" name="TextBox 67">
            <a:extLst>
              <a:ext uri="{FF2B5EF4-FFF2-40B4-BE49-F238E27FC236}">
                <a16:creationId xmlns:a16="http://schemas.microsoft.com/office/drawing/2014/main" id="{CA229345-0EF5-4489-BFD2-ED28EF6A19AF}"/>
              </a:ext>
            </a:extLst>
          </p:cNvPr>
          <p:cNvSpPr txBox="1"/>
          <p:nvPr/>
        </p:nvSpPr>
        <p:spPr>
          <a:xfrm>
            <a:off x="1132577" y="4974162"/>
            <a:ext cx="1828800" cy="365760"/>
          </a:xfrm>
          <a:prstGeom prst="rect">
            <a:avLst/>
          </a:prstGeom>
          <a:solidFill>
            <a:schemeClr val="tx1">
              <a:lumMod val="65000"/>
              <a:lumOff val="35000"/>
            </a:schemeClr>
          </a:solidFill>
          <a:ln>
            <a:noFill/>
          </a:ln>
        </p:spPr>
        <p:txBody>
          <a:bodyPr wrap="none" rtlCol="0" anchor="ctr">
            <a:noAutofit/>
          </a:bodyPr>
          <a:lstStyle/>
          <a:p>
            <a:pPr marL="0" marR="0" lvl="0" indent="0" algn="r"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1200" b="1" dirty="0">
                <a:solidFill>
                  <a:schemeClr val="bg1"/>
                </a:solidFill>
              </a:rPr>
              <a:t>MSL Leave-behind</a:t>
            </a:r>
          </a:p>
        </p:txBody>
      </p:sp>
      <p:sp>
        <p:nvSpPr>
          <p:cNvPr id="69" name="TextBox 68">
            <a:extLst>
              <a:ext uri="{FF2B5EF4-FFF2-40B4-BE49-F238E27FC236}">
                <a16:creationId xmlns:a16="http://schemas.microsoft.com/office/drawing/2014/main" id="{621D8C32-5CB3-4252-B385-54C66A9E1EE6}"/>
              </a:ext>
            </a:extLst>
          </p:cNvPr>
          <p:cNvSpPr txBox="1"/>
          <p:nvPr/>
        </p:nvSpPr>
        <p:spPr>
          <a:xfrm>
            <a:off x="0" y="123145"/>
            <a:ext cx="12191999" cy="461665"/>
          </a:xfrm>
          <a:prstGeom prst="rect">
            <a:avLst/>
          </a:prstGeom>
          <a:solidFill>
            <a:schemeClr val="accent2"/>
          </a:solidFill>
          <a:ln>
            <a:noFill/>
          </a:ln>
        </p:spPr>
        <p:txBody>
          <a:bodyPr wrap="square" rtlCol="0" anchor="ctr">
            <a:spAutoFit/>
          </a:bodyPr>
          <a:lstStyle/>
          <a:p>
            <a:pPr marL="0" indent="0" algn="ctr">
              <a:buClr>
                <a:schemeClr val="accent1"/>
              </a:buClr>
              <a:buFont typeface="Arial" panose="020B0604020202020204" pitchFamily="34" charset="0"/>
              <a:buNone/>
            </a:pPr>
            <a:r>
              <a:rPr lang="en-US" sz="2400" b="1" dirty="0">
                <a:solidFill>
                  <a:schemeClr val="bg1"/>
                </a:solidFill>
              </a:rPr>
              <a:t>US Medical Asset Cover Sheet</a:t>
            </a:r>
          </a:p>
        </p:txBody>
      </p:sp>
      <p:sp>
        <p:nvSpPr>
          <p:cNvPr id="70" name="TextBox 69">
            <a:extLst>
              <a:ext uri="{FF2B5EF4-FFF2-40B4-BE49-F238E27FC236}">
                <a16:creationId xmlns:a16="http://schemas.microsoft.com/office/drawing/2014/main" id="{6811B402-BB33-4FBF-A25A-6A132332CC41}"/>
              </a:ext>
            </a:extLst>
          </p:cNvPr>
          <p:cNvSpPr txBox="1"/>
          <p:nvPr/>
        </p:nvSpPr>
        <p:spPr>
          <a:xfrm>
            <a:off x="1132577" y="5372145"/>
            <a:ext cx="1828800" cy="461665"/>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Special Instructions</a:t>
            </a:r>
            <a:br>
              <a:rPr lang="en-US" sz="1200" b="1" dirty="0">
                <a:solidFill>
                  <a:schemeClr val="bg1"/>
                </a:solidFill>
              </a:rPr>
            </a:br>
            <a:r>
              <a:rPr lang="en-US" sz="1200" b="1" dirty="0">
                <a:solidFill>
                  <a:schemeClr val="bg1"/>
                </a:solidFill>
              </a:rPr>
              <a:t>and/or Disclaimers</a:t>
            </a:r>
          </a:p>
        </p:txBody>
      </p:sp>
      <p:sp>
        <p:nvSpPr>
          <p:cNvPr id="71" name="TextBox 70">
            <a:extLst>
              <a:ext uri="{FF2B5EF4-FFF2-40B4-BE49-F238E27FC236}">
                <a16:creationId xmlns:a16="http://schemas.microsoft.com/office/drawing/2014/main" id="{A1A1B573-DC23-488B-93DB-AD4DD88A4651}"/>
              </a:ext>
            </a:extLst>
          </p:cNvPr>
          <p:cNvSpPr txBox="1"/>
          <p:nvPr/>
        </p:nvSpPr>
        <p:spPr>
          <a:xfrm>
            <a:off x="8451353" y="1423839"/>
            <a:ext cx="13716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Website</a:t>
            </a:r>
          </a:p>
        </p:txBody>
      </p:sp>
      <p:sp>
        <p:nvSpPr>
          <p:cNvPr id="72" name="TextBox 71">
            <a:extLst>
              <a:ext uri="{FF2B5EF4-FFF2-40B4-BE49-F238E27FC236}">
                <a16:creationId xmlns:a16="http://schemas.microsoft.com/office/drawing/2014/main" id="{A294A206-A31C-476D-ACCB-00ABD9DE8B78}"/>
              </a:ext>
            </a:extLst>
          </p:cNvPr>
          <p:cNvSpPr txBox="1"/>
          <p:nvPr/>
        </p:nvSpPr>
        <p:spPr>
          <a:xfrm>
            <a:off x="1132577" y="3979411"/>
            <a:ext cx="182880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New Asset/Renewal</a:t>
            </a:r>
          </a:p>
        </p:txBody>
      </p:sp>
      <p:sp>
        <p:nvSpPr>
          <p:cNvPr id="73" name="TextBox 72">
            <a:extLst>
              <a:ext uri="{FF2B5EF4-FFF2-40B4-BE49-F238E27FC236}">
                <a16:creationId xmlns:a16="http://schemas.microsoft.com/office/drawing/2014/main" id="{759580AA-6B1E-4C65-9D3B-8A40CBD8E220}"/>
              </a:ext>
            </a:extLst>
          </p:cNvPr>
          <p:cNvSpPr txBox="1"/>
          <p:nvPr/>
        </p:nvSpPr>
        <p:spPr>
          <a:xfrm>
            <a:off x="7527636" y="3979411"/>
            <a:ext cx="1512587"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Based On Asset</a:t>
            </a:r>
          </a:p>
        </p:txBody>
      </p:sp>
      <p:sp>
        <p:nvSpPr>
          <p:cNvPr id="74" name="TextBox 73">
            <a:extLst>
              <a:ext uri="{FF2B5EF4-FFF2-40B4-BE49-F238E27FC236}">
                <a16:creationId xmlns:a16="http://schemas.microsoft.com/office/drawing/2014/main" id="{00EE63BC-019F-46D2-85ED-E2FABA47A87D}"/>
              </a:ext>
            </a:extLst>
          </p:cNvPr>
          <p:cNvSpPr txBox="1"/>
          <p:nvPr/>
        </p:nvSpPr>
        <p:spPr>
          <a:xfrm>
            <a:off x="1132577" y="3585295"/>
            <a:ext cx="182880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Asset Owner</a:t>
            </a:r>
          </a:p>
        </p:txBody>
      </p:sp>
      <p:sp>
        <p:nvSpPr>
          <p:cNvPr id="75" name="TextBox 74">
            <a:extLst>
              <a:ext uri="{FF2B5EF4-FFF2-40B4-BE49-F238E27FC236}">
                <a16:creationId xmlns:a16="http://schemas.microsoft.com/office/drawing/2014/main" id="{18F3D524-8618-4B93-A131-5DAC4985A561}"/>
              </a:ext>
            </a:extLst>
          </p:cNvPr>
          <p:cNvSpPr txBox="1"/>
          <p:nvPr/>
        </p:nvSpPr>
        <p:spPr>
          <a:xfrm>
            <a:off x="1132577" y="4575502"/>
            <a:ext cx="182880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Veeva CRM</a:t>
            </a:r>
          </a:p>
        </p:txBody>
      </p:sp>
      <p:sp>
        <p:nvSpPr>
          <p:cNvPr id="76" name="TextBox 75">
            <a:extLst>
              <a:ext uri="{FF2B5EF4-FFF2-40B4-BE49-F238E27FC236}">
                <a16:creationId xmlns:a16="http://schemas.microsoft.com/office/drawing/2014/main" id="{29BCA70B-07F3-4184-B119-07E8A73B0D29}"/>
              </a:ext>
            </a:extLst>
          </p:cNvPr>
          <p:cNvSpPr txBox="1"/>
          <p:nvPr/>
        </p:nvSpPr>
        <p:spPr>
          <a:xfrm>
            <a:off x="3961877" y="4575502"/>
            <a:ext cx="201168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Restricted Use</a:t>
            </a:r>
          </a:p>
        </p:txBody>
      </p:sp>
      <p:sp>
        <p:nvSpPr>
          <p:cNvPr id="77" name="TextBox 76">
            <a:extLst>
              <a:ext uri="{FF2B5EF4-FFF2-40B4-BE49-F238E27FC236}">
                <a16:creationId xmlns:a16="http://schemas.microsoft.com/office/drawing/2014/main" id="{ABC6F0CE-3EF3-4748-8537-A266C0CD9329}"/>
              </a:ext>
            </a:extLst>
          </p:cNvPr>
          <p:cNvSpPr txBox="1"/>
          <p:nvPr/>
        </p:nvSpPr>
        <p:spPr>
          <a:xfrm>
            <a:off x="3961877" y="4974162"/>
            <a:ext cx="201168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If Yes, Fair Market Value</a:t>
            </a:r>
          </a:p>
        </p:txBody>
      </p:sp>
      <p:sp>
        <p:nvSpPr>
          <p:cNvPr id="78" name="TextBox 77">
            <a:extLst>
              <a:ext uri="{FF2B5EF4-FFF2-40B4-BE49-F238E27FC236}">
                <a16:creationId xmlns:a16="http://schemas.microsoft.com/office/drawing/2014/main" id="{D3001B95-73C8-4B7F-998E-B0AE7A43DE82}"/>
              </a:ext>
            </a:extLst>
          </p:cNvPr>
          <p:cNvSpPr txBox="1"/>
          <p:nvPr/>
        </p:nvSpPr>
        <p:spPr>
          <a:xfrm>
            <a:off x="1132577" y="1810962"/>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Brand or TA Name</a:t>
            </a:r>
          </a:p>
        </p:txBody>
      </p:sp>
      <p:sp>
        <p:nvSpPr>
          <p:cNvPr id="48" name="TextBox 47">
            <a:extLst>
              <a:ext uri="{FF2B5EF4-FFF2-40B4-BE49-F238E27FC236}">
                <a16:creationId xmlns:a16="http://schemas.microsoft.com/office/drawing/2014/main" id="{F0DE83F5-9900-4234-8A5B-4EFEB16F6D34}"/>
              </a:ext>
            </a:extLst>
          </p:cNvPr>
          <p:cNvSpPr txBox="1"/>
          <p:nvPr/>
        </p:nvSpPr>
        <p:spPr>
          <a:xfrm>
            <a:off x="7527636" y="3585295"/>
            <a:ext cx="1512587"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Document #</a:t>
            </a:r>
          </a:p>
        </p:txBody>
      </p:sp>
      <p:graphicFrame>
        <p:nvGraphicFramePr>
          <p:cNvPr id="59" name="Table 58">
            <a:extLst>
              <a:ext uri="{FF2B5EF4-FFF2-40B4-BE49-F238E27FC236}">
                <a16:creationId xmlns:a16="http://schemas.microsoft.com/office/drawing/2014/main" id="{26419F55-E696-4649-B99D-36B08665CB7C}"/>
              </a:ext>
            </a:extLst>
          </p:cNvPr>
          <p:cNvGraphicFramePr>
            <a:graphicFrameLocks noGrp="1"/>
          </p:cNvGraphicFramePr>
          <p:nvPr>
            <p:extLst>
              <p:ext uri="{D42A27DB-BD31-4B8C-83A1-F6EECF244321}">
                <p14:modId xmlns:p14="http://schemas.microsoft.com/office/powerpoint/2010/main" val="1269989386"/>
              </p:ext>
            </p:extLst>
          </p:nvPr>
        </p:nvGraphicFramePr>
        <p:xfrm>
          <a:off x="1131937" y="4566547"/>
          <a:ext cx="9949786" cy="764702"/>
        </p:xfrm>
        <a:graphic>
          <a:graphicData uri="http://schemas.openxmlformats.org/drawingml/2006/table">
            <a:tbl>
              <a:tblPr>
                <a:tableStyleId>{21E4AEA4-8DFA-4A89-87EB-49C32662AFE0}</a:tableStyleId>
              </a:tblPr>
              <a:tblGrid>
                <a:gridCol w="2931948">
                  <a:extLst>
                    <a:ext uri="{9D8B030D-6E8A-4147-A177-3AD203B41FA5}">
                      <a16:colId xmlns:a16="http://schemas.microsoft.com/office/drawing/2014/main" val="3458750997"/>
                    </a:ext>
                  </a:extLst>
                </a:gridCol>
                <a:gridCol w="3701243">
                  <a:extLst>
                    <a:ext uri="{9D8B030D-6E8A-4147-A177-3AD203B41FA5}">
                      <a16:colId xmlns:a16="http://schemas.microsoft.com/office/drawing/2014/main" val="4071395440"/>
                    </a:ext>
                  </a:extLst>
                </a:gridCol>
                <a:gridCol w="3316595">
                  <a:extLst>
                    <a:ext uri="{9D8B030D-6E8A-4147-A177-3AD203B41FA5}">
                      <a16:colId xmlns:a16="http://schemas.microsoft.com/office/drawing/2014/main" val="668771908"/>
                    </a:ext>
                  </a:extLst>
                </a:gridCol>
              </a:tblGrid>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53252475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152630277"/>
                  </a:ext>
                </a:extLst>
              </a:tr>
            </a:tbl>
          </a:graphicData>
        </a:graphic>
      </p:graphicFrame>
      <p:sp>
        <p:nvSpPr>
          <p:cNvPr id="7" name="Text Placeholder 6">
            <a:extLst>
              <a:ext uri="{FF2B5EF4-FFF2-40B4-BE49-F238E27FC236}">
                <a16:creationId xmlns:a16="http://schemas.microsoft.com/office/drawing/2014/main" id="{C399C3AD-3A79-4CAB-8984-EE85DD84E0A2}"/>
              </a:ext>
            </a:extLst>
          </p:cNvPr>
          <p:cNvSpPr>
            <a:spLocks noGrp="1"/>
          </p:cNvSpPr>
          <p:nvPr>
            <p:ph type="body" sz="quarter" idx="35" hasCustomPrompt="1"/>
          </p:nvPr>
        </p:nvSpPr>
        <p:spPr>
          <a:xfrm>
            <a:off x="9039198" y="3656902"/>
            <a:ext cx="2020226" cy="238125"/>
          </a:xfrm>
        </p:spPr>
        <p:txBody>
          <a:bodyPr>
            <a:noAutofit/>
          </a:bodyPr>
          <a:lstStyle>
            <a:lvl1pPr marL="0" indent="0">
              <a:buNone/>
              <a:defRPr sz="1200"/>
            </a:lvl1pPr>
            <a:lvl2pPr marL="228600" indent="0">
              <a:buNone/>
              <a:defRPr/>
            </a:lvl2pPr>
            <a:lvl3pPr marL="457200" indent="0">
              <a:buNone/>
              <a:defRPr/>
            </a:lvl3pPr>
            <a:lvl4pPr marL="685800" indent="0">
              <a:buNone/>
              <a:defRPr/>
            </a:lvl4pPr>
            <a:lvl5pPr marL="914400" indent="0">
              <a:buNone/>
              <a:defRPr/>
            </a:lvl5pPr>
          </a:lstStyle>
          <a:p>
            <a:pPr lvl="0"/>
            <a:r>
              <a:rPr lang="en-US"/>
              <a:t>ML-XXXX-US-XXXX</a:t>
            </a:r>
          </a:p>
        </p:txBody>
      </p:sp>
    </p:spTree>
    <p:extLst>
      <p:ext uri="{BB962C8B-B14F-4D97-AF65-F5344CB8AC3E}">
        <p14:creationId xmlns:p14="http://schemas.microsoft.com/office/powerpoint/2010/main" val="244175140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Global Cover Sheet">
    <p:spTree>
      <p:nvGrpSpPr>
        <p:cNvPr id="1" name=""/>
        <p:cNvGrpSpPr/>
        <p:nvPr/>
      </p:nvGrpSpPr>
      <p:grpSpPr>
        <a:xfrm>
          <a:off x="0" y="0"/>
          <a:ext cx="0" cy="0"/>
          <a:chOff x="0" y="0"/>
          <a:chExt cx="0" cy="0"/>
        </a:xfrm>
      </p:grpSpPr>
      <p:sp>
        <p:nvSpPr>
          <p:cNvPr id="79" name="TextBox 78">
            <a:extLst>
              <a:ext uri="{FF2B5EF4-FFF2-40B4-BE49-F238E27FC236}">
                <a16:creationId xmlns:a16="http://schemas.microsoft.com/office/drawing/2014/main" id="{86D12817-4053-40BC-82BB-7AF5EE51AEBA}"/>
              </a:ext>
            </a:extLst>
          </p:cNvPr>
          <p:cNvSpPr txBox="1"/>
          <p:nvPr/>
        </p:nvSpPr>
        <p:spPr>
          <a:xfrm>
            <a:off x="526473" y="6034667"/>
            <a:ext cx="11208327" cy="830997"/>
          </a:xfrm>
          <a:prstGeom prst="rect">
            <a:avLst/>
          </a:prstGeom>
          <a:noFill/>
          <a:ln>
            <a:noFill/>
          </a:ln>
        </p:spPr>
        <p:txBody>
          <a:bodyPr wrap="square" rtlCol="0" anchor="b">
            <a:spAutoFit/>
          </a:bodyPr>
          <a:lstStyle/>
          <a:p>
            <a:pPr marL="0" indent="0" algn="ctr">
              <a:buClr>
                <a:schemeClr val="accent1"/>
              </a:buClr>
              <a:buFont typeface="Arial" panose="020B0604020202020204" pitchFamily="34" charset="0"/>
              <a:buNone/>
            </a:pPr>
            <a:r>
              <a:rPr lang="en-US" sz="1400" b="1" dirty="0">
                <a:solidFill>
                  <a:schemeClr val="tx1"/>
                </a:solidFill>
              </a:rPr>
              <a:t>External use of any of the content must be approved for release </a:t>
            </a:r>
            <a:br>
              <a:rPr lang="en-US" sz="1400" b="1" dirty="0">
                <a:solidFill>
                  <a:schemeClr val="tx1"/>
                </a:solidFill>
              </a:rPr>
            </a:br>
            <a:r>
              <a:rPr lang="en-US" sz="1400" b="1" dirty="0">
                <a:solidFill>
                  <a:schemeClr val="tx1"/>
                </a:solidFill>
              </a:rPr>
              <a:t>by your local nominated signatory/local medical process to ensure compliance with local regulations. </a:t>
            </a:r>
          </a:p>
          <a:p>
            <a:pPr marL="0" indent="0" algn="ctr">
              <a:buClr>
                <a:schemeClr val="accent1"/>
              </a:buClr>
              <a:buFont typeface="Arial" panose="020B0604020202020204" pitchFamily="34" charset="0"/>
              <a:buNone/>
            </a:pPr>
            <a:r>
              <a:rPr lang="en-US" sz="1000" b="0" dirty="0">
                <a:solidFill>
                  <a:schemeClr val="tx1"/>
                </a:solidFill>
              </a:rPr>
              <a:t>Refer to the General Properties for this asset in GMIP Content (Veeva Vault MedComms) for additional details. </a:t>
            </a:r>
          </a:p>
          <a:p>
            <a:pPr marL="0" indent="0" algn="ctr">
              <a:buClr>
                <a:schemeClr val="accent1"/>
              </a:buClr>
              <a:buFont typeface="Arial" panose="020B0604020202020204" pitchFamily="34" charset="0"/>
              <a:buNone/>
            </a:pPr>
            <a:r>
              <a:rPr lang="en-US" sz="1000" b="0" dirty="0">
                <a:solidFill>
                  <a:schemeClr val="tx1"/>
                </a:solidFill>
              </a:rPr>
              <a:t>Questions on this asset should be directed to asset owners.</a:t>
            </a:r>
          </a:p>
        </p:txBody>
      </p:sp>
      <p:graphicFrame>
        <p:nvGraphicFramePr>
          <p:cNvPr id="50" name="Table 49">
            <a:extLst>
              <a:ext uri="{FF2B5EF4-FFF2-40B4-BE49-F238E27FC236}">
                <a16:creationId xmlns:a16="http://schemas.microsoft.com/office/drawing/2014/main" id="{83D05D04-05CE-47AA-8F7B-B08C33B32C3F}"/>
              </a:ext>
            </a:extLst>
          </p:cNvPr>
          <p:cNvGraphicFramePr>
            <a:graphicFrameLocks noGrp="1"/>
          </p:cNvGraphicFramePr>
          <p:nvPr>
            <p:extLst>
              <p:ext uri="{D42A27DB-BD31-4B8C-83A1-F6EECF244321}">
                <p14:modId xmlns:p14="http://schemas.microsoft.com/office/powerpoint/2010/main" val="569558479"/>
              </p:ext>
            </p:extLst>
          </p:nvPr>
        </p:nvGraphicFramePr>
        <p:xfrm>
          <a:off x="1128800" y="2533405"/>
          <a:ext cx="9949786" cy="1529404"/>
        </p:xfrm>
        <a:graphic>
          <a:graphicData uri="http://schemas.openxmlformats.org/drawingml/2006/table">
            <a:tbl>
              <a:tblPr>
                <a:tableStyleId>{21E4AEA4-8DFA-4A89-87EB-49C32662AFE0}</a:tableStyleId>
              </a:tblPr>
              <a:tblGrid>
                <a:gridCol w="2931948">
                  <a:extLst>
                    <a:ext uri="{9D8B030D-6E8A-4147-A177-3AD203B41FA5}">
                      <a16:colId xmlns:a16="http://schemas.microsoft.com/office/drawing/2014/main" val="3458750997"/>
                    </a:ext>
                  </a:extLst>
                </a:gridCol>
                <a:gridCol w="3701243">
                  <a:extLst>
                    <a:ext uri="{9D8B030D-6E8A-4147-A177-3AD203B41FA5}">
                      <a16:colId xmlns:a16="http://schemas.microsoft.com/office/drawing/2014/main" val="4071395440"/>
                    </a:ext>
                  </a:extLst>
                </a:gridCol>
                <a:gridCol w="3316595">
                  <a:extLst>
                    <a:ext uri="{9D8B030D-6E8A-4147-A177-3AD203B41FA5}">
                      <a16:colId xmlns:a16="http://schemas.microsoft.com/office/drawing/2014/main" val="668771908"/>
                    </a:ext>
                  </a:extLst>
                </a:gridCol>
              </a:tblGrid>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989134820"/>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89025149"/>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53252475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152630277"/>
                  </a:ext>
                </a:extLst>
              </a:tr>
            </a:tbl>
          </a:graphicData>
        </a:graphic>
      </p:graphicFrame>
      <p:graphicFrame>
        <p:nvGraphicFramePr>
          <p:cNvPr id="5" name="Table 4">
            <a:extLst>
              <a:ext uri="{FF2B5EF4-FFF2-40B4-BE49-F238E27FC236}">
                <a16:creationId xmlns:a16="http://schemas.microsoft.com/office/drawing/2014/main" id="{3C8DCB22-4BDC-4256-9886-290008A41E58}"/>
              </a:ext>
            </a:extLst>
          </p:cNvPr>
          <p:cNvGraphicFramePr>
            <a:graphicFrameLocks noGrp="1"/>
          </p:cNvGraphicFramePr>
          <p:nvPr>
            <p:extLst>
              <p:ext uri="{D42A27DB-BD31-4B8C-83A1-F6EECF244321}">
                <p14:modId xmlns:p14="http://schemas.microsoft.com/office/powerpoint/2010/main" val="2778263398"/>
              </p:ext>
            </p:extLst>
          </p:nvPr>
        </p:nvGraphicFramePr>
        <p:xfrm>
          <a:off x="1128800" y="1039470"/>
          <a:ext cx="9949786" cy="1147053"/>
        </p:xfrm>
        <a:graphic>
          <a:graphicData uri="http://schemas.openxmlformats.org/drawingml/2006/table">
            <a:tbl>
              <a:tblPr>
                <a:tableStyleId>{21E4AEA4-8DFA-4A89-87EB-49C32662AFE0}</a:tableStyleId>
              </a:tblPr>
              <a:tblGrid>
                <a:gridCol w="2931948">
                  <a:extLst>
                    <a:ext uri="{9D8B030D-6E8A-4147-A177-3AD203B41FA5}">
                      <a16:colId xmlns:a16="http://schemas.microsoft.com/office/drawing/2014/main" val="3458750997"/>
                    </a:ext>
                  </a:extLst>
                </a:gridCol>
                <a:gridCol w="3701243">
                  <a:extLst>
                    <a:ext uri="{9D8B030D-6E8A-4147-A177-3AD203B41FA5}">
                      <a16:colId xmlns:a16="http://schemas.microsoft.com/office/drawing/2014/main" val="4071395440"/>
                    </a:ext>
                  </a:extLst>
                </a:gridCol>
                <a:gridCol w="3316595">
                  <a:extLst>
                    <a:ext uri="{9D8B030D-6E8A-4147-A177-3AD203B41FA5}">
                      <a16:colId xmlns:a16="http://schemas.microsoft.com/office/drawing/2014/main" val="668771908"/>
                    </a:ext>
                  </a:extLst>
                </a:gridCol>
              </a:tblGrid>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2342139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36883497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51146587"/>
                  </a:ext>
                </a:extLst>
              </a:tr>
            </a:tbl>
          </a:graphicData>
        </a:graphic>
      </p:graphicFrame>
      <p:sp>
        <p:nvSpPr>
          <p:cNvPr id="2" name="Date Placeholder 1"/>
          <p:cNvSpPr>
            <a:spLocks noGrp="1"/>
          </p:cNvSpPr>
          <p:nvPr>
            <p:ph type="dt" sz="half" idx="10"/>
          </p:nvPr>
        </p:nvSpPr>
        <p:spPr/>
        <p:txBody>
          <a:bodyPr/>
          <a:lstStyle/>
          <a:p>
            <a:fld id="{4B959C31-8071-4657-BA84-2004C5131029}" type="datetime1">
              <a:rPr lang="en-US" smtClean="0"/>
              <a:t>5/12/2026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8" name="TextBox 7">
            <a:extLst>
              <a:ext uri="{FF2B5EF4-FFF2-40B4-BE49-F238E27FC236}">
                <a16:creationId xmlns:a16="http://schemas.microsoft.com/office/drawing/2014/main" id="{FF897A55-CB79-4D07-BEF1-54B1E974D126}"/>
              </a:ext>
            </a:extLst>
          </p:cNvPr>
          <p:cNvSpPr txBox="1"/>
          <p:nvPr/>
        </p:nvSpPr>
        <p:spPr>
          <a:xfrm>
            <a:off x="10160000" y="6611780"/>
            <a:ext cx="2032000" cy="246221"/>
          </a:xfrm>
          <a:prstGeom prst="rect">
            <a:avLst/>
          </a:prstGeom>
          <a:noFill/>
        </p:spPr>
        <p:txBody>
          <a:bodyPr wrap="square" rtlCol="0" anchor="b" anchorCtr="0">
            <a:spAutoFit/>
          </a:bodyPr>
          <a:lstStyle/>
          <a:p>
            <a:pPr algn="r"/>
            <a:r>
              <a:rPr lang="en-US" sz="1000" b="0" baseline="0" dirty="0">
                <a:solidFill>
                  <a:schemeClr val="tx1"/>
                </a:solidFill>
                <a:latin typeface="Arial" pitchFamily="34" charset="0"/>
                <a:cs typeface="Arial" pitchFamily="34" charset="0"/>
              </a:rPr>
              <a:t>© AstraZeneca 2023</a:t>
            </a:r>
          </a:p>
        </p:txBody>
      </p:sp>
      <p:sp>
        <p:nvSpPr>
          <p:cNvPr id="9" name="Text Placeholder 8">
            <a:extLst>
              <a:ext uri="{FF2B5EF4-FFF2-40B4-BE49-F238E27FC236}">
                <a16:creationId xmlns:a16="http://schemas.microsoft.com/office/drawing/2014/main" id="{A9E08680-4520-4EA6-B4A7-FD0062F8A6E5}"/>
              </a:ext>
            </a:extLst>
          </p:cNvPr>
          <p:cNvSpPr>
            <a:spLocks noGrp="1"/>
          </p:cNvSpPr>
          <p:nvPr>
            <p:ph type="body" sz="quarter" idx="13" hasCustomPrompt="1"/>
          </p:nvPr>
        </p:nvSpPr>
        <p:spPr>
          <a:xfrm>
            <a:off x="3260436" y="1102835"/>
            <a:ext cx="7798987" cy="228600"/>
          </a:xfrm>
        </p:spPr>
        <p:txBody>
          <a:bodyPr anchor="ctr">
            <a:normAutofit/>
          </a:bodyPr>
          <a:lstStyle>
            <a:lvl1pPr marL="0" indent="0">
              <a:buFont typeface="Arial" panose="020B0604020202020204" pitchFamily="34" charset="0"/>
              <a:buNone/>
              <a:defRPr sz="1200"/>
            </a:lvl1pPr>
            <a:lvl2pPr marL="228600" indent="0">
              <a:buNone/>
              <a:defRPr/>
            </a:lvl2pPr>
            <a:lvl3pPr marL="457200" indent="0">
              <a:buNone/>
              <a:defRPr/>
            </a:lvl3pPr>
            <a:lvl4pPr marL="685800" indent="0">
              <a:buNone/>
              <a:defRPr/>
            </a:lvl4pPr>
            <a:lvl5pPr marL="914400" indent="0">
              <a:buNone/>
              <a:defRPr/>
            </a:lvl5pPr>
          </a:lstStyle>
          <a:p>
            <a:pPr lvl="0"/>
            <a:r>
              <a:rPr lang="en-US"/>
              <a:t>&lt;Generic Name&gt; - &lt;Title from Veeva Vault&gt;</a:t>
            </a:r>
          </a:p>
        </p:txBody>
      </p:sp>
      <p:sp>
        <p:nvSpPr>
          <p:cNvPr id="11" name="Text Placeholder 10">
            <a:extLst>
              <a:ext uri="{FF2B5EF4-FFF2-40B4-BE49-F238E27FC236}">
                <a16:creationId xmlns:a16="http://schemas.microsoft.com/office/drawing/2014/main" id="{CF687FD7-F293-4468-AE23-E28EE4619773}"/>
              </a:ext>
            </a:extLst>
          </p:cNvPr>
          <p:cNvSpPr>
            <a:spLocks noGrp="1"/>
          </p:cNvSpPr>
          <p:nvPr>
            <p:ph type="body" sz="quarter" idx="14" hasCustomPrompt="1"/>
          </p:nvPr>
        </p:nvSpPr>
        <p:spPr>
          <a:xfrm>
            <a:off x="3260436" y="3386320"/>
            <a:ext cx="914400"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MM/YY</a:t>
            </a:r>
          </a:p>
        </p:txBody>
      </p:sp>
      <p:sp>
        <p:nvSpPr>
          <p:cNvPr id="13" name="Text Placeholder 12">
            <a:extLst>
              <a:ext uri="{FF2B5EF4-FFF2-40B4-BE49-F238E27FC236}">
                <a16:creationId xmlns:a16="http://schemas.microsoft.com/office/drawing/2014/main" id="{5BA6C7CD-771E-461C-A133-67764B81E611}"/>
              </a:ext>
            </a:extLst>
          </p:cNvPr>
          <p:cNvSpPr>
            <a:spLocks noGrp="1"/>
          </p:cNvSpPr>
          <p:nvPr>
            <p:ph type="body" sz="quarter" idx="15" hasCustomPrompt="1"/>
          </p:nvPr>
        </p:nvSpPr>
        <p:spPr>
          <a:xfrm>
            <a:off x="3260436" y="1491653"/>
            <a:ext cx="1866770"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Reactive or Internal</a:t>
            </a:r>
          </a:p>
        </p:txBody>
      </p:sp>
      <p:sp>
        <p:nvSpPr>
          <p:cNvPr id="15" name="Text Placeholder 14">
            <a:extLst>
              <a:ext uri="{FF2B5EF4-FFF2-40B4-BE49-F238E27FC236}">
                <a16:creationId xmlns:a16="http://schemas.microsoft.com/office/drawing/2014/main" id="{6E33F1E3-ED30-4982-A86D-2C076E1C3B62}"/>
              </a:ext>
            </a:extLst>
          </p:cNvPr>
          <p:cNvSpPr>
            <a:spLocks noGrp="1"/>
          </p:cNvSpPr>
          <p:nvPr>
            <p:ph type="body" sz="quarter" idx="16" hasCustomPrompt="1"/>
          </p:nvPr>
        </p:nvSpPr>
        <p:spPr>
          <a:xfrm>
            <a:off x="3259907" y="3766558"/>
            <a:ext cx="914400"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MM/YY</a:t>
            </a:r>
          </a:p>
        </p:txBody>
      </p:sp>
      <p:sp>
        <p:nvSpPr>
          <p:cNvPr id="17" name="Text Placeholder 16">
            <a:extLst>
              <a:ext uri="{FF2B5EF4-FFF2-40B4-BE49-F238E27FC236}">
                <a16:creationId xmlns:a16="http://schemas.microsoft.com/office/drawing/2014/main" id="{12286C0F-7CF6-40B2-B8FA-7AF1D25B9922}"/>
              </a:ext>
            </a:extLst>
          </p:cNvPr>
          <p:cNvSpPr>
            <a:spLocks noGrp="1"/>
          </p:cNvSpPr>
          <p:nvPr>
            <p:ph type="body" sz="quarter" idx="17" hasCustomPrompt="1"/>
          </p:nvPr>
        </p:nvSpPr>
        <p:spPr>
          <a:xfrm>
            <a:off x="8497596" y="3775442"/>
            <a:ext cx="2561828"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Yes or No/List Third Party</a:t>
            </a:r>
          </a:p>
        </p:txBody>
      </p:sp>
      <p:sp>
        <p:nvSpPr>
          <p:cNvPr id="29" name="Text Placeholder 28">
            <a:extLst>
              <a:ext uri="{FF2B5EF4-FFF2-40B4-BE49-F238E27FC236}">
                <a16:creationId xmlns:a16="http://schemas.microsoft.com/office/drawing/2014/main" id="{110857ED-F4F0-4AED-89F7-6595C2BD781E}"/>
              </a:ext>
            </a:extLst>
          </p:cNvPr>
          <p:cNvSpPr>
            <a:spLocks noGrp="1"/>
          </p:cNvSpPr>
          <p:nvPr>
            <p:ph type="body" sz="quarter" idx="23" hasCustomPrompt="1"/>
          </p:nvPr>
        </p:nvSpPr>
        <p:spPr>
          <a:xfrm>
            <a:off x="8497455" y="3387905"/>
            <a:ext cx="2561828"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Yes, No, or N/A</a:t>
            </a:r>
          </a:p>
        </p:txBody>
      </p:sp>
      <p:sp>
        <p:nvSpPr>
          <p:cNvPr id="35" name="Text Placeholder 34">
            <a:extLst>
              <a:ext uri="{FF2B5EF4-FFF2-40B4-BE49-F238E27FC236}">
                <a16:creationId xmlns:a16="http://schemas.microsoft.com/office/drawing/2014/main" id="{B511FB73-1515-4896-A191-A9E5140DA205}"/>
              </a:ext>
            </a:extLst>
          </p:cNvPr>
          <p:cNvSpPr>
            <a:spLocks noGrp="1"/>
          </p:cNvSpPr>
          <p:nvPr>
            <p:ph type="body" sz="quarter" idx="26" hasCustomPrompt="1"/>
          </p:nvPr>
        </p:nvSpPr>
        <p:spPr>
          <a:xfrm>
            <a:off x="3251200" y="4769872"/>
            <a:ext cx="7808083" cy="258532"/>
          </a:xfrm>
        </p:spPr>
        <p:txBody>
          <a:bodyPr wrap="square" anchor="ctr">
            <a:sp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N/A or Enter Instructions</a:t>
            </a:r>
          </a:p>
        </p:txBody>
      </p:sp>
      <p:sp>
        <p:nvSpPr>
          <p:cNvPr id="37" name="Text Placeholder 36">
            <a:extLst>
              <a:ext uri="{FF2B5EF4-FFF2-40B4-BE49-F238E27FC236}">
                <a16:creationId xmlns:a16="http://schemas.microsoft.com/office/drawing/2014/main" id="{1E7DEFF9-F91F-49E6-94A9-010D12455C1C}"/>
              </a:ext>
            </a:extLst>
          </p:cNvPr>
          <p:cNvSpPr>
            <a:spLocks noGrp="1"/>
          </p:cNvSpPr>
          <p:nvPr>
            <p:ph type="body" sz="quarter" idx="27" hasCustomPrompt="1"/>
          </p:nvPr>
        </p:nvSpPr>
        <p:spPr>
          <a:xfrm>
            <a:off x="3260436" y="3000178"/>
            <a:ext cx="4248038"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New, Renewal, or Renewal with Changes</a:t>
            </a:r>
          </a:p>
        </p:txBody>
      </p:sp>
      <p:sp>
        <p:nvSpPr>
          <p:cNvPr id="39" name="Text Placeholder 38">
            <a:extLst>
              <a:ext uri="{FF2B5EF4-FFF2-40B4-BE49-F238E27FC236}">
                <a16:creationId xmlns:a16="http://schemas.microsoft.com/office/drawing/2014/main" id="{FA339AE6-73E5-47C9-8111-E129355C911C}"/>
              </a:ext>
            </a:extLst>
          </p:cNvPr>
          <p:cNvSpPr>
            <a:spLocks noGrp="1"/>
          </p:cNvSpPr>
          <p:nvPr>
            <p:ph type="body" sz="quarter" idx="28" hasCustomPrompt="1"/>
          </p:nvPr>
        </p:nvSpPr>
        <p:spPr>
          <a:xfrm>
            <a:off x="9040224" y="3007131"/>
            <a:ext cx="2019200"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err="1"/>
              <a:t>PromoMats</a:t>
            </a:r>
            <a:r>
              <a:rPr lang="en-US" dirty="0"/>
              <a:t>/MedComms #</a:t>
            </a:r>
          </a:p>
        </p:txBody>
      </p:sp>
      <p:sp>
        <p:nvSpPr>
          <p:cNvPr id="41" name="Text Placeholder 40">
            <a:extLst>
              <a:ext uri="{FF2B5EF4-FFF2-40B4-BE49-F238E27FC236}">
                <a16:creationId xmlns:a16="http://schemas.microsoft.com/office/drawing/2014/main" id="{F085F8C8-CE31-4A7B-87E4-06397B5B41DA}"/>
              </a:ext>
            </a:extLst>
          </p:cNvPr>
          <p:cNvSpPr>
            <a:spLocks noGrp="1"/>
          </p:cNvSpPr>
          <p:nvPr>
            <p:ph type="body" sz="quarter" idx="29" hasCustomPrompt="1"/>
          </p:nvPr>
        </p:nvSpPr>
        <p:spPr>
          <a:xfrm>
            <a:off x="3260436" y="2613599"/>
            <a:ext cx="4248038"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AZ MI Lead /Global Medical Affairs Lead</a:t>
            </a:r>
          </a:p>
        </p:txBody>
      </p:sp>
      <p:sp>
        <p:nvSpPr>
          <p:cNvPr id="49" name="Text Placeholder 48">
            <a:extLst>
              <a:ext uri="{FF2B5EF4-FFF2-40B4-BE49-F238E27FC236}">
                <a16:creationId xmlns:a16="http://schemas.microsoft.com/office/drawing/2014/main" id="{FFBD88D7-1F68-4A55-9958-01B92024FDF7}"/>
              </a:ext>
            </a:extLst>
          </p:cNvPr>
          <p:cNvSpPr>
            <a:spLocks noGrp="1"/>
          </p:cNvSpPr>
          <p:nvPr>
            <p:ph type="body" sz="quarter" idx="33" hasCustomPrompt="1"/>
          </p:nvPr>
        </p:nvSpPr>
        <p:spPr>
          <a:xfrm>
            <a:off x="3260436" y="1880471"/>
            <a:ext cx="3244201"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No or Yes, Pending Local Market Approval</a:t>
            </a:r>
          </a:p>
        </p:txBody>
      </p:sp>
      <p:sp>
        <p:nvSpPr>
          <p:cNvPr id="51" name="Text Placeholder 50">
            <a:extLst>
              <a:ext uri="{FF2B5EF4-FFF2-40B4-BE49-F238E27FC236}">
                <a16:creationId xmlns:a16="http://schemas.microsoft.com/office/drawing/2014/main" id="{D75479AB-AB9C-4737-A1D0-F9E28AC4F163}"/>
              </a:ext>
            </a:extLst>
          </p:cNvPr>
          <p:cNvSpPr>
            <a:spLocks noGrp="1"/>
          </p:cNvSpPr>
          <p:nvPr>
            <p:ph type="body" sz="quarter" idx="34" hasCustomPrompt="1"/>
          </p:nvPr>
        </p:nvSpPr>
        <p:spPr>
          <a:xfrm>
            <a:off x="8349572" y="1881207"/>
            <a:ext cx="2709851"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Therapy Area</a:t>
            </a:r>
          </a:p>
        </p:txBody>
      </p:sp>
      <p:sp>
        <p:nvSpPr>
          <p:cNvPr id="52" name="TextBox 51">
            <a:extLst>
              <a:ext uri="{FF2B5EF4-FFF2-40B4-BE49-F238E27FC236}">
                <a16:creationId xmlns:a16="http://schemas.microsoft.com/office/drawing/2014/main" id="{7085AA13-451C-453D-AD0D-E8AF815127C2}"/>
              </a:ext>
            </a:extLst>
          </p:cNvPr>
          <p:cNvSpPr txBox="1"/>
          <p:nvPr/>
        </p:nvSpPr>
        <p:spPr>
          <a:xfrm>
            <a:off x="1127567" y="1036716"/>
            <a:ext cx="2044732" cy="36576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Asset Title</a:t>
            </a:r>
          </a:p>
        </p:txBody>
      </p:sp>
      <p:sp>
        <p:nvSpPr>
          <p:cNvPr id="53" name="TextBox 52">
            <a:extLst>
              <a:ext uri="{FF2B5EF4-FFF2-40B4-BE49-F238E27FC236}">
                <a16:creationId xmlns:a16="http://schemas.microsoft.com/office/drawing/2014/main" id="{A88B6979-D240-45DF-8FFB-111611A15632}"/>
              </a:ext>
            </a:extLst>
          </p:cNvPr>
          <p:cNvSpPr txBox="1"/>
          <p:nvPr/>
        </p:nvSpPr>
        <p:spPr>
          <a:xfrm>
            <a:off x="1127567" y="3318506"/>
            <a:ext cx="2049742"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Approval Date</a:t>
            </a:r>
          </a:p>
        </p:txBody>
      </p:sp>
      <p:sp>
        <p:nvSpPr>
          <p:cNvPr id="54" name="TextBox 53">
            <a:extLst>
              <a:ext uri="{FF2B5EF4-FFF2-40B4-BE49-F238E27FC236}">
                <a16:creationId xmlns:a16="http://schemas.microsoft.com/office/drawing/2014/main" id="{13F32247-E803-4B9D-8739-4086AE7EDFE5}"/>
              </a:ext>
            </a:extLst>
          </p:cNvPr>
          <p:cNvSpPr txBox="1"/>
          <p:nvPr/>
        </p:nvSpPr>
        <p:spPr>
          <a:xfrm>
            <a:off x="1127567" y="1423839"/>
            <a:ext cx="2044732" cy="36576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Intended Use</a:t>
            </a:r>
          </a:p>
        </p:txBody>
      </p:sp>
      <p:sp>
        <p:nvSpPr>
          <p:cNvPr id="55" name="TextBox 54">
            <a:extLst>
              <a:ext uri="{FF2B5EF4-FFF2-40B4-BE49-F238E27FC236}">
                <a16:creationId xmlns:a16="http://schemas.microsoft.com/office/drawing/2014/main" id="{142B0649-53B3-4494-A56E-67DCF07E8290}"/>
              </a:ext>
            </a:extLst>
          </p:cNvPr>
          <p:cNvSpPr txBox="1"/>
          <p:nvPr/>
        </p:nvSpPr>
        <p:spPr>
          <a:xfrm>
            <a:off x="1127567" y="3697049"/>
            <a:ext cx="2049742"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Expiration Date</a:t>
            </a:r>
          </a:p>
        </p:txBody>
      </p:sp>
      <p:sp>
        <p:nvSpPr>
          <p:cNvPr id="66" name="TextBox 65">
            <a:extLst>
              <a:ext uri="{FF2B5EF4-FFF2-40B4-BE49-F238E27FC236}">
                <a16:creationId xmlns:a16="http://schemas.microsoft.com/office/drawing/2014/main" id="{67900F06-4765-44ED-A269-1CD58C5E952C}"/>
              </a:ext>
            </a:extLst>
          </p:cNvPr>
          <p:cNvSpPr txBox="1"/>
          <p:nvPr/>
        </p:nvSpPr>
        <p:spPr>
          <a:xfrm>
            <a:off x="4398741" y="3316701"/>
            <a:ext cx="4034059"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Copyright Permissions Obtained for Graphics</a:t>
            </a:r>
          </a:p>
        </p:txBody>
      </p:sp>
      <p:sp>
        <p:nvSpPr>
          <p:cNvPr id="69" name="TextBox 68">
            <a:extLst>
              <a:ext uri="{FF2B5EF4-FFF2-40B4-BE49-F238E27FC236}">
                <a16:creationId xmlns:a16="http://schemas.microsoft.com/office/drawing/2014/main" id="{621D8C32-5CB3-4252-B385-54C66A9E1EE6}"/>
              </a:ext>
            </a:extLst>
          </p:cNvPr>
          <p:cNvSpPr txBox="1"/>
          <p:nvPr/>
        </p:nvSpPr>
        <p:spPr>
          <a:xfrm>
            <a:off x="0" y="123145"/>
            <a:ext cx="12191999" cy="461665"/>
          </a:xfrm>
          <a:prstGeom prst="rect">
            <a:avLst/>
          </a:prstGeom>
          <a:solidFill>
            <a:schemeClr val="accent1"/>
          </a:solidFill>
          <a:ln>
            <a:noFill/>
          </a:ln>
        </p:spPr>
        <p:txBody>
          <a:bodyPr wrap="square" rtlCol="0" anchor="ctr">
            <a:spAutoFit/>
          </a:bodyPr>
          <a:lstStyle/>
          <a:p>
            <a:pPr marL="0" indent="0" algn="ctr">
              <a:buClr>
                <a:schemeClr val="accent1"/>
              </a:buClr>
              <a:buFont typeface="Arial" panose="020B0604020202020204" pitchFamily="34" charset="0"/>
              <a:buNone/>
            </a:pPr>
            <a:r>
              <a:rPr lang="en-US" sz="2400" b="1" dirty="0">
                <a:solidFill>
                  <a:schemeClr val="bg1"/>
                </a:solidFill>
              </a:rPr>
              <a:t>Global Medical Asset Cover Sheet</a:t>
            </a:r>
          </a:p>
        </p:txBody>
      </p:sp>
      <p:sp>
        <p:nvSpPr>
          <p:cNvPr id="70" name="TextBox 69">
            <a:extLst>
              <a:ext uri="{FF2B5EF4-FFF2-40B4-BE49-F238E27FC236}">
                <a16:creationId xmlns:a16="http://schemas.microsoft.com/office/drawing/2014/main" id="{6811B402-BB33-4FBF-A25A-6A132332CC41}"/>
              </a:ext>
            </a:extLst>
          </p:cNvPr>
          <p:cNvSpPr txBox="1"/>
          <p:nvPr/>
        </p:nvSpPr>
        <p:spPr>
          <a:xfrm>
            <a:off x="1127566" y="4734832"/>
            <a:ext cx="2044731" cy="461665"/>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Special Instructions</a:t>
            </a:r>
            <a:br>
              <a:rPr lang="en-US" sz="1200" b="1" dirty="0">
                <a:solidFill>
                  <a:schemeClr val="bg1"/>
                </a:solidFill>
              </a:rPr>
            </a:br>
            <a:r>
              <a:rPr lang="en-US" sz="1200" b="1" dirty="0">
                <a:solidFill>
                  <a:schemeClr val="bg1"/>
                </a:solidFill>
              </a:rPr>
              <a:t>and/or Disclaimers</a:t>
            </a:r>
          </a:p>
        </p:txBody>
      </p:sp>
      <p:sp>
        <p:nvSpPr>
          <p:cNvPr id="71" name="TextBox 70">
            <a:extLst>
              <a:ext uri="{FF2B5EF4-FFF2-40B4-BE49-F238E27FC236}">
                <a16:creationId xmlns:a16="http://schemas.microsoft.com/office/drawing/2014/main" id="{A1A1B573-DC23-488B-93DB-AD4DD88A4651}"/>
              </a:ext>
            </a:extLst>
          </p:cNvPr>
          <p:cNvSpPr txBox="1"/>
          <p:nvPr/>
        </p:nvSpPr>
        <p:spPr>
          <a:xfrm>
            <a:off x="6809252" y="1810962"/>
            <a:ext cx="1371600" cy="36576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Therapy Area</a:t>
            </a:r>
          </a:p>
        </p:txBody>
      </p:sp>
      <p:sp>
        <p:nvSpPr>
          <p:cNvPr id="72" name="TextBox 71">
            <a:extLst>
              <a:ext uri="{FF2B5EF4-FFF2-40B4-BE49-F238E27FC236}">
                <a16:creationId xmlns:a16="http://schemas.microsoft.com/office/drawing/2014/main" id="{A294A206-A31C-476D-ACCB-00ABD9DE8B78}"/>
              </a:ext>
            </a:extLst>
          </p:cNvPr>
          <p:cNvSpPr txBox="1"/>
          <p:nvPr/>
        </p:nvSpPr>
        <p:spPr>
          <a:xfrm>
            <a:off x="1127567" y="2935707"/>
            <a:ext cx="2044732"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New Asset/Renewal</a:t>
            </a:r>
          </a:p>
        </p:txBody>
      </p:sp>
      <p:sp>
        <p:nvSpPr>
          <p:cNvPr id="73" name="TextBox 72">
            <a:extLst>
              <a:ext uri="{FF2B5EF4-FFF2-40B4-BE49-F238E27FC236}">
                <a16:creationId xmlns:a16="http://schemas.microsoft.com/office/drawing/2014/main" id="{759580AA-6B1E-4C65-9D3B-8A40CBD8E220}"/>
              </a:ext>
            </a:extLst>
          </p:cNvPr>
          <p:cNvSpPr txBox="1"/>
          <p:nvPr/>
        </p:nvSpPr>
        <p:spPr>
          <a:xfrm>
            <a:off x="7527636" y="2935707"/>
            <a:ext cx="1512587"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Based On Asset</a:t>
            </a:r>
          </a:p>
        </p:txBody>
      </p:sp>
      <p:sp>
        <p:nvSpPr>
          <p:cNvPr id="74" name="TextBox 73">
            <a:extLst>
              <a:ext uri="{FF2B5EF4-FFF2-40B4-BE49-F238E27FC236}">
                <a16:creationId xmlns:a16="http://schemas.microsoft.com/office/drawing/2014/main" id="{00EE63BC-019F-46D2-85ED-E2FABA47A87D}"/>
              </a:ext>
            </a:extLst>
          </p:cNvPr>
          <p:cNvSpPr txBox="1"/>
          <p:nvPr/>
        </p:nvSpPr>
        <p:spPr>
          <a:xfrm>
            <a:off x="1127567" y="2541591"/>
            <a:ext cx="2044732"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Asset Owners</a:t>
            </a:r>
          </a:p>
        </p:txBody>
      </p:sp>
      <p:sp>
        <p:nvSpPr>
          <p:cNvPr id="78" name="TextBox 77">
            <a:extLst>
              <a:ext uri="{FF2B5EF4-FFF2-40B4-BE49-F238E27FC236}">
                <a16:creationId xmlns:a16="http://schemas.microsoft.com/office/drawing/2014/main" id="{D3001B95-73C8-4B7F-998E-B0AE7A43DE82}"/>
              </a:ext>
            </a:extLst>
          </p:cNvPr>
          <p:cNvSpPr txBox="1"/>
          <p:nvPr/>
        </p:nvSpPr>
        <p:spPr>
          <a:xfrm>
            <a:off x="1127567" y="1810962"/>
            <a:ext cx="2044732" cy="36576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Approved for Distribution</a:t>
            </a:r>
          </a:p>
        </p:txBody>
      </p:sp>
      <p:sp>
        <p:nvSpPr>
          <p:cNvPr id="48" name="TextBox 47">
            <a:extLst>
              <a:ext uri="{FF2B5EF4-FFF2-40B4-BE49-F238E27FC236}">
                <a16:creationId xmlns:a16="http://schemas.microsoft.com/office/drawing/2014/main" id="{F0DE83F5-9900-4234-8A5B-4EFEB16F6D34}"/>
              </a:ext>
            </a:extLst>
          </p:cNvPr>
          <p:cNvSpPr txBox="1"/>
          <p:nvPr/>
        </p:nvSpPr>
        <p:spPr>
          <a:xfrm>
            <a:off x="7527636" y="2541591"/>
            <a:ext cx="1512587"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Document #</a:t>
            </a:r>
          </a:p>
        </p:txBody>
      </p:sp>
      <p:sp>
        <p:nvSpPr>
          <p:cNvPr id="7" name="Text Placeholder 6">
            <a:extLst>
              <a:ext uri="{FF2B5EF4-FFF2-40B4-BE49-F238E27FC236}">
                <a16:creationId xmlns:a16="http://schemas.microsoft.com/office/drawing/2014/main" id="{C399C3AD-3A79-4CAB-8984-EE85DD84E0A2}"/>
              </a:ext>
            </a:extLst>
          </p:cNvPr>
          <p:cNvSpPr>
            <a:spLocks noGrp="1"/>
          </p:cNvSpPr>
          <p:nvPr>
            <p:ph type="body" sz="quarter" idx="35" hasCustomPrompt="1"/>
          </p:nvPr>
        </p:nvSpPr>
        <p:spPr>
          <a:xfrm>
            <a:off x="9039198" y="2613198"/>
            <a:ext cx="2020226" cy="238125"/>
          </a:xfrm>
        </p:spPr>
        <p:txBody>
          <a:bodyPr>
            <a:noAutofit/>
          </a:bodyPr>
          <a:lstStyle>
            <a:lvl1pPr marL="0" indent="0">
              <a:buNone/>
              <a:defRPr sz="1200"/>
            </a:lvl1pPr>
            <a:lvl2pPr marL="228600" indent="0">
              <a:buNone/>
              <a:defRPr/>
            </a:lvl2pPr>
            <a:lvl3pPr marL="457200" indent="0">
              <a:buNone/>
              <a:defRPr/>
            </a:lvl3pPr>
            <a:lvl4pPr marL="685800" indent="0">
              <a:buNone/>
              <a:defRPr/>
            </a:lvl4pPr>
            <a:lvl5pPr marL="914400" indent="0">
              <a:buNone/>
              <a:defRPr/>
            </a:lvl5pPr>
          </a:lstStyle>
          <a:p>
            <a:pPr lvl="0"/>
            <a:r>
              <a:rPr lang="en-US"/>
              <a:t>ML-XXXX-ALL-XXXX</a:t>
            </a:r>
          </a:p>
        </p:txBody>
      </p:sp>
      <p:sp>
        <p:nvSpPr>
          <p:cNvPr id="57" name="TextBox 56">
            <a:extLst>
              <a:ext uri="{FF2B5EF4-FFF2-40B4-BE49-F238E27FC236}">
                <a16:creationId xmlns:a16="http://schemas.microsoft.com/office/drawing/2014/main" id="{71FDDFED-CF51-4158-8A3B-DD9E176FC125}"/>
              </a:ext>
            </a:extLst>
          </p:cNvPr>
          <p:cNvSpPr txBox="1"/>
          <p:nvPr/>
        </p:nvSpPr>
        <p:spPr>
          <a:xfrm>
            <a:off x="4398741" y="3697049"/>
            <a:ext cx="4034059"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Technical Review/Fact Check by Medical Information</a:t>
            </a:r>
          </a:p>
        </p:txBody>
      </p:sp>
      <p:sp>
        <p:nvSpPr>
          <p:cNvPr id="62" name="TextBox 61">
            <a:extLst>
              <a:ext uri="{FF2B5EF4-FFF2-40B4-BE49-F238E27FC236}">
                <a16:creationId xmlns:a16="http://schemas.microsoft.com/office/drawing/2014/main" id="{65509915-7361-4754-AA26-9EB5B15ABE0F}"/>
              </a:ext>
            </a:extLst>
          </p:cNvPr>
          <p:cNvSpPr txBox="1"/>
          <p:nvPr/>
        </p:nvSpPr>
        <p:spPr>
          <a:xfrm>
            <a:off x="1127567" y="4294036"/>
            <a:ext cx="9946009" cy="461665"/>
          </a:xfrm>
          <a:prstGeom prst="rect">
            <a:avLst/>
          </a:prstGeom>
          <a:solidFill>
            <a:schemeClr val="accent1"/>
          </a:solidFill>
          <a:ln>
            <a:noFill/>
          </a:ln>
        </p:spPr>
        <p:txBody>
          <a:bodyPr wrap="none" rtlCol="0" anchor="ctr">
            <a:noAutofit/>
          </a:bodyPr>
          <a:lstStyle/>
          <a:p>
            <a:pPr marL="0" indent="0" algn="ctr">
              <a:buClr>
                <a:schemeClr val="accent1"/>
              </a:buClr>
              <a:buFont typeface="Arial" panose="020B0604020202020204" pitchFamily="34" charset="0"/>
              <a:buNone/>
            </a:pPr>
            <a:r>
              <a:rPr lang="en-US" sz="1200" b="1" dirty="0">
                <a:solidFill>
                  <a:schemeClr val="bg1"/>
                </a:solidFill>
              </a:rPr>
              <a:t>This material is globally approved for use by AstraZeneca Medical Personnel only. The local market is responsible for interpreting, </a:t>
            </a:r>
            <a:br>
              <a:rPr lang="en-US" sz="1200" b="1" dirty="0">
                <a:solidFill>
                  <a:schemeClr val="bg1"/>
                </a:solidFill>
              </a:rPr>
            </a:br>
            <a:r>
              <a:rPr lang="en-US" sz="1200" b="1" dirty="0">
                <a:solidFill>
                  <a:schemeClr val="bg1"/>
                </a:solidFill>
              </a:rPr>
              <a:t>reviewing, and approving the content according to their local label, rules, and regulations. </a:t>
            </a:r>
          </a:p>
        </p:txBody>
      </p:sp>
    </p:spTree>
    <p:extLst>
      <p:ext uri="{BB962C8B-B14F-4D97-AF65-F5344CB8AC3E}">
        <p14:creationId xmlns:p14="http://schemas.microsoft.com/office/powerpoint/2010/main" val="353867313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chemeClr val="tx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F7BE88-A5AF-4F29-9C43-CCABE1A54B16}"/>
              </a:ext>
            </a:extLst>
          </p:cNvPr>
          <p:cNvSpPr>
            <a:spLocks noGrp="1"/>
          </p:cNvSpPr>
          <p:nvPr>
            <p:ph type="dt" sz="half" idx="10"/>
          </p:nvPr>
        </p:nvSpPr>
        <p:spPr/>
        <p:txBody>
          <a:bodyPr/>
          <a:lstStyle/>
          <a:p>
            <a:fld id="{CD760F18-88F3-4EF5-B415-6A2DEC6930B5}" type="datetime1">
              <a:rPr lang="en-US" smtClean="0"/>
              <a:t>5/12/2026</a:t>
            </a:fld>
            <a:endParaRPr lang="en-US" dirty="0"/>
          </a:p>
        </p:txBody>
      </p:sp>
      <p:sp>
        <p:nvSpPr>
          <p:cNvPr id="4" name="Footer Placeholder 3">
            <a:extLst>
              <a:ext uri="{FF2B5EF4-FFF2-40B4-BE49-F238E27FC236}">
                <a16:creationId xmlns:a16="http://schemas.microsoft.com/office/drawing/2014/main" id="{09FE8F54-6E21-465B-A3DA-00A4D21C31BD}"/>
              </a:ext>
            </a:extLst>
          </p:cNvPr>
          <p:cNvSpPr>
            <a:spLocks noGrp="1"/>
          </p:cNvSpPr>
          <p:nvPr>
            <p:ph type="ftr" sz="quarter" idx="11"/>
          </p:nvPr>
        </p:nvSpPr>
        <p:spPr/>
        <p:txBody>
          <a:bodyPr/>
          <a:lstStyle/>
          <a:p>
            <a:endParaRPr lang="en-US" dirty="0"/>
          </a:p>
        </p:txBody>
      </p:sp>
      <p:sp>
        <p:nvSpPr>
          <p:cNvPr id="6" name="TextBox 5">
            <a:extLst>
              <a:ext uri="{FF2B5EF4-FFF2-40B4-BE49-F238E27FC236}">
                <a16:creationId xmlns:a16="http://schemas.microsoft.com/office/drawing/2014/main" id="{D94F3B48-EF4A-435C-9B6A-D374D77F38C3}"/>
              </a:ext>
            </a:extLst>
          </p:cNvPr>
          <p:cNvSpPr txBox="1"/>
          <p:nvPr/>
        </p:nvSpPr>
        <p:spPr>
          <a:xfrm>
            <a:off x="1842205" y="1928916"/>
            <a:ext cx="2892138" cy="1323439"/>
          </a:xfrm>
          <a:prstGeom prst="rect">
            <a:avLst/>
          </a:prstGeom>
          <a:noFill/>
        </p:spPr>
        <p:txBody>
          <a:bodyPr wrap="none" rtlCol="0">
            <a:spAutoFit/>
          </a:bodyPr>
          <a:lstStyle/>
          <a:p>
            <a:pPr marL="0" indent="0" algn="ctr">
              <a:buClr>
                <a:schemeClr val="accent1"/>
              </a:buClr>
              <a:buFont typeface="Arial" panose="020B0604020202020204" pitchFamily="34" charset="0"/>
              <a:buNone/>
            </a:pPr>
            <a:r>
              <a:rPr lang="en-US" sz="4000" b="1" dirty="0">
                <a:solidFill>
                  <a:schemeClr val="bg1"/>
                </a:solidFill>
              </a:rPr>
              <a:t>Use These </a:t>
            </a:r>
            <a:br>
              <a:rPr lang="en-US" sz="4000" b="1" dirty="0">
                <a:solidFill>
                  <a:schemeClr val="bg1"/>
                </a:solidFill>
              </a:rPr>
            </a:br>
            <a:r>
              <a:rPr lang="en-US" sz="4000" b="1" dirty="0">
                <a:solidFill>
                  <a:schemeClr val="bg1"/>
                </a:solidFill>
              </a:rPr>
              <a:t>Layouts</a:t>
            </a:r>
          </a:p>
        </p:txBody>
      </p:sp>
      <p:sp>
        <p:nvSpPr>
          <p:cNvPr id="7" name="TextBox 6">
            <a:extLst>
              <a:ext uri="{FF2B5EF4-FFF2-40B4-BE49-F238E27FC236}">
                <a16:creationId xmlns:a16="http://schemas.microsoft.com/office/drawing/2014/main" id="{393DD8E9-9C94-429A-ADFB-657793FE72F4}"/>
              </a:ext>
            </a:extLst>
          </p:cNvPr>
          <p:cNvSpPr txBox="1"/>
          <p:nvPr/>
        </p:nvSpPr>
        <p:spPr>
          <a:xfrm>
            <a:off x="7640331" y="1313363"/>
            <a:ext cx="2892138" cy="1938992"/>
          </a:xfrm>
          <a:prstGeom prst="rect">
            <a:avLst/>
          </a:prstGeom>
          <a:noFill/>
        </p:spPr>
        <p:txBody>
          <a:bodyPr wrap="none" rtlCol="0">
            <a:spAutoFit/>
          </a:bodyPr>
          <a:lstStyle/>
          <a:p>
            <a:pPr marL="0" indent="0" algn="ctr">
              <a:buClr>
                <a:schemeClr val="accent1"/>
              </a:buClr>
              <a:buFont typeface="Arial" panose="020B0604020202020204" pitchFamily="34" charset="0"/>
              <a:buNone/>
            </a:pPr>
            <a:r>
              <a:rPr lang="en-US" sz="4000" b="1" dirty="0">
                <a:solidFill>
                  <a:schemeClr val="bg1"/>
                </a:solidFill>
              </a:rPr>
              <a:t>DO NOT</a:t>
            </a:r>
          </a:p>
          <a:p>
            <a:pPr marL="0" indent="0" algn="ctr">
              <a:buClr>
                <a:schemeClr val="accent1"/>
              </a:buClr>
              <a:buFont typeface="Arial" panose="020B0604020202020204" pitchFamily="34" charset="0"/>
              <a:buNone/>
            </a:pPr>
            <a:r>
              <a:rPr lang="en-US" sz="4000" b="1" dirty="0">
                <a:solidFill>
                  <a:schemeClr val="bg1"/>
                </a:solidFill>
              </a:rPr>
              <a:t>Use These </a:t>
            </a:r>
            <a:br>
              <a:rPr lang="en-US" sz="4000" b="1" dirty="0">
                <a:solidFill>
                  <a:schemeClr val="bg1"/>
                </a:solidFill>
              </a:rPr>
            </a:br>
            <a:r>
              <a:rPr lang="en-US" sz="4000" b="1" dirty="0">
                <a:solidFill>
                  <a:schemeClr val="bg1"/>
                </a:solidFill>
              </a:rPr>
              <a:t>Layouts</a:t>
            </a:r>
          </a:p>
        </p:txBody>
      </p:sp>
      <p:sp>
        <p:nvSpPr>
          <p:cNvPr id="8" name="Arrow: Right 7">
            <a:extLst>
              <a:ext uri="{FF2B5EF4-FFF2-40B4-BE49-F238E27FC236}">
                <a16:creationId xmlns:a16="http://schemas.microsoft.com/office/drawing/2014/main" id="{D5CFAFC7-0AF5-4080-ACB6-82A4BA719686}"/>
              </a:ext>
            </a:extLst>
          </p:cNvPr>
          <p:cNvSpPr/>
          <p:nvPr/>
        </p:nvSpPr>
        <p:spPr>
          <a:xfrm>
            <a:off x="6961909" y="3464645"/>
            <a:ext cx="4301837" cy="218209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7EC8102A-483A-443B-B111-91EF87A971F0}"/>
              </a:ext>
            </a:extLst>
          </p:cNvPr>
          <p:cNvSpPr/>
          <p:nvPr/>
        </p:nvSpPr>
        <p:spPr>
          <a:xfrm flipH="1">
            <a:off x="987137" y="3464645"/>
            <a:ext cx="4301837" cy="218209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B521955-1D2E-4931-8448-8FC8C8309689}"/>
              </a:ext>
            </a:extLst>
          </p:cNvPr>
          <p:cNvSpPr txBox="1"/>
          <p:nvPr/>
        </p:nvSpPr>
        <p:spPr>
          <a:xfrm>
            <a:off x="1842205" y="1928916"/>
            <a:ext cx="2892138" cy="1323439"/>
          </a:xfrm>
          <a:prstGeom prst="rect">
            <a:avLst/>
          </a:prstGeom>
          <a:noFill/>
        </p:spPr>
        <p:txBody>
          <a:bodyPr wrap="none" rtlCol="0">
            <a:spAutoFit/>
          </a:bodyPr>
          <a:lstStyle/>
          <a:p>
            <a:pPr marL="0" indent="0" algn="ctr">
              <a:buClr>
                <a:schemeClr val="accent1"/>
              </a:buClr>
              <a:buFont typeface="Arial" panose="020B0604020202020204" pitchFamily="34" charset="0"/>
              <a:buNone/>
            </a:pPr>
            <a:r>
              <a:rPr lang="en-US" sz="4000" b="1" dirty="0">
                <a:solidFill>
                  <a:schemeClr val="bg1"/>
                </a:solidFill>
              </a:rPr>
              <a:t>Use These </a:t>
            </a:r>
            <a:br>
              <a:rPr lang="en-US" sz="4000" b="1" dirty="0">
                <a:solidFill>
                  <a:schemeClr val="bg1"/>
                </a:solidFill>
              </a:rPr>
            </a:br>
            <a:r>
              <a:rPr lang="en-US" sz="4000" b="1" dirty="0">
                <a:solidFill>
                  <a:schemeClr val="bg1"/>
                </a:solidFill>
              </a:rPr>
              <a:t>Layouts</a:t>
            </a:r>
          </a:p>
        </p:txBody>
      </p:sp>
      <p:sp>
        <p:nvSpPr>
          <p:cNvPr id="11" name="TextBox 10">
            <a:extLst>
              <a:ext uri="{FF2B5EF4-FFF2-40B4-BE49-F238E27FC236}">
                <a16:creationId xmlns:a16="http://schemas.microsoft.com/office/drawing/2014/main" id="{E33372DC-4718-490C-85FC-7C9D8D212E6E}"/>
              </a:ext>
            </a:extLst>
          </p:cNvPr>
          <p:cNvSpPr txBox="1"/>
          <p:nvPr/>
        </p:nvSpPr>
        <p:spPr>
          <a:xfrm>
            <a:off x="7640331" y="1313363"/>
            <a:ext cx="2892138" cy="1938992"/>
          </a:xfrm>
          <a:prstGeom prst="rect">
            <a:avLst/>
          </a:prstGeom>
          <a:noFill/>
        </p:spPr>
        <p:txBody>
          <a:bodyPr wrap="none" rtlCol="0">
            <a:spAutoFit/>
          </a:bodyPr>
          <a:lstStyle/>
          <a:p>
            <a:pPr marL="0" indent="0" algn="ctr">
              <a:buClr>
                <a:schemeClr val="accent1"/>
              </a:buClr>
              <a:buFont typeface="Arial" panose="020B0604020202020204" pitchFamily="34" charset="0"/>
              <a:buNone/>
            </a:pPr>
            <a:r>
              <a:rPr lang="en-US" sz="4000" b="1" dirty="0">
                <a:solidFill>
                  <a:schemeClr val="bg1"/>
                </a:solidFill>
              </a:rPr>
              <a:t>DO NOT</a:t>
            </a:r>
          </a:p>
          <a:p>
            <a:pPr marL="0" indent="0" algn="ctr">
              <a:buClr>
                <a:schemeClr val="accent1"/>
              </a:buClr>
              <a:buFont typeface="Arial" panose="020B0604020202020204" pitchFamily="34" charset="0"/>
              <a:buNone/>
            </a:pPr>
            <a:r>
              <a:rPr lang="en-US" sz="4000" b="1" dirty="0">
                <a:solidFill>
                  <a:schemeClr val="bg1"/>
                </a:solidFill>
              </a:rPr>
              <a:t>Use These </a:t>
            </a:r>
            <a:br>
              <a:rPr lang="en-US" sz="4000" b="1" dirty="0">
                <a:solidFill>
                  <a:schemeClr val="bg1"/>
                </a:solidFill>
              </a:rPr>
            </a:br>
            <a:r>
              <a:rPr lang="en-US" sz="4000" b="1" dirty="0">
                <a:solidFill>
                  <a:schemeClr val="bg1"/>
                </a:solidFill>
              </a:rPr>
              <a:t>Layouts</a:t>
            </a:r>
          </a:p>
        </p:txBody>
      </p:sp>
      <p:sp>
        <p:nvSpPr>
          <p:cNvPr id="12" name="Arrow: Right 11">
            <a:extLst>
              <a:ext uri="{FF2B5EF4-FFF2-40B4-BE49-F238E27FC236}">
                <a16:creationId xmlns:a16="http://schemas.microsoft.com/office/drawing/2014/main" id="{643FC13C-E6E5-47E2-B07D-9C69DC94F668}"/>
              </a:ext>
            </a:extLst>
          </p:cNvPr>
          <p:cNvSpPr/>
          <p:nvPr/>
        </p:nvSpPr>
        <p:spPr>
          <a:xfrm>
            <a:off x="6961909" y="3464645"/>
            <a:ext cx="4301837" cy="218209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11418049-4415-4D95-A8CD-7050599A1FF8}"/>
              </a:ext>
            </a:extLst>
          </p:cNvPr>
          <p:cNvSpPr/>
          <p:nvPr/>
        </p:nvSpPr>
        <p:spPr>
          <a:xfrm flipH="1">
            <a:off x="987137" y="3464645"/>
            <a:ext cx="4301837" cy="218209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F5895545-A608-4967-A414-974DA1504984}"/>
              </a:ext>
            </a:extLst>
          </p:cNvPr>
          <p:cNvSpPr txBox="1"/>
          <p:nvPr userDrawn="1"/>
        </p:nvSpPr>
        <p:spPr>
          <a:xfrm>
            <a:off x="1842205" y="1928916"/>
            <a:ext cx="2892138" cy="1323439"/>
          </a:xfrm>
          <a:prstGeom prst="rect">
            <a:avLst/>
          </a:prstGeom>
          <a:noFill/>
        </p:spPr>
        <p:txBody>
          <a:bodyPr wrap="none" rtlCol="0">
            <a:spAutoFit/>
          </a:bodyPr>
          <a:lstStyle/>
          <a:p>
            <a:pPr marL="0" indent="0" algn="ctr">
              <a:buClr>
                <a:schemeClr val="accent1"/>
              </a:buClr>
              <a:buFont typeface="Arial" panose="020B0604020202020204" pitchFamily="34" charset="0"/>
              <a:buNone/>
            </a:pPr>
            <a:r>
              <a:rPr lang="en-US" sz="4000" b="1" dirty="0">
                <a:solidFill>
                  <a:schemeClr val="bg1"/>
                </a:solidFill>
              </a:rPr>
              <a:t>Use These </a:t>
            </a:r>
            <a:br>
              <a:rPr lang="en-US" sz="4000" b="1" dirty="0">
                <a:solidFill>
                  <a:schemeClr val="bg1"/>
                </a:solidFill>
              </a:rPr>
            </a:br>
            <a:r>
              <a:rPr lang="en-US" sz="4000" b="1" dirty="0">
                <a:solidFill>
                  <a:schemeClr val="bg1"/>
                </a:solidFill>
              </a:rPr>
              <a:t>Layouts</a:t>
            </a:r>
          </a:p>
        </p:txBody>
      </p:sp>
      <p:sp>
        <p:nvSpPr>
          <p:cNvPr id="15" name="TextBox 14">
            <a:extLst>
              <a:ext uri="{FF2B5EF4-FFF2-40B4-BE49-F238E27FC236}">
                <a16:creationId xmlns:a16="http://schemas.microsoft.com/office/drawing/2014/main" id="{8B099A33-D706-441E-9C6D-4C5700E2E7CB}"/>
              </a:ext>
            </a:extLst>
          </p:cNvPr>
          <p:cNvSpPr txBox="1"/>
          <p:nvPr userDrawn="1"/>
        </p:nvSpPr>
        <p:spPr>
          <a:xfrm>
            <a:off x="7640331" y="1313363"/>
            <a:ext cx="2892138" cy="1938992"/>
          </a:xfrm>
          <a:prstGeom prst="rect">
            <a:avLst/>
          </a:prstGeom>
          <a:noFill/>
        </p:spPr>
        <p:txBody>
          <a:bodyPr wrap="none" rtlCol="0">
            <a:spAutoFit/>
          </a:bodyPr>
          <a:lstStyle/>
          <a:p>
            <a:pPr marL="0" indent="0" algn="ctr">
              <a:buClr>
                <a:schemeClr val="accent1"/>
              </a:buClr>
              <a:buFont typeface="Arial" panose="020B0604020202020204" pitchFamily="34" charset="0"/>
              <a:buNone/>
            </a:pPr>
            <a:r>
              <a:rPr lang="en-US" sz="4000" b="1" dirty="0">
                <a:solidFill>
                  <a:schemeClr val="bg1"/>
                </a:solidFill>
              </a:rPr>
              <a:t>DO NOT</a:t>
            </a:r>
          </a:p>
          <a:p>
            <a:pPr marL="0" indent="0" algn="ctr">
              <a:buClr>
                <a:schemeClr val="accent1"/>
              </a:buClr>
              <a:buFont typeface="Arial" panose="020B0604020202020204" pitchFamily="34" charset="0"/>
              <a:buNone/>
            </a:pPr>
            <a:r>
              <a:rPr lang="en-US" sz="4000" b="1" dirty="0">
                <a:solidFill>
                  <a:schemeClr val="bg1"/>
                </a:solidFill>
              </a:rPr>
              <a:t>Use These </a:t>
            </a:r>
            <a:br>
              <a:rPr lang="en-US" sz="4000" b="1" dirty="0">
                <a:solidFill>
                  <a:schemeClr val="bg1"/>
                </a:solidFill>
              </a:rPr>
            </a:br>
            <a:r>
              <a:rPr lang="en-US" sz="4000" b="1" dirty="0">
                <a:solidFill>
                  <a:schemeClr val="bg1"/>
                </a:solidFill>
              </a:rPr>
              <a:t>Layouts</a:t>
            </a:r>
          </a:p>
        </p:txBody>
      </p:sp>
      <p:sp>
        <p:nvSpPr>
          <p:cNvPr id="16" name="Arrow: Right 15">
            <a:extLst>
              <a:ext uri="{FF2B5EF4-FFF2-40B4-BE49-F238E27FC236}">
                <a16:creationId xmlns:a16="http://schemas.microsoft.com/office/drawing/2014/main" id="{9BB6AE3C-8966-4398-9A62-50E38A1A9A0E}"/>
              </a:ext>
            </a:extLst>
          </p:cNvPr>
          <p:cNvSpPr/>
          <p:nvPr userDrawn="1"/>
        </p:nvSpPr>
        <p:spPr>
          <a:xfrm>
            <a:off x="6961909" y="3464645"/>
            <a:ext cx="4301837" cy="218209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8915611A-492D-4B39-A7BD-55A350163C88}"/>
              </a:ext>
            </a:extLst>
          </p:cNvPr>
          <p:cNvSpPr/>
          <p:nvPr userDrawn="1"/>
        </p:nvSpPr>
        <p:spPr>
          <a:xfrm flipH="1">
            <a:off x="987137" y="3464645"/>
            <a:ext cx="4301837" cy="218209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233190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21B222D-1F10-41C1-825F-B79F2C79B8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31597" y="2338"/>
            <a:ext cx="10465904" cy="5888216"/>
          </a:xfrm>
          <a:prstGeom prst="rect">
            <a:avLst/>
          </a:prstGeom>
        </p:spPr>
      </p:pic>
      <p:sp>
        <p:nvSpPr>
          <p:cNvPr id="4" name="Date Placeholder 3"/>
          <p:cNvSpPr>
            <a:spLocks noGrp="1"/>
          </p:cNvSpPr>
          <p:nvPr>
            <p:ph type="dt" sz="half" idx="10"/>
          </p:nvPr>
        </p:nvSpPr>
        <p:spPr/>
        <p:txBody>
          <a:bodyPr/>
          <a:lstStyle/>
          <a:p>
            <a:fld id="{F5AB0D45-D70F-4565-90F4-8B70029F68B1}" type="datetime1">
              <a:rPr lang="en-US" smtClean="0"/>
              <a:t>5/12/2026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Title 1"/>
          <p:cNvSpPr>
            <a:spLocks noGrp="1"/>
          </p:cNvSpPr>
          <p:nvPr>
            <p:ph type="ctrTitle" hasCustomPrompt="1"/>
          </p:nvPr>
        </p:nvSpPr>
        <p:spPr>
          <a:xfrm>
            <a:off x="457200" y="1257300"/>
            <a:ext cx="10465904" cy="2171700"/>
          </a:xfrm>
        </p:spPr>
        <p:txBody>
          <a:bodyPr anchor="t" anchorCtr="0">
            <a:normAutofit/>
          </a:bodyPr>
          <a:lstStyle>
            <a:lvl1pPr algn="l">
              <a:defRPr sz="4400">
                <a:solidFill>
                  <a:srgbClr val="12839E"/>
                </a:solidFill>
              </a:defRPr>
            </a:lvl1pPr>
          </a:lstStyle>
          <a:p>
            <a:r>
              <a:rPr lang="en-US"/>
              <a:t>Click to Add Presentation Title</a:t>
            </a:r>
          </a:p>
        </p:txBody>
      </p:sp>
      <p:pic>
        <p:nvPicPr>
          <p:cNvPr id="11" name="Picture 10" descr="Logo&#10;&#10;Description automatically generated">
            <a:extLst>
              <a:ext uri="{FF2B5EF4-FFF2-40B4-BE49-F238E27FC236}">
                <a16:creationId xmlns:a16="http://schemas.microsoft.com/office/drawing/2014/main" id="{81801E80-5FF5-47A9-96AA-5453FA445D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35646" y="6029795"/>
            <a:ext cx="1699154" cy="411480"/>
          </a:xfrm>
          <a:prstGeom prst="rect">
            <a:avLst/>
          </a:prstGeom>
        </p:spPr>
      </p:pic>
      <p:sp>
        <p:nvSpPr>
          <p:cNvPr id="7" name="TextBox 6">
            <a:extLst>
              <a:ext uri="{FF2B5EF4-FFF2-40B4-BE49-F238E27FC236}">
                <a16:creationId xmlns:a16="http://schemas.microsoft.com/office/drawing/2014/main" id="{A2D34E75-0856-1240-E6ED-2A2849D10A2F}"/>
              </a:ext>
            </a:extLst>
          </p:cNvPr>
          <p:cNvSpPr txBox="1"/>
          <p:nvPr userDrawn="1"/>
        </p:nvSpPr>
        <p:spPr>
          <a:xfrm>
            <a:off x="10837142" y="6611780"/>
            <a:ext cx="1354858" cy="246221"/>
          </a:xfrm>
          <a:prstGeom prst="rect">
            <a:avLst/>
          </a:prstGeom>
          <a:noFill/>
        </p:spPr>
        <p:txBody>
          <a:bodyPr wrap="none" rtlCol="0" anchor="b" anchorCtr="0">
            <a:spAutoFit/>
          </a:bodyPr>
          <a:lstStyle/>
          <a:p>
            <a:pPr algn="r"/>
            <a:r>
              <a:rPr lang="en-US" sz="1000" b="0" baseline="0" dirty="0">
                <a:solidFill>
                  <a:schemeClr val="tx1"/>
                </a:solidFill>
                <a:latin typeface="Arial" pitchFamily="34" charset="0"/>
                <a:cs typeface="Arial" pitchFamily="34" charset="0"/>
              </a:rPr>
              <a:t>© AstraZeneca 2026</a:t>
            </a:r>
          </a:p>
        </p:txBody>
      </p:sp>
    </p:spTree>
    <p:extLst>
      <p:ext uri="{BB962C8B-B14F-4D97-AF65-F5344CB8AC3E}">
        <p14:creationId xmlns:p14="http://schemas.microsoft.com/office/powerpoint/2010/main" val="329102271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21B222D-1F10-41C1-825F-B79F2C79B8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31597" y="2338"/>
            <a:ext cx="10465904" cy="5888216"/>
          </a:xfrm>
          <a:prstGeom prst="rect">
            <a:avLst/>
          </a:prstGeom>
        </p:spPr>
      </p:pic>
      <p:sp>
        <p:nvSpPr>
          <p:cNvPr id="4" name="Date Placeholder 3"/>
          <p:cNvSpPr>
            <a:spLocks noGrp="1"/>
          </p:cNvSpPr>
          <p:nvPr>
            <p:ph type="dt" sz="half" idx="10"/>
          </p:nvPr>
        </p:nvSpPr>
        <p:spPr/>
        <p:txBody>
          <a:bodyPr/>
          <a:lstStyle/>
          <a:p>
            <a:fld id="{F5AB0D45-D70F-4565-90F4-8B70029F68B1}" type="datetime1">
              <a:rPr lang="en-US" smtClean="0"/>
              <a:t>5/12/2026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 name="Subtitle 2"/>
          <p:cNvSpPr>
            <a:spLocks noGrp="1"/>
          </p:cNvSpPr>
          <p:nvPr>
            <p:ph type="subTitle" idx="1" hasCustomPrompt="1"/>
          </p:nvPr>
        </p:nvSpPr>
        <p:spPr>
          <a:xfrm>
            <a:off x="457199" y="3630967"/>
            <a:ext cx="9054549" cy="2095130"/>
          </a:xfrm>
        </p:spPr>
        <p:txBody>
          <a:bodyPr>
            <a:normAutofit/>
          </a:bodyPr>
          <a:lstStyle>
            <a:lvl1pPr marL="0" indent="0" algn="l">
              <a:buNone/>
              <a:defRPr sz="2800">
                <a:solidFill>
                  <a:srgbClr val="00305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 name="Title 1"/>
          <p:cNvSpPr>
            <a:spLocks noGrp="1"/>
          </p:cNvSpPr>
          <p:nvPr>
            <p:ph type="ctrTitle" hasCustomPrompt="1"/>
          </p:nvPr>
        </p:nvSpPr>
        <p:spPr>
          <a:xfrm>
            <a:off x="457200" y="1257300"/>
            <a:ext cx="10465904" cy="2171700"/>
          </a:xfrm>
        </p:spPr>
        <p:txBody>
          <a:bodyPr anchor="t" anchorCtr="0">
            <a:normAutofit/>
          </a:bodyPr>
          <a:lstStyle>
            <a:lvl1pPr algn="l">
              <a:defRPr sz="4400">
                <a:solidFill>
                  <a:srgbClr val="12839E"/>
                </a:solidFill>
              </a:defRPr>
            </a:lvl1pPr>
          </a:lstStyle>
          <a:p>
            <a:r>
              <a:rPr lang="en-US"/>
              <a:t>Click to Add Presentation Title</a:t>
            </a:r>
          </a:p>
        </p:txBody>
      </p:sp>
      <p:pic>
        <p:nvPicPr>
          <p:cNvPr id="11" name="Picture 10" descr="Logo&#10;&#10;Description automatically generated">
            <a:extLst>
              <a:ext uri="{FF2B5EF4-FFF2-40B4-BE49-F238E27FC236}">
                <a16:creationId xmlns:a16="http://schemas.microsoft.com/office/drawing/2014/main" id="{81801E80-5FF5-47A9-96AA-5453FA445D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35646" y="6029795"/>
            <a:ext cx="1699154" cy="411480"/>
          </a:xfrm>
          <a:prstGeom prst="rect">
            <a:avLst/>
          </a:prstGeom>
        </p:spPr>
      </p:pic>
      <p:sp>
        <p:nvSpPr>
          <p:cNvPr id="6" name="Text Placeholder 6">
            <a:extLst>
              <a:ext uri="{FF2B5EF4-FFF2-40B4-BE49-F238E27FC236}">
                <a16:creationId xmlns:a16="http://schemas.microsoft.com/office/drawing/2014/main" id="{FE3CF92A-1C72-410A-9524-80135822C697}"/>
              </a:ext>
            </a:extLst>
          </p:cNvPr>
          <p:cNvSpPr>
            <a:spLocks noGrp="1"/>
          </p:cNvSpPr>
          <p:nvPr>
            <p:ph type="body" sz="quarter" idx="13" hasCustomPrompt="1"/>
          </p:nvPr>
        </p:nvSpPr>
        <p:spPr>
          <a:xfrm>
            <a:off x="457200" y="5852160"/>
            <a:ext cx="8280000" cy="1005840"/>
          </a:xfrm>
        </p:spPr>
        <p:txBody>
          <a:bodyPr bIns="72000"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a:t>Reference(s)</a:t>
            </a:r>
          </a:p>
        </p:txBody>
      </p:sp>
      <p:sp>
        <p:nvSpPr>
          <p:cNvPr id="7" name="TextBox 6">
            <a:extLst>
              <a:ext uri="{FF2B5EF4-FFF2-40B4-BE49-F238E27FC236}">
                <a16:creationId xmlns:a16="http://schemas.microsoft.com/office/drawing/2014/main" id="{A2D34E75-0856-1240-E6ED-2A2849D10A2F}"/>
              </a:ext>
            </a:extLst>
          </p:cNvPr>
          <p:cNvSpPr txBox="1"/>
          <p:nvPr userDrawn="1"/>
        </p:nvSpPr>
        <p:spPr>
          <a:xfrm>
            <a:off x="10837142" y="6611780"/>
            <a:ext cx="1354858" cy="246221"/>
          </a:xfrm>
          <a:prstGeom prst="rect">
            <a:avLst/>
          </a:prstGeom>
          <a:noFill/>
        </p:spPr>
        <p:txBody>
          <a:bodyPr wrap="none" rtlCol="0" anchor="b" anchorCtr="0">
            <a:spAutoFit/>
          </a:bodyPr>
          <a:lstStyle/>
          <a:p>
            <a:pPr algn="r"/>
            <a:r>
              <a:rPr lang="en-US" sz="1000" b="0" baseline="0" dirty="0">
                <a:solidFill>
                  <a:schemeClr val="tx1"/>
                </a:solidFill>
                <a:latin typeface="Arial" pitchFamily="34" charset="0"/>
                <a:cs typeface="Arial" pitchFamily="34" charset="0"/>
              </a:rPr>
              <a:t>© AstraZeneca 2026</a:t>
            </a:r>
          </a:p>
        </p:txBody>
      </p:sp>
    </p:spTree>
    <p:extLst>
      <p:ext uri="{BB962C8B-B14F-4D97-AF65-F5344CB8AC3E}">
        <p14:creationId xmlns:p14="http://schemas.microsoft.com/office/powerpoint/2010/main" val="176724322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2pPr marL="460800">
              <a:spcBef>
                <a:spcPts val="600"/>
              </a:spcBef>
              <a:defRPr/>
            </a:lvl2pPr>
            <a:lvl3pPr marL="691200">
              <a:spcBef>
                <a:spcPts val="600"/>
              </a:spcBef>
              <a:defRPr/>
            </a:lvl3pPr>
            <a:lvl4pPr marL="921600">
              <a:spcBef>
                <a:spcPts val="600"/>
              </a:spcBef>
              <a:defRPr/>
            </a:lvl4pPr>
            <a:lvl5pPr marL="1152000">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ACB930-CE3F-4743-B072-2338D7EF26EF}" type="datetime1">
              <a:rPr lang="en-US" smtClean="0"/>
              <a:t>5/12/2026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Text Placeholder 6">
            <a:extLst>
              <a:ext uri="{FF2B5EF4-FFF2-40B4-BE49-F238E27FC236}">
                <a16:creationId xmlns:a16="http://schemas.microsoft.com/office/drawing/2014/main" id="{EE30AC9B-FB17-E717-2138-AD8CD3FBE0FF}"/>
              </a:ext>
            </a:extLst>
          </p:cNvPr>
          <p:cNvSpPr>
            <a:spLocks noGrp="1"/>
          </p:cNvSpPr>
          <p:nvPr>
            <p:ph type="body" sz="quarter" idx="13" hasCustomPrompt="1"/>
          </p:nvPr>
        </p:nvSpPr>
        <p:spPr>
          <a:xfrm>
            <a:off x="457200" y="5852160"/>
            <a:ext cx="8964000" cy="1005840"/>
          </a:xfrm>
        </p:spPr>
        <p:txBody>
          <a:bodyPr bIns="72000"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a:t>Reference(s)</a:t>
            </a:r>
          </a:p>
        </p:txBody>
      </p:sp>
      <p:sp>
        <p:nvSpPr>
          <p:cNvPr id="8" name="TextBox 7">
            <a:extLst>
              <a:ext uri="{FF2B5EF4-FFF2-40B4-BE49-F238E27FC236}">
                <a16:creationId xmlns:a16="http://schemas.microsoft.com/office/drawing/2014/main" id="{F305A5DA-4487-F137-8BBA-03ED4D946CAC}"/>
              </a:ext>
            </a:extLst>
          </p:cNvPr>
          <p:cNvSpPr txBox="1"/>
          <p:nvPr userDrawn="1"/>
        </p:nvSpPr>
        <p:spPr>
          <a:xfrm>
            <a:off x="9708628" y="6611780"/>
            <a:ext cx="2483372" cy="246221"/>
          </a:xfrm>
          <a:prstGeom prst="rect">
            <a:avLst/>
          </a:prstGeom>
          <a:noFill/>
        </p:spPr>
        <p:txBody>
          <a:bodyPr wrap="none" rtlCol="0" anchor="b" anchorCtr="0">
            <a:spAutoFit/>
          </a:bodyPr>
          <a:lstStyle/>
          <a:p>
            <a:pPr algn="r"/>
            <a:r>
              <a:rPr lang="en-US" sz="1000" b="0" baseline="0" dirty="0">
                <a:solidFill>
                  <a:schemeClr val="tx1"/>
                </a:solidFill>
                <a:latin typeface="Arial" pitchFamily="34" charset="0"/>
                <a:cs typeface="Arial" pitchFamily="34" charset="0"/>
              </a:rPr>
              <a:t>© AstraZeneca 2025</a:t>
            </a:r>
            <a:r>
              <a:rPr lang="en-US" sz="1000" b="0" i="0" dirty="0">
                <a:solidFill>
                  <a:schemeClr val="tx1"/>
                </a:solidFill>
                <a:effectLst/>
                <a:latin typeface="Arial" panose="020B0604020202020204" pitchFamily="34" charset="0"/>
              </a:rPr>
              <a:t>. All rights reserved.</a:t>
            </a:r>
            <a:endParaRPr lang="en-US" sz="1000" b="0" baseline="0" dirty="0">
              <a:solidFill>
                <a:schemeClr val="tx1"/>
              </a:solidFill>
              <a:latin typeface="Arial" pitchFamily="34" charset="0"/>
              <a:cs typeface="Arial" pitchFamily="34" charset="0"/>
            </a:endParaRPr>
          </a:p>
        </p:txBody>
      </p:sp>
      <p:grpSp>
        <p:nvGrpSpPr>
          <p:cNvPr id="9" name="Group 8">
            <a:extLst>
              <a:ext uri="{FF2B5EF4-FFF2-40B4-BE49-F238E27FC236}">
                <a16:creationId xmlns:a16="http://schemas.microsoft.com/office/drawing/2014/main" id="{4E938436-FA6D-4375-E892-A71F4A879125}"/>
              </a:ext>
            </a:extLst>
          </p:cNvPr>
          <p:cNvGrpSpPr/>
          <p:nvPr userDrawn="1"/>
        </p:nvGrpSpPr>
        <p:grpSpPr>
          <a:xfrm>
            <a:off x="9458036" y="6132587"/>
            <a:ext cx="2276764" cy="371079"/>
            <a:chOff x="8827344" y="6029795"/>
            <a:chExt cx="2907456" cy="473872"/>
          </a:xfrm>
        </p:grpSpPr>
        <p:pic>
          <p:nvPicPr>
            <p:cNvPr id="10" name="Picture 9" descr="Logo&#10;&#10;Description automatically generated">
              <a:hlinkClick r:id="" action="ppaction://noaction"/>
              <a:extLst>
                <a:ext uri="{FF2B5EF4-FFF2-40B4-BE49-F238E27FC236}">
                  <a16:creationId xmlns:a16="http://schemas.microsoft.com/office/drawing/2014/main" id="{0D2963B4-4B4C-2C30-6E28-10D5CEFEDF9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35646" y="6029795"/>
              <a:ext cx="1699154" cy="411480"/>
            </a:xfrm>
            <a:prstGeom prst="rect">
              <a:avLst/>
            </a:prstGeom>
          </p:spPr>
        </p:pic>
        <p:pic>
          <p:nvPicPr>
            <p:cNvPr id="11" name="Graphic 10">
              <a:extLst>
                <a:ext uri="{FF2B5EF4-FFF2-40B4-BE49-F238E27FC236}">
                  <a16:creationId xmlns:a16="http://schemas.microsoft.com/office/drawing/2014/main" id="{B00FF5BA-7109-0F77-9A4A-35985F214B6D}"/>
                </a:ext>
              </a:extLst>
            </p:cNvPr>
            <p:cNvPicPr>
              <a:picLocks noChangeAspect="1"/>
            </p:cNvPicPr>
            <p:nvPr/>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38306" t="44872" r="38966" b="45223"/>
            <a:stretch/>
          </p:blipFill>
          <p:spPr>
            <a:xfrm>
              <a:off x="8827344" y="6183627"/>
              <a:ext cx="950276" cy="320040"/>
            </a:xfrm>
            <a:prstGeom prst="rect">
              <a:avLst/>
            </a:prstGeom>
          </p:spPr>
        </p:pic>
      </p:grpSp>
    </p:spTree>
    <p:extLst>
      <p:ext uri="{BB962C8B-B14F-4D97-AF65-F5344CB8AC3E}">
        <p14:creationId xmlns:p14="http://schemas.microsoft.com/office/powerpoint/2010/main" val="3683568220"/>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1A08C2D-8605-A641-9CF4-8FE0E373A342}"/>
              </a:ext>
            </a:extLst>
          </p:cNvPr>
          <p:cNvSpPr>
            <a:spLocks noGrp="1"/>
          </p:cNvSpPr>
          <p:nvPr>
            <p:ph type="title"/>
          </p:nvPr>
        </p:nvSpPr>
        <p:spPr>
          <a:xfrm>
            <a:off x="406401" y="2172771"/>
            <a:ext cx="11328400" cy="1510976"/>
          </a:xfrm>
        </p:spPr>
        <p:txBody>
          <a:bodyPr tIns="0" bIns="0" anchor="t">
            <a:normAutofit/>
          </a:bodyPr>
          <a:lstStyle>
            <a:lvl1pPr algn="ctr">
              <a:lnSpc>
                <a:spcPts val="4128"/>
              </a:lnSpc>
              <a:defRPr sz="3733" b="1" cap="none">
                <a:solidFill>
                  <a:srgbClr val="54585A"/>
                </a:solidFill>
              </a:defRPr>
            </a:lvl1pPr>
          </a:lstStyle>
          <a:p>
            <a:r>
              <a:rPr lang="en-US"/>
              <a:t>Click to edit Master title style</a:t>
            </a:r>
          </a:p>
        </p:txBody>
      </p:sp>
      <p:sp>
        <p:nvSpPr>
          <p:cNvPr id="11" name="Text Placeholder 2">
            <a:extLst>
              <a:ext uri="{FF2B5EF4-FFF2-40B4-BE49-F238E27FC236}">
                <a16:creationId xmlns:a16="http://schemas.microsoft.com/office/drawing/2014/main" id="{07E426C7-FADC-504A-92CB-1438D033D76A}"/>
              </a:ext>
            </a:extLst>
          </p:cNvPr>
          <p:cNvSpPr>
            <a:spLocks noGrp="1"/>
          </p:cNvSpPr>
          <p:nvPr>
            <p:ph type="body" idx="1" hasCustomPrompt="1"/>
          </p:nvPr>
        </p:nvSpPr>
        <p:spPr>
          <a:xfrm>
            <a:off x="415708" y="3970522"/>
            <a:ext cx="11319093" cy="2000249"/>
          </a:xfrm>
        </p:spPr>
        <p:txBody>
          <a:bodyPr lIns="0" tIns="0" rIns="0" bIns="0" anchor="t" anchorCtr="0">
            <a:normAutofit/>
          </a:bodyPr>
          <a:lstStyle>
            <a:lvl1pPr marL="0" indent="0" algn="ctr">
              <a:spcBef>
                <a:spcPts val="0"/>
              </a:spcBef>
              <a:spcAft>
                <a:spcPts val="0"/>
              </a:spcAft>
              <a:buNone/>
              <a:defRPr sz="2400">
                <a:solidFill>
                  <a:srgbClr val="54585A"/>
                </a:solidFill>
              </a:defRPr>
            </a:lvl1pPr>
            <a:lvl2pPr marL="548621" indent="0">
              <a:buNone/>
              <a:defRPr sz="2160">
                <a:solidFill>
                  <a:schemeClr val="tx1">
                    <a:tint val="75000"/>
                  </a:schemeClr>
                </a:solidFill>
              </a:defRPr>
            </a:lvl2pPr>
            <a:lvl3pPr marL="1097242" indent="0">
              <a:buNone/>
              <a:defRPr sz="1920">
                <a:solidFill>
                  <a:schemeClr val="tx1">
                    <a:tint val="75000"/>
                  </a:schemeClr>
                </a:solidFill>
              </a:defRPr>
            </a:lvl3pPr>
            <a:lvl4pPr marL="1645863" indent="0">
              <a:buNone/>
              <a:defRPr sz="1680">
                <a:solidFill>
                  <a:schemeClr val="tx1">
                    <a:tint val="75000"/>
                  </a:schemeClr>
                </a:solidFill>
              </a:defRPr>
            </a:lvl4pPr>
            <a:lvl5pPr marL="2194484" indent="0">
              <a:buNone/>
              <a:defRPr sz="1680">
                <a:solidFill>
                  <a:schemeClr val="tx1">
                    <a:tint val="75000"/>
                  </a:schemeClr>
                </a:solidFill>
              </a:defRPr>
            </a:lvl5pPr>
            <a:lvl6pPr marL="2743105" indent="0">
              <a:buNone/>
              <a:defRPr sz="1680">
                <a:solidFill>
                  <a:schemeClr val="tx1">
                    <a:tint val="75000"/>
                  </a:schemeClr>
                </a:solidFill>
              </a:defRPr>
            </a:lvl6pPr>
            <a:lvl7pPr marL="3291726" indent="0">
              <a:buNone/>
              <a:defRPr sz="1680">
                <a:solidFill>
                  <a:schemeClr val="tx1">
                    <a:tint val="75000"/>
                  </a:schemeClr>
                </a:solidFill>
              </a:defRPr>
            </a:lvl7pPr>
            <a:lvl8pPr marL="3840345" indent="0">
              <a:buNone/>
              <a:defRPr sz="1680">
                <a:solidFill>
                  <a:schemeClr val="tx1">
                    <a:tint val="75000"/>
                  </a:schemeClr>
                </a:solidFill>
              </a:defRPr>
            </a:lvl8pPr>
            <a:lvl9pPr marL="4388966" indent="0">
              <a:buNone/>
              <a:defRPr sz="1680">
                <a:solidFill>
                  <a:schemeClr val="tx1">
                    <a:tint val="75000"/>
                  </a:schemeClr>
                </a:solidFill>
              </a:defRPr>
            </a:lvl9pPr>
          </a:lstStyle>
          <a:p>
            <a:pPr lvl="0"/>
            <a:r>
              <a:rPr lang="en-US"/>
              <a:t>Click to edit Master text styles</a:t>
            </a:r>
          </a:p>
        </p:txBody>
      </p:sp>
      <p:sp>
        <p:nvSpPr>
          <p:cNvPr id="13" name="Slide Number Placeholder 5">
            <a:extLst>
              <a:ext uri="{FF2B5EF4-FFF2-40B4-BE49-F238E27FC236}">
                <a16:creationId xmlns:a16="http://schemas.microsoft.com/office/drawing/2014/main" id="{8E837657-2F26-0E4B-98BA-BF6093A66DD7}"/>
              </a:ext>
            </a:extLst>
          </p:cNvPr>
          <p:cNvSpPr>
            <a:spLocks noGrp="1"/>
          </p:cNvSpPr>
          <p:nvPr>
            <p:ph type="sldNum" sz="quarter" idx="4"/>
          </p:nvPr>
        </p:nvSpPr>
        <p:spPr>
          <a:xfrm>
            <a:off x="8988172" y="6356351"/>
            <a:ext cx="2743200" cy="365125"/>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16120F3-477D-CA49-8F89-EE7DC96DF2E7}" type="slidenum">
              <a:rPr lang="en-US" smtClean="0"/>
              <a:pPr/>
              <a:t>‹N›</a:t>
            </a:fld>
            <a:endParaRPr lang="en-US" dirty="0"/>
          </a:p>
        </p:txBody>
      </p:sp>
      <p:sp>
        <p:nvSpPr>
          <p:cNvPr id="15" name="Footer Placeholder 4">
            <a:extLst>
              <a:ext uri="{FF2B5EF4-FFF2-40B4-BE49-F238E27FC236}">
                <a16:creationId xmlns:a16="http://schemas.microsoft.com/office/drawing/2014/main" id="{8EF03813-80EA-5342-A74D-B85153AC1BAB}"/>
              </a:ext>
            </a:extLst>
          </p:cNvPr>
          <p:cNvSpPr>
            <a:spLocks noGrp="1"/>
          </p:cNvSpPr>
          <p:nvPr>
            <p:ph type="ftr" sz="quarter" idx="3"/>
          </p:nvPr>
        </p:nvSpPr>
        <p:spPr>
          <a:xfrm>
            <a:off x="415708" y="6356351"/>
            <a:ext cx="4114800" cy="365125"/>
          </a:xfrm>
          <a:prstGeom prst="rect">
            <a:avLst/>
          </a:prstGeom>
        </p:spPr>
        <p:txBody>
          <a:bodyPr vert="horz" lIns="0" tIns="0" rIns="0" bIns="0" rtlCol="0" anchor="b" anchorCtr="0"/>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dirty="0"/>
              <a:t>Copyright © 2021 American College of Chest Physicians.</a:t>
            </a:r>
          </a:p>
        </p:txBody>
      </p:sp>
    </p:spTree>
    <p:extLst>
      <p:ext uri="{BB962C8B-B14F-4D97-AF65-F5344CB8AC3E}">
        <p14:creationId xmlns:p14="http://schemas.microsoft.com/office/powerpoint/2010/main" val="26490387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2EF48-8CBD-6C4E-BD7B-73D1EA8D3833}"/>
              </a:ext>
            </a:extLst>
          </p:cNvPr>
          <p:cNvPicPr>
            <a:picLocks noChangeAspect="1"/>
          </p:cNvPicPr>
          <p:nvPr userDrawn="1"/>
        </p:nvPicPr>
        <p:blipFill>
          <a:blip r:embed="rId2"/>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BACEFC81-6411-D54B-AD84-B0DB660DEBB6}"/>
              </a:ext>
            </a:extLst>
          </p:cNvPr>
          <p:cNvSpPr>
            <a:spLocks noGrp="1"/>
          </p:cNvSpPr>
          <p:nvPr>
            <p:ph type="ctrTitle"/>
          </p:nvPr>
        </p:nvSpPr>
        <p:spPr>
          <a:xfrm>
            <a:off x="450573" y="0"/>
            <a:ext cx="9144000" cy="2387600"/>
          </a:xfrm>
          <a:prstGeom prst="rect">
            <a:avLst/>
          </a:prstGeom>
        </p:spPr>
        <p:txBody>
          <a:bodyPr anchor="b"/>
          <a:lstStyle>
            <a:lvl1pPr algn="l">
              <a:defRPr sz="60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7E8A3FB7-2812-534E-B325-3DD107CEAC27}"/>
              </a:ext>
            </a:extLst>
          </p:cNvPr>
          <p:cNvSpPr>
            <a:spLocks noGrp="1"/>
          </p:cNvSpPr>
          <p:nvPr>
            <p:ph type="subTitle" idx="1"/>
          </p:nvPr>
        </p:nvSpPr>
        <p:spPr>
          <a:xfrm>
            <a:off x="450573" y="2479675"/>
            <a:ext cx="9144000" cy="165576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69603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52BECE8-AFAD-B2B6-0287-1717D71BA2ED}"/>
              </a:ext>
            </a:extLst>
          </p:cNvPr>
          <p:cNvSpPr>
            <a:spLocks noGrp="1"/>
          </p:cNvSpPr>
          <p:nvPr>
            <p:ph type="dt" sz="half" idx="10"/>
          </p:nvPr>
        </p:nvSpPr>
        <p:spPr/>
        <p:txBody>
          <a:bodyPr/>
          <a:lstStyle/>
          <a:p>
            <a:fld id="{DE8B79D1-5BDE-4827-83B2-2749298D4BA5}" type="datetimeFigureOut">
              <a:rPr lang="it-IT" smtClean="0"/>
              <a:t>12/05/2026</a:t>
            </a:fld>
            <a:endParaRPr lang="it-IT"/>
          </a:p>
        </p:txBody>
      </p:sp>
      <p:sp>
        <p:nvSpPr>
          <p:cNvPr id="3" name="Segnaposto piè di pagina 2">
            <a:extLst>
              <a:ext uri="{FF2B5EF4-FFF2-40B4-BE49-F238E27FC236}">
                <a16:creationId xmlns:a16="http://schemas.microsoft.com/office/drawing/2014/main" id="{5F5D1535-E304-9B15-7E99-F06FA563876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CE2FFFB-7444-6DF5-3093-B48FD5FE7EED}"/>
              </a:ext>
            </a:extLst>
          </p:cNvPr>
          <p:cNvSpPr>
            <a:spLocks noGrp="1"/>
          </p:cNvSpPr>
          <p:nvPr>
            <p:ph type="sldNum" sz="quarter" idx="12"/>
          </p:nvPr>
        </p:nvSpPr>
        <p:spPr/>
        <p:txBody>
          <a:bodyPr/>
          <a:lstStyle/>
          <a:p>
            <a:fld id="{C93374F0-346E-4A6B-9BB1-7923DCC6BDF8}" type="slidenum">
              <a:rPr lang="it-IT" smtClean="0"/>
              <a:t>‹N›</a:t>
            </a:fld>
            <a:endParaRPr lang="it-IT"/>
          </a:p>
        </p:txBody>
      </p:sp>
    </p:spTree>
    <p:extLst>
      <p:ext uri="{BB962C8B-B14F-4D97-AF65-F5344CB8AC3E}">
        <p14:creationId xmlns:p14="http://schemas.microsoft.com/office/powerpoint/2010/main" val="3052882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19"/>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496590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89D6EE-B95D-F7CE-6A5E-1270BF857D4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13BAD0F-A8A1-BA63-8156-E0F45BC6F2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F3BB91E-99D1-AE55-B8E0-E1B32CF47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8FB7016-2538-E6B1-7176-1624B692B82A}"/>
              </a:ext>
            </a:extLst>
          </p:cNvPr>
          <p:cNvSpPr>
            <a:spLocks noGrp="1"/>
          </p:cNvSpPr>
          <p:nvPr>
            <p:ph type="dt" sz="half" idx="10"/>
          </p:nvPr>
        </p:nvSpPr>
        <p:spPr/>
        <p:txBody>
          <a:bodyPr/>
          <a:lstStyle/>
          <a:p>
            <a:fld id="{935ACCFD-939F-4BC8-B650-EB4C07CBF172}" type="datetimeFigureOut">
              <a:rPr lang="it-IT" smtClean="0"/>
              <a:t>12/05/2026</a:t>
            </a:fld>
            <a:endParaRPr lang="it-IT"/>
          </a:p>
        </p:txBody>
      </p:sp>
      <p:sp>
        <p:nvSpPr>
          <p:cNvPr id="6" name="Segnaposto piè di pagina 5">
            <a:extLst>
              <a:ext uri="{FF2B5EF4-FFF2-40B4-BE49-F238E27FC236}">
                <a16:creationId xmlns:a16="http://schemas.microsoft.com/office/drawing/2014/main" id="{97E46251-6CE8-DD17-E8C0-07BCC617505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2AC1EE3-743A-6E12-5F49-2292F7E8EA5E}"/>
              </a:ext>
            </a:extLst>
          </p:cNvPr>
          <p:cNvSpPr>
            <a:spLocks noGrp="1"/>
          </p:cNvSpPr>
          <p:nvPr>
            <p:ph type="sldNum" sz="quarter" idx="12"/>
          </p:nvPr>
        </p:nvSpPr>
        <p:spPr/>
        <p:txBody>
          <a:bodyPr/>
          <a:lstStyle/>
          <a:p>
            <a:fld id="{66640029-DBEE-4041-83E0-C7B053939EE2}" type="slidenum">
              <a:rPr lang="it-IT" smtClean="0"/>
              <a:t>‹N›</a:t>
            </a:fld>
            <a:endParaRPr lang="it-IT"/>
          </a:p>
        </p:txBody>
      </p:sp>
    </p:spTree>
    <p:extLst>
      <p:ext uri="{BB962C8B-B14F-4D97-AF65-F5344CB8AC3E}">
        <p14:creationId xmlns:p14="http://schemas.microsoft.com/office/powerpoint/2010/main" val="174836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922921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4277500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6990439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8611663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6839777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7338659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788"/>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76326"/>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41775552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5503"/>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7944755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4248272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79"/>
            <a:ext cx="154305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5979"/>
            <a:ext cx="45148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151140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8" Type="http://schemas.openxmlformats.org/officeDocument/2006/relationships/slideLayout" Target="../slideLayouts/slideLayout37.xml"/><Relationship Id="rId3"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image" Target="../media/image2.png"/><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theme" Target="../theme/theme4.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142CB4E-0485-8BA1-A39B-E2EB43C1BB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F910266-3D9C-D8D2-E47D-A8A940B997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036AC12-6584-7AA6-B2BB-5F906324D1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5ACCFD-939F-4BC8-B650-EB4C07CBF172}" type="datetimeFigureOut">
              <a:rPr lang="it-IT" smtClean="0"/>
              <a:t>12/05/2026</a:t>
            </a:fld>
            <a:endParaRPr lang="it-IT"/>
          </a:p>
        </p:txBody>
      </p:sp>
      <p:sp>
        <p:nvSpPr>
          <p:cNvPr id="5" name="Segnaposto piè di pagina 4">
            <a:extLst>
              <a:ext uri="{FF2B5EF4-FFF2-40B4-BE49-F238E27FC236}">
                <a16:creationId xmlns:a16="http://schemas.microsoft.com/office/drawing/2014/main" id="{1F718912-823E-B708-2BF3-E0214C2693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D5A8B51D-450B-8F76-1818-5568F75413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640029-DBEE-4041-83E0-C7B053939EE2}" type="slidenum">
              <a:rPr lang="it-IT" smtClean="0"/>
              <a:t>‹N›</a:t>
            </a:fld>
            <a:endParaRPr lang="it-IT"/>
          </a:p>
        </p:txBody>
      </p:sp>
    </p:spTree>
    <p:extLst>
      <p:ext uri="{BB962C8B-B14F-4D97-AF65-F5344CB8AC3E}">
        <p14:creationId xmlns:p14="http://schemas.microsoft.com/office/powerpoint/2010/main" val="2668781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913" r:id="rId15"/>
    <p:sldLayoutId id="2147483914" r:id="rId16"/>
    <p:sldLayoutId id="2147483916" r:id="rId17"/>
    <p:sldLayoutId id="214748391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5/12/2026</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‹N›</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236634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30F9D8F-3C7C-E90E-1924-F98395AA5C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15415BF-63A7-20CD-E0BA-188B4EFF30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0C1BF57-0AF6-33C7-9938-B625BBD8AB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4B7F3C0-73E2-4809-A3DF-84B5B84684DC}" type="datetimeFigureOut">
              <a:rPr lang="it-IT" smtClean="0"/>
              <a:t>12/05/2026</a:t>
            </a:fld>
            <a:endParaRPr lang="it-IT"/>
          </a:p>
        </p:txBody>
      </p:sp>
      <p:sp>
        <p:nvSpPr>
          <p:cNvPr id="5" name="Segnaposto piè di pagina 4">
            <a:extLst>
              <a:ext uri="{FF2B5EF4-FFF2-40B4-BE49-F238E27FC236}">
                <a16:creationId xmlns:a16="http://schemas.microsoft.com/office/drawing/2014/main" id="{CDF39DD1-3F0F-2FF0-1FFF-73C68DB130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C54E0829-247B-1075-469C-28FF39D136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8E4D11-9006-49C8-A0B9-39BAF2EC0CDA}" type="slidenum">
              <a:rPr lang="it-IT" smtClean="0"/>
              <a:t>‹N›</a:t>
            </a:fld>
            <a:endParaRPr lang="it-IT"/>
          </a:p>
        </p:txBody>
      </p:sp>
    </p:spTree>
    <p:extLst>
      <p:ext uri="{BB962C8B-B14F-4D97-AF65-F5344CB8AC3E}">
        <p14:creationId xmlns:p14="http://schemas.microsoft.com/office/powerpoint/2010/main" val="26533313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4" r:id="rId15"/>
    <p:sldLayoutId id="2147483726"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6" r:id="rId33"/>
    <p:sldLayoutId id="2147483747" r:id="rId34"/>
    <p:sldLayoutId id="2147483748" r:id="rId35"/>
    <p:sldLayoutId id="2147483749" r:id="rId36"/>
    <p:sldLayoutId id="2147483919"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1"/>
            <a:ext cx="11277600" cy="8001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457200" y="1284130"/>
            <a:ext cx="11277600" cy="45451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585210" y="5646736"/>
            <a:ext cx="2743200" cy="365125"/>
          </a:xfrm>
          <a:prstGeom prst="rect">
            <a:avLst/>
          </a:prstGeom>
        </p:spPr>
        <p:txBody>
          <a:bodyPr vert="horz" lIns="91440" tIns="45720" rIns="91440" bIns="45720" rtlCol="0" anchor="ctr"/>
          <a:lstStyle>
            <a:lvl1pPr algn="l">
              <a:defRPr sz="1200">
                <a:solidFill>
                  <a:schemeClr val="tx1"/>
                </a:solidFill>
              </a:defRPr>
            </a:lvl1pPr>
          </a:lstStyle>
          <a:p>
            <a:fld id="{CD760F18-88F3-4EF5-B415-6A2DEC6930B5}" type="datetime1">
              <a:rPr lang="en-US" smtClean="0"/>
              <a:t>5/12/2026</a:t>
            </a:fld>
            <a:endParaRPr lang="en-US" dirty="0"/>
          </a:p>
        </p:txBody>
      </p:sp>
      <p:sp>
        <p:nvSpPr>
          <p:cNvPr id="5" name="Footer Placeholder 4"/>
          <p:cNvSpPr>
            <a:spLocks noGrp="1"/>
          </p:cNvSpPr>
          <p:nvPr>
            <p:ph type="ftr" sz="quarter" idx="3"/>
          </p:nvPr>
        </p:nvSpPr>
        <p:spPr>
          <a:xfrm>
            <a:off x="-4956810" y="617378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7" name="TextBox 6"/>
          <p:cNvSpPr txBox="1"/>
          <p:nvPr/>
        </p:nvSpPr>
        <p:spPr>
          <a:xfrm>
            <a:off x="10837142" y="6611780"/>
            <a:ext cx="1354858" cy="246221"/>
          </a:xfrm>
          <a:prstGeom prst="rect">
            <a:avLst/>
          </a:prstGeom>
          <a:noFill/>
        </p:spPr>
        <p:txBody>
          <a:bodyPr wrap="none" rtlCol="0" anchor="b" anchorCtr="0">
            <a:spAutoFit/>
          </a:bodyPr>
          <a:lstStyle/>
          <a:p>
            <a:pPr algn="r"/>
            <a:r>
              <a:rPr lang="en-US" sz="1000" b="0" baseline="0" dirty="0">
                <a:solidFill>
                  <a:schemeClr val="tx1"/>
                </a:solidFill>
                <a:latin typeface="Arial" pitchFamily="34" charset="0"/>
                <a:cs typeface="Arial" pitchFamily="34" charset="0"/>
              </a:rPr>
              <a:t>© AstraZeneca 2026</a:t>
            </a:r>
          </a:p>
        </p:txBody>
      </p:sp>
      <p:pic>
        <p:nvPicPr>
          <p:cNvPr id="6" name="Picture 5" descr="Logo&#10;&#10;Description automatically generated">
            <a:extLst>
              <a:ext uri="{FF2B5EF4-FFF2-40B4-BE49-F238E27FC236}">
                <a16:creationId xmlns:a16="http://schemas.microsoft.com/office/drawing/2014/main" id="{6D113AAD-8315-4C1B-AEB9-CFEE5402631F}"/>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10404230" y="6132587"/>
            <a:ext cx="1330570" cy="322221"/>
          </a:xfrm>
          <a:prstGeom prst="rect">
            <a:avLst/>
          </a:prstGeom>
        </p:spPr>
      </p:pic>
    </p:spTree>
    <p:extLst>
      <p:ext uri="{BB962C8B-B14F-4D97-AF65-F5344CB8AC3E}">
        <p14:creationId xmlns:p14="http://schemas.microsoft.com/office/powerpoint/2010/main" val="323318913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 id="2147483870" r:id="rId21"/>
    <p:sldLayoutId id="2147483883" r:id="rId22"/>
  </p:sldLayoutIdLst>
  <p:transition>
    <p:fade/>
  </p:transition>
  <p:hf hdr="0" ftr="0" dt="0"/>
  <p:txStyles>
    <p:titleStyle>
      <a:lvl1pPr algn="l" defTabSz="914400" rtl="0" eaLnBrk="1" latinLnBrk="0" hangingPunct="1">
        <a:lnSpc>
          <a:spcPct val="90000"/>
        </a:lnSpc>
        <a:spcBef>
          <a:spcPct val="0"/>
        </a:spcBef>
        <a:buNone/>
        <a:defRPr sz="28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accent2"/>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88">
          <p15:clr>
            <a:srgbClr val="F26B43"/>
          </p15:clr>
        </p15:guide>
        <p15:guide id="4" pos="7392">
          <p15:clr>
            <a:srgbClr val="F26B43"/>
          </p15:clr>
        </p15:guide>
        <p15:guide id="5" orient="horz" pos="144">
          <p15:clr>
            <a:srgbClr val="F26B43"/>
          </p15:clr>
        </p15:guide>
        <p15:guide id="6" orient="horz" pos="648">
          <p15:clr>
            <a:srgbClr val="F26B43"/>
          </p15:clr>
        </p15:guide>
        <p15:guide id="7" orient="horz" pos="792">
          <p15:clr>
            <a:srgbClr val="F26B43"/>
          </p15:clr>
        </p15:guide>
        <p15:guide id="8" orient="horz" pos="367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5/12/2026</a:t>
            </a:fld>
            <a:endParaRPr lang="en-US"/>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‹N›</a:t>
            </a:fld>
            <a:endParaRPr lang="en-US"/>
          </a:p>
        </p:txBody>
      </p:sp>
    </p:spTree>
    <p:extLst>
      <p:ext uri="{BB962C8B-B14F-4D97-AF65-F5344CB8AC3E}">
        <p14:creationId xmlns:p14="http://schemas.microsoft.com/office/powerpoint/2010/main" val="1113359430"/>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ags" Target="../tags/tag8.xml"/><Relationship Id="rId6" Type="http://schemas.openxmlformats.org/officeDocument/2006/relationships/image" Target="../media/image47.png"/><Relationship Id="rId5" Type="http://schemas.openxmlformats.org/officeDocument/2006/relationships/oleObject" Target="../embeddings/oleObject2.bin"/><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emf"/></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9.emf"/><Relationship Id="rId5" Type="http://schemas.openxmlformats.org/officeDocument/2006/relationships/image" Target="../media/image58.png"/><Relationship Id="rId4" Type="http://schemas.openxmlformats.org/officeDocument/2006/relationships/image" Target="../media/image57.emf"/></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6.tiff"/><Relationship Id="rId5" Type="http://schemas.openxmlformats.org/officeDocument/2006/relationships/image" Target="../media/image65.tiff"/><Relationship Id="rId10" Type="http://schemas.openxmlformats.org/officeDocument/2006/relationships/image" Target="../media/image70.tiff"/><Relationship Id="rId4" Type="http://schemas.openxmlformats.org/officeDocument/2006/relationships/image" Target="../media/image64.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slide" Target="slide8.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slides/_rels/slide22.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svg"/><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image" Target="../media/image86.sv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 Id="rId14" Type="http://schemas.openxmlformats.org/officeDocument/2006/relationships/image" Target="../media/image94.svg"/></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98.emf"/></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0.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2.xml"/><Relationship Id="rId4" Type="http://schemas.openxmlformats.org/officeDocument/2006/relationships/image" Target="../media/image10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6.xml"/><Relationship Id="rId1" Type="http://schemas.openxmlformats.org/officeDocument/2006/relationships/tags" Target="../tags/tag9.xml"/><Relationship Id="rId4" Type="http://schemas.openxmlformats.org/officeDocument/2006/relationships/image" Target="../media/image108.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1.xml"/><Relationship Id="rId1" Type="http://schemas.openxmlformats.org/officeDocument/2006/relationships/slideLayout" Target="../slideLayouts/slideLayout36.xml"/><Relationship Id="rId5" Type="http://schemas.openxmlformats.org/officeDocument/2006/relationships/image" Target="../media/image113.png"/><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0.png"/></Relationships>
</file>

<file path=ppt/slides/_rels/slide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0.svg"/><Relationship Id="rId11" Type="http://schemas.openxmlformats.org/officeDocument/2006/relationships/image" Target="../media/image25.sv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emf"/><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01DA3BA-01FA-2020-E153-6908218A03FB}"/>
              </a:ext>
            </a:extLst>
          </p:cNvPr>
          <p:cNvSpPr txBox="1"/>
          <p:nvPr/>
        </p:nvSpPr>
        <p:spPr>
          <a:xfrm>
            <a:off x="6302457" y="1889683"/>
            <a:ext cx="5401818" cy="1200329"/>
          </a:xfrm>
          <a:prstGeom prst="rect">
            <a:avLst/>
          </a:prstGeom>
          <a:noFill/>
        </p:spPr>
        <p:txBody>
          <a:bodyPr wrap="square">
            <a:spAutoFit/>
          </a:bodyPr>
          <a:lstStyle/>
          <a:p>
            <a:pPr algn="ctr"/>
            <a:r>
              <a:rPr lang="it-IT" sz="2400" b="1" i="0" u="none" strike="noStrike" baseline="0" dirty="0">
                <a:solidFill>
                  <a:srgbClr val="005FFF"/>
                </a:solidFill>
                <a:latin typeface="Arial Black" panose="020B0A04020102020204" pitchFamily="34" charset="0"/>
              </a:rPr>
              <a:t>Infiammazione </a:t>
            </a:r>
            <a:r>
              <a:rPr lang="it-IT" sz="2400" b="1" i="0" u="none" strike="noStrike" baseline="0" dirty="0" err="1">
                <a:solidFill>
                  <a:srgbClr val="005FFF"/>
                </a:solidFill>
                <a:latin typeface="Arial Black" panose="020B0A04020102020204" pitchFamily="34" charset="0"/>
              </a:rPr>
              <a:t>eosinofilica</a:t>
            </a:r>
            <a:r>
              <a:rPr lang="it-IT" sz="2400" b="1" i="0" u="none" strike="noStrike" baseline="0" dirty="0">
                <a:solidFill>
                  <a:srgbClr val="005FFF"/>
                </a:solidFill>
                <a:latin typeface="Arial Black" panose="020B0A04020102020204" pitchFamily="34" charset="0"/>
              </a:rPr>
              <a:t> e disfunzione epiteliale: due facce della stessa patologia?</a:t>
            </a:r>
            <a:endParaRPr lang="it-IT" sz="2400" b="1" dirty="0">
              <a:latin typeface="Arial Black" panose="020B0A04020102020204" pitchFamily="34" charset="0"/>
            </a:endParaRPr>
          </a:p>
        </p:txBody>
      </p:sp>
      <p:grpSp>
        <p:nvGrpSpPr>
          <p:cNvPr id="4" name="Group 4">
            <a:extLst>
              <a:ext uri="{FF2B5EF4-FFF2-40B4-BE49-F238E27FC236}">
                <a16:creationId xmlns:a16="http://schemas.microsoft.com/office/drawing/2014/main" id="{3E6208EB-60D7-95A3-F4B5-E0E1B0BD926A}"/>
              </a:ext>
            </a:extLst>
          </p:cNvPr>
          <p:cNvGrpSpPr>
            <a:grpSpLocks noChangeAspect="1"/>
          </p:cNvGrpSpPr>
          <p:nvPr/>
        </p:nvGrpSpPr>
        <p:grpSpPr bwMode="auto">
          <a:xfrm>
            <a:off x="116567" y="121585"/>
            <a:ext cx="5818565" cy="6596849"/>
            <a:chOff x="1615" y="404"/>
            <a:chExt cx="4450" cy="3512"/>
          </a:xfrm>
        </p:grpSpPr>
        <p:sp>
          <p:nvSpPr>
            <p:cNvPr id="5" name="AutoShape 3">
              <a:extLst>
                <a:ext uri="{FF2B5EF4-FFF2-40B4-BE49-F238E27FC236}">
                  <a16:creationId xmlns:a16="http://schemas.microsoft.com/office/drawing/2014/main" id="{9945018D-FDD2-CE47-0DF0-54F28C1CC07D}"/>
                </a:ext>
              </a:extLst>
            </p:cNvPr>
            <p:cNvSpPr>
              <a:spLocks noChangeAspect="1" noChangeArrowheads="1" noTextEdit="1"/>
            </p:cNvSpPr>
            <p:nvPr/>
          </p:nvSpPr>
          <p:spPr bwMode="auto">
            <a:xfrm>
              <a:off x="1615" y="404"/>
              <a:ext cx="4450" cy="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6" name="Picture 5">
              <a:extLst>
                <a:ext uri="{FF2B5EF4-FFF2-40B4-BE49-F238E27FC236}">
                  <a16:creationId xmlns:a16="http://schemas.microsoft.com/office/drawing/2014/main" id="{E381C467-5F92-E877-CB41-F135FD3BFE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 y="404"/>
              <a:ext cx="4454" cy="35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CasellaDiTesto 6">
            <a:extLst>
              <a:ext uri="{FF2B5EF4-FFF2-40B4-BE49-F238E27FC236}">
                <a16:creationId xmlns:a16="http://schemas.microsoft.com/office/drawing/2014/main" id="{EE50EEDF-B0F8-EBBE-4CA4-8337D7A9DCF1}"/>
              </a:ext>
            </a:extLst>
          </p:cNvPr>
          <p:cNvSpPr txBox="1"/>
          <p:nvPr/>
        </p:nvSpPr>
        <p:spPr>
          <a:xfrm>
            <a:off x="6430433" y="3914542"/>
            <a:ext cx="5145867" cy="1317284"/>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it-IT" sz="3200" b="1" i="1" u="none" strike="noStrike" kern="1200" cap="none" spc="0" normalizeH="0" baseline="0" noProof="0" dirty="0">
                <a:ln>
                  <a:noFill/>
                </a:ln>
                <a:solidFill>
                  <a:srgbClr val="FF0000"/>
                </a:solidFill>
                <a:effectLst/>
                <a:uLnTx/>
                <a:uFillTx/>
                <a:latin typeface="Calibri"/>
                <a:ea typeface="+mn-ea"/>
                <a:cs typeface="+mn-cs"/>
              </a:rPr>
              <a:t>Francesco Menzella</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it-IT" sz="1400" b="1" i="0" u="none" strike="noStrike" kern="1200" cap="none" spc="0" normalizeH="0" baseline="0" noProof="0" dirty="0">
                <a:ln>
                  <a:noFill/>
                </a:ln>
                <a:solidFill>
                  <a:prstClr val="black"/>
                </a:solidFill>
                <a:effectLst/>
                <a:uLnTx/>
                <a:uFillTx/>
                <a:latin typeface="Calibri"/>
                <a:ea typeface="+mn-ea"/>
                <a:cs typeface="+mn-cs"/>
              </a:rPr>
              <a:t>UOC Pneumologia</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it-IT" sz="1400" b="1" i="0" u="none" strike="noStrike" kern="1200" cap="none" spc="0" normalizeH="0" baseline="0" noProof="0" dirty="0">
                <a:ln>
                  <a:noFill/>
                </a:ln>
                <a:solidFill>
                  <a:prstClr val="black"/>
                </a:solidFill>
                <a:effectLst/>
                <a:uLnTx/>
                <a:uFillTx/>
                <a:latin typeface="Calibri"/>
                <a:ea typeface="+mn-ea"/>
                <a:cs typeface="+mn-cs"/>
              </a:rPr>
              <a:t>Presidio ospedaliero di Montebelluna e Castelfranco Veneto (TV) AULSS 2 Marca Trevigiana</a:t>
            </a:r>
          </a:p>
        </p:txBody>
      </p:sp>
    </p:spTree>
    <p:extLst>
      <p:ext uri="{BB962C8B-B14F-4D97-AF65-F5344CB8AC3E}">
        <p14:creationId xmlns:p14="http://schemas.microsoft.com/office/powerpoint/2010/main" val="641495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264BD5-4F54-444F-A9CC-41CA52C8F3CA}"/>
              </a:ext>
            </a:extLst>
          </p:cNvPr>
          <p:cNvSpPr>
            <a:spLocks noGrp="1"/>
          </p:cNvSpPr>
          <p:nvPr>
            <p:ph type="title"/>
          </p:nvPr>
        </p:nvSpPr>
        <p:spPr>
          <a:xfrm>
            <a:off x="-13226" y="47999"/>
            <a:ext cx="12191575" cy="798692"/>
          </a:xfrm>
          <a:effectLst>
            <a:outerShdw blurRad="50800" dist="38100" dir="5400000" algn="t" rotWithShape="0">
              <a:prstClr val="black">
                <a:alpha val="40000"/>
              </a:prstClr>
            </a:outerShdw>
          </a:effectLst>
        </p:spPr>
        <p:txBody>
          <a:bodyPr>
            <a:noAutofit/>
          </a:bodyPr>
          <a:lstStyle/>
          <a:p>
            <a:pPr algn="ctr">
              <a:defRPr/>
            </a:pPr>
            <a:r>
              <a:rPr lang="en-US" sz="2800" dirty="0">
                <a:solidFill>
                  <a:srgbClr val="0000FF"/>
                </a:solidFill>
                <a:latin typeface="Arial Black" panose="020B0A04020102020204" pitchFamily="34" charset="0"/>
              </a:rPr>
              <a:t>Airway hyperresponsiveness in asthma and role of TSLP</a:t>
            </a:r>
          </a:p>
        </p:txBody>
      </p:sp>
      <p:sp>
        <p:nvSpPr>
          <p:cNvPr id="11" name="Text Placeholder 10">
            <a:extLst>
              <a:ext uri="{FF2B5EF4-FFF2-40B4-BE49-F238E27FC236}">
                <a16:creationId xmlns:a16="http://schemas.microsoft.com/office/drawing/2014/main" id="{EE0D86C3-2BDE-4E41-B14B-C9AFA73EDED0}"/>
              </a:ext>
            </a:extLst>
          </p:cNvPr>
          <p:cNvSpPr>
            <a:spLocks noGrp="1"/>
          </p:cNvSpPr>
          <p:nvPr>
            <p:ph type="body" sz="quarter" idx="13"/>
          </p:nvPr>
        </p:nvSpPr>
        <p:spPr>
          <a:xfrm>
            <a:off x="103892" y="4989226"/>
            <a:ext cx="4636637" cy="1608904"/>
          </a:xfrm>
        </p:spPr>
        <p:txBody>
          <a:bodyPr/>
          <a:lstStyle/>
          <a:p>
            <a:pPr>
              <a:defRPr/>
            </a:pPr>
            <a:r>
              <a:rPr lang="en-US" sz="900" b="1" dirty="0" err="1">
                <a:latin typeface="Times New Roman" panose="02020603050405020304" pitchFamily="18" charset="0"/>
                <a:cs typeface="Times New Roman" panose="02020603050405020304" pitchFamily="18" charset="0"/>
              </a:rPr>
              <a:t>Comberiati</a:t>
            </a:r>
            <a:r>
              <a:rPr lang="en-US" sz="900" b="1" dirty="0">
                <a:latin typeface="Times New Roman" panose="02020603050405020304" pitchFamily="18" charset="0"/>
                <a:cs typeface="Times New Roman" panose="02020603050405020304" pitchFamily="18" charset="0"/>
              </a:rPr>
              <a:t> P et al. </a:t>
            </a:r>
            <a:r>
              <a:rPr lang="en-US" sz="900" b="1" i="1" dirty="0">
                <a:latin typeface="Times New Roman" panose="02020603050405020304" pitchFamily="18" charset="0"/>
                <a:cs typeface="Times New Roman" panose="02020603050405020304" pitchFamily="18" charset="0"/>
              </a:rPr>
              <a:t>Immunol Allergy Clin North Am</a:t>
            </a:r>
            <a:r>
              <a:rPr lang="en-US" sz="900" b="1" dirty="0">
                <a:latin typeface="Times New Roman" panose="02020603050405020304" pitchFamily="18" charset="0"/>
                <a:cs typeface="Times New Roman" panose="02020603050405020304" pitchFamily="18" charset="0"/>
              </a:rPr>
              <a:t>. 2018;38:545–571; 3.Chapman DG, Irvin CG. </a:t>
            </a:r>
            <a:r>
              <a:rPr lang="en-US" sz="900" b="1" i="1" dirty="0">
                <a:latin typeface="Times New Roman" panose="02020603050405020304" pitchFamily="18" charset="0"/>
                <a:cs typeface="Times New Roman" panose="02020603050405020304" pitchFamily="18" charset="0"/>
              </a:rPr>
              <a:t>Clin Exp Allergy</a:t>
            </a:r>
            <a:r>
              <a:rPr lang="en-US" sz="900" b="1" dirty="0">
                <a:latin typeface="Times New Roman" panose="02020603050405020304" pitchFamily="18" charset="0"/>
                <a:cs typeface="Times New Roman" panose="02020603050405020304" pitchFamily="18" charset="0"/>
              </a:rPr>
              <a:t>. 2015;45:706–719; 4. </a:t>
            </a:r>
            <a:r>
              <a:rPr lang="en-US" sz="900" b="1" dirty="0" err="1">
                <a:latin typeface="Times New Roman" panose="02020603050405020304" pitchFamily="18" charset="0"/>
                <a:cs typeface="Times New Roman" panose="02020603050405020304" pitchFamily="18" charset="0"/>
              </a:rPr>
              <a:t>Brutsche</a:t>
            </a:r>
            <a:r>
              <a:rPr lang="en-US" sz="900" b="1" dirty="0">
                <a:latin typeface="Times New Roman" panose="02020603050405020304" pitchFamily="18" charset="0"/>
                <a:cs typeface="Times New Roman" panose="02020603050405020304" pitchFamily="18" charset="0"/>
              </a:rPr>
              <a:t> MH et al. </a:t>
            </a:r>
            <a:r>
              <a:rPr lang="en-US" sz="900" b="1" i="1" dirty="0">
                <a:latin typeface="Times New Roman" panose="02020603050405020304" pitchFamily="18" charset="0"/>
                <a:cs typeface="Times New Roman" panose="02020603050405020304" pitchFamily="18" charset="0"/>
              </a:rPr>
              <a:t>Thorax</a:t>
            </a:r>
            <a:r>
              <a:rPr lang="en-US" sz="900" b="1" dirty="0">
                <a:latin typeface="Times New Roman" panose="02020603050405020304" pitchFamily="18" charset="0"/>
                <a:cs typeface="Times New Roman" panose="02020603050405020304" pitchFamily="18" charset="0"/>
              </a:rPr>
              <a:t>. 2006;61:671–677; 5. </a:t>
            </a:r>
            <a:r>
              <a:rPr lang="en-US" sz="900" b="1" dirty="0" err="1">
                <a:latin typeface="Times New Roman" panose="02020603050405020304" pitchFamily="18" charset="0"/>
                <a:cs typeface="Times New Roman" panose="02020603050405020304" pitchFamily="18" charset="0"/>
              </a:rPr>
              <a:t>Koefoed</a:t>
            </a:r>
            <a:r>
              <a:rPr lang="en-US" sz="900" b="1" dirty="0">
                <a:latin typeface="Times New Roman" panose="02020603050405020304" pitchFamily="18" charset="0"/>
                <a:cs typeface="Times New Roman" panose="02020603050405020304" pitchFamily="18" charset="0"/>
              </a:rPr>
              <a:t> HJ et al. </a:t>
            </a:r>
            <a:r>
              <a:rPr lang="en-US" sz="900" b="1" i="1" dirty="0" err="1">
                <a:latin typeface="Times New Roman" panose="02020603050405020304" pitchFamily="18" charset="0"/>
                <a:cs typeface="Times New Roman" panose="02020603050405020304" pitchFamily="18" charset="0"/>
              </a:rPr>
              <a:t>Pediatr</a:t>
            </a:r>
            <a:r>
              <a:rPr lang="en-US" sz="900" b="1" i="1" dirty="0">
                <a:latin typeface="Times New Roman" panose="02020603050405020304" pitchFamily="18" charset="0"/>
                <a:cs typeface="Times New Roman" panose="02020603050405020304" pitchFamily="18" charset="0"/>
              </a:rPr>
              <a:t> Allergy Immunol</a:t>
            </a:r>
            <a:r>
              <a:rPr lang="en-US" sz="900" b="1" dirty="0">
                <a:latin typeface="Times New Roman" panose="02020603050405020304" pitchFamily="18" charset="0"/>
                <a:cs typeface="Times New Roman" panose="02020603050405020304" pitchFamily="18" charset="0"/>
              </a:rPr>
              <a:t>. 2021;32(6):1238-1254; 6.Yan K et al. </a:t>
            </a:r>
            <a:r>
              <a:rPr lang="en-US" sz="900" b="1" i="1" dirty="0">
                <a:latin typeface="Times New Roman" panose="02020603050405020304" pitchFamily="18" charset="0"/>
                <a:cs typeface="Times New Roman" panose="02020603050405020304" pitchFamily="18" charset="0"/>
              </a:rPr>
              <a:t>Thorax</a:t>
            </a:r>
            <a:r>
              <a:rPr lang="en-US" sz="900" b="1" dirty="0">
                <a:latin typeface="Times New Roman" panose="02020603050405020304" pitchFamily="18" charset="0"/>
                <a:cs typeface="Times New Roman" panose="02020603050405020304" pitchFamily="18" charset="0"/>
              </a:rPr>
              <a:t>.1983;38:760–765; 7.Cockcroft DW et al. </a:t>
            </a:r>
            <a:r>
              <a:rPr lang="en-US" sz="900" b="1" i="1" dirty="0">
                <a:latin typeface="Times New Roman" panose="02020603050405020304" pitchFamily="18" charset="0"/>
                <a:cs typeface="Times New Roman" panose="02020603050405020304" pitchFamily="18" charset="0"/>
              </a:rPr>
              <a:t>Clin Allergy</a:t>
            </a:r>
            <a:r>
              <a:rPr lang="en-US" sz="900" b="1" dirty="0">
                <a:latin typeface="Times New Roman" panose="02020603050405020304" pitchFamily="18" charset="0"/>
                <a:cs typeface="Times New Roman" panose="02020603050405020304" pitchFamily="18" charset="0"/>
              </a:rPr>
              <a:t>.1977;7:235–243; 8.Leuppi JD et al. </a:t>
            </a:r>
            <a:r>
              <a:rPr lang="en-US" sz="900" b="1" i="1" dirty="0">
                <a:latin typeface="Times New Roman" panose="02020603050405020304" pitchFamily="18" charset="0"/>
                <a:cs typeface="Times New Roman" panose="02020603050405020304" pitchFamily="18" charset="0"/>
              </a:rPr>
              <a:t>Am J Respir Crit Care Med</a:t>
            </a:r>
            <a:r>
              <a:rPr lang="en-US" sz="900" b="1" dirty="0">
                <a:latin typeface="Times New Roman" panose="02020603050405020304" pitchFamily="18" charset="0"/>
                <a:cs typeface="Times New Roman" panose="02020603050405020304" pitchFamily="18" charset="0"/>
              </a:rPr>
              <a:t>. 2001;163:406–412; 9. Sears MR et al. </a:t>
            </a:r>
            <a:r>
              <a:rPr lang="en-US" sz="900" b="1" i="1" dirty="0">
                <a:latin typeface="Times New Roman" panose="02020603050405020304" pitchFamily="18" charset="0"/>
                <a:cs typeface="Times New Roman" panose="02020603050405020304" pitchFamily="18" charset="0"/>
              </a:rPr>
              <a:t>N Engl J Med</a:t>
            </a:r>
            <a:r>
              <a:rPr lang="en-US" sz="900" b="1" dirty="0">
                <a:latin typeface="Times New Roman" panose="02020603050405020304" pitchFamily="18" charset="0"/>
                <a:cs typeface="Times New Roman" panose="02020603050405020304" pitchFamily="18" charset="0"/>
              </a:rPr>
              <a:t>. 2003;349:1414–1422. 10. Robinson DS. </a:t>
            </a:r>
            <a:r>
              <a:rPr lang="en-US" sz="900" b="1" i="1" dirty="0">
                <a:latin typeface="Times New Roman" panose="02020603050405020304" pitchFamily="18" charset="0"/>
                <a:cs typeface="Times New Roman" panose="02020603050405020304" pitchFamily="18" charset="0"/>
              </a:rPr>
              <a:t>J Allergy Clin Immunol</a:t>
            </a:r>
            <a:r>
              <a:rPr lang="en-US" sz="900" b="1" dirty="0">
                <a:latin typeface="Times New Roman" panose="02020603050405020304" pitchFamily="18" charset="0"/>
                <a:cs typeface="Times New Roman" panose="02020603050405020304" pitchFamily="18" charset="0"/>
              </a:rPr>
              <a:t>. 2014;114: 58-65; 11 Ziegler SF et al. </a:t>
            </a:r>
            <a:r>
              <a:rPr lang="en-US" sz="900" b="1" i="1" dirty="0">
                <a:latin typeface="Times New Roman" panose="02020603050405020304" pitchFamily="18" charset="0"/>
                <a:cs typeface="Times New Roman" panose="02020603050405020304" pitchFamily="18" charset="0"/>
              </a:rPr>
              <a:t>Adv </a:t>
            </a:r>
            <a:r>
              <a:rPr lang="en-US" sz="900" b="1" i="1" dirty="0" err="1">
                <a:latin typeface="Times New Roman" panose="02020603050405020304" pitchFamily="18" charset="0"/>
                <a:cs typeface="Times New Roman" panose="02020603050405020304" pitchFamily="18" charset="0"/>
              </a:rPr>
              <a:t>Pharmacol</a:t>
            </a:r>
            <a:r>
              <a:rPr lang="en-US" sz="900" b="1" dirty="0">
                <a:latin typeface="Times New Roman" panose="02020603050405020304" pitchFamily="18" charset="0"/>
                <a:cs typeface="Times New Roman" panose="02020603050405020304" pitchFamily="18" charset="0"/>
              </a:rPr>
              <a:t>. 2013;66:129-155; 12. Gauvreau GM et al. </a:t>
            </a:r>
            <a:r>
              <a:rPr lang="en-US" sz="900" b="1" i="1" dirty="0">
                <a:latin typeface="Times New Roman" panose="02020603050405020304" pitchFamily="18" charset="0"/>
                <a:cs typeface="Times New Roman" panose="02020603050405020304" pitchFamily="18" charset="0"/>
              </a:rPr>
              <a:t>Expert </a:t>
            </a:r>
            <a:r>
              <a:rPr lang="en-US" sz="900" b="1" i="1" dirty="0" err="1">
                <a:latin typeface="Times New Roman" panose="02020603050405020304" pitchFamily="18" charset="0"/>
                <a:cs typeface="Times New Roman" panose="02020603050405020304" pitchFamily="18" charset="0"/>
              </a:rPr>
              <a:t>Opin</a:t>
            </a:r>
            <a:r>
              <a:rPr lang="en-US" sz="900" b="1" i="1" dirty="0">
                <a:latin typeface="Times New Roman" panose="02020603050405020304" pitchFamily="18" charset="0"/>
                <a:cs typeface="Times New Roman" panose="02020603050405020304" pitchFamily="18" charset="0"/>
              </a:rPr>
              <a:t> </a:t>
            </a:r>
            <a:r>
              <a:rPr lang="en-US" sz="900" b="1" i="1" dirty="0" err="1">
                <a:latin typeface="Times New Roman" panose="02020603050405020304" pitchFamily="18" charset="0"/>
                <a:cs typeface="Times New Roman" panose="02020603050405020304" pitchFamily="18" charset="0"/>
              </a:rPr>
              <a:t>Ther</a:t>
            </a:r>
            <a:r>
              <a:rPr lang="en-US" sz="900" b="1" i="1" dirty="0">
                <a:latin typeface="Times New Roman" panose="02020603050405020304" pitchFamily="18" charset="0"/>
                <a:cs typeface="Times New Roman" panose="02020603050405020304" pitchFamily="18" charset="0"/>
              </a:rPr>
              <a:t> Targets</a:t>
            </a:r>
            <a:r>
              <a:rPr lang="en-US" sz="900" b="1" dirty="0">
                <a:latin typeface="Times New Roman" panose="02020603050405020304" pitchFamily="18" charset="0"/>
                <a:cs typeface="Times New Roman" panose="02020603050405020304" pitchFamily="18" charset="0"/>
              </a:rPr>
              <a:t>. 2020;24:777–792; 13. </a:t>
            </a:r>
            <a:r>
              <a:rPr lang="en-US" sz="900" b="1" dirty="0" err="1">
                <a:latin typeface="Times New Roman" panose="02020603050405020304" pitchFamily="18" charset="0"/>
                <a:cs typeface="Times New Roman" panose="02020603050405020304" pitchFamily="18" charset="0"/>
              </a:rPr>
              <a:t>Gunst</a:t>
            </a:r>
            <a:r>
              <a:rPr lang="en-US" sz="900" b="1" dirty="0">
                <a:latin typeface="Times New Roman" panose="02020603050405020304" pitchFamily="18" charset="0"/>
                <a:cs typeface="Times New Roman" panose="02020603050405020304" pitchFamily="18" charset="0"/>
              </a:rPr>
              <a:t> SJ, </a:t>
            </a:r>
            <a:r>
              <a:rPr lang="en-US" sz="900" b="1" dirty="0" err="1">
                <a:latin typeface="Times New Roman" panose="02020603050405020304" pitchFamily="18" charset="0"/>
                <a:cs typeface="Times New Roman" panose="02020603050405020304" pitchFamily="18" charset="0"/>
              </a:rPr>
              <a:t>Pannettieri</a:t>
            </a:r>
            <a:r>
              <a:rPr lang="en-US" sz="900" b="1" dirty="0">
                <a:latin typeface="Times New Roman" panose="02020603050405020304" pitchFamily="18" charset="0"/>
                <a:cs typeface="Times New Roman" panose="02020603050405020304" pitchFamily="18" charset="0"/>
              </a:rPr>
              <a:t> RA Jr</a:t>
            </a:r>
            <a:r>
              <a:rPr lang="en-US" sz="900" b="1" i="1" dirty="0">
                <a:latin typeface="Times New Roman" panose="02020603050405020304" pitchFamily="18" charset="0"/>
                <a:cs typeface="Times New Roman" panose="02020603050405020304" pitchFamily="18" charset="0"/>
              </a:rPr>
              <a:t>. J Appl Physiol</a:t>
            </a:r>
            <a:r>
              <a:rPr lang="en-US" sz="900" b="1" dirty="0">
                <a:latin typeface="Times New Roman" panose="02020603050405020304" pitchFamily="18" charset="0"/>
                <a:cs typeface="Times New Roman" panose="02020603050405020304" pitchFamily="18" charset="0"/>
              </a:rPr>
              <a:t>. 2012;113:837–839; 14. Kaur D et al. </a:t>
            </a:r>
            <a:r>
              <a:rPr lang="en-US" sz="900" b="1" i="1" dirty="0">
                <a:latin typeface="Times New Roman" panose="02020603050405020304" pitchFamily="18" charset="0"/>
                <a:cs typeface="Times New Roman" panose="02020603050405020304" pitchFamily="18" charset="0"/>
              </a:rPr>
              <a:t>Chest. </a:t>
            </a:r>
            <a:r>
              <a:rPr lang="en-US" sz="900" b="1" dirty="0">
                <a:latin typeface="Times New Roman" panose="02020603050405020304" pitchFamily="18" charset="0"/>
                <a:cs typeface="Times New Roman" panose="02020603050405020304" pitchFamily="18" charset="0"/>
              </a:rPr>
              <a:t>2012;142:76-85.</a:t>
            </a:r>
            <a:endParaRPr lang="en-US" altLang="en-US" sz="900" b="1" dirty="0">
              <a:latin typeface="Times New Roman" panose="02020603050405020304" pitchFamily="18" charset="0"/>
              <a:cs typeface="Times New Roman" panose="02020603050405020304" pitchFamily="18" charset="0"/>
            </a:endParaRPr>
          </a:p>
        </p:txBody>
      </p:sp>
      <p:sp>
        <p:nvSpPr>
          <p:cNvPr id="54" name="Freeform 8">
            <a:extLst>
              <a:ext uri="{FF2B5EF4-FFF2-40B4-BE49-F238E27FC236}">
                <a16:creationId xmlns:a16="http://schemas.microsoft.com/office/drawing/2014/main" id="{5CC00DC8-9514-433D-881D-109A2635CEB2}"/>
              </a:ext>
            </a:extLst>
          </p:cNvPr>
          <p:cNvSpPr>
            <a:spLocks/>
          </p:cNvSpPr>
          <p:nvPr/>
        </p:nvSpPr>
        <p:spPr bwMode="auto">
          <a:xfrm>
            <a:off x="1271209" y="4218094"/>
            <a:ext cx="3840" cy="1919"/>
          </a:xfrm>
          <a:custGeom>
            <a:avLst/>
            <a:gdLst>
              <a:gd name="T0" fmla="*/ 2147483646 w 47"/>
              <a:gd name="T1" fmla="*/ 2147483646 h 33"/>
              <a:gd name="T2" fmla="*/ 2147483646 w 47"/>
              <a:gd name="T3" fmla="*/ 0 h 33"/>
              <a:gd name="T4" fmla="*/ 2147483646 w 47"/>
              <a:gd name="T5" fmla="*/ 2147483646 h 33"/>
              <a:gd name="T6" fmla="*/ 2147483646 w 47"/>
              <a:gd name="T7" fmla="*/ 2147483646 h 33"/>
              <a:gd name="T8" fmla="*/ 0 60000 65536"/>
              <a:gd name="T9" fmla="*/ 0 60000 65536"/>
              <a:gd name="T10" fmla="*/ 0 60000 65536"/>
              <a:gd name="T11" fmla="*/ 0 60000 65536"/>
              <a:gd name="T12" fmla="*/ 0 w 47"/>
              <a:gd name="T13" fmla="*/ 0 h 33"/>
              <a:gd name="T14" fmla="*/ 47 w 47"/>
              <a:gd name="T15" fmla="*/ 33 h 33"/>
            </a:gdLst>
            <a:ahLst/>
            <a:cxnLst>
              <a:cxn ang="T8">
                <a:pos x="T0" y="T1"/>
              </a:cxn>
              <a:cxn ang="T9">
                <a:pos x="T2" y="T3"/>
              </a:cxn>
              <a:cxn ang="T10">
                <a:pos x="T4" y="T5"/>
              </a:cxn>
              <a:cxn ang="T11">
                <a:pos x="T6" y="T7"/>
              </a:cxn>
            </a:cxnLst>
            <a:rect l="T12" t="T13" r="T14" b="T15"/>
            <a:pathLst>
              <a:path w="47" h="33">
                <a:moveTo>
                  <a:pt x="47" y="8"/>
                </a:moveTo>
                <a:cubicBezTo>
                  <a:pt x="47" y="4"/>
                  <a:pt x="36" y="0"/>
                  <a:pt x="21" y="0"/>
                </a:cubicBezTo>
                <a:cubicBezTo>
                  <a:pt x="7" y="0"/>
                  <a:pt x="0" y="8"/>
                  <a:pt x="6" y="17"/>
                </a:cubicBezTo>
                <a:cubicBezTo>
                  <a:pt x="15" y="33"/>
                  <a:pt x="47" y="25"/>
                  <a:pt x="47" y="8"/>
                </a:cubicBezTo>
                <a:close/>
              </a:path>
            </a:pathLst>
          </a:custGeom>
          <a:solidFill>
            <a:srgbClr val="000000"/>
          </a:solidFill>
          <a:ln>
            <a:noFill/>
          </a:ln>
        </p:spPr>
        <p:txBody>
          <a:bodyPr/>
          <a:lstStyle/>
          <a:p>
            <a:pPr>
              <a:defRPr/>
            </a:pPr>
            <a:endParaRPr lang="en-US" sz="2400"/>
          </a:p>
        </p:txBody>
      </p:sp>
      <p:grpSp>
        <p:nvGrpSpPr>
          <p:cNvPr id="62469" name="Gruppo 113">
            <a:extLst>
              <a:ext uri="{FF2B5EF4-FFF2-40B4-BE49-F238E27FC236}">
                <a16:creationId xmlns:a16="http://schemas.microsoft.com/office/drawing/2014/main" id="{1F23A02A-7DD4-BF01-045B-32E5225E1D78}"/>
              </a:ext>
            </a:extLst>
          </p:cNvPr>
          <p:cNvGrpSpPr>
            <a:grpSpLocks/>
          </p:cNvGrpSpPr>
          <p:nvPr/>
        </p:nvGrpSpPr>
        <p:grpSpPr bwMode="auto">
          <a:xfrm>
            <a:off x="1106097" y="1313235"/>
            <a:ext cx="2922137" cy="2977816"/>
            <a:chOff x="8812945" y="4235700"/>
            <a:chExt cx="898563" cy="807366"/>
          </a:xfrm>
        </p:grpSpPr>
        <p:sp>
          <p:nvSpPr>
            <p:cNvPr id="9" name="Freeform: Shape 22">
              <a:extLst>
                <a:ext uri="{FF2B5EF4-FFF2-40B4-BE49-F238E27FC236}">
                  <a16:creationId xmlns:a16="http://schemas.microsoft.com/office/drawing/2014/main" id="{7CD9E533-F74B-4B1F-9F5F-DC883D96D799}"/>
                </a:ext>
              </a:extLst>
            </p:cNvPr>
            <p:cNvSpPr/>
            <p:nvPr/>
          </p:nvSpPr>
          <p:spPr>
            <a:xfrm>
              <a:off x="8812945" y="4235700"/>
              <a:ext cx="898563" cy="807366"/>
            </a:xfrm>
            <a:custGeom>
              <a:avLst/>
              <a:gdLst>
                <a:gd name="connsiteX0" fmla="*/ 975898 w 958246"/>
                <a:gd name="connsiteY0" fmla="*/ 485175 h 958246"/>
                <a:gd name="connsiteX1" fmla="*/ 487949 w 958246"/>
                <a:gd name="connsiteY1" fmla="*/ 970350 h 958246"/>
                <a:gd name="connsiteX2" fmla="*/ 0 w 958246"/>
                <a:gd name="connsiteY2" fmla="*/ 485175 h 958246"/>
                <a:gd name="connsiteX3" fmla="*/ 487949 w 958246"/>
                <a:gd name="connsiteY3" fmla="*/ 0 h 958246"/>
                <a:gd name="connsiteX4" fmla="*/ 975898 w 958246"/>
                <a:gd name="connsiteY4" fmla="*/ 485175 h 958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46" h="958246">
                  <a:moveTo>
                    <a:pt x="975898" y="485175"/>
                  </a:moveTo>
                  <a:cubicBezTo>
                    <a:pt x="975898" y="753130"/>
                    <a:pt x="757436" y="970350"/>
                    <a:pt x="487949" y="970350"/>
                  </a:cubicBezTo>
                  <a:cubicBezTo>
                    <a:pt x="218462" y="970350"/>
                    <a:pt x="0" y="753130"/>
                    <a:pt x="0" y="485175"/>
                  </a:cubicBezTo>
                  <a:cubicBezTo>
                    <a:pt x="0" y="217220"/>
                    <a:pt x="218462" y="0"/>
                    <a:pt x="487949" y="0"/>
                  </a:cubicBezTo>
                  <a:cubicBezTo>
                    <a:pt x="757436" y="0"/>
                    <a:pt x="975898" y="217220"/>
                    <a:pt x="975898" y="485175"/>
                  </a:cubicBezTo>
                  <a:close/>
                </a:path>
              </a:pathLst>
            </a:custGeom>
            <a:solidFill>
              <a:schemeClr val="accent3">
                <a:lumMod val="50000"/>
                <a:alpha val="30000"/>
              </a:schemeClr>
            </a:solidFill>
            <a:ln w="25213" cap="flat">
              <a:noFill/>
              <a:prstDash val="solid"/>
              <a:miter/>
            </a:ln>
          </p:spPr>
          <p:txBody>
            <a:bodyPr anchor="ctr"/>
            <a:lstStyle/>
            <a:p>
              <a:pPr defTabSz="914365">
                <a:defRPr/>
              </a:pPr>
              <a:endParaRPr lang="en-GB">
                <a:solidFill>
                  <a:srgbClr val="000000"/>
                </a:solidFill>
                <a:latin typeface="Arial" panose="020B0604020202020204"/>
              </a:endParaRPr>
            </a:p>
          </p:txBody>
        </p:sp>
        <p:sp>
          <p:nvSpPr>
            <p:cNvPr id="19" name="Freeform: Shape 35">
              <a:extLst>
                <a:ext uri="{FF2B5EF4-FFF2-40B4-BE49-F238E27FC236}">
                  <a16:creationId xmlns:a16="http://schemas.microsoft.com/office/drawing/2014/main" id="{90A984EB-50EC-413A-A7B4-99506B88D2A2}"/>
                </a:ext>
              </a:extLst>
            </p:cNvPr>
            <p:cNvSpPr/>
            <p:nvPr/>
          </p:nvSpPr>
          <p:spPr>
            <a:xfrm>
              <a:off x="8918033" y="4310138"/>
              <a:ext cx="709640" cy="658490"/>
            </a:xfrm>
            <a:custGeom>
              <a:avLst/>
              <a:gdLst>
                <a:gd name="connsiteX0" fmla="*/ 448453 w 756510"/>
                <a:gd name="connsiteY0" fmla="*/ 13007 h 781727"/>
                <a:gd name="connsiteX1" fmla="*/ 429288 w 756510"/>
                <a:gd name="connsiteY1" fmla="*/ 2668 h 781727"/>
                <a:gd name="connsiteX2" fmla="*/ 338759 w 756510"/>
                <a:gd name="connsiteY2" fmla="*/ 29650 h 781727"/>
                <a:gd name="connsiteX3" fmla="*/ 326403 w 756510"/>
                <a:gd name="connsiteY3" fmla="*/ 129509 h 781727"/>
                <a:gd name="connsiteX4" fmla="*/ 337246 w 756510"/>
                <a:gd name="connsiteY4" fmla="*/ 216508 h 781727"/>
                <a:gd name="connsiteX5" fmla="*/ 310516 w 756510"/>
                <a:gd name="connsiteY5" fmla="*/ 270472 h 781727"/>
                <a:gd name="connsiteX6" fmla="*/ 259326 w 756510"/>
                <a:gd name="connsiteY6" fmla="*/ 217517 h 781727"/>
                <a:gd name="connsiteX7" fmla="*/ 111554 w 756510"/>
                <a:gd name="connsiteY7" fmla="*/ 112109 h 781727"/>
                <a:gd name="connsiteX8" fmla="*/ 61877 w 756510"/>
                <a:gd name="connsiteY8" fmla="*/ 112109 h 781727"/>
                <a:gd name="connsiteX9" fmla="*/ 29599 w 756510"/>
                <a:gd name="connsiteY9" fmla="*/ 136318 h 781727"/>
                <a:gd name="connsiteX10" fmla="*/ 5895 w 756510"/>
                <a:gd name="connsiteY10" fmla="*/ 178430 h 781727"/>
                <a:gd name="connsiteX11" fmla="*/ 18503 w 756510"/>
                <a:gd name="connsiteY11" fmla="*/ 296194 h 781727"/>
                <a:gd name="connsiteX12" fmla="*/ 95919 w 756510"/>
                <a:gd name="connsiteY12" fmla="*/ 365288 h 781727"/>
                <a:gd name="connsiteX13" fmla="*/ 143075 w 756510"/>
                <a:gd name="connsiteY13" fmla="*/ 378149 h 781727"/>
                <a:gd name="connsiteX14" fmla="*/ 233604 w 756510"/>
                <a:gd name="connsiteY14" fmla="*/ 396305 h 781727"/>
                <a:gd name="connsiteX15" fmla="*/ 262604 w 756510"/>
                <a:gd name="connsiteY15" fmla="*/ 450522 h 781727"/>
                <a:gd name="connsiteX16" fmla="*/ 185440 w 756510"/>
                <a:gd name="connsiteY16" fmla="*/ 481791 h 781727"/>
                <a:gd name="connsiteX17" fmla="*/ 33886 w 756510"/>
                <a:gd name="connsiteY17" fmla="*/ 529451 h 781727"/>
                <a:gd name="connsiteX18" fmla="*/ 187709 w 756510"/>
                <a:gd name="connsiteY18" fmla="*/ 673188 h 781727"/>
                <a:gd name="connsiteX19" fmla="*/ 267395 w 756510"/>
                <a:gd name="connsiteY19" fmla="*/ 623762 h 781727"/>
                <a:gd name="connsiteX20" fmla="*/ 351368 w 756510"/>
                <a:gd name="connsiteY20" fmla="*/ 552650 h 781727"/>
                <a:gd name="connsiteX21" fmla="*/ 364985 w 756510"/>
                <a:gd name="connsiteY21" fmla="*/ 705213 h 781727"/>
                <a:gd name="connsiteX22" fmla="*/ 455262 w 756510"/>
                <a:gd name="connsiteY22" fmla="*/ 781621 h 781727"/>
                <a:gd name="connsiteX23" fmla="*/ 513009 w 756510"/>
                <a:gd name="connsiteY23" fmla="*/ 753126 h 781727"/>
                <a:gd name="connsiteX24" fmla="*/ 496113 w 756510"/>
                <a:gd name="connsiteY24" fmla="*/ 578372 h 781727"/>
                <a:gd name="connsiteX25" fmla="*/ 459549 w 756510"/>
                <a:gd name="connsiteY25" fmla="*/ 493643 h 781727"/>
                <a:gd name="connsiteX26" fmla="*/ 565460 w 756510"/>
                <a:gd name="connsiteY26" fmla="*/ 528442 h 781727"/>
                <a:gd name="connsiteX27" fmla="*/ 640607 w 756510"/>
                <a:gd name="connsiteY27" fmla="*/ 620736 h 781727"/>
                <a:gd name="connsiteX28" fmla="*/ 748031 w 756510"/>
                <a:gd name="connsiteY28" fmla="*/ 556433 h 781727"/>
                <a:gd name="connsiteX29" fmla="*/ 671371 w 756510"/>
                <a:gd name="connsiteY29" fmla="*/ 395296 h 781727"/>
                <a:gd name="connsiteX30" fmla="*/ 521582 w 756510"/>
                <a:gd name="connsiteY30" fmla="*/ 357219 h 781727"/>
                <a:gd name="connsiteX31" fmla="*/ 490061 w 756510"/>
                <a:gd name="connsiteY31" fmla="*/ 342845 h 781727"/>
                <a:gd name="connsiteX32" fmla="*/ 536460 w 756510"/>
                <a:gd name="connsiteY32" fmla="*/ 296950 h 781727"/>
                <a:gd name="connsiteX33" fmla="*/ 698858 w 756510"/>
                <a:gd name="connsiteY33" fmla="*/ 213230 h 781727"/>
                <a:gd name="connsiteX34" fmla="*/ 600764 w 756510"/>
                <a:gd name="connsiteY34" fmla="*/ 76301 h 781727"/>
                <a:gd name="connsiteX35" fmla="*/ 429793 w 756510"/>
                <a:gd name="connsiteY35" fmla="*/ 209699 h 781727"/>
                <a:gd name="connsiteX36" fmla="*/ 459801 w 756510"/>
                <a:gd name="connsiteY36" fmla="*/ 101014 h 781727"/>
                <a:gd name="connsiteX37" fmla="*/ 448453 w 756510"/>
                <a:gd name="connsiteY37" fmla="*/ 13007 h 78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56510" h="781727">
                  <a:moveTo>
                    <a:pt x="448453" y="13007"/>
                  </a:moveTo>
                  <a:cubicBezTo>
                    <a:pt x="443158" y="8215"/>
                    <a:pt x="436853" y="4433"/>
                    <a:pt x="429288" y="2668"/>
                  </a:cubicBezTo>
                  <a:cubicBezTo>
                    <a:pt x="396758" y="-5402"/>
                    <a:pt x="361959" y="5189"/>
                    <a:pt x="338759" y="29650"/>
                  </a:cubicBezTo>
                  <a:cubicBezTo>
                    <a:pt x="316568" y="53354"/>
                    <a:pt x="322116" y="100005"/>
                    <a:pt x="326403" y="129509"/>
                  </a:cubicBezTo>
                  <a:cubicBezTo>
                    <a:pt x="330438" y="158509"/>
                    <a:pt x="335733" y="187508"/>
                    <a:pt x="337246" y="216508"/>
                  </a:cubicBezTo>
                  <a:cubicBezTo>
                    <a:pt x="338255" y="237690"/>
                    <a:pt x="346324" y="281568"/>
                    <a:pt x="310516" y="270472"/>
                  </a:cubicBezTo>
                  <a:cubicBezTo>
                    <a:pt x="287821" y="263411"/>
                    <a:pt x="272186" y="235673"/>
                    <a:pt x="259326" y="217517"/>
                  </a:cubicBezTo>
                  <a:cubicBezTo>
                    <a:pt x="223013" y="167335"/>
                    <a:pt x="174597" y="122448"/>
                    <a:pt x="111554" y="112109"/>
                  </a:cubicBezTo>
                  <a:cubicBezTo>
                    <a:pt x="96424" y="109588"/>
                    <a:pt x="77007" y="109336"/>
                    <a:pt x="61877" y="112109"/>
                  </a:cubicBezTo>
                  <a:cubicBezTo>
                    <a:pt x="46494" y="114883"/>
                    <a:pt x="39181" y="123709"/>
                    <a:pt x="29599" y="136318"/>
                  </a:cubicBezTo>
                  <a:cubicBezTo>
                    <a:pt x="19764" y="148926"/>
                    <a:pt x="11443" y="163048"/>
                    <a:pt x="5895" y="178430"/>
                  </a:cubicBezTo>
                  <a:cubicBezTo>
                    <a:pt x="-6966" y="213230"/>
                    <a:pt x="3121" y="263411"/>
                    <a:pt x="18503" y="296194"/>
                  </a:cubicBezTo>
                  <a:cubicBezTo>
                    <a:pt x="33886" y="329228"/>
                    <a:pt x="61624" y="352932"/>
                    <a:pt x="95919" y="365288"/>
                  </a:cubicBezTo>
                  <a:cubicBezTo>
                    <a:pt x="111050" y="370584"/>
                    <a:pt x="127441" y="374366"/>
                    <a:pt x="143075" y="378149"/>
                  </a:cubicBezTo>
                  <a:cubicBezTo>
                    <a:pt x="172831" y="385210"/>
                    <a:pt x="204353" y="386723"/>
                    <a:pt x="233604" y="396305"/>
                  </a:cubicBezTo>
                  <a:cubicBezTo>
                    <a:pt x="256804" y="403870"/>
                    <a:pt x="277482" y="425809"/>
                    <a:pt x="262604" y="450522"/>
                  </a:cubicBezTo>
                  <a:cubicBezTo>
                    <a:pt x="247726" y="475234"/>
                    <a:pt x="209900" y="476747"/>
                    <a:pt x="185440" y="481791"/>
                  </a:cubicBezTo>
                  <a:cubicBezTo>
                    <a:pt x="134249" y="492382"/>
                    <a:pt x="74233" y="493138"/>
                    <a:pt x="33886" y="529451"/>
                  </a:cubicBezTo>
                  <a:cubicBezTo>
                    <a:pt x="-72026" y="625023"/>
                    <a:pt x="95919" y="690335"/>
                    <a:pt x="187709" y="673188"/>
                  </a:cubicBezTo>
                  <a:cubicBezTo>
                    <a:pt x="221752" y="666884"/>
                    <a:pt x="246717" y="651249"/>
                    <a:pt x="267395" y="623762"/>
                  </a:cubicBezTo>
                  <a:cubicBezTo>
                    <a:pt x="287569" y="596780"/>
                    <a:pt x="311273" y="550129"/>
                    <a:pt x="351368" y="552650"/>
                  </a:cubicBezTo>
                  <a:cubicBezTo>
                    <a:pt x="412645" y="556433"/>
                    <a:pt x="363472" y="670414"/>
                    <a:pt x="364985" y="705213"/>
                  </a:cubicBezTo>
                  <a:cubicBezTo>
                    <a:pt x="366750" y="754386"/>
                    <a:pt x="407349" y="788177"/>
                    <a:pt x="455262" y="781621"/>
                  </a:cubicBezTo>
                  <a:cubicBezTo>
                    <a:pt x="477705" y="778595"/>
                    <a:pt x="498635" y="771786"/>
                    <a:pt x="513009" y="753126"/>
                  </a:cubicBezTo>
                  <a:cubicBezTo>
                    <a:pt x="555625" y="697144"/>
                    <a:pt x="540243" y="626536"/>
                    <a:pt x="496113" y="578372"/>
                  </a:cubicBezTo>
                  <a:cubicBezTo>
                    <a:pt x="479974" y="560972"/>
                    <a:pt x="426767" y="518860"/>
                    <a:pt x="459549" y="493643"/>
                  </a:cubicBezTo>
                  <a:cubicBezTo>
                    <a:pt x="496365" y="465652"/>
                    <a:pt x="543017" y="497173"/>
                    <a:pt x="565460" y="528442"/>
                  </a:cubicBezTo>
                  <a:cubicBezTo>
                    <a:pt x="588408" y="560720"/>
                    <a:pt x="599503" y="605606"/>
                    <a:pt x="640607" y="620736"/>
                  </a:cubicBezTo>
                  <a:cubicBezTo>
                    <a:pt x="692302" y="639901"/>
                    <a:pt x="730884" y="599302"/>
                    <a:pt x="748031" y="556433"/>
                  </a:cubicBezTo>
                  <a:cubicBezTo>
                    <a:pt x="777535" y="483808"/>
                    <a:pt x="739205" y="424548"/>
                    <a:pt x="671371" y="395296"/>
                  </a:cubicBezTo>
                  <a:cubicBezTo>
                    <a:pt x="623459" y="374618"/>
                    <a:pt x="571008" y="373862"/>
                    <a:pt x="521582" y="357219"/>
                  </a:cubicBezTo>
                  <a:cubicBezTo>
                    <a:pt x="512504" y="354193"/>
                    <a:pt x="496365" y="350662"/>
                    <a:pt x="490061" y="342845"/>
                  </a:cubicBezTo>
                  <a:cubicBezTo>
                    <a:pt x="471653" y="320150"/>
                    <a:pt x="522339" y="300733"/>
                    <a:pt x="536460" y="296950"/>
                  </a:cubicBezTo>
                  <a:cubicBezTo>
                    <a:pt x="599755" y="280055"/>
                    <a:pt x="676415" y="291655"/>
                    <a:pt x="698858" y="213230"/>
                  </a:cubicBezTo>
                  <a:cubicBezTo>
                    <a:pt x="717771" y="147161"/>
                    <a:pt x="675658" y="69241"/>
                    <a:pt x="600764" y="76301"/>
                  </a:cubicBezTo>
                  <a:cubicBezTo>
                    <a:pt x="547304" y="81345"/>
                    <a:pt x="494348" y="260890"/>
                    <a:pt x="429793" y="209699"/>
                  </a:cubicBezTo>
                  <a:cubicBezTo>
                    <a:pt x="401297" y="187256"/>
                    <a:pt x="448705" y="122196"/>
                    <a:pt x="459801" y="101014"/>
                  </a:cubicBezTo>
                  <a:cubicBezTo>
                    <a:pt x="472157" y="76806"/>
                    <a:pt x="470644" y="33685"/>
                    <a:pt x="448453" y="13007"/>
                  </a:cubicBezTo>
                  <a:close/>
                </a:path>
              </a:pathLst>
            </a:custGeom>
            <a:solidFill>
              <a:schemeClr val="accent3">
                <a:lumMod val="50000"/>
                <a:alpha val="30000"/>
              </a:schemeClr>
            </a:solidFill>
            <a:ln w="25213" cap="flat">
              <a:noFill/>
              <a:prstDash val="solid"/>
              <a:miter/>
            </a:ln>
          </p:spPr>
          <p:txBody>
            <a:bodyPr anchor="ctr"/>
            <a:lstStyle/>
            <a:p>
              <a:pPr defTabSz="914365">
                <a:defRPr/>
              </a:pPr>
              <a:endParaRPr lang="en-GB">
                <a:solidFill>
                  <a:srgbClr val="000000"/>
                </a:solidFill>
                <a:latin typeface="Arial" panose="020B0604020202020204"/>
              </a:endParaRPr>
            </a:p>
          </p:txBody>
        </p:sp>
        <p:sp>
          <p:nvSpPr>
            <p:cNvPr id="20" name="Freeform: Shape 37">
              <a:extLst>
                <a:ext uri="{FF2B5EF4-FFF2-40B4-BE49-F238E27FC236}">
                  <a16:creationId xmlns:a16="http://schemas.microsoft.com/office/drawing/2014/main" id="{1A0043C6-A98A-4FEB-BE0B-79AE5A359878}"/>
                </a:ext>
              </a:extLst>
            </p:cNvPr>
            <p:cNvSpPr/>
            <p:nvPr/>
          </p:nvSpPr>
          <p:spPr>
            <a:xfrm>
              <a:off x="8953456" y="4369480"/>
              <a:ext cx="638794" cy="594463"/>
            </a:xfrm>
            <a:custGeom>
              <a:avLst/>
              <a:gdLst>
                <a:gd name="connsiteX0" fmla="*/ 397624 w 680859"/>
                <a:gd name="connsiteY0" fmla="*/ 22850 h 706076"/>
                <a:gd name="connsiteX1" fmla="*/ 356772 w 680859"/>
                <a:gd name="connsiteY1" fmla="*/ 1416 h 706076"/>
                <a:gd name="connsiteX2" fmla="*/ 322225 w 680859"/>
                <a:gd name="connsiteY2" fmla="*/ 212230 h 706076"/>
                <a:gd name="connsiteX3" fmla="*/ 298773 w 680859"/>
                <a:gd name="connsiteY3" fmla="*/ 255099 h 706076"/>
                <a:gd name="connsiteX4" fmla="*/ 239261 w 680859"/>
                <a:gd name="connsiteY4" fmla="*/ 245012 h 706076"/>
                <a:gd name="connsiteX5" fmla="*/ 186053 w 680859"/>
                <a:gd name="connsiteY5" fmla="*/ 188526 h 706076"/>
                <a:gd name="connsiteX6" fmla="*/ 56942 w 680859"/>
                <a:gd name="connsiteY6" fmla="*/ 117414 h 706076"/>
                <a:gd name="connsiteX7" fmla="*/ 10543 w 680859"/>
                <a:gd name="connsiteY7" fmla="*/ 236186 h 706076"/>
                <a:gd name="connsiteX8" fmla="*/ 64255 w 680859"/>
                <a:gd name="connsiteY8" fmla="*/ 297968 h 706076"/>
                <a:gd name="connsiteX9" fmla="*/ 142680 w 680859"/>
                <a:gd name="connsiteY9" fmla="*/ 319402 h 706076"/>
                <a:gd name="connsiteX10" fmla="*/ 269017 w 680859"/>
                <a:gd name="connsiteY10" fmla="*/ 395558 h 706076"/>
                <a:gd name="connsiteX11" fmla="*/ 183279 w 680859"/>
                <a:gd name="connsiteY11" fmla="*/ 455322 h 706076"/>
                <a:gd name="connsiteX12" fmla="*/ 39038 w 680859"/>
                <a:gd name="connsiteY12" fmla="*/ 522904 h 706076"/>
                <a:gd name="connsiteX13" fmla="*/ 109645 w 680859"/>
                <a:gd name="connsiteY13" fmla="*/ 593511 h 706076"/>
                <a:gd name="connsiteX14" fmla="*/ 229930 w 680859"/>
                <a:gd name="connsiteY14" fmla="*/ 535008 h 706076"/>
                <a:gd name="connsiteX15" fmla="*/ 308103 w 680859"/>
                <a:gd name="connsiteY15" fmla="*/ 480035 h 706076"/>
                <a:gd name="connsiteX16" fmla="*/ 371398 w 680859"/>
                <a:gd name="connsiteY16" fmla="*/ 541312 h 706076"/>
                <a:gd name="connsiteX17" fmla="*/ 365346 w 680859"/>
                <a:gd name="connsiteY17" fmla="*/ 605868 h 706076"/>
                <a:gd name="connsiteX18" fmla="*/ 358537 w 680859"/>
                <a:gd name="connsiteY18" fmla="*/ 679753 h 706076"/>
                <a:gd name="connsiteX19" fmla="*/ 418301 w 680859"/>
                <a:gd name="connsiteY19" fmla="*/ 713292 h 706076"/>
                <a:gd name="connsiteX20" fmla="*/ 458901 w 680859"/>
                <a:gd name="connsiteY20" fmla="*/ 592502 h 706076"/>
                <a:gd name="connsiteX21" fmla="*/ 420823 w 680859"/>
                <a:gd name="connsiteY21" fmla="*/ 526182 h 706076"/>
                <a:gd name="connsiteX22" fmla="*/ 392580 w 680859"/>
                <a:gd name="connsiteY22" fmla="*/ 465913 h 706076"/>
                <a:gd name="connsiteX23" fmla="*/ 425614 w 680859"/>
                <a:gd name="connsiteY23" fmla="*/ 416236 h 706076"/>
                <a:gd name="connsiteX24" fmla="*/ 526987 w 680859"/>
                <a:gd name="connsiteY24" fmla="*/ 450783 h 706076"/>
                <a:gd name="connsiteX25" fmla="*/ 565317 w 680859"/>
                <a:gd name="connsiteY25" fmla="*/ 511556 h 706076"/>
                <a:gd name="connsiteX26" fmla="*/ 625837 w 680859"/>
                <a:gd name="connsiteY26" fmla="*/ 538286 h 706076"/>
                <a:gd name="connsiteX27" fmla="*/ 690897 w 680859"/>
                <a:gd name="connsiteY27" fmla="*/ 428340 h 706076"/>
                <a:gd name="connsiteX28" fmla="*/ 545899 w 680859"/>
                <a:gd name="connsiteY28" fmla="*/ 358993 h 706076"/>
                <a:gd name="connsiteX29" fmla="*/ 467222 w 680859"/>
                <a:gd name="connsiteY29" fmla="*/ 340585 h 706076"/>
                <a:gd name="connsiteX30" fmla="*/ 420823 w 680859"/>
                <a:gd name="connsiteY30" fmla="*/ 299229 h 706076"/>
                <a:gd name="connsiteX31" fmla="*/ 485883 w 680859"/>
                <a:gd name="connsiteY31" fmla="*/ 248038 h 706076"/>
                <a:gd name="connsiteX32" fmla="*/ 552204 w 680859"/>
                <a:gd name="connsiteY32" fmla="*/ 226856 h 706076"/>
                <a:gd name="connsiteX33" fmla="*/ 609194 w 680859"/>
                <a:gd name="connsiteY33" fmla="*/ 104554 h 706076"/>
                <a:gd name="connsiteX34" fmla="*/ 514378 w 680859"/>
                <a:gd name="connsiteY34" fmla="*/ 106067 h 706076"/>
                <a:gd name="connsiteX35" fmla="*/ 462683 w 680859"/>
                <a:gd name="connsiteY35" fmla="*/ 172892 h 706076"/>
                <a:gd name="connsiteX36" fmla="*/ 385267 w 680859"/>
                <a:gd name="connsiteY36" fmla="*/ 183987 h 706076"/>
                <a:gd name="connsiteX37" fmla="*/ 386024 w 680859"/>
                <a:gd name="connsiteY37" fmla="*/ 113127 h 706076"/>
                <a:gd name="connsiteX38" fmla="*/ 397624 w 680859"/>
                <a:gd name="connsiteY38" fmla="*/ 22850 h 70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80859" h="706076">
                  <a:moveTo>
                    <a:pt x="397624" y="22850"/>
                  </a:moveTo>
                  <a:cubicBezTo>
                    <a:pt x="392832" y="6207"/>
                    <a:pt x="380980" y="-3880"/>
                    <a:pt x="356772" y="1416"/>
                  </a:cubicBezTo>
                  <a:cubicBezTo>
                    <a:pt x="274060" y="20329"/>
                    <a:pt x="324999" y="157761"/>
                    <a:pt x="322225" y="212230"/>
                  </a:cubicBezTo>
                  <a:cubicBezTo>
                    <a:pt x="321216" y="232404"/>
                    <a:pt x="320460" y="249299"/>
                    <a:pt x="298773" y="255099"/>
                  </a:cubicBezTo>
                  <a:cubicBezTo>
                    <a:pt x="279356" y="260142"/>
                    <a:pt x="256408" y="255099"/>
                    <a:pt x="239261" y="245012"/>
                  </a:cubicBezTo>
                  <a:cubicBezTo>
                    <a:pt x="215305" y="230891"/>
                    <a:pt x="201687" y="210717"/>
                    <a:pt x="186053" y="188526"/>
                  </a:cubicBezTo>
                  <a:cubicBezTo>
                    <a:pt x="154532" y="143892"/>
                    <a:pt x="114437" y="107832"/>
                    <a:pt x="56942" y="117414"/>
                  </a:cubicBezTo>
                  <a:cubicBezTo>
                    <a:pt x="7769" y="125736"/>
                    <a:pt x="-14927" y="195839"/>
                    <a:pt x="10543" y="236186"/>
                  </a:cubicBezTo>
                  <a:cubicBezTo>
                    <a:pt x="23908" y="257116"/>
                    <a:pt x="42568" y="284855"/>
                    <a:pt x="64255" y="297968"/>
                  </a:cubicBezTo>
                  <a:cubicBezTo>
                    <a:pt x="88463" y="312342"/>
                    <a:pt x="116202" y="314107"/>
                    <a:pt x="142680" y="319402"/>
                  </a:cubicBezTo>
                  <a:cubicBezTo>
                    <a:pt x="188070" y="328481"/>
                    <a:pt x="257921" y="339828"/>
                    <a:pt x="269017" y="395558"/>
                  </a:cubicBezTo>
                  <a:cubicBezTo>
                    <a:pt x="276582" y="433888"/>
                    <a:pt x="210009" y="449774"/>
                    <a:pt x="183279" y="455322"/>
                  </a:cubicBezTo>
                  <a:cubicBezTo>
                    <a:pt x="135367" y="465409"/>
                    <a:pt x="65516" y="475243"/>
                    <a:pt x="39038" y="522904"/>
                  </a:cubicBezTo>
                  <a:cubicBezTo>
                    <a:pt x="13821" y="568294"/>
                    <a:pt x="74594" y="591998"/>
                    <a:pt x="109645" y="593511"/>
                  </a:cubicBezTo>
                  <a:cubicBezTo>
                    <a:pt x="156549" y="595529"/>
                    <a:pt x="198661" y="568546"/>
                    <a:pt x="229930" y="535008"/>
                  </a:cubicBezTo>
                  <a:cubicBezTo>
                    <a:pt x="250608" y="512817"/>
                    <a:pt x="277086" y="486843"/>
                    <a:pt x="308103" y="480035"/>
                  </a:cubicBezTo>
                  <a:cubicBezTo>
                    <a:pt x="341642" y="472974"/>
                    <a:pt x="365094" y="511556"/>
                    <a:pt x="371398" y="541312"/>
                  </a:cubicBezTo>
                  <a:cubicBezTo>
                    <a:pt x="376189" y="564512"/>
                    <a:pt x="371650" y="584181"/>
                    <a:pt x="365346" y="605868"/>
                  </a:cubicBezTo>
                  <a:cubicBezTo>
                    <a:pt x="358789" y="628311"/>
                    <a:pt x="355259" y="657058"/>
                    <a:pt x="358537" y="679753"/>
                  </a:cubicBezTo>
                  <a:cubicBezTo>
                    <a:pt x="363076" y="710518"/>
                    <a:pt x="389554" y="720857"/>
                    <a:pt x="418301" y="713292"/>
                  </a:cubicBezTo>
                  <a:cubicBezTo>
                    <a:pt x="477814" y="697657"/>
                    <a:pt x="484370" y="640163"/>
                    <a:pt x="458901" y="592502"/>
                  </a:cubicBezTo>
                  <a:cubicBezTo>
                    <a:pt x="447049" y="570059"/>
                    <a:pt x="434945" y="547868"/>
                    <a:pt x="420823" y="526182"/>
                  </a:cubicBezTo>
                  <a:cubicBezTo>
                    <a:pt x="407458" y="505504"/>
                    <a:pt x="392580" y="491634"/>
                    <a:pt x="392580" y="465913"/>
                  </a:cubicBezTo>
                  <a:cubicBezTo>
                    <a:pt x="392580" y="438679"/>
                    <a:pt x="394850" y="419766"/>
                    <a:pt x="425614" y="416236"/>
                  </a:cubicBezTo>
                  <a:cubicBezTo>
                    <a:pt x="462936" y="411949"/>
                    <a:pt x="501013" y="422792"/>
                    <a:pt x="526987" y="450783"/>
                  </a:cubicBezTo>
                  <a:cubicBezTo>
                    <a:pt x="543126" y="468183"/>
                    <a:pt x="549682" y="492895"/>
                    <a:pt x="565317" y="511556"/>
                  </a:cubicBezTo>
                  <a:cubicBezTo>
                    <a:pt x="582716" y="532234"/>
                    <a:pt x="598351" y="539799"/>
                    <a:pt x="625837" y="538286"/>
                  </a:cubicBezTo>
                  <a:cubicBezTo>
                    <a:pt x="676271" y="535512"/>
                    <a:pt x="723932" y="476000"/>
                    <a:pt x="690897" y="428340"/>
                  </a:cubicBezTo>
                  <a:cubicBezTo>
                    <a:pt x="657359" y="379671"/>
                    <a:pt x="600620" y="364541"/>
                    <a:pt x="545899" y="358993"/>
                  </a:cubicBezTo>
                  <a:cubicBezTo>
                    <a:pt x="518161" y="356219"/>
                    <a:pt x="492944" y="352689"/>
                    <a:pt x="467222" y="340585"/>
                  </a:cubicBezTo>
                  <a:cubicBezTo>
                    <a:pt x="453101" y="333776"/>
                    <a:pt x="419310" y="318394"/>
                    <a:pt x="420823" y="299229"/>
                  </a:cubicBezTo>
                  <a:cubicBezTo>
                    <a:pt x="422588" y="275777"/>
                    <a:pt x="467222" y="254090"/>
                    <a:pt x="485883" y="248038"/>
                  </a:cubicBezTo>
                  <a:cubicBezTo>
                    <a:pt x="508831" y="240473"/>
                    <a:pt x="530517" y="239212"/>
                    <a:pt x="552204" y="226856"/>
                  </a:cubicBezTo>
                  <a:cubicBezTo>
                    <a:pt x="592551" y="203909"/>
                    <a:pt x="615246" y="150448"/>
                    <a:pt x="609194" y="104554"/>
                  </a:cubicBezTo>
                  <a:cubicBezTo>
                    <a:pt x="601629" y="49580"/>
                    <a:pt x="537578" y="80850"/>
                    <a:pt x="514378" y="106067"/>
                  </a:cubicBezTo>
                  <a:cubicBezTo>
                    <a:pt x="495213" y="126745"/>
                    <a:pt x="483109" y="153222"/>
                    <a:pt x="462683" y="172892"/>
                  </a:cubicBezTo>
                  <a:cubicBezTo>
                    <a:pt x="443771" y="191048"/>
                    <a:pt x="404432" y="216013"/>
                    <a:pt x="385267" y="183987"/>
                  </a:cubicBezTo>
                  <a:cubicBezTo>
                    <a:pt x="371146" y="160283"/>
                    <a:pt x="376693" y="137588"/>
                    <a:pt x="386024" y="113127"/>
                  </a:cubicBezTo>
                  <a:cubicBezTo>
                    <a:pt x="394345" y="92702"/>
                    <a:pt x="405189" y="49580"/>
                    <a:pt x="397624" y="22850"/>
                  </a:cubicBezTo>
                  <a:close/>
                </a:path>
              </a:pathLst>
            </a:custGeom>
            <a:solidFill>
              <a:schemeClr val="accent3">
                <a:lumMod val="60000"/>
                <a:lumOff val="40000"/>
                <a:alpha val="30000"/>
              </a:schemeClr>
            </a:solidFill>
            <a:ln w="25213" cap="flat">
              <a:noFill/>
              <a:prstDash val="solid"/>
              <a:miter/>
            </a:ln>
          </p:spPr>
          <p:txBody>
            <a:bodyPr anchor="ctr"/>
            <a:lstStyle/>
            <a:p>
              <a:pPr defTabSz="914365">
                <a:defRPr/>
              </a:pPr>
              <a:endParaRPr lang="en-GB">
                <a:solidFill>
                  <a:srgbClr val="000000"/>
                </a:solidFill>
                <a:latin typeface="Arial" panose="020B0604020202020204"/>
              </a:endParaRPr>
            </a:p>
          </p:txBody>
        </p:sp>
        <p:sp>
          <p:nvSpPr>
            <p:cNvPr id="21" name="Freeform: Shape 38">
              <a:extLst>
                <a:ext uri="{FF2B5EF4-FFF2-40B4-BE49-F238E27FC236}">
                  <a16:creationId xmlns:a16="http://schemas.microsoft.com/office/drawing/2014/main" id="{0413359B-4096-461E-914D-C77D8A4C1653}"/>
                </a:ext>
              </a:extLst>
            </p:cNvPr>
            <p:cNvSpPr/>
            <p:nvPr/>
          </p:nvSpPr>
          <p:spPr>
            <a:xfrm>
              <a:off x="8977662" y="4376768"/>
              <a:ext cx="590973" cy="573641"/>
            </a:xfrm>
            <a:custGeom>
              <a:avLst/>
              <a:gdLst>
                <a:gd name="connsiteX0" fmla="*/ 437965 w 630425"/>
                <a:gd name="connsiteY0" fmla="*/ 189907 h 680859"/>
                <a:gd name="connsiteX1" fmla="*/ 339871 w 630425"/>
                <a:gd name="connsiteY1" fmla="*/ 153847 h 680859"/>
                <a:gd name="connsiteX2" fmla="*/ 353236 w 630425"/>
                <a:gd name="connsiteY2" fmla="*/ 2041 h 680859"/>
                <a:gd name="connsiteX3" fmla="*/ 279854 w 630425"/>
                <a:gd name="connsiteY3" fmla="*/ 265306 h 680859"/>
                <a:gd name="connsiteX4" fmla="*/ 135361 w 630425"/>
                <a:gd name="connsiteY4" fmla="*/ 170238 h 680859"/>
                <a:gd name="connsiteX5" fmla="*/ 10789 w 630425"/>
                <a:gd name="connsiteY5" fmla="*/ 151578 h 680859"/>
                <a:gd name="connsiteX6" fmla="*/ 90727 w 630425"/>
                <a:gd name="connsiteY6" fmla="*/ 269341 h 680859"/>
                <a:gd name="connsiteX7" fmla="*/ 237238 w 630425"/>
                <a:gd name="connsiteY7" fmla="*/ 340201 h 680859"/>
                <a:gd name="connsiteX8" fmla="*/ 50127 w 630425"/>
                <a:gd name="connsiteY8" fmla="*/ 504111 h 680859"/>
                <a:gd name="connsiteX9" fmla="*/ 154274 w 630425"/>
                <a:gd name="connsiteY9" fmla="*/ 546224 h 680859"/>
                <a:gd name="connsiteX10" fmla="*/ 286159 w 630425"/>
                <a:gd name="connsiteY10" fmla="*/ 447373 h 680859"/>
                <a:gd name="connsiteX11" fmla="*/ 361557 w 630425"/>
                <a:gd name="connsiteY11" fmla="*/ 556563 h 680859"/>
                <a:gd name="connsiteX12" fmla="*/ 387279 w 630425"/>
                <a:gd name="connsiteY12" fmla="*/ 682648 h 680859"/>
                <a:gd name="connsiteX13" fmla="*/ 407957 w 630425"/>
                <a:gd name="connsiteY13" fmla="*/ 560345 h 680859"/>
                <a:gd name="connsiteX14" fmla="*/ 352227 w 630425"/>
                <a:gd name="connsiteY14" fmla="*/ 436278 h 680859"/>
                <a:gd name="connsiteX15" fmla="*/ 485625 w 630425"/>
                <a:gd name="connsiteY15" fmla="*/ 409043 h 680859"/>
                <a:gd name="connsiteX16" fmla="*/ 590276 w 630425"/>
                <a:gd name="connsiteY16" fmla="*/ 513442 h 680859"/>
                <a:gd name="connsiteX17" fmla="*/ 625579 w 630425"/>
                <a:gd name="connsiteY17" fmla="*/ 406521 h 680859"/>
                <a:gd name="connsiteX18" fmla="*/ 466460 w 630425"/>
                <a:gd name="connsiteY18" fmla="*/ 348270 h 680859"/>
                <a:gd name="connsiteX19" fmla="*/ 399635 w 630425"/>
                <a:gd name="connsiteY19" fmla="*/ 255220 h 680859"/>
                <a:gd name="connsiteX20" fmla="*/ 537320 w 630425"/>
                <a:gd name="connsiteY20" fmla="*/ 187134 h 680859"/>
                <a:gd name="connsiteX21" fmla="*/ 528998 w 630425"/>
                <a:gd name="connsiteY21" fmla="*/ 84753 h 680859"/>
                <a:gd name="connsiteX22" fmla="*/ 437965 w 630425"/>
                <a:gd name="connsiteY22" fmla="*/ 189907 h 68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0425" h="680859">
                  <a:moveTo>
                    <a:pt x="437965" y="189907"/>
                  </a:moveTo>
                  <a:cubicBezTo>
                    <a:pt x="397113" y="216890"/>
                    <a:pt x="344914" y="211342"/>
                    <a:pt x="339871" y="153847"/>
                  </a:cubicBezTo>
                  <a:cubicBezTo>
                    <a:pt x="335584" y="103918"/>
                    <a:pt x="370131" y="50457"/>
                    <a:pt x="353236" y="2041"/>
                  </a:cubicBezTo>
                  <a:cubicBezTo>
                    <a:pt x="249594" y="-25950"/>
                    <a:pt x="367609" y="242863"/>
                    <a:pt x="279854" y="265306"/>
                  </a:cubicBezTo>
                  <a:cubicBezTo>
                    <a:pt x="217821" y="281193"/>
                    <a:pt x="165874" y="211594"/>
                    <a:pt x="135361" y="170238"/>
                  </a:cubicBezTo>
                  <a:cubicBezTo>
                    <a:pt x="104344" y="128126"/>
                    <a:pt x="47101" y="93579"/>
                    <a:pt x="10789" y="151578"/>
                  </a:cubicBezTo>
                  <a:cubicBezTo>
                    <a:pt x="-26280" y="210585"/>
                    <a:pt x="40041" y="252698"/>
                    <a:pt x="90727" y="269341"/>
                  </a:cubicBezTo>
                  <a:cubicBezTo>
                    <a:pt x="147717" y="288002"/>
                    <a:pt x="197899" y="291280"/>
                    <a:pt x="237238" y="340201"/>
                  </a:cubicBezTo>
                  <a:cubicBezTo>
                    <a:pt x="338862" y="466286"/>
                    <a:pt x="96275" y="452921"/>
                    <a:pt x="50127" y="504111"/>
                  </a:cubicBezTo>
                  <a:cubicBezTo>
                    <a:pt x="1963" y="557571"/>
                    <a:pt x="120987" y="565136"/>
                    <a:pt x="154274" y="546224"/>
                  </a:cubicBezTo>
                  <a:cubicBezTo>
                    <a:pt x="194621" y="523276"/>
                    <a:pt x="235725" y="444851"/>
                    <a:pt x="286159" y="447373"/>
                  </a:cubicBezTo>
                  <a:cubicBezTo>
                    <a:pt x="337349" y="449895"/>
                    <a:pt x="361810" y="515459"/>
                    <a:pt x="361557" y="556563"/>
                  </a:cubicBezTo>
                  <a:cubicBezTo>
                    <a:pt x="361557" y="588084"/>
                    <a:pt x="328775" y="689961"/>
                    <a:pt x="387279" y="682648"/>
                  </a:cubicBezTo>
                  <a:cubicBezTo>
                    <a:pt x="457886" y="674074"/>
                    <a:pt x="430148" y="594388"/>
                    <a:pt x="407957" y="560345"/>
                  </a:cubicBezTo>
                  <a:cubicBezTo>
                    <a:pt x="384505" y="524033"/>
                    <a:pt x="343401" y="483181"/>
                    <a:pt x="352227" y="436278"/>
                  </a:cubicBezTo>
                  <a:cubicBezTo>
                    <a:pt x="362314" y="383574"/>
                    <a:pt x="446287" y="392148"/>
                    <a:pt x="485625" y="409043"/>
                  </a:cubicBezTo>
                  <a:cubicBezTo>
                    <a:pt x="531520" y="428712"/>
                    <a:pt x="549928" y="505877"/>
                    <a:pt x="590276" y="513442"/>
                  </a:cubicBezTo>
                  <a:cubicBezTo>
                    <a:pt x="649536" y="524537"/>
                    <a:pt x="662144" y="438295"/>
                    <a:pt x="625579" y="406521"/>
                  </a:cubicBezTo>
                  <a:cubicBezTo>
                    <a:pt x="584728" y="370966"/>
                    <a:pt x="517146" y="362896"/>
                    <a:pt x="466460" y="348270"/>
                  </a:cubicBezTo>
                  <a:cubicBezTo>
                    <a:pt x="425356" y="336418"/>
                    <a:pt x="357775" y="303888"/>
                    <a:pt x="399635" y="255220"/>
                  </a:cubicBezTo>
                  <a:cubicBezTo>
                    <a:pt x="436200" y="212855"/>
                    <a:pt x="500755" y="225211"/>
                    <a:pt x="537320" y="187134"/>
                  </a:cubicBezTo>
                  <a:cubicBezTo>
                    <a:pt x="559763" y="163934"/>
                    <a:pt x="595319" y="50962"/>
                    <a:pt x="528998" y="84753"/>
                  </a:cubicBezTo>
                  <a:cubicBezTo>
                    <a:pt x="486382" y="106439"/>
                    <a:pt x="479573" y="162673"/>
                    <a:pt x="437965" y="189907"/>
                  </a:cubicBezTo>
                  <a:close/>
                </a:path>
              </a:pathLst>
            </a:custGeom>
            <a:solidFill>
              <a:schemeClr val="accent3">
                <a:lumMod val="75000"/>
                <a:alpha val="30000"/>
              </a:schemeClr>
            </a:solidFill>
            <a:ln w="25213" cap="flat">
              <a:noFill/>
              <a:prstDash val="solid"/>
              <a:miter/>
            </a:ln>
          </p:spPr>
          <p:txBody>
            <a:bodyPr anchor="ctr"/>
            <a:lstStyle/>
            <a:p>
              <a:pPr defTabSz="914365">
                <a:defRPr/>
              </a:pPr>
              <a:endParaRPr lang="en-GB">
                <a:solidFill>
                  <a:srgbClr val="000000"/>
                </a:solidFill>
                <a:latin typeface="Arial" panose="020B0604020202020204"/>
              </a:endParaRPr>
            </a:p>
          </p:txBody>
        </p:sp>
      </p:grpSp>
      <p:sp>
        <p:nvSpPr>
          <p:cNvPr id="37" name="Rounded Rectangle 12">
            <a:extLst>
              <a:ext uri="{FF2B5EF4-FFF2-40B4-BE49-F238E27FC236}">
                <a16:creationId xmlns:a16="http://schemas.microsoft.com/office/drawing/2014/main" id="{04280F64-4987-4FFC-9475-B71BF6727315}"/>
              </a:ext>
            </a:extLst>
          </p:cNvPr>
          <p:cNvSpPr/>
          <p:nvPr/>
        </p:nvSpPr>
        <p:spPr bwMode="auto">
          <a:xfrm flipH="1">
            <a:off x="478278" y="837093"/>
            <a:ext cx="4246892" cy="3930103"/>
          </a:xfrm>
          <a:prstGeom prst="roundRect">
            <a:avLst>
              <a:gd name="adj" fmla="val 0"/>
            </a:avLst>
          </a:prstGeom>
          <a:solidFill>
            <a:schemeClr val="bg1">
              <a:alpha val="56000"/>
            </a:schemeClr>
          </a:solidFill>
          <a:ln w="38100">
            <a:solidFill>
              <a:schemeClr val="tx2"/>
            </a:solidFill>
            <a:headEnd/>
            <a:tailEnd/>
          </a:ln>
          <a:effectLst/>
        </p:spPr>
        <p:style>
          <a:lnRef idx="1">
            <a:schemeClr val="accent1"/>
          </a:lnRef>
          <a:fillRef idx="3">
            <a:schemeClr val="accent1"/>
          </a:fillRef>
          <a:effectRef idx="2">
            <a:schemeClr val="accent1"/>
          </a:effectRef>
          <a:fontRef idx="minor">
            <a:schemeClr val="lt1"/>
          </a:fontRef>
        </p:style>
        <p:txBody>
          <a:bodyPr lIns="71997" tIns="71997" rIns="71997" bIns="71997" anchor="ctr"/>
          <a:lstStyle/>
          <a:p>
            <a:pPr marL="285740" indent="-285740">
              <a:spcAft>
                <a:spcPts val="600"/>
              </a:spcAft>
              <a:buClr>
                <a:schemeClr val="tx2"/>
              </a:buClr>
              <a:buFont typeface="Arial" panose="020B0604020202020204" pitchFamily="34" charset="0"/>
              <a:buChar char="•"/>
              <a:defRPr/>
            </a:pPr>
            <a:endParaRPr lang="en-US" altLang="en-US" sz="2400" dirty="0">
              <a:solidFill>
                <a:schemeClr val="tx1"/>
              </a:solidFill>
            </a:endParaRPr>
          </a:p>
        </p:txBody>
      </p:sp>
      <p:sp>
        <p:nvSpPr>
          <p:cNvPr id="4" name="CasellaDiTesto 3">
            <a:extLst>
              <a:ext uri="{FF2B5EF4-FFF2-40B4-BE49-F238E27FC236}">
                <a16:creationId xmlns:a16="http://schemas.microsoft.com/office/drawing/2014/main" id="{F76971A5-85ED-4645-9529-3B43C532415D}"/>
              </a:ext>
            </a:extLst>
          </p:cNvPr>
          <p:cNvSpPr txBox="1"/>
          <p:nvPr/>
        </p:nvSpPr>
        <p:spPr>
          <a:xfrm>
            <a:off x="478278" y="1023326"/>
            <a:ext cx="4246892" cy="3524042"/>
          </a:xfrm>
          <a:prstGeom prst="rect">
            <a:avLst/>
          </a:prstGeom>
          <a:noFill/>
        </p:spPr>
        <p:txBody>
          <a:bodyPr>
            <a:spAutoFit/>
          </a:bodyPr>
          <a:lstStyle/>
          <a:p>
            <a:pPr marL="285740" indent="-285740">
              <a:spcAft>
                <a:spcPts val="600"/>
              </a:spcAft>
              <a:buClr>
                <a:schemeClr val="tx2"/>
              </a:buClr>
              <a:buFont typeface="Arial" panose="020B0604020202020204" pitchFamily="34" charset="0"/>
              <a:buChar char="•"/>
              <a:defRPr/>
            </a:pPr>
            <a:r>
              <a:rPr lang="en-US" altLang="en-US" sz="1600" dirty="0"/>
              <a:t>Asthma is usually characterized by </a:t>
            </a:r>
            <a:r>
              <a:rPr lang="en-US" altLang="en-US" sz="1600" b="1" i="1" dirty="0"/>
              <a:t>chronic airway inflammation</a:t>
            </a:r>
            <a:r>
              <a:rPr lang="en-US" altLang="en-US" sz="1600" b="1" dirty="0"/>
              <a:t> </a:t>
            </a:r>
            <a:r>
              <a:rPr lang="en-US" altLang="en-US" sz="1600" dirty="0"/>
              <a:t>and </a:t>
            </a:r>
            <a:r>
              <a:rPr lang="en-US" altLang="en-US" sz="1600" b="1" i="1" dirty="0"/>
              <a:t>airway hyperresponsiveness (AHR)</a:t>
            </a:r>
          </a:p>
          <a:p>
            <a:pPr marL="285740" indent="-285740">
              <a:spcAft>
                <a:spcPts val="600"/>
              </a:spcAft>
              <a:buClr>
                <a:schemeClr val="tx2"/>
              </a:buClr>
              <a:buFont typeface="Arial" panose="020B0604020202020204" pitchFamily="34" charset="0"/>
              <a:buChar char="•"/>
              <a:defRPr/>
            </a:pPr>
            <a:r>
              <a:rPr lang="en-US" sz="1600" dirty="0"/>
              <a:t>AHR is a heightened broncho-constrictive response to </a:t>
            </a:r>
            <a:r>
              <a:rPr lang="en-US" altLang="en-US" sz="1600" b="1" i="1" dirty="0"/>
              <a:t>stimuli</a:t>
            </a:r>
            <a:r>
              <a:rPr lang="en-US" sz="1600" dirty="0"/>
              <a:t> that would produce little to no response in non-asthmatics</a:t>
            </a:r>
            <a:endParaRPr lang="en-US" sz="1600" baseline="30000" dirty="0"/>
          </a:p>
          <a:p>
            <a:pPr marL="285740" indent="-285740">
              <a:spcAft>
                <a:spcPts val="600"/>
              </a:spcAft>
              <a:buClr>
                <a:schemeClr val="tx2"/>
              </a:buClr>
              <a:buFont typeface="Arial" panose="020B0604020202020204" pitchFamily="34" charset="0"/>
              <a:buChar char="•"/>
              <a:defRPr/>
            </a:pPr>
            <a:r>
              <a:rPr lang="en-US" sz="1600" dirty="0"/>
              <a:t>AHR is associated with: lung function, asthma severity</a:t>
            </a:r>
            <a:r>
              <a:rPr lang="en-US" sz="1600" baseline="30000" dirty="0"/>
              <a:t>,</a:t>
            </a:r>
            <a:r>
              <a:rPr lang="en-US" sz="1600" dirty="0"/>
              <a:t> wheeze, treatment required for symptom control</a:t>
            </a:r>
          </a:p>
          <a:p>
            <a:pPr marL="285740" indent="-285740">
              <a:spcAft>
                <a:spcPts val="600"/>
              </a:spcAft>
              <a:buClr>
                <a:schemeClr val="tx2"/>
              </a:buClr>
              <a:buFont typeface="Arial" panose="020B0604020202020204" pitchFamily="34" charset="0"/>
              <a:buChar char="•"/>
              <a:defRPr/>
            </a:pPr>
            <a:r>
              <a:rPr lang="en-US" altLang="en-US" sz="1600" dirty="0"/>
              <a:t>Understanding the factors contributing to AHR provides an opportunity for improved asthma control and reduced disease progression</a:t>
            </a:r>
          </a:p>
        </p:txBody>
      </p:sp>
      <p:grpSp>
        <p:nvGrpSpPr>
          <p:cNvPr id="62472" name="Gruppo 124">
            <a:extLst>
              <a:ext uri="{FF2B5EF4-FFF2-40B4-BE49-F238E27FC236}">
                <a16:creationId xmlns:a16="http://schemas.microsoft.com/office/drawing/2014/main" id="{BE9D1EFD-E731-96F2-D2AB-9A425B709AEB}"/>
              </a:ext>
            </a:extLst>
          </p:cNvPr>
          <p:cNvGrpSpPr>
            <a:grpSpLocks/>
          </p:cNvGrpSpPr>
          <p:nvPr/>
        </p:nvGrpSpPr>
        <p:grpSpPr bwMode="auto">
          <a:xfrm>
            <a:off x="7345878" y="1107803"/>
            <a:ext cx="1885375" cy="1693381"/>
            <a:chOff x="8812945" y="4235700"/>
            <a:chExt cx="898563" cy="807366"/>
          </a:xfrm>
        </p:grpSpPr>
        <p:sp>
          <p:nvSpPr>
            <p:cNvPr id="126" name="Freeform: Shape 22">
              <a:extLst>
                <a:ext uri="{FF2B5EF4-FFF2-40B4-BE49-F238E27FC236}">
                  <a16:creationId xmlns:a16="http://schemas.microsoft.com/office/drawing/2014/main" id="{DC63687C-EB60-4C81-A23B-8558F9BA23B8}"/>
                </a:ext>
              </a:extLst>
            </p:cNvPr>
            <p:cNvSpPr/>
            <p:nvPr/>
          </p:nvSpPr>
          <p:spPr>
            <a:xfrm>
              <a:off x="8812945" y="4235700"/>
              <a:ext cx="898563" cy="807366"/>
            </a:xfrm>
            <a:custGeom>
              <a:avLst/>
              <a:gdLst>
                <a:gd name="connsiteX0" fmla="*/ 975898 w 958246"/>
                <a:gd name="connsiteY0" fmla="*/ 485175 h 958246"/>
                <a:gd name="connsiteX1" fmla="*/ 487949 w 958246"/>
                <a:gd name="connsiteY1" fmla="*/ 970350 h 958246"/>
                <a:gd name="connsiteX2" fmla="*/ 0 w 958246"/>
                <a:gd name="connsiteY2" fmla="*/ 485175 h 958246"/>
                <a:gd name="connsiteX3" fmla="*/ 487949 w 958246"/>
                <a:gd name="connsiteY3" fmla="*/ 0 h 958246"/>
                <a:gd name="connsiteX4" fmla="*/ 975898 w 958246"/>
                <a:gd name="connsiteY4" fmla="*/ 485175 h 958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46" h="958246">
                  <a:moveTo>
                    <a:pt x="975898" y="485175"/>
                  </a:moveTo>
                  <a:cubicBezTo>
                    <a:pt x="975898" y="753130"/>
                    <a:pt x="757436" y="970350"/>
                    <a:pt x="487949" y="970350"/>
                  </a:cubicBezTo>
                  <a:cubicBezTo>
                    <a:pt x="218462" y="970350"/>
                    <a:pt x="0" y="753130"/>
                    <a:pt x="0" y="485175"/>
                  </a:cubicBezTo>
                  <a:cubicBezTo>
                    <a:pt x="0" y="217220"/>
                    <a:pt x="218462" y="0"/>
                    <a:pt x="487949" y="0"/>
                  </a:cubicBezTo>
                  <a:cubicBezTo>
                    <a:pt x="757436" y="0"/>
                    <a:pt x="975898" y="217220"/>
                    <a:pt x="975898" y="485175"/>
                  </a:cubicBezTo>
                  <a:close/>
                </a:path>
              </a:pathLst>
            </a:custGeom>
            <a:solidFill>
              <a:schemeClr val="accent3">
                <a:lumMod val="50000"/>
                <a:alpha val="30000"/>
              </a:schemeClr>
            </a:solidFill>
            <a:ln w="25213" cap="flat">
              <a:noFill/>
              <a:prstDash val="solid"/>
              <a:miter/>
            </a:ln>
          </p:spPr>
          <p:txBody>
            <a:bodyPr anchor="ctr"/>
            <a:lstStyle/>
            <a:p>
              <a:pPr defTabSz="914365">
                <a:defRPr/>
              </a:pPr>
              <a:endParaRPr lang="en-GB">
                <a:solidFill>
                  <a:srgbClr val="000000"/>
                </a:solidFill>
                <a:latin typeface="Arial" panose="020B0604020202020204"/>
              </a:endParaRPr>
            </a:p>
          </p:txBody>
        </p:sp>
        <p:sp>
          <p:nvSpPr>
            <p:cNvPr id="127" name="Freeform: Shape 35">
              <a:extLst>
                <a:ext uri="{FF2B5EF4-FFF2-40B4-BE49-F238E27FC236}">
                  <a16:creationId xmlns:a16="http://schemas.microsoft.com/office/drawing/2014/main" id="{69750C21-503B-4156-A782-AD9DBF99604B}"/>
                </a:ext>
              </a:extLst>
            </p:cNvPr>
            <p:cNvSpPr/>
            <p:nvPr/>
          </p:nvSpPr>
          <p:spPr>
            <a:xfrm>
              <a:off x="8918174" y="4309846"/>
              <a:ext cx="709151" cy="659074"/>
            </a:xfrm>
            <a:custGeom>
              <a:avLst/>
              <a:gdLst>
                <a:gd name="connsiteX0" fmla="*/ 448453 w 756510"/>
                <a:gd name="connsiteY0" fmla="*/ 13007 h 781727"/>
                <a:gd name="connsiteX1" fmla="*/ 429288 w 756510"/>
                <a:gd name="connsiteY1" fmla="*/ 2668 h 781727"/>
                <a:gd name="connsiteX2" fmla="*/ 338759 w 756510"/>
                <a:gd name="connsiteY2" fmla="*/ 29650 h 781727"/>
                <a:gd name="connsiteX3" fmla="*/ 326403 w 756510"/>
                <a:gd name="connsiteY3" fmla="*/ 129509 h 781727"/>
                <a:gd name="connsiteX4" fmla="*/ 337246 w 756510"/>
                <a:gd name="connsiteY4" fmla="*/ 216508 h 781727"/>
                <a:gd name="connsiteX5" fmla="*/ 310516 w 756510"/>
                <a:gd name="connsiteY5" fmla="*/ 270472 h 781727"/>
                <a:gd name="connsiteX6" fmla="*/ 259326 w 756510"/>
                <a:gd name="connsiteY6" fmla="*/ 217517 h 781727"/>
                <a:gd name="connsiteX7" fmla="*/ 111554 w 756510"/>
                <a:gd name="connsiteY7" fmla="*/ 112109 h 781727"/>
                <a:gd name="connsiteX8" fmla="*/ 61877 w 756510"/>
                <a:gd name="connsiteY8" fmla="*/ 112109 h 781727"/>
                <a:gd name="connsiteX9" fmla="*/ 29599 w 756510"/>
                <a:gd name="connsiteY9" fmla="*/ 136318 h 781727"/>
                <a:gd name="connsiteX10" fmla="*/ 5895 w 756510"/>
                <a:gd name="connsiteY10" fmla="*/ 178430 h 781727"/>
                <a:gd name="connsiteX11" fmla="*/ 18503 w 756510"/>
                <a:gd name="connsiteY11" fmla="*/ 296194 h 781727"/>
                <a:gd name="connsiteX12" fmla="*/ 95919 w 756510"/>
                <a:gd name="connsiteY12" fmla="*/ 365288 h 781727"/>
                <a:gd name="connsiteX13" fmla="*/ 143075 w 756510"/>
                <a:gd name="connsiteY13" fmla="*/ 378149 h 781727"/>
                <a:gd name="connsiteX14" fmla="*/ 233604 w 756510"/>
                <a:gd name="connsiteY14" fmla="*/ 396305 h 781727"/>
                <a:gd name="connsiteX15" fmla="*/ 262604 w 756510"/>
                <a:gd name="connsiteY15" fmla="*/ 450522 h 781727"/>
                <a:gd name="connsiteX16" fmla="*/ 185440 w 756510"/>
                <a:gd name="connsiteY16" fmla="*/ 481791 h 781727"/>
                <a:gd name="connsiteX17" fmla="*/ 33886 w 756510"/>
                <a:gd name="connsiteY17" fmla="*/ 529451 h 781727"/>
                <a:gd name="connsiteX18" fmla="*/ 187709 w 756510"/>
                <a:gd name="connsiteY18" fmla="*/ 673188 h 781727"/>
                <a:gd name="connsiteX19" fmla="*/ 267395 w 756510"/>
                <a:gd name="connsiteY19" fmla="*/ 623762 h 781727"/>
                <a:gd name="connsiteX20" fmla="*/ 351368 w 756510"/>
                <a:gd name="connsiteY20" fmla="*/ 552650 h 781727"/>
                <a:gd name="connsiteX21" fmla="*/ 364985 w 756510"/>
                <a:gd name="connsiteY21" fmla="*/ 705213 h 781727"/>
                <a:gd name="connsiteX22" fmla="*/ 455262 w 756510"/>
                <a:gd name="connsiteY22" fmla="*/ 781621 h 781727"/>
                <a:gd name="connsiteX23" fmla="*/ 513009 w 756510"/>
                <a:gd name="connsiteY23" fmla="*/ 753126 h 781727"/>
                <a:gd name="connsiteX24" fmla="*/ 496113 w 756510"/>
                <a:gd name="connsiteY24" fmla="*/ 578372 h 781727"/>
                <a:gd name="connsiteX25" fmla="*/ 459549 w 756510"/>
                <a:gd name="connsiteY25" fmla="*/ 493643 h 781727"/>
                <a:gd name="connsiteX26" fmla="*/ 565460 w 756510"/>
                <a:gd name="connsiteY26" fmla="*/ 528442 h 781727"/>
                <a:gd name="connsiteX27" fmla="*/ 640607 w 756510"/>
                <a:gd name="connsiteY27" fmla="*/ 620736 h 781727"/>
                <a:gd name="connsiteX28" fmla="*/ 748031 w 756510"/>
                <a:gd name="connsiteY28" fmla="*/ 556433 h 781727"/>
                <a:gd name="connsiteX29" fmla="*/ 671371 w 756510"/>
                <a:gd name="connsiteY29" fmla="*/ 395296 h 781727"/>
                <a:gd name="connsiteX30" fmla="*/ 521582 w 756510"/>
                <a:gd name="connsiteY30" fmla="*/ 357219 h 781727"/>
                <a:gd name="connsiteX31" fmla="*/ 490061 w 756510"/>
                <a:gd name="connsiteY31" fmla="*/ 342845 h 781727"/>
                <a:gd name="connsiteX32" fmla="*/ 536460 w 756510"/>
                <a:gd name="connsiteY32" fmla="*/ 296950 h 781727"/>
                <a:gd name="connsiteX33" fmla="*/ 698858 w 756510"/>
                <a:gd name="connsiteY33" fmla="*/ 213230 h 781727"/>
                <a:gd name="connsiteX34" fmla="*/ 600764 w 756510"/>
                <a:gd name="connsiteY34" fmla="*/ 76301 h 781727"/>
                <a:gd name="connsiteX35" fmla="*/ 429793 w 756510"/>
                <a:gd name="connsiteY35" fmla="*/ 209699 h 781727"/>
                <a:gd name="connsiteX36" fmla="*/ 459801 w 756510"/>
                <a:gd name="connsiteY36" fmla="*/ 101014 h 781727"/>
                <a:gd name="connsiteX37" fmla="*/ 448453 w 756510"/>
                <a:gd name="connsiteY37" fmla="*/ 13007 h 78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56510" h="781727">
                  <a:moveTo>
                    <a:pt x="448453" y="13007"/>
                  </a:moveTo>
                  <a:cubicBezTo>
                    <a:pt x="443158" y="8215"/>
                    <a:pt x="436853" y="4433"/>
                    <a:pt x="429288" y="2668"/>
                  </a:cubicBezTo>
                  <a:cubicBezTo>
                    <a:pt x="396758" y="-5402"/>
                    <a:pt x="361959" y="5189"/>
                    <a:pt x="338759" y="29650"/>
                  </a:cubicBezTo>
                  <a:cubicBezTo>
                    <a:pt x="316568" y="53354"/>
                    <a:pt x="322116" y="100005"/>
                    <a:pt x="326403" y="129509"/>
                  </a:cubicBezTo>
                  <a:cubicBezTo>
                    <a:pt x="330438" y="158509"/>
                    <a:pt x="335733" y="187508"/>
                    <a:pt x="337246" y="216508"/>
                  </a:cubicBezTo>
                  <a:cubicBezTo>
                    <a:pt x="338255" y="237690"/>
                    <a:pt x="346324" y="281568"/>
                    <a:pt x="310516" y="270472"/>
                  </a:cubicBezTo>
                  <a:cubicBezTo>
                    <a:pt x="287821" y="263411"/>
                    <a:pt x="272186" y="235673"/>
                    <a:pt x="259326" y="217517"/>
                  </a:cubicBezTo>
                  <a:cubicBezTo>
                    <a:pt x="223013" y="167335"/>
                    <a:pt x="174597" y="122448"/>
                    <a:pt x="111554" y="112109"/>
                  </a:cubicBezTo>
                  <a:cubicBezTo>
                    <a:pt x="96424" y="109588"/>
                    <a:pt x="77007" y="109336"/>
                    <a:pt x="61877" y="112109"/>
                  </a:cubicBezTo>
                  <a:cubicBezTo>
                    <a:pt x="46494" y="114883"/>
                    <a:pt x="39181" y="123709"/>
                    <a:pt x="29599" y="136318"/>
                  </a:cubicBezTo>
                  <a:cubicBezTo>
                    <a:pt x="19764" y="148926"/>
                    <a:pt x="11443" y="163048"/>
                    <a:pt x="5895" y="178430"/>
                  </a:cubicBezTo>
                  <a:cubicBezTo>
                    <a:pt x="-6966" y="213230"/>
                    <a:pt x="3121" y="263411"/>
                    <a:pt x="18503" y="296194"/>
                  </a:cubicBezTo>
                  <a:cubicBezTo>
                    <a:pt x="33886" y="329228"/>
                    <a:pt x="61624" y="352932"/>
                    <a:pt x="95919" y="365288"/>
                  </a:cubicBezTo>
                  <a:cubicBezTo>
                    <a:pt x="111050" y="370584"/>
                    <a:pt x="127441" y="374366"/>
                    <a:pt x="143075" y="378149"/>
                  </a:cubicBezTo>
                  <a:cubicBezTo>
                    <a:pt x="172831" y="385210"/>
                    <a:pt x="204353" y="386723"/>
                    <a:pt x="233604" y="396305"/>
                  </a:cubicBezTo>
                  <a:cubicBezTo>
                    <a:pt x="256804" y="403870"/>
                    <a:pt x="277482" y="425809"/>
                    <a:pt x="262604" y="450522"/>
                  </a:cubicBezTo>
                  <a:cubicBezTo>
                    <a:pt x="247726" y="475234"/>
                    <a:pt x="209900" y="476747"/>
                    <a:pt x="185440" y="481791"/>
                  </a:cubicBezTo>
                  <a:cubicBezTo>
                    <a:pt x="134249" y="492382"/>
                    <a:pt x="74233" y="493138"/>
                    <a:pt x="33886" y="529451"/>
                  </a:cubicBezTo>
                  <a:cubicBezTo>
                    <a:pt x="-72026" y="625023"/>
                    <a:pt x="95919" y="690335"/>
                    <a:pt x="187709" y="673188"/>
                  </a:cubicBezTo>
                  <a:cubicBezTo>
                    <a:pt x="221752" y="666884"/>
                    <a:pt x="246717" y="651249"/>
                    <a:pt x="267395" y="623762"/>
                  </a:cubicBezTo>
                  <a:cubicBezTo>
                    <a:pt x="287569" y="596780"/>
                    <a:pt x="311273" y="550129"/>
                    <a:pt x="351368" y="552650"/>
                  </a:cubicBezTo>
                  <a:cubicBezTo>
                    <a:pt x="412645" y="556433"/>
                    <a:pt x="363472" y="670414"/>
                    <a:pt x="364985" y="705213"/>
                  </a:cubicBezTo>
                  <a:cubicBezTo>
                    <a:pt x="366750" y="754386"/>
                    <a:pt x="407349" y="788177"/>
                    <a:pt x="455262" y="781621"/>
                  </a:cubicBezTo>
                  <a:cubicBezTo>
                    <a:pt x="477705" y="778595"/>
                    <a:pt x="498635" y="771786"/>
                    <a:pt x="513009" y="753126"/>
                  </a:cubicBezTo>
                  <a:cubicBezTo>
                    <a:pt x="555625" y="697144"/>
                    <a:pt x="540243" y="626536"/>
                    <a:pt x="496113" y="578372"/>
                  </a:cubicBezTo>
                  <a:cubicBezTo>
                    <a:pt x="479974" y="560972"/>
                    <a:pt x="426767" y="518860"/>
                    <a:pt x="459549" y="493643"/>
                  </a:cubicBezTo>
                  <a:cubicBezTo>
                    <a:pt x="496365" y="465652"/>
                    <a:pt x="543017" y="497173"/>
                    <a:pt x="565460" y="528442"/>
                  </a:cubicBezTo>
                  <a:cubicBezTo>
                    <a:pt x="588408" y="560720"/>
                    <a:pt x="599503" y="605606"/>
                    <a:pt x="640607" y="620736"/>
                  </a:cubicBezTo>
                  <a:cubicBezTo>
                    <a:pt x="692302" y="639901"/>
                    <a:pt x="730884" y="599302"/>
                    <a:pt x="748031" y="556433"/>
                  </a:cubicBezTo>
                  <a:cubicBezTo>
                    <a:pt x="777535" y="483808"/>
                    <a:pt x="739205" y="424548"/>
                    <a:pt x="671371" y="395296"/>
                  </a:cubicBezTo>
                  <a:cubicBezTo>
                    <a:pt x="623459" y="374618"/>
                    <a:pt x="571008" y="373862"/>
                    <a:pt x="521582" y="357219"/>
                  </a:cubicBezTo>
                  <a:cubicBezTo>
                    <a:pt x="512504" y="354193"/>
                    <a:pt x="496365" y="350662"/>
                    <a:pt x="490061" y="342845"/>
                  </a:cubicBezTo>
                  <a:cubicBezTo>
                    <a:pt x="471653" y="320150"/>
                    <a:pt x="522339" y="300733"/>
                    <a:pt x="536460" y="296950"/>
                  </a:cubicBezTo>
                  <a:cubicBezTo>
                    <a:pt x="599755" y="280055"/>
                    <a:pt x="676415" y="291655"/>
                    <a:pt x="698858" y="213230"/>
                  </a:cubicBezTo>
                  <a:cubicBezTo>
                    <a:pt x="717771" y="147161"/>
                    <a:pt x="675658" y="69241"/>
                    <a:pt x="600764" y="76301"/>
                  </a:cubicBezTo>
                  <a:cubicBezTo>
                    <a:pt x="547304" y="81345"/>
                    <a:pt x="494348" y="260890"/>
                    <a:pt x="429793" y="209699"/>
                  </a:cubicBezTo>
                  <a:cubicBezTo>
                    <a:pt x="401297" y="187256"/>
                    <a:pt x="448705" y="122196"/>
                    <a:pt x="459801" y="101014"/>
                  </a:cubicBezTo>
                  <a:cubicBezTo>
                    <a:pt x="472157" y="76806"/>
                    <a:pt x="470644" y="33685"/>
                    <a:pt x="448453" y="13007"/>
                  </a:cubicBezTo>
                  <a:close/>
                </a:path>
              </a:pathLst>
            </a:custGeom>
            <a:solidFill>
              <a:schemeClr val="accent3">
                <a:lumMod val="50000"/>
                <a:alpha val="30000"/>
              </a:schemeClr>
            </a:solidFill>
            <a:ln w="25213" cap="flat">
              <a:noFill/>
              <a:prstDash val="solid"/>
              <a:miter/>
            </a:ln>
          </p:spPr>
          <p:txBody>
            <a:bodyPr anchor="ctr"/>
            <a:lstStyle/>
            <a:p>
              <a:pPr defTabSz="914365">
                <a:defRPr/>
              </a:pPr>
              <a:endParaRPr lang="en-GB">
                <a:solidFill>
                  <a:srgbClr val="000000"/>
                </a:solidFill>
                <a:latin typeface="Arial" panose="020B0604020202020204"/>
              </a:endParaRPr>
            </a:p>
          </p:txBody>
        </p:sp>
        <p:sp>
          <p:nvSpPr>
            <p:cNvPr id="128" name="Freeform: Shape 37">
              <a:extLst>
                <a:ext uri="{FF2B5EF4-FFF2-40B4-BE49-F238E27FC236}">
                  <a16:creationId xmlns:a16="http://schemas.microsoft.com/office/drawing/2014/main" id="{395EC5FA-1534-4F7D-A7B5-9B7324595DB4}"/>
                </a:ext>
              </a:extLst>
            </p:cNvPr>
            <p:cNvSpPr/>
            <p:nvPr/>
          </p:nvSpPr>
          <p:spPr>
            <a:xfrm>
              <a:off x="8953860" y="4369346"/>
              <a:ext cx="638693" cy="594998"/>
            </a:xfrm>
            <a:custGeom>
              <a:avLst/>
              <a:gdLst>
                <a:gd name="connsiteX0" fmla="*/ 397624 w 680859"/>
                <a:gd name="connsiteY0" fmla="*/ 22850 h 706076"/>
                <a:gd name="connsiteX1" fmla="*/ 356772 w 680859"/>
                <a:gd name="connsiteY1" fmla="*/ 1416 h 706076"/>
                <a:gd name="connsiteX2" fmla="*/ 322225 w 680859"/>
                <a:gd name="connsiteY2" fmla="*/ 212230 h 706076"/>
                <a:gd name="connsiteX3" fmla="*/ 298773 w 680859"/>
                <a:gd name="connsiteY3" fmla="*/ 255099 h 706076"/>
                <a:gd name="connsiteX4" fmla="*/ 239261 w 680859"/>
                <a:gd name="connsiteY4" fmla="*/ 245012 h 706076"/>
                <a:gd name="connsiteX5" fmla="*/ 186053 w 680859"/>
                <a:gd name="connsiteY5" fmla="*/ 188526 h 706076"/>
                <a:gd name="connsiteX6" fmla="*/ 56942 w 680859"/>
                <a:gd name="connsiteY6" fmla="*/ 117414 h 706076"/>
                <a:gd name="connsiteX7" fmla="*/ 10543 w 680859"/>
                <a:gd name="connsiteY7" fmla="*/ 236186 h 706076"/>
                <a:gd name="connsiteX8" fmla="*/ 64255 w 680859"/>
                <a:gd name="connsiteY8" fmla="*/ 297968 h 706076"/>
                <a:gd name="connsiteX9" fmla="*/ 142680 w 680859"/>
                <a:gd name="connsiteY9" fmla="*/ 319402 h 706076"/>
                <a:gd name="connsiteX10" fmla="*/ 269017 w 680859"/>
                <a:gd name="connsiteY10" fmla="*/ 395558 h 706076"/>
                <a:gd name="connsiteX11" fmla="*/ 183279 w 680859"/>
                <a:gd name="connsiteY11" fmla="*/ 455322 h 706076"/>
                <a:gd name="connsiteX12" fmla="*/ 39038 w 680859"/>
                <a:gd name="connsiteY12" fmla="*/ 522904 h 706076"/>
                <a:gd name="connsiteX13" fmla="*/ 109645 w 680859"/>
                <a:gd name="connsiteY13" fmla="*/ 593511 h 706076"/>
                <a:gd name="connsiteX14" fmla="*/ 229930 w 680859"/>
                <a:gd name="connsiteY14" fmla="*/ 535008 h 706076"/>
                <a:gd name="connsiteX15" fmla="*/ 308103 w 680859"/>
                <a:gd name="connsiteY15" fmla="*/ 480035 h 706076"/>
                <a:gd name="connsiteX16" fmla="*/ 371398 w 680859"/>
                <a:gd name="connsiteY16" fmla="*/ 541312 h 706076"/>
                <a:gd name="connsiteX17" fmla="*/ 365346 w 680859"/>
                <a:gd name="connsiteY17" fmla="*/ 605868 h 706076"/>
                <a:gd name="connsiteX18" fmla="*/ 358537 w 680859"/>
                <a:gd name="connsiteY18" fmla="*/ 679753 h 706076"/>
                <a:gd name="connsiteX19" fmla="*/ 418301 w 680859"/>
                <a:gd name="connsiteY19" fmla="*/ 713292 h 706076"/>
                <a:gd name="connsiteX20" fmla="*/ 458901 w 680859"/>
                <a:gd name="connsiteY20" fmla="*/ 592502 h 706076"/>
                <a:gd name="connsiteX21" fmla="*/ 420823 w 680859"/>
                <a:gd name="connsiteY21" fmla="*/ 526182 h 706076"/>
                <a:gd name="connsiteX22" fmla="*/ 392580 w 680859"/>
                <a:gd name="connsiteY22" fmla="*/ 465913 h 706076"/>
                <a:gd name="connsiteX23" fmla="*/ 425614 w 680859"/>
                <a:gd name="connsiteY23" fmla="*/ 416236 h 706076"/>
                <a:gd name="connsiteX24" fmla="*/ 526987 w 680859"/>
                <a:gd name="connsiteY24" fmla="*/ 450783 h 706076"/>
                <a:gd name="connsiteX25" fmla="*/ 565317 w 680859"/>
                <a:gd name="connsiteY25" fmla="*/ 511556 h 706076"/>
                <a:gd name="connsiteX26" fmla="*/ 625837 w 680859"/>
                <a:gd name="connsiteY26" fmla="*/ 538286 h 706076"/>
                <a:gd name="connsiteX27" fmla="*/ 690897 w 680859"/>
                <a:gd name="connsiteY27" fmla="*/ 428340 h 706076"/>
                <a:gd name="connsiteX28" fmla="*/ 545899 w 680859"/>
                <a:gd name="connsiteY28" fmla="*/ 358993 h 706076"/>
                <a:gd name="connsiteX29" fmla="*/ 467222 w 680859"/>
                <a:gd name="connsiteY29" fmla="*/ 340585 h 706076"/>
                <a:gd name="connsiteX30" fmla="*/ 420823 w 680859"/>
                <a:gd name="connsiteY30" fmla="*/ 299229 h 706076"/>
                <a:gd name="connsiteX31" fmla="*/ 485883 w 680859"/>
                <a:gd name="connsiteY31" fmla="*/ 248038 h 706076"/>
                <a:gd name="connsiteX32" fmla="*/ 552204 w 680859"/>
                <a:gd name="connsiteY32" fmla="*/ 226856 h 706076"/>
                <a:gd name="connsiteX33" fmla="*/ 609194 w 680859"/>
                <a:gd name="connsiteY33" fmla="*/ 104554 h 706076"/>
                <a:gd name="connsiteX34" fmla="*/ 514378 w 680859"/>
                <a:gd name="connsiteY34" fmla="*/ 106067 h 706076"/>
                <a:gd name="connsiteX35" fmla="*/ 462683 w 680859"/>
                <a:gd name="connsiteY35" fmla="*/ 172892 h 706076"/>
                <a:gd name="connsiteX36" fmla="*/ 385267 w 680859"/>
                <a:gd name="connsiteY36" fmla="*/ 183987 h 706076"/>
                <a:gd name="connsiteX37" fmla="*/ 386024 w 680859"/>
                <a:gd name="connsiteY37" fmla="*/ 113127 h 706076"/>
                <a:gd name="connsiteX38" fmla="*/ 397624 w 680859"/>
                <a:gd name="connsiteY38" fmla="*/ 22850 h 70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80859" h="706076">
                  <a:moveTo>
                    <a:pt x="397624" y="22850"/>
                  </a:moveTo>
                  <a:cubicBezTo>
                    <a:pt x="392832" y="6207"/>
                    <a:pt x="380980" y="-3880"/>
                    <a:pt x="356772" y="1416"/>
                  </a:cubicBezTo>
                  <a:cubicBezTo>
                    <a:pt x="274060" y="20329"/>
                    <a:pt x="324999" y="157761"/>
                    <a:pt x="322225" y="212230"/>
                  </a:cubicBezTo>
                  <a:cubicBezTo>
                    <a:pt x="321216" y="232404"/>
                    <a:pt x="320460" y="249299"/>
                    <a:pt x="298773" y="255099"/>
                  </a:cubicBezTo>
                  <a:cubicBezTo>
                    <a:pt x="279356" y="260142"/>
                    <a:pt x="256408" y="255099"/>
                    <a:pt x="239261" y="245012"/>
                  </a:cubicBezTo>
                  <a:cubicBezTo>
                    <a:pt x="215305" y="230891"/>
                    <a:pt x="201687" y="210717"/>
                    <a:pt x="186053" y="188526"/>
                  </a:cubicBezTo>
                  <a:cubicBezTo>
                    <a:pt x="154532" y="143892"/>
                    <a:pt x="114437" y="107832"/>
                    <a:pt x="56942" y="117414"/>
                  </a:cubicBezTo>
                  <a:cubicBezTo>
                    <a:pt x="7769" y="125736"/>
                    <a:pt x="-14927" y="195839"/>
                    <a:pt x="10543" y="236186"/>
                  </a:cubicBezTo>
                  <a:cubicBezTo>
                    <a:pt x="23908" y="257116"/>
                    <a:pt x="42568" y="284855"/>
                    <a:pt x="64255" y="297968"/>
                  </a:cubicBezTo>
                  <a:cubicBezTo>
                    <a:pt x="88463" y="312342"/>
                    <a:pt x="116202" y="314107"/>
                    <a:pt x="142680" y="319402"/>
                  </a:cubicBezTo>
                  <a:cubicBezTo>
                    <a:pt x="188070" y="328481"/>
                    <a:pt x="257921" y="339828"/>
                    <a:pt x="269017" y="395558"/>
                  </a:cubicBezTo>
                  <a:cubicBezTo>
                    <a:pt x="276582" y="433888"/>
                    <a:pt x="210009" y="449774"/>
                    <a:pt x="183279" y="455322"/>
                  </a:cubicBezTo>
                  <a:cubicBezTo>
                    <a:pt x="135367" y="465409"/>
                    <a:pt x="65516" y="475243"/>
                    <a:pt x="39038" y="522904"/>
                  </a:cubicBezTo>
                  <a:cubicBezTo>
                    <a:pt x="13821" y="568294"/>
                    <a:pt x="74594" y="591998"/>
                    <a:pt x="109645" y="593511"/>
                  </a:cubicBezTo>
                  <a:cubicBezTo>
                    <a:pt x="156549" y="595529"/>
                    <a:pt x="198661" y="568546"/>
                    <a:pt x="229930" y="535008"/>
                  </a:cubicBezTo>
                  <a:cubicBezTo>
                    <a:pt x="250608" y="512817"/>
                    <a:pt x="277086" y="486843"/>
                    <a:pt x="308103" y="480035"/>
                  </a:cubicBezTo>
                  <a:cubicBezTo>
                    <a:pt x="341642" y="472974"/>
                    <a:pt x="365094" y="511556"/>
                    <a:pt x="371398" y="541312"/>
                  </a:cubicBezTo>
                  <a:cubicBezTo>
                    <a:pt x="376189" y="564512"/>
                    <a:pt x="371650" y="584181"/>
                    <a:pt x="365346" y="605868"/>
                  </a:cubicBezTo>
                  <a:cubicBezTo>
                    <a:pt x="358789" y="628311"/>
                    <a:pt x="355259" y="657058"/>
                    <a:pt x="358537" y="679753"/>
                  </a:cubicBezTo>
                  <a:cubicBezTo>
                    <a:pt x="363076" y="710518"/>
                    <a:pt x="389554" y="720857"/>
                    <a:pt x="418301" y="713292"/>
                  </a:cubicBezTo>
                  <a:cubicBezTo>
                    <a:pt x="477814" y="697657"/>
                    <a:pt x="484370" y="640163"/>
                    <a:pt x="458901" y="592502"/>
                  </a:cubicBezTo>
                  <a:cubicBezTo>
                    <a:pt x="447049" y="570059"/>
                    <a:pt x="434945" y="547868"/>
                    <a:pt x="420823" y="526182"/>
                  </a:cubicBezTo>
                  <a:cubicBezTo>
                    <a:pt x="407458" y="505504"/>
                    <a:pt x="392580" y="491634"/>
                    <a:pt x="392580" y="465913"/>
                  </a:cubicBezTo>
                  <a:cubicBezTo>
                    <a:pt x="392580" y="438679"/>
                    <a:pt x="394850" y="419766"/>
                    <a:pt x="425614" y="416236"/>
                  </a:cubicBezTo>
                  <a:cubicBezTo>
                    <a:pt x="462936" y="411949"/>
                    <a:pt x="501013" y="422792"/>
                    <a:pt x="526987" y="450783"/>
                  </a:cubicBezTo>
                  <a:cubicBezTo>
                    <a:pt x="543126" y="468183"/>
                    <a:pt x="549682" y="492895"/>
                    <a:pt x="565317" y="511556"/>
                  </a:cubicBezTo>
                  <a:cubicBezTo>
                    <a:pt x="582716" y="532234"/>
                    <a:pt x="598351" y="539799"/>
                    <a:pt x="625837" y="538286"/>
                  </a:cubicBezTo>
                  <a:cubicBezTo>
                    <a:pt x="676271" y="535512"/>
                    <a:pt x="723932" y="476000"/>
                    <a:pt x="690897" y="428340"/>
                  </a:cubicBezTo>
                  <a:cubicBezTo>
                    <a:pt x="657359" y="379671"/>
                    <a:pt x="600620" y="364541"/>
                    <a:pt x="545899" y="358993"/>
                  </a:cubicBezTo>
                  <a:cubicBezTo>
                    <a:pt x="518161" y="356219"/>
                    <a:pt x="492944" y="352689"/>
                    <a:pt x="467222" y="340585"/>
                  </a:cubicBezTo>
                  <a:cubicBezTo>
                    <a:pt x="453101" y="333776"/>
                    <a:pt x="419310" y="318394"/>
                    <a:pt x="420823" y="299229"/>
                  </a:cubicBezTo>
                  <a:cubicBezTo>
                    <a:pt x="422588" y="275777"/>
                    <a:pt x="467222" y="254090"/>
                    <a:pt x="485883" y="248038"/>
                  </a:cubicBezTo>
                  <a:cubicBezTo>
                    <a:pt x="508831" y="240473"/>
                    <a:pt x="530517" y="239212"/>
                    <a:pt x="552204" y="226856"/>
                  </a:cubicBezTo>
                  <a:cubicBezTo>
                    <a:pt x="592551" y="203909"/>
                    <a:pt x="615246" y="150448"/>
                    <a:pt x="609194" y="104554"/>
                  </a:cubicBezTo>
                  <a:cubicBezTo>
                    <a:pt x="601629" y="49580"/>
                    <a:pt x="537578" y="80850"/>
                    <a:pt x="514378" y="106067"/>
                  </a:cubicBezTo>
                  <a:cubicBezTo>
                    <a:pt x="495213" y="126745"/>
                    <a:pt x="483109" y="153222"/>
                    <a:pt x="462683" y="172892"/>
                  </a:cubicBezTo>
                  <a:cubicBezTo>
                    <a:pt x="443771" y="191048"/>
                    <a:pt x="404432" y="216013"/>
                    <a:pt x="385267" y="183987"/>
                  </a:cubicBezTo>
                  <a:cubicBezTo>
                    <a:pt x="371146" y="160283"/>
                    <a:pt x="376693" y="137588"/>
                    <a:pt x="386024" y="113127"/>
                  </a:cubicBezTo>
                  <a:cubicBezTo>
                    <a:pt x="394345" y="92702"/>
                    <a:pt x="405189" y="49580"/>
                    <a:pt x="397624" y="22850"/>
                  </a:cubicBezTo>
                  <a:close/>
                </a:path>
              </a:pathLst>
            </a:custGeom>
            <a:solidFill>
              <a:schemeClr val="accent3">
                <a:lumMod val="60000"/>
                <a:lumOff val="40000"/>
                <a:alpha val="30000"/>
              </a:schemeClr>
            </a:solidFill>
            <a:ln w="25213" cap="flat">
              <a:noFill/>
              <a:prstDash val="solid"/>
              <a:miter/>
            </a:ln>
          </p:spPr>
          <p:txBody>
            <a:bodyPr anchor="ctr"/>
            <a:lstStyle/>
            <a:p>
              <a:pPr defTabSz="914365">
                <a:defRPr/>
              </a:pPr>
              <a:endParaRPr lang="en-GB">
                <a:solidFill>
                  <a:srgbClr val="000000"/>
                </a:solidFill>
                <a:latin typeface="Arial" panose="020B0604020202020204"/>
              </a:endParaRPr>
            </a:p>
          </p:txBody>
        </p:sp>
        <p:sp>
          <p:nvSpPr>
            <p:cNvPr id="129" name="Freeform: Shape 38">
              <a:extLst>
                <a:ext uri="{FF2B5EF4-FFF2-40B4-BE49-F238E27FC236}">
                  <a16:creationId xmlns:a16="http://schemas.microsoft.com/office/drawing/2014/main" id="{1D0072EB-D6DC-438F-BA15-5D29E04D1A12}"/>
                </a:ext>
              </a:extLst>
            </p:cNvPr>
            <p:cNvSpPr/>
            <p:nvPr/>
          </p:nvSpPr>
          <p:spPr>
            <a:xfrm>
              <a:off x="8977651" y="4376669"/>
              <a:ext cx="591112" cy="573944"/>
            </a:xfrm>
            <a:custGeom>
              <a:avLst/>
              <a:gdLst>
                <a:gd name="connsiteX0" fmla="*/ 437965 w 630425"/>
                <a:gd name="connsiteY0" fmla="*/ 189907 h 680859"/>
                <a:gd name="connsiteX1" fmla="*/ 339871 w 630425"/>
                <a:gd name="connsiteY1" fmla="*/ 153847 h 680859"/>
                <a:gd name="connsiteX2" fmla="*/ 353236 w 630425"/>
                <a:gd name="connsiteY2" fmla="*/ 2041 h 680859"/>
                <a:gd name="connsiteX3" fmla="*/ 279854 w 630425"/>
                <a:gd name="connsiteY3" fmla="*/ 265306 h 680859"/>
                <a:gd name="connsiteX4" fmla="*/ 135361 w 630425"/>
                <a:gd name="connsiteY4" fmla="*/ 170238 h 680859"/>
                <a:gd name="connsiteX5" fmla="*/ 10789 w 630425"/>
                <a:gd name="connsiteY5" fmla="*/ 151578 h 680859"/>
                <a:gd name="connsiteX6" fmla="*/ 90727 w 630425"/>
                <a:gd name="connsiteY6" fmla="*/ 269341 h 680859"/>
                <a:gd name="connsiteX7" fmla="*/ 237238 w 630425"/>
                <a:gd name="connsiteY7" fmla="*/ 340201 h 680859"/>
                <a:gd name="connsiteX8" fmla="*/ 50127 w 630425"/>
                <a:gd name="connsiteY8" fmla="*/ 504111 h 680859"/>
                <a:gd name="connsiteX9" fmla="*/ 154274 w 630425"/>
                <a:gd name="connsiteY9" fmla="*/ 546224 h 680859"/>
                <a:gd name="connsiteX10" fmla="*/ 286159 w 630425"/>
                <a:gd name="connsiteY10" fmla="*/ 447373 h 680859"/>
                <a:gd name="connsiteX11" fmla="*/ 361557 w 630425"/>
                <a:gd name="connsiteY11" fmla="*/ 556563 h 680859"/>
                <a:gd name="connsiteX12" fmla="*/ 387279 w 630425"/>
                <a:gd name="connsiteY12" fmla="*/ 682648 h 680859"/>
                <a:gd name="connsiteX13" fmla="*/ 407957 w 630425"/>
                <a:gd name="connsiteY13" fmla="*/ 560345 h 680859"/>
                <a:gd name="connsiteX14" fmla="*/ 352227 w 630425"/>
                <a:gd name="connsiteY14" fmla="*/ 436278 h 680859"/>
                <a:gd name="connsiteX15" fmla="*/ 485625 w 630425"/>
                <a:gd name="connsiteY15" fmla="*/ 409043 h 680859"/>
                <a:gd name="connsiteX16" fmla="*/ 590276 w 630425"/>
                <a:gd name="connsiteY16" fmla="*/ 513442 h 680859"/>
                <a:gd name="connsiteX17" fmla="*/ 625579 w 630425"/>
                <a:gd name="connsiteY17" fmla="*/ 406521 h 680859"/>
                <a:gd name="connsiteX18" fmla="*/ 466460 w 630425"/>
                <a:gd name="connsiteY18" fmla="*/ 348270 h 680859"/>
                <a:gd name="connsiteX19" fmla="*/ 399635 w 630425"/>
                <a:gd name="connsiteY19" fmla="*/ 255220 h 680859"/>
                <a:gd name="connsiteX20" fmla="*/ 537320 w 630425"/>
                <a:gd name="connsiteY20" fmla="*/ 187134 h 680859"/>
                <a:gd name="connsiteX21" fmla="*/ 528998 w 630425"/>
                <a:gd name="connsiteY21" fmla="*/ 84753 h 680859"/>
                <a:gd name="connsiteX22" fmla="*/ 437965 w 630425"/>
                <a:gd name="connsiteY22" fmla="*/ 189907 h 68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0425" h="680859">
                  <a:moveTo>
                    <a:pt x="437965" y="189907"/>
                  </a:moveTo>
                  <a:cubicBezTo>
                    <a:pt x="397113" y="216890"/>
                    <a:pt x="344914" y="211342"/>
                    <a:pt x="339871" y="153847"/>
                  </a:cubicBezTo>
                  <a:cubicBezTo>
                    <a:pt x="335584" y="103918"/>
                    <a:pt x="370131" y="50457"/>
                    <a:pt x="353236" y="2041"/>
                  </a:cubicBezTo>
                  <a:cubicBezTo>
                    <a:pt x="249594" y="-25950"/>
                    <a:pt x="367609" y="242863"/>
                    <a:pt x="279854" y="265306"/>
                  </a:cubicBezTo>
                  <a:cubicBezTo>
                    <a:pt x="217821" y="281193"/>
                    <a:pt x="165874" y="211594"/>
                    <a:pt x="135361" y="170238"/>
                  </a:cubicBezTo>
                  <a:cubicBezTo>
                    <a:pt x="104344" y="128126"/>
                    <a:pt x="47101" y="93579"/>
                    <a:pt x="10789" y="151578"/>
                  </a:cubicBezTo>
                  <a:cubicBezTo>
                    <a:pt x="-26280" y="210585"/>
                    <a:pt x="40041" y="252698"/>
                    <a:pt x="90727" y="269341"/>
                  </a:cubicBezTo>
                  <a:cubicBezTo>
                    <a:pt x="147717" y="288002"/>
                    <a:pt x="197899" y="291280"/>
                    <a:pt x="237238" y="340201"/>
                  </a:cubicBezTo>
                  <a:cubicBezTo>
                    <a:pt x="338862" y="466286"/>
                    <a:pt x="96275" y="452921"/>
                    <a:pt x="50127" y="504111"/>
                  </a:cubicBezTo>
                  <a:cubicBezTo>
                    <a:pt x="1963" y="557571"/>
                    <a:pt x="120987" y="565136"/>
                    <a:pt x="154274" y="546224"/>
                  </a:cubicBezTo>
                  <a:cubicBezTo>
                    <a:pt x="194621" y="523276"/>
                    <a:pt x="235725" y="444851"/>
                    <a:pt x="286159" y="447373"/>
                  </a:cubicBezTo>
                  <a:cubicBezTo>
                    <a:pt x="337349" y="449895"/>
                    <a:pt x="361810" y="515459"/>
                    <a:pt x="361557" y="556563"/>
                  </a:cubicBezTo>
                  <a:cubicBezTo>
                    <a:pt x="361557" y="588084"/>
                    <a:pt x="328775" y="689961"/>
                    <a:pt x="387279" y="682648"/>
                  </a:cubicBezTo>
                  <a:cubicBezTo>
                    <a:pt x="457886" y="674074"/>
                    <a:pt x="430148" y="594388"/>
                    <a:pt x="407957" y="560345"/>
                  </a:cubicBezTo>
                  <a:cubicBezTo>
                    <a:pt x="384505" y="524033"/>
                    <a:pt x="343401" y="483181"/>
                    <a:pt x="352227" y="436278"/>
                  </a:cubicBezTo>
                  <a:cubicBezTo>
                    <a:pt x="362314" y="383574"/>
                    <a:pt x="446287" y="392148"/>
                    <a:pt x="485625" y="409043"/>
                  </a:cubicBezTo>
                  <a:cubicBezTo>
                    <a:pt x="531520" y="428712"/>
                    <a:pt x="549928" y="505877"/>
                    <a:pt x="590276" y="513442"/>
                  </a:cubicBezTo>
                  <a:cubicBezTo>
                    <a:pt x="649536" y="524537"/>
                    <a:pt x="662144" y="438295"/>
                    <a:pt x="625579" y="406521"/>
                  </a:cubicBezTo>
                  <a:cubicBezTo>
                    <a:pt x="584728" y="370966"/>
                    <a:pt x="517146" y="362896"/>
                    <a:pt x="466460" y="348270"/>
                  </a:cubicBezTo>
                  <a:cubicBezTo>
                    <a:pt x="425356" y="336418"/>
                    <a:pt x="357775" y="303888"/>
                    <a:pt x="399635" y="255220"/>
                  </a:cubicBezTo>
                  <a:cubicBezTo>
                    <a:pt x="436200" y="212855"/>
                    <a:pt x="500755" y="225211"/>
                    <a:pt x="537320" y="187134"/>
                  </a:cubicBezTo>
                  <a:cubicBezTo>
                    <a:pt x="559763" y="163934"/>
                    <a:pt x="595319" y="50962"/>
                    <a:pt x="528998" y="84753"/>
                  </a:cubicBezTo>
                  <a:cubicBezTo>
                    <a:pt x="486382" y="106439"/>
                    <a:pt x="479573" y="162673"/>
                    <a:pt x="437965" y="189907"/>
                  </a:cubicBezTo>
                  <a:close/>
                </a:path>
              </a:pathLst>
            </a:custGeom>
            <a:solidFill>
              <a:schemeClr val="accent3">
                <a:lumMod val="75000"/>
                <a:alpha val="30000"/>
              </a:schemeClr>
            </a:solidFill>
            <a:ln w="25213" cap="flat">
              <a:noFill/>
              <a:prstDash val="solid"/>
              <a:miter/>
            </a:ln>
          </p:spPr>
          <p:txBody>
            <a:bodyPr anchor="ctr"/>
            <a:lstStyle/>
            <a:p>
              <a:pPr defTabSz="914365">
                <a:defRPr/>
              </a:pPr>
              <a:endParaRPr lang="en-GB">
                <a:solidFill>
                  <a:srgbClr val="000000"/>
                </a:solidFill>
                <a:latin typeface="Arial" panose="020B0604020202020204"/>
              </a:endParaRPr>
            </a:p>
          </p:txBody>
        </p:sp>
      </p:grpSp>
      <p:sp>
        <p:nvSpPr>
          <p:cNvPr id="123" name="Rounded Rectangle 12">
            <a:extLst>
              <a:ext uri="{FF2B5EF4-FFF2-40B4-BE49-F238E27FC236}">
                <a16:creationId xmlns:a16="http://schemas.microsoft.com/office/drawing/2014/main" id="{28FC6C4B-3AD3-4F09-A3D4-04BDB80C0647}"/>
              </a:ext>
            </a:extLst>
          </p:cNvPr>
          <p:cNvSpPr/>
          <p:nvPr/>
        </p:nvSpPr>
        <p:spPr bwMode="auto">
          <a:xfrm flipH="1">
            <a:off x="5669778" y="699389"/>
            <a:ext cx="5730999" cy="2171444"/>
          </a:xfrm>
          <a:prstGeom prst="roundRect">
            <a:avLst>
              <a:gd name="adj" fmla="val 0"/>
            </a:avLst>
          </a:prstGeom>
          <a:solidFill>
            <a:schemeClr val="bg1">
              <a:alpha val="56000"/>
            </a:schemeClr>
          </a:solidFill>
          <a:ln w="38100">
            <a:solidFill>
              <a:schemeClr val="tx2"/>
            </a:solidFill>
            <a:headEnd/>
            <a:tailEnd/>
          </a:ln>
          <a:effectLst/>
        </p:spPr>
        <p:style>
          <a:lnRef idx="1">
            <a:schemeClr val="accent1"/>
          </a:lnRef>
          <a:fillRef idx="3">
            <a:schemeClr val="accent1"/>
          </a:fillRef>
          <a:effectRef idx="2">
            <a:schemeClr val="accent1"/>
          </a:effectRef>
          <a:fontRef idx="minor">
            <a:schemeClr val="lt1"/>
          </a:fontRef>
        </p:style>
        <p:txBody>
          <a:bodyPr lIns="71997" tIns="71997" rIns="71997" bIns="71997" anchor="ctr"/>
          <a:lstStyle/>
          <a:p>
            <a:pPr marL="285740" indent="-285740">
              <a:spcAft>
                <a:spcPts val="600"/>
              </a:spcAft>
              <a:buClr>
                <a:schemeClr val="tx2"/>
              </a:buClr>
              <a:buFont typeface="Arial" panose="020B0604020202020204" pitchFamily="34" charset="0"/>
              <a:buChar char="•"/>
              <a:defRPr/>
            </a:pPr>
            <a:endParaRPr lang="en-US" altLang="en-US" sz="2400" dirty="0">
              <a:solidFill>
                <a:schemeClr val="tx1"/>
              </a:solidFill>
            </a:endParaRPr>
          </a:p>
        </p:txBody>
      </p:sp>
      <p:sp>
        <p:nvSpPr>
          <p:cNvPr id="119" name="CasellaDiTesto 118">
            <a:extLst>
              <a:ext uri="{FF2B5EF4-FFF2-40B4-BE49-F238E27FC236}">
                <a16:creationId xmlns:a16="http://schemas.microsoft.com/office/drawing/2014/main" id="{E63C0A7B-D584-412C-8F8E-B2F6BE7BD5F9}"/>
              </a:ext>
            </a:extLst>
          </p:cNvPr>
          <p:cNvSpPr txBox="1"/>
          <p:nvPr/>
        </p:nvSpPr>
        <p:spPr>
          <a:xfrm>
            <a:off x="5669778" y="717421"/>
            <a:ext cx="6145705" cy="2431435"/>
          </a:xfrm>
          <a:prstGeom prst="rect">
            <a:avLst/>
          </a:prstGeom>
          <a:noFill/>
        </p:spPr>
        <p:txBody>
          <a:bodyPr>
            <a:spAutoFit/>
          </a:bodyPr>
          <a:lstStyle/>
          <a:p>
            <a:pPr>
              <a:buClr>
                <a:schemeClr val="accent1"/>
              </a:buClr>
              <a:defRPr/>
            </a:pPr>
            <a:r>
              <a:rPr lang="it-IT" sz="2400" b="1" dirty="0">
                <a:solidFill>
                  <a:srgbClr val="FF0000"/>
                </a:solidFill>
                <a:latin typeface="Calibri" panose="020F0502020204030204" pitchFamily="34" charset="0"/>
                <a:cs typeface="Calibri" panose="020F0502020204030204" pitchFamily="34" charset="0"/>
              </a:rPr>
              <a:t>AHR </a:t>
            </a:r>
            <a:r>
              <a:rPr lang="it-IT" sz="2400" b="1" dirty="0" err="1">
                <a:solidFill>
                  <a:srgbClr val="FF0000"/>
                </a:solidFill>
                <a:latin typeface="Calibri" panose="020F0502020204030204" pitchFamily="34" charset="0"/>
                <a:cs typeface="Calibri" panose="020F0502020204030204" pitchFamily="34" charset="0"/>
              </a:rPr>
              <a:t>depends</a:t>
            </a:r>
            <a:r>
              <a:rPr lang="it-IT" sz="2400" b="1" dirty="0">
                <a:solidFill>
                  <a:srgbClr val="FF0000"/>
                </a:solidFill>
                <a:latin typeface="Calibri" panose="020F0502020204030204" pitchFamily="34" charset="0"/>
                <a:cs typeface="Calibri" panose="020F0502020204030204" pitchFamily="34" charset="0"/>
              </a:rPr>
              <a:t> </a:t>
            </a:r>
            <a:r>
              <a:rPr lang="it-IT" sz="2400" b="1" dirty="0" err="1">
                <a:solidFill>
                  <a:srgbClr val="FF0000"/>
                </a:solidFill>
                <a:latin typeface="Calibri" panose="020F0502020204030204" pitchFamily="34" charset="0"/>
                <a:cs typeface="Calibri" panose="020F0502020204030204" pitchFamily="34" charset="0"/>
              </a:rPr>
              <a:t>upon</a:t>
            </a:r>
            <a:r>
              <a:rPr lang="it-IT" sz="2400" b="1" dirty="0">
                <a:solidFill>
                  <a:srgbClr val="FF0000"/>
                </a:solidFill>
                <a:latin typeface="Calibri" panose="020F0502020204030204" pitchFamily="34" charset="0"/>
                <a:cs typeface="Calibri" panose="020F0502020204030204" pitchFamily="34" charset="0"/>
              </a:rPr>
              <a:t> </a:t>
            </a:r>
            <a:r>
              <a:rPr lang="it-IT" sz="2400" b="1" dirty="0" err="1">
                <a:solidFill>
                  <a:srgbClr val="FF0000"/>
                </a:solidFill>
                <a:latin typeface="Calibri" panose="020F0502020204030204" pitchFamily="34" charset="0"/>
                <a:cs typeface="Calibri" panose="020F0502020204030204" pitchFamily="34" charset="0"/>
              </a:rPr>
              <a:t>many</a:t>
            </a:r>
            <a:r>
              <a:rPr lang="it-IT" sz="2400" b="1" dirty="0">
                <a:solidFill>
                  <a:srgbClr val="FF0000"/>
                </a:solidFill>
                <a:latin typeface="Calibri" panose="020F0502020204030204" pitchFamily="34" charset="0"/>
                <a:cs typeface="Calibri" panose="020F0502020204030204" pitchFamily="34" charset="0"/>
              </a:rPr>
              <a:t> </a:t>
            </a:r>
            <a:r>
              <a:rPr lang="it-IT" sz="2400" b="1" dirty="0" err="1">
                <a:solidFill>
                  <a:srgbClr val="FF0000"/>
                </a:solidFill>
                <a:latin typeface="Calibri" panose="020F0502020204030204" pitchFamily="34" charset="0"/>
                <a:cs typeface="Calibri" panose="020F0502020204030204" pitchFamily="34" charset="0"/>
              </a:rPr>
              <a:t>possible</a:t>
            </a:r>
            <a:r>
              <a:rPr lang="it-IT" sz="2400" b="1" dirty="0">
                <a:solidFill>
                  <a:srgbClr val="FF0000"/>
                </a:solidFill>
                <a:latin typeface="Calibri" panose="020F0502020204030204" pitchFamily="34" charset="0"/>
                <a:cs typeface="Calibri" panose="020F0502020204030204" pitchFamily="34" charset="0"/>
              </a:rPr>
              <a:t> </a:t>
            </a:r>
            <a:r>
              <a:rPr lang="it-IT" sz="2400" b="1" dirty="0" err="1">
                <a:solidFill>
                  <a:srgbClr val="FF0000"/>
                </a:solidFill>
                <a:latin typeface="Calibri" panose="020F0502020204030204" pitchFamily="34" charset="0"/>
                <a:cs typeface="Calibri" panose="020F0502020204030204" pitchFamily="34" charset="0"/>
              </a:rPr>
              <a:t>factors</a:t>
            </a:r>
            <a:r>
              <a:rPr lang="it-IT" sz="2400" b="1" dirty="0">
                <a:solidFill>
                  <a:srgbClr val="FF0000"/>
                </a:solidFill>
                <a:latin typeface="Calibri" panose="020F0502020204030204" pitchFamily="34" charset="0"/>
                <a:cs typeface="Calibri" panose="020F0502020204030204" pitchFamily="34" charset="0"/>
              </a:rPr>
              <a:t>:</a:t>
            </a:r>
          </a:p>
          <a:p>
            <a:pPr>
              <a:buClr>
                <a:schemeClr val="accent1"/>
              </a:buClr>
              <a:defRPr/>
            </a:pPr>
            <a:endParaRPr lang="it-IT" sz="2400" b="1" dirty="0">
              <a:solidFill>
                <a:srgbClr val="FF0000"/>
              </a:solidFill>
            </a:endParaRPr>
          </a:p>
          <a:p>
            <a:pPr marL="285740" indent="-285740">
              <a:buClr>
                <a:schemeClr val="accent1"/>
              </a:buClr>
              <a:buFont typeface="Arial" panose="020B0604020202020204" pitchFamily="34" charset="0"/>
              <a:buChar char="•"/>
              <a:defRPr/>
            </a:pPr>
            <a:r>
              <a:rPr lang="en-US" sz="1600" b="1" dirty="0">
                <a:solidFill>
                  <a:srgbClr val="000000"/>
                </a:solidFill>
              </a:rPr>
              <a:t>Airway inflammation</a:t>
            </a:r>
          </a:p>
          <a:p>
            <a:pPr marL="285740" indent="-285740">
              <a:buClr>
                <a:schemeClr val="accent1"/>
              </a:buClr>
              <a:buFont typeface="Arial" panose="020B0604020202020204" pitchFamily="34" charset="0"/>
              <a:buChar char="•"/>
              <a:defRPr/>
            </a:pPr>
            <a:r>
              <a:rPr lang="en-US" sz="1600" b="1" dirty="0">
                <a:solidFill>
                  <a:srgbClr val="000000"/>
                </a:solidFill>
              </a:rPr>
              <a:t>Airway structural changes</a:t>
            </a:r>
            <a:endParaRPr lang="en-US" sz="1600" b="1" baseline="30000" dirty="0">
              <a:solidFill>
                <a:srgbClr val="000000"/>
              </a:solidFill>
            </a:endParaRPr>
          </a:p>
          <a:p>
            <a:pPr marL="285740" indent="-285740">
              <a:buClr>
                <a:schemeClr val="accent1"/>
              </a:buClr>
              <a:buFont typeface="Arial" panose="020B0604020202020204" pitchFamily="34" charset="0"/>
              <a:buChar char="•"/>
              <a:defRPr/>
            </a:pPr>
            <a:r>
              <a:rPr lang="en-US" sz="1600" b="1" dirty="0">
                <a:solidFill>
                  <a:srgbClr val="000000"/>
                </a:solidFill>
              </a:rPr>
              <a:t>Genetic predisposition</a:t>
            </a:r>
          </a:p>
          <a:p>
            <a:pPr marL="285740" indent="-285740">
              <a:buClr>
                <a:schemeClr val="accent1"/>
              </a:buClr>
              <a:buFont typeface="Arial" panose="020B0604020202020204" pitchFamily="34" charset="0"/>
              <a:buChar char="•"/>
              <a:defRPr/>
            </a:pPr>
            <a:r>
              <a:rPr lang="en-US" sz="1600" b="1" dirty="0">
                <a:solidFill>
                  <a:srgbClr val="000000"/>
                </a:solidFill>
              </a:rPr>
              <a:t>Airway s</a:t>
            </a:r>
            <a:r>
              <a:rPr lang="en-US" sz="1600" b="1" dirty="0" err="1">
                <a:solidFill>
                  <a:srgbClr val="000000"/>
                </a:solidFill>
              </a:rPr>
              <a:t>mooth</a:t>
            </a:r>
            <a:r>
              <a:rPr lang="en-US" sz="1600" b="1" dirty="0">
                <a:solidFill>
                  <a:srgbClr val="000000"/>
                </a:solidFill>
              </a:rPr>
              <a:t> muscle b</a:t>
            </a:r>
            <a:r>
              <a:rPr lang="en-US" sz="1600" b="1" dirty="0" err="1">
                <a:solidFill>
                  <a:srgbClr val="000000"/>
                </a:solidFill>
              </a:rPr>
              <a:t>ronchoconstriction</a:t>
            </a:r>
            <a:endParaRPr lang="en-US" sz="1600" b="1" dirty="0">
              <a:solidFill>
                <a:srgbClr val="000000"/>
              </a:solidFill>
            </a:endParaRPr>
          </a:p>
          <a:p>
            <a:pPr marL="285740" indent="-285740">
              <a:buClr>
                <a:schemeClr val="accent1"/>
              </a:buClr>
              <a:buFont typeface="Arial" panose="020B0604020202020204" pitchFamily="34" charset="0"/>
              <a:buChar char="•"/>
              <a:defRPr/>
            </a:pPr>
            <a:r>
              <a:rPr lang="en-US" altLang="en-US" sz="1600" b="1" dirty="0"/>
              <a:t>Interactions of mast cells and airway smooth muscle</a:t>
            </a:r>
            <a:endParaRPr lang="en-US" sz="2400" b="1" dirty="0">
              <a:solidFill>
                <a:srgbClr val="000000"/>
              </a:solidFill>
            </a:endParaRPr>
          </a:p>
          <a:p>
            <a:pPr>
              <a:buClr>
                <a:schemeClr val="accent1"/>
              </a:buClr>
              <a:defRPr/>
            </a:pPr>
            <a:endParaRPr lang="it-IT" sz="2400" dirty="0"/>
          </a:p>
        </p:txBody>
      </p:sp>
      <p:sp>
        <p:nvSpPr>
          <p:cNvPr id="134" name="Rounded Rectangle 12">
            <a:extLst>
              <a:ext uri="{FF2B5EF4-FFF2-40B4-BE49-F238E27FC236}">
                <a16:creationId xmlns:a16="http://schemas.microsoft.com/office/drawing/2014/main" id="{3CE47790-EE52-4E60-A0FD-D02A330FCCC8}"/>
              </a:ext>
            </a:extLst>
          </p:cNvPr>
          <p:cNvSpPr/>
          <p:nvPr/>
        </p:nvSpPr>
        <p:spPr bwMode="auto">
          <a:xfrm flipH="1">
            <a:off x="4740529" y="2944460"/>
            <a:ext cx="7028873" cy="3365643"/>
          </a:xfrm>
          <a:prstGeom prst="roundRect">
            <a:avLst>
              <a:gd name="adj" fmla="val 0"/>
            </a:avLst>
          </a:prstGeom>
          <a:solidFill>
            <a:schemeClr val="bg1">
              <a:alpha val="56000"/>
            </a:schemeClr>
          </a:solidFill>
          <a:ln w="38100">
            <a:solidFill>
              <a:schemeClr val="tx2"/>
            </a:solidFill>
            <a:headEnd/>
            <a:tailEnd/>
          </a:ln>
          <a:effectLst/>
        </p:spPr>
        <p:style>
          <a:lnRef idx="1">
            <a:schemeClr val="accent1"/>
          </a:lnRef>
          <a:fillRef idx="3">
            <a:schemeClr val="accent1"/>
          </a:fillRef>
          <a:effectRef idx="2">
            <a:schemeClr val="accent1"/>
          </a:effectRef>
          <a:fontRef idx="minor">
            <a:schemeClr val="lt1"/>
          </a:fontRef>
        </p:style>
        <p:txBody>
          <a:bodyPr lIns="71997" tIns="71997" rIns="71997" bIns="71997" anchor="ctr"/>
          <a:lstStyle/>
          <a:p>
            <a:pPr defTabSz="914365">
              <a:spcBef>
                <a:spcPts val="1000"/>
              </a:spcBef>
              <a:buClr>
                <a:schemeClr val="accent1"/>
              </a:buClr>
              <a:buSzPct val="100000"/>
              <a:defRPr/>
            </a:pPr>
            <a:r>
              <a:rPr lang="en-US" dirty="0">
                <a:solidFill>
                  <a:srgbClr val="FFFFFF"/>
                </a:solidFill>
              </a:rPr>
              <a:t>contribute to AHR</a:t>
            </a:r>
            <a:r>
              <a:rPr lang="en-US" sz="2400" baseline="30000" dirty="0">
                <a:solidFill>
                  <a:srgbClr val="FFFFFF"/>
                </a:solidFill>
              </a:rPr>
              <a:t>4</a:t>
            </a:r>
            <a:endParaRPr lang="en-US" dirty="0">
              <a:solidFill>
                <a:srgbClr val="FFFFFF"/>
              </a:solidFill>
            </a:endParaRPr>
          </a:p>
        </p:txBody>
      </p:sp>
      <p:sp>
        <p:nvSpPr>
          <p:cNvPr id="124" name="Title 4">
            <a:extLst>
              <a:ext uri="{FF2B5EF4-FFF2-40B4-BE49-F238E27FC236}">
                <a16:creationId xmlns:a16="http://schemas.microsoft.com/office/drawing/2014/main" id="{2AFDA5DF-AAB8-4D22-8F37-E387A55B5E96}"/>
              </a:ext>
            </a:extLst>
          </p:cNvPr>
          <p:cNvSpPr txBox="1">
            <a:spLocks/>
          </p:cNvSpPr>
          <p:nvPr/>
        </p:nvSpPr>
        <p:spPr>
          <a:xfrm>
            <a:off x="5844489" y="2883470"/>
            <a:ext cx="4492643" cy="437745"/>
          </a:xfrm>
          <a:prstGeom prst="rect">
            <a:avLst/>
          </a:prstGeom>
        </p:spPr>
        <p:txBody>
          <a:bodyPr lIns="91437" tIns="45717" rIns="91437" bIns="45717" anchor="b">
            <a:normAutofit/>
          </a:bodyPr>
          <a:lstStyle>
            <a:lvl1pPr algn="l" defTabSz="914400" rtl="0" eaLnBrk="1" latinLnBrk="0" hangingPunct="1">
              <a:lnSpc>
                <a:spcPct val="90000"/>
              </a:lnSpc>
              <a:spcBef>
                <a:spcPct val="0"/>
              </a:spcBef>
              <a:buNone/>
              <a:defRPr sz="2800" b="1" kern="1200">
                <a:solidFill>
                  <a:srgbClr val="12839E"/>
                </a:solidFill>
                <a:latin typeface="+mj-lt"/>
                <a:ea typeface="+mj-ea"/>
                <a:cs typeface="+mj-cs"/>
              </a:defRPr>
            </a:lvl1pPr>
          </a:lstStyle>
          <a:p>
            <a:pPr algn="ctr">
              <a:defRPr/>
            </a:pPr>
            <a:r>
              <a:rPr lang="en-US" sz="2000" dirty="0">
                <a:solidFill>
                  <a:srgbClr val="FF0000"/>
                </a:solidFill>
                <a:effectLst>
                  <a:outerShdw blurRad="38100" dist="38100" dir="2700000" algn="tl">
                    <a:srgbClr val="000000">
                      <a:alpha val="43137"/>
                    </a:srgbClr>
                  </a:outerShdw>
                </a:effectLst>
              </a:rPr>
              <a:t>Role of TSLP in AHR</a:t>
            </a:r>
          </a:p>
        </p:txBody>
      </p:sp>
      <p:grpSp>
        <p:nvGrpSpPr>
          <p:cNvPr id="62477" name="Gruppo 132">
            <a:extLst>
              <a:ext uri="{FF2B5EF4-FFF2-40B4-BE49-F238E27FC236}">
                <a16:creationId xmlns:a16="http://schemas.microsoft.com/office/drawing/2014/main" id="{A9D5B268-0ADC-8E86-3597-BEAA4B6F8241}"/>
              </a:ext>
            </a:extLst>
          </p:cNvPr>
          <p:cNvGrpSpPr>
            <a:grpSpLocks/>
          </p:cNvGrpSpPr>
          <p:nvPr/>
        </p:nvGrpSpPr>
        <p:grpSpPr bwMode="auto">
          <a:xfrm>
            <a:off x="10308718" y="2913713"/>
            <a:ext cx="1873855" cy="3008535"/>
            <a:chOff x="8500459" y="3349060"/>
            <a:chExt cx="1873251" cy="3008423"/>
          </a:xfrm>
        </p:grpSpPr>
        <p:pic>
          <p:nvPicPr>
            <p:cNvPr id="62480" name="Picture 24" descr="Shape, arrow&#10;&#10;Description automatically generated">
              <a:extLst>
                <a:ext uri="{FF2B5EF4-FFF2-40B4-BE49-F238E27FC236}">
                  <a16:creationId xmlns:a16="http://schemas.microsoft.com/office/drawing/2014/main" id="{81B65237-31F1-223F-D2B8-40A69C741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2306" y="3349060"/>
              <a:ext cx="1741404" cy="276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 name="Rettangolo 130">
              <a:extLst>
                <a:ext uri="{FF2B5EF4-FFF2-40B4-BE49-F238E27FC236}">
                  <a16:creationId xmlns:a16="http://schemas.microsoft.com/office/drawing/2014/main" id="{5917DB30-5DF3-421B-B392-F8B270521A05}"/>
                </a:ext>
              </a:extLst>
            </p:cNvPr>
            <p:cNvSpPr/>
            <p:nvPr/>
          </p:nvSpPr>
          <p:spPr>
            <a:xfrm>
              <a:off x="8500459" y="5489705"/>
              <a:ext cx="692872" cy="867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it-IT" sz="2400"/>
            </a:p>
          </p:txBody>
        </p:sp>
        <p:sp>
          <p:nvSpPr>
            <p:cNvPr id="132" name="Rettangolo 131">
              <a:extLst>
                <a:ext uri="{FF2B5EF4-FFF2-40B4-BE49-F238E27FC236}">
                  <a16:creationId xmlns:a16="http://schemas.microsoft.com/office/drawing/2014/main" id="{BC62230E-0BD6-4614-A52F-9C1785A9C8D6}"/>
                </a:ext>
              </a:extLst>
            </p:cNvPr>
            <p:cNvSpPr/>
            <p:nvPr/>
          </p:nvSpPr>
          <p:spPr>
            <a:xfrm>
              <a:off x="8709664" y="5681692"/>
              <a:ext cx="692873" cy="5030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it-IT" sz="2400"/>
            </a:p>
          </p:txBody>
        </p:sp>
      </p:grpSp>
      <p:sp>
        <p:nvSpPr>
          <p:cNvPr id="136" name="CasellaDiTesto 135">
            <a:extLst>
              <a:ext uri="{FF2B5EF4-FFF2-40B4-BE49-F238E27FC236}">
                <a16:creationId xmlns:a16="http://schemas.microsoft.com/office/drawing/2014/main" id="{BF5395EA-307B-4500-B3AC-59E155CC4426}"/>
              </a:ext>
            </a:extLst>
          </p:cNvPr>
          <p:cNvSpPr txBox="1"/>
          <p:nvPr/>
        </p:nvSpPr>
        <p:spPr>
          <a:xfrm>
            <a:off x="4890283" y="3267755"/>
            <a:ext cx="5542845" cy="2739211"/>
          </a:xfrm>
          <a:prstGeom prst="rect">
            <a:avLst/>
          </a:prstGeom>
          <a:noFill/>
        </p:spPr>
        <p:txBody>
          <a:bodyPr>
            <a:spAutoFit/>
          </a:bodyPr>
          <a:lstStyle/>
          <a:p>
            <a:pPr defTabSz="914365">
              <a:spcBef>
                <a:spcPts val="1000"/>
              </a:spcBef>
              <a:buClr>
                <a:schemeClr val="bg1"/>
              </a:buClr>
              <a:buSzPct val="100000"/>
              <a:defRPr/>
            </a:pPr>
            <a:r>
              <a:rPr lang="en-US" sz="1600" b="1" dirty="0"/>
              <a:t>Environmental exposures </a:t>
            </a:r>
            <a:r>
              <a:rPr lang="en-US" sz="1600" dirty="0"/>
              <a:t>trigger epithelial</a:t>
            </a:r>
            <a:r>
              <a:rPr lang="en-US" sz="1600" b="1" dirty="0"/>
              <a:t> </a:t>
            </a:r>
            <a:r>
              <a:rPr lang="en-US" sz="1600" dirty="0"/>
              <a:t>release of </a:t>
            </a:r>
            <a:r>
              <a:rPr lang="en-US" sz="1600" b="1" dirty="0"/>
              <a:t>TSLP, </a:t>
            </a:r>
            <a:r>
              <a:rPr lang="en-US" sz="1600" dirty="0"/>
              <a:t>which</a:t>
            </a:r>
            <a:r>
              <a:rPr lang="en-US" sz="1600" b="1" dirty="0"/>
              <a:t> </a:t>
            </a:r>
            <a:r>
              <a:rPr lang="en-US" sz="1600" dirty="0"/>
              <a:t>acts on </a:t>
            </a:r>
            <a:r>
              <a:rPr lang="en-US" sz="1600" b="1" dirty="0"/>
              <a:t>numerous immune cell types </a:t>
            </a:r>
            <a:r>
              <a:rPr lang="en-US" sz="1600" dirty="0"/>
              <a:t>associated with AHR</a:t>
            </a:r>
            <a:endParaRPr lang="en-US" sz="1600" baseline="30000" dirty="0"/>
          </a:p>
          <a:p>
            <a:pPr>
              <a:spcBef>
                <a:spcPts val="1000"/>
              </a:spcBef>
              <a:buClr>
                <a:schemeClr val="bg1"/>
              </a:buClr>
              <a:buSzPct val="100000"/>
              <a:defRPr/>
            </a:pPr>
            <a:r>
              <a:rPr lang="en-US" sz="1600" dirty="0"/>
              <a:t>The resulting</a:t>
            </a:r>
            <a:r>
              <a:rPr lang="en-US" sz="1600" b="1" dirty="0"/>
              <a:t> airway inflammation, ASM proliferation, </a:t>
            </a:r>
            <a:r>
              <a:rPr lang="en-US" sz="1600" dirty="0"/>
              <a:t>and</a:t>
            </a:r>
            <a:r>
              <a:rPr lang="en-US" sz="1600" b="1" dirty="0"/>
              <a:t> mast cell-ASM interactions </a:t>
            </a:r>
            <a:r>
              <a:rPr lang="en-US" sz="1600" dirty="0"/>
              <a:t>contribute to AHR</a:t>
            </a:r>
            <a:endParaRPr lang="en-US" sz="1600" baseline="30000" dirty="0"/>
          </a:p>
          <a:p>
            <a:pPr>
              <a:spcBef>
                <a:spcPts val="1000"/>
              </a:spcBef>
              <a:buClr>
                <a:schemeClr val="bg1"/>
              </a:buClr>
              <a:buSzPct val="100000"/>
              <a:defRPr/>
            </a:pPr>
            <a:r>
              <a:rPr lang="en-US" sz="1600" dirty="0"/>
              <a:t>Through mast cell activation, TSLP may potentiate </a:t>
            </a:r>
            <a:r>
              <a:rPr lang="en-US" sz="1600" b="1" dirty="0"/>
              <a:t>ASM hypercontractility and hypertrophy</a:t>
            </a:r>
            <a:endParaRPr lang="en-US" sz="1600" dirty="0"/>
          </a:p>
          <a:p>
            <a:pPr>
              <a:spcBef>
                <a:spcPts val="1000"/>
              </a:spcBef>
              <a:buClr>
                <a:schemeClr val="bg1"/>
              </a:buClr>
              <a:buSzPct val="100000"/>
              <a:defRPr/>
            </a:pPr>
            <a:endParaRPr lang="en-US" sz="1600" dirty="0"/>
          </a:p>
          <a:p>
            <a:pPr defTabSz="914365">
              <a:spcBef>
                <a:spcPts val="1000"/>
              </a:spcBef>
              <a:buClr>
                <a:schemeClr val="bg1"/>
              </a:buClr>
              <a:buSzPct val="100000"/>
              <a:defRPr/>
            </a:pPr>
            <a:endParaRPr lang="en-US" sz="1600" baseline="30000" dirty="0"/>
          </a:p>
        </p:txBody>
      </p:sp>
      <p:sp>
        <p:nvSpPr>
          <p:cNvPr id="139" name="CasellaDiTesto 138">
            <a:extLst>
              <a:ext uri="{FF2B5EF4-FFF2-40B4-BE49-F238E27FC236}">
                <a16:creationId xmlns:a16="http://schemas.microsoft.com/office/drawing/2014/main" id="{64CFFAF5-30D5-46C4-81FC-D9EB65044C82}"/>
              </a:ext>
            </a:extLst>
          </p:cNvPr>
          <p:cNvSpPr txBox="1"/>
          <p:nvPr/>
        </p:nvSpPr>
        <p:spPr>
          <a:xfrm>
            <a:off x="4831725" y="5347546"/>
            <a:ext cx="6957836" cy="1277273"/>
          </a:xfrm>
          <a:prstGeom prst="rect">
            <a:avLst/>
          </a:prstGeom>
          <a:noFill/>
        </p:spPr>
        <p:txBody>
          <a:bodyPr>
            <a:spAutoFit/>
          </a:bodyPr>
          <a:lstStyle/>
          <a:p>
            <a:pPr defTabSz="914365">
              <a:spcBef>
                <a:spcPts val="600"/>
              </a:spcBef>
              <a:spcAft>
                <a:spcPts val="600"/>
              </a:spcAft>
              <a:buClr>
                <a:schemeClr val="tx2"/>
              </a:buClr>
              <a:defRPr/>
            </a:pPr>
            <a:r>
              <a:rPr lang="en-US" altLang="en-US" sz="1600" b="1" dirty="0">
                <a:solidFill>
                  <a:srgbClr val="000000"/>
                </a:solidFill>
                <a:latin typeface="Arial" panose="020B0604020202020204"/>
              </a:rPr>
              <a:t>TSLP acts on </a:t>
            </a:r>
            <a:r>
              <a:rPr lang="en-US" altLang="en-US" sz="1600" dirty="0">
                <a:solidFill>
                  <a:srgbClr val="000000"/>
                </a:solidFill>
                <a:latin typeface="Arial" panose="020B0604020202020204"/>
              </a:rPr>
              <a:t>and can be released by </a:t>
            </a:r>
            <a:r>
              <a:rPr lang="en-US" altLang="en-US" sz="1600" b="1" dirty="0">
                <a:solidFill>
                  <a:srgbClr val="000000"/>
                </a:solidFill>
                <a:latin typeface="Arial" panose="020B0604020202020204"/>
              </a:rPr>
              <a:t>mast cells </a:t>
            </a:r>
            <a:r>
              <a:rPr lang="en-US" altLang="en-US" sz="1600" dirty="0">
                <a:solidFill>
                  <a:srgbClr val="000000"/>
                </a:solidFill>
                <a:latin typeface="Arial" panose="020B0604020202020204"/>
              </a:rPr>
              <a:t>and airway smooth muscle cells. Mast cell and airway smooth muscle “cross-talk” may drive airway hyperresponsiveness</a:t>
            </a:r>
          </a:p>
          <a:p>
            <a:pPr marL="230178" indent="-230178">
              <a:buClr>
                <a:schemeClr val="accent1"/>
              </a:buClr>
              <a:buFont typeface="Arial" panose="020B0604020202020204" pitchFamily="34" charset="0"/>
              <a:buChar char="•"/>
              <a:defRPr/>
            </a:pPr>
            <a:endParaRPr lang="it-IT" sz="24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D5C6-8A39-4AB6-838C-7543B176AC55}"/>
              </a:ext>
            </a:extLst>
          </p:cNvPr>
          <p:cNvSpPr>
            <a:spLocks noGrp="1"/>
          </p:cNvSpPr>
          <p:nvPr>
            <p:ph type="title"/>
          </p:nvPr>
        </p:nvSpPr>
        <p:spPr>
          <a:xfrm>
            <a:off x="816187" y="203514"/>
            <a:ext cx="10515472" cy="767973"/>
          </a:xfrm>
          <a:effectLst>
            <a:outerShdw blurRad="50800" dist="38100" dir="5400000" algn="t" rotWithShape="0">
              <a:prstClr val="black">
                <a:alpha val="40000"/>
              </a:prstClr>
            </a:outerShdw>
          </a:effectLst>
        </p:spPr>
        <p:txBody>
          <a:bodyPr>
            <a:normAutofit/>
          </a:bodyPr>
          <a:lstStyle/>
          <a:p>
            <a:pPr algn="ctr">
              <a:defRPr/>
            </a:pPr>
            <a:r>
              <a:rPr lang="en-US" sz="2800" dirty="0" err="1">
                <a:solidFill>
                  <a:srgbClr val="0000FF"/>
                </a:solidFill>
                <a:latin typeface="Arial Black" panose="020B0A04020102020204" pitchFamily="34" charset="0"/>
              </a:rPr>
              <a:t>Tezepelumab</a:t>
            </a:r>
            <a:r>
              <a:rPr lang="en-US" sz="2800" dirty="0">
                <a:solidFill>
                  <a:srgbClr val="0000FF"/>
                </a:solidFill>
                <a:latin typeface="Arial Black" panose="020B0A04020102020204" pitchFamily="34" charset="0"/>
              </a:rPr>
              <a:t> reduces AHR in patients with asthma</a:t>
            </a:r>
            <a:endParaRPr lang="en-US" sz="2800" baseline="30000" dirty="0">
              <a:solidFill>
                <a:srgbClr val="0000FF"/>
              </a:solidFill>
              <a:latin typeface="Arial Black" panose="020B0A04020102020204" pitchFamily="34" charset="0"/>
            </a:endParaRPr>
          </a:p>
        </p:txBody>
      </p:sp>
      <p:sp>
        <p:nvSpPr>
          <p:cNvPr id="226" name="Text Placeholder 225">
            <a:extLst>
              <a:ext uri="{FF2B5EF4-FFF2-40B4-BE49-F238E27FC236}">
                <a16:creationId xmlns:a16="http://schemas.microsoft.com/office/drawing/2014/main" id="{DD2ABFAD-54C7-4920-A7BF-1C9C8271B7E2}"/>
              </a:ext>
            </a:extLst>
          </p:cNvPr>
          <p:cNvSpPr>
            <a:spLocks noGrp="1"/>
          </p:cNvSpPr>
          <p:nvPr>
            <p:ph type="body" sz="quarter" idx="13"/>
          </p:nvPr>
        </p:nvSpPr>
        <p:spPr>
          <a:xfrm>
            <a:off x="215" y="5796279"/>
            <a:ext cx="12191573" cy="431984"/>
          </a:xfrm>
        </p:spPr>
        <p:txBody>
          <a:bodyPr/>
          <a:lstStyle/>
          <a:p>
            <a:pPr>
              <a:defRPr/>
            </a:pPr>
            <a:r>
              <a:rPr lang="en-US" b="1" dirty="0">
                <a:latin typeface="Times New Roman" panose="02020603050405020304" pitchFamily="18" charset="0"/>
                <a:cs typeface="Times New Roman" panose="02020603050405020304" pitchFamily="18" charset="0"/>
              </a:rPr>
              <a:t>1. </a:t>
            </a:r>
            <a:r>
              <a:rPr lang="en-US" b="1" dirty="0">
                <a:solidFill>
                  <a:srgbClr val="000000"/>
                </a:solidFill>
                <a:latin typeface="Times New Roman" panose="02020603050405020304" pitchFamily="18" charset="0"/>
                <a:cs typeface="Times New Roman" panose="02020603050405020304" pitchFamily="18" charset="0"/>
              </a:rPr>
              <a:t>Gauvreau GM et al. </a:t>
            </a:r>
            <a:r>
              <a:rPr lang="en-US" b="1" i="1" dirty="0">
                <a:solidFill>
                  <a:srgbClr val="000000"/>
                </a:solidFill>
                <a:latin typeface="Times New Roman" panose="02020603050405020304" pitchFamily="18" charset="0"/>
                <a:cs typeface="Times New Roman" panose="02020603050405020304" pitchFamily="18" charset="0"/>
              </a:rPr>
              <a:t>N </a:t>
            </a:r>
            <a:r>
              <a:rPr lang="en-US" b="1" i="1" dirty="0" err="1">
                <a:solidFill>
                  <a:srgbClr val="000000"/>
                </a:solidFill>
                <a:latin typeface="Times New Roman" panose="02020603050405020304" pitchFamily="18" charset="0"/>
                <a:cs typeface="Times New Roman" panose="02020603050405020304" pitchFamily="18" charset="0"/>
              </a:rPr>
              <a:t>Engl</a:t>
            </a:r>
            <a:r>
              <a:rPr lang="en-US" b="1" i="1" dirty="0">
                <a:solidFill>
                  <a:srgbClr val="000000"/>
                </a:solidFill>
                <a:latin typeface="Times New Roman" panose="02020603050405020304" pitchFamily="18" charset="0"/>
                <a:cs typeface="Times New Roman" panose="02020603050405020304" pitchFamily="18" charset="0"/>
              </a:rPr>
              <a:t> J Med. </a:t>
            </a:r>
            <a:r>
              <a:rPr lang="en-US" b="1" dirty="0">
                <a:solidFill>
                  <a:srgbClr val="000000"/>
                </a:solidFill>
                <a:latin typeface="Times New Roman" panose="02020603050405020304" pitchFamily="18" charset="0"/>
                <a:cs typeface="Times New Roman" panose="02020603050405020304" pitchFamily="18" charset="0"/>
              </a:rPr>
              <a:t>2014;370(22):2102-2110; 2. </a:t>
            </a:r>
            <a:r>
              <a:rPr lang="en-US" b="1" dirty="0" err="1">
                <a:solidFill>
                  <a:srgbClr val="000000"/>
                </a:solidFill>
                <a:latin typeface="Times New Roman" panose="02020603050405020304" pitchFamily="18" charset="0"/>
                <a:cs typeface="Times New Roman" panose="02020603050405020304" pitchFamily="18" charset="0"/>
              </a:rPr>
              <a:t>Sverrild</a:t>
            </a:r>
            <a:r>
              <a:rPr lang="en-US" b="1" dirty="0">
                <a:solidFill>
                  <a:srgbClr val="000000"/>
                </a:solidFill>
                <a:latin typeface="Times New Roman" panose="02020603050405020304" pitchFamily="18" charset="0"/>
                <a:cs typeface="Times New Roman" panose="02020603050405020304" pitchFamily="18" charset="0"/>
              </a:rPr>
              <a:t> A et al.</a:t>
            </a:r>
            <a:r>
              <a:rPr lang="en-US" b="1" i="1" dirty="0">
                <a:solidFill>
                  <a:srgbClr val="000000"/>
                </a:solidFill>
                <a:latin typeface="Times New Roman" panose="02020603050405020304" pitchFamily="18" charset="0"/>
                <a:cs typeface="Times New Roman" panose="02020603050405020304" pitchFamily="18" charset="0"/>
              </a:rPr>
              <a:t> Eur Respir J.</a:t>
            </a:r>
            <a:r>
              <a:rPr lang="en-US" b="1" dirty="0">
                <a:solidFill>
                  <a:srgbClr val="000000"/>
                </a:solidFill>
                <a:latin typeface="Times New Roman" panose="02020603050405020304" pitchFamily="18" charset="0"/>
                <a:cs typeface="Times New Roman" panose="02020603050405020304" pitchFamily="18" charset="0"/>
              </a:rPr>
              <a:t> 2021;59(1):2101296; 3. Diver S et al. </a:t>
            </a:r>
            <a:r>
              <a:rPr lang="en-US" b="1" i="1" dirty="0">
                <a:solidFill>
                  <a:srgbClr val="000000"/>
                </a:solidFill>
                <a:latin typeface="Times New Roman" panose="02020603050405020304" pitchFamily="18" charset="0"/>
                <a:cs typeface="Times New Roman" panose="02020603050405020304" pitchFamily="18" charset="0"/>
              </a:rPr>
              <a:t>Lancet Respir Med.</a:t>
            </a:r>
            <a:r>
              <a:rPr lang="en-US" b="1" dirty="0">
                <a:solidFill>
                  <a:srgbClr val="000000"/>
                </a:solidFill>
                <a:latin typeface="Times New Roman" panose="02020603050405020304" pitchFamily="18" charset="0"/>
                <a:cs typeface="Times New Roman" panose="02020603050405020304" pitchFamily="18" charset="0"/>
              </a:rPr>
              <a:t> 2021;9(11):129-1312</a:t>
            </a:r>
            <a:r>
              <a:rPr lang="en-US" b="1" dirty="0">
                <a:latin typeface="Times New Roman" panose="02020603050405020304" pitchFamily="18" charset="0"/>
                <a:cs typeface="Times New Roman" panose="02020603050405020304" pitchFamily="18" charset="0"/>
              </a:rPr>
              <a:t>;</a:t>
            </a:r>
            <a:r>
              <a:rPr lang="fr-FR"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5. </a:t>
            </a:r>
            <a:r>
              <a:rPr lang="pt-BR" b="1" dirty="0">
                <a:latin typeface="Times New Roman" panose="02020603050405020304" pitchFamily="18" charset="0"/>
                <a:cs typeface="Times New Roman" panose="02020603050405020304" pitchFamily="18" charset="0"/>
              </a:rPr>
              <a:t>In-house data, AstraZeneca. DoF Z4-45005.</a:t>
            </a:r>
            <a:endParaRPr lang="en-US" b="1" dirty="0">
              <a:latin typeface="Times New Roman" panose="02020603050405020304" pitchFamily="18" charset="0"/>
              <a:cs typeface="Times New Roman" panose="02020603050405020304" pitchFamily="18" charset="0"/>
            </a:endParaRPr>
          </a:p>
        </p:txBody>
      </p:sp>
      <p:grpSp>
        <p:nvGrpSpPr>
          <p:cNvPr id="64517" name="Group 10">
            <a:extLst>
              <a:ext uri="{FF2B5EF4-FFF2-40B4-BE49-F238E27FC236}">
                <a16:creationId xmlns:a16="http://schemas.microsoft.com/office/drawing/2014/main" id="{EF92ECDA-4ED4-0E92-F4A7-9C3B337A34AD}"/>
              </a:ext>
            </a:extLst>
          </p:cNvPr>
          <p:cNvGrpSpPr>
            <a:grpSpLocks/>
          </p:cNvGrpSpPr>
          <p:nvPr/>
        </p:nvGrpSpPr>
        <p:grpSpPr bwMode="auto">
          <a:xfrm>
            <a:off x="8376882" y="2962453"/>
            <a:ext cx="568300" cy="230832"/>
            <a:chOff x="1359537" y="2634626"/>
            <a:chExt cx="593088" cy="277466"/>
          </a:xfrm>
        </p:grpSpPr>
        <p:sp>
          <p:nvSpPr>
            <p:cNvPr id="84" name="TextBox 83">
              <a:extLst>
                <a:ext uri="{FF2B5EF4-FFF2-40B4-BE49-F238E27FC236}">
                  <a16:creationId xmlns:a16="http://schemas.microsoft.com/office/drawing/2014/main" id="{CAD633A4-46A6-452B-A51A-C6CDB35B56AF}"/>
                </a:ext>
              </a:extLst>
            </p:cNvPr>
            <p:cNvSpPr txBox="1"/>
            <p:nvPr/>
          </p:nvSpPr>
          <p:spPr>
            <a:xfrm>
              <a:off x="1359537" y="2634626"/>
              <a:ext cx="460845" cy="277466"/>
            </a:xfrm>
            <a:prstGeom prst="rect">
              <a:avLst/>
            </a:prstGeom>
            <a:noFill/>
          </p:spPr>
          <p:txBody>
            <a:bodyPr rIns="0">
              <a:spAutoFit/>
            </a:bodyPr>
            <a:lstStyle/>
            <a:p>
              <a:pPr algn="r" defTabSz="914365">
                <a:buClr>
                  <a:srgbClr val="7F134C"/>
                </a:buClr>
                <a:defRPr/>
              </a:pPr>
              <a:r>
                <a:rPr lang="en-US" sz="900">
                  <a:solidFill>
                    <a:srgbClr val="000000"/>
                  </a:solidFill>
                  <a:latin typeface="Arial" panose="020B0604020202020204"/>
                </a:rPr>
                <a:t>700</a:t>
              </a:r>
            </a:p>
          </p:txBody>
        </p:sp>
        <p:cxnSp>
          <p:nvCxnSpPr>
            <p:cNvPr id="85" name="Straight Connector 84">
              <a:extLst>
                <a:ext uri="{FF2B5EF4-FFF2-40B4-BE49-F238E27FC236}">
                  <a16:creationId xmlns:a16="http://schemas.microsoft.com/office/drawing/2014/main" id="{2A3EA8D8-E2CC-4E1E-BEA7-61BF9749794C}"/>
                </a:ext>
              </a:extLst>
            </p:cNvPr>
            <p:cNvCxnSpPr>
              <a:cxnSpLocks/>
            </p:cNvCxnSpPr>
            <p:nvPr/>
          </p:nvCxnSpPr>
          <p:spPr>
            <a:xfrm flipH="1">
              <a:off x="1882496" y="2773094"/>
              <a:ext cx="7012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4190F374-F686-4250-9CD4-A476C2310E69}"/>
              </a:ext>
            </a:extLst>
          </p:cNvPr>
          <p:cNvSpPr txBox="1"/>
          <p:nvPr/>
        </p:nvSpPr>
        <p:spPr>
          <a:xfrm>
            <a:off x="8924062" y="4920788"/>
            <a:ext cx="652777" cy="230392"/>
          </a:xfrm>
          <a:prstGeom prst="rect">
            <a:avLst/>
          </a:prstGeom>
          <a:noFill/>
        </p:spPr>
        <p:txBody>
          <a:bodyPr rIns="89997"/>
          <a:lstStyle/>
          <a:p>
            <a:pPr algn="ctr" defTabSz="914365">
              <a:buClr>
                <a:srgbClr val="7F134C"/>
              </a:buClr>
              <a:defRPr/>
            </a:pPr>
            <a:r>
              <a:rPr lang="en-US" sz="900">
                <a:solidFill>
                  <a:srgbClr val="000000"/>
                </a:solidFill>
                <a:latin typeface="Arial" panose="020B0604020202020204"/>
              </a:rPr>
              <a:t>Baseline</a:t>
            </a:r>
            <a:br>
              <a:rPr lang="en-US" sz="900">
                <a:solidFill>
                  <a:srgbClr val="000000"/>
                </a:solidFill>
                <a:latin typeface="Arial" panose="020B0604020202020204"/>
              </a:rPr>
            </a:br>
            <a:r>
              <a:rPr lang="en-US" sz="900">
                <a:solidFill>
                  <a:srgbClr val="000000"/>
                </a:solidFill>
                <a:latin typeface="Arial" panose="020B0604020202020204"/>
              </a:rPr>
              <a:t>(n=28)</a:t>
            </a:r>
          </a:p>
        </p:txBody>
      </p:sp>
      <p:cxnSp>
        <p:nvCxnSpPr>
          <p:cNvPr id="13" name="Straight Connector 12">
            <a:extLst>
              <a:ext uri="{FF2B5EF4-FFF2-40B4-BE49-F238E27FC236}">
                <a16:creationId xmlns:a16="http://schemas.microsoft.com/office/drawing/2014/main" id="{C271AC2D-AB79-4DF1-AD4A-23F3770476D6}"/>
              </a:ext>
            </a:extLst>
          </p:cNvPr>
          <p:cNvCxnSpPr>
            <a:cxnSpLocks/>
          </p:cNvCxnSpPr>
          <p:nvPr/>
        </p:nvCxnSpPr>
        <p:spPr>
          <a:xfrm rot="16200000" flipH="1">
            <a:off x="9218772" y="4927508"/>
            <a:ext cx="5951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B1FC7F0-A163-4CDF-BD2A-49BBD2712C27}"/>
              </a:ext>
            </a:extLst>
          </p:cNvPr>
          <p:cNvCxnSpPr>
            <a:cxnSpLocks/>
          </p:cNvCxnSpPr>
          <p:nvPr/>
        </p:nvCxnSpPr>
        <p:spPr>
          <a:xfrm>
            <a:off x="8943261" y="3075733"/>
            <a:ext cx="0" cy="182585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2757C4A-4565-4A24-85B5-F136E8DE9C5C}"/>
              </a:ext>
            </a:extLst>
          </p:cNvPr>
          <p:cNvCxnSpPr>
            <a:cxnSpLocks/>
          </p:cNvCxnSpPr>
          <p:nvPr/>
        </p:nvCxnSpPr>
        <p:spPr>
          <a:xfrm flipH="1">
            <a:off x="8937504" y="4899668"/>
            <a:ext cx="245943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A5940A4-4223-4A9C-BEF0-A5C179C54710}"/>
              </a:ext>
            </a:extLst>
          </p:cNvPr>
          <p:cNvCxnSpPr>
            <a:cxnSpLocks/>
          </p:cNvCxnSpPr>
          <p:nvPr/>
        </p:nvCxnSpPr>
        <p:spPr>
          <a:xfrm flipH="1">
            <a:off x="8937504" y="4671197"/>
            <a:ext cx="2459433" cy="0"/>
          </a:xfrm>
          <a:prstGeom prst="line">
            <a:avLst/>
          </a:prstGeom>
          <a:ln w="95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8B124F1-7505-44AA-9822-9DFEB298E52E}"/>
              </a:ext>
            </a:extLst>
          </p:cNvPr>
          <p:cNvSpPr txBox="1"/>
          <p:nvPr/>
        </p:nvSpPr>
        <p:spPr>
          <a:xfrm>
            <a:off x="9429005" y="4920788"/>
            <a:ext cx="652777" cy="230392"/>
          </a:xfrm>
          <a:prstGeom prst="rect">
            <a:avLst/>
          </a:prstGeom>
          <a:noFill/>
        </p:spPr>
        <p:txBody>
          <a:bodyPr rIns="89997"/>
          <a:lstStyle/>
          <a:p>
            <a:pPr algn="ctr" defTabSz="914365">
              <a:buClr>
                <a:srgbClr val="7F134C"/>
              </a:buClr>
              <a:defRPr/>
            </a:pPr>
            <a:r>
              <a:rPr lang="en-US" sz="900">
                <a:solidFill>
                  <a:srgbClr val="000000"/>
                </a:solidFill>
                <a:latin typeface="Arial" panose="020B0604020202020204"/>
              </a:rPr>
              <a:t>EOT</a:t>
            </a:r>
            <a:br>
              <a:rPr lang="en-US" sz="900">
                <a:solidFill>
                  <a:srgbClr val="000000"/>
                </a:solidFill>
                <a:latin typeface="Arial" panose="020B0604020202020204"/>
              </a:rPr>
            </a:br>
            <a:r>
              <a:rPr lang="en-US" sz="900">
                <a:solidFill>
                  <a:srgbClr val="000000"/>
                </a:solidFill>
                <a:latin typeface="Arial" panose="020B0604020202020204"/>
              </a:rPr>
              <a:t>(n=29)</a:t>
            </a:r>
          </a:p>
        </p:txBody>
      </p:sp>
      <p:sp>
        <p:nvSpPr>
          <p:cNvPr id="18" name="TextBox 17">
            <a:extLst>
              <a:ext uri="{FF2B5EF4-FFF2-40B4-BE49-F238E27FC236}">
                <a16:creationId xmlns:a16="http://schemas.microsoft.com/office/drawing/2014/main" id="{379219AC-7AB4-4D69-A22C-44FCF462122B}"/>
              </a:ext>
            </a:extLst>
          </p:cNvPr>
          <p:cNvSpPr txBox="1"/>
          <p:nvPr/>
        </p:nvSpPr>
        <p:spPr>
          <a:xfrm>
            <a:off x="10246897" y="4920788"/>
            <a:ext cx="652777" cy="230392"/>
          </a:xfrm>
          <a:prstGeom prst="rect">
            <a:avLst/>
          </a:prstGeom>
          <a:noFill/>
        </p:spPr>
        <p:txBody>
          <a:bodyPr rIns="89997"/>
          <a:lstStyle/>
          <a:p>
            <a:pPr algn="ctr" defTabSz="914365">
              <a:buClr>
                <a:srgbClr val="7F134C"/>
              </a:buClr>
              <a:defRPr/>
            </a:pPr>
            <a:r>
              <a:rPr lang="en-US" sz="900">
                <a:solidFill>
                  <a:srgbClr val="000000"/>
                </a:solidFill>
                <a:latin typeface="Arial" panose="020B0604020202020204"/>
              </a:rPr>
              <a:t>Baseline</a:t>
            </a:r>
            <a:br>
              <a:rPr lang="en-US" sz="900">
                <a:solidFill>
                  <a:srgbClr val="000000"/>
                </a:solidFill>
                <a:latin typeface="Arial" panose="020B0604020202020204"/>
              </a:rPr>
            </a:br>
            <a:r>
              <a:rPr lang="en-US" sz="900">
                <a:solidFill>
                  <a:srgbClr val="000000"/>
                </a:solidFill>
                <a:latin typeface="Arial" panose="020B0604020202020204"/>
              </a:rPr>
              <a:t>(n=31)</a:t>
            </a:r>
          </a:p>
        </p:txBody>
      </p:sp>
      <p:cxnSp>
        <p:nvCxnSpPr>
          <p:cNvPr id="19" name="Straight Connector 18">
            <a:extLst>
              <a:ext uri="{FF2B5EF4-FFF2-40B4-BE49-F238E27FC236}">
                <a16:creationId xmlns:a16="http://schemas.microsoft.com/office/drawing/2014/main" id="{086CDC66-89C6-4D85-A11D-9EEE72778718}"/>
              </a:ext>
            </a:extLst>
          </p:cNvPr>
          <p:cNvCxnSpPr>
            <a:cxnSpLocks/>
          </p:cNvCxnSpPr>
          <p:nvPr/>
        </p:nvCxnSpPr>
        <p:spPr>
          <a:xfrm rot="16200000" flipH="1">
            <a:off x="10541606" y="4927508"/>
            <a:ext cx="5951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6A32B58-6EDE-48B9-9C3C-F2DFD1E7471F}"/>
              </a:ext>
            </a:extLst>
          </p:cNvPr>
          <p:cNvSpPr txBox="1"/>
          <p:nvPr/>
        </p:nvSpPr>
        <p:spPr>
          <a:xfrm>
            <a:off x="10757598" y="4920788"/>
            <a:ext cx="652777" cy="230392"/>
          </a:xfrm>
          <a:prstGeom prst="rect">
            <a:avLst/>
          </a:prstGeom>
          <a:noFill/>
        </p:spPr>
        <p:txBody>
          <a:bodyPr rIns="89997"/>
          <a:lstStyle/>
          <a:p>
            <a:pPr algn="ctr" defTabSz="914365">
              <a:buClr>
                <a:srgbClr val="7F134C"/>
              </a:buClr>
              <a:defRPr/>
            </a:pPr>
            <a:r>
              <a:rPr lang="en-US" sz="900">
                <a:solidFill>
                  <a:srgbClr val="000000"/>
                </a:solidFill>
                <a:latin typeface="Arial" panose="020B0604020202020204"/>
              </a:rPr>
              <a:t>EOT</a:t>
            </a:r>
            <a:br>
              <a:rPr lang="en-US" sz="900">
                <a:solidFill>
                  <a:srgbClr val="000000"/>
                </a:solidFill>
                <a:latin typeface="Arial" panose="020B0604020202020204"/>
              </a:rPr>
            </a:br>
            <a:r>
              <a:rPr lang="en-US" sz="900">
                <a:solidFill>
                  <a:srgbClr val="000000"/>
                </a:solidFill>
                <a:latin typeface="Arial" panose="020B0604020202020204"/>
              </a:rPr>
              <a:t>(n=26)</a:t>
            </a:r>
          </a:p>
        </p:txBody>
      </p:sp>
      <p:cxnSp>
        <p:nvCxnSpPr>
          <p:cNvPr id="21" name="Straight Connector 20">
            <a:extLst>
              <a:ext uri="{FF2B5EF4-FFF2-40B4-BE49-F238E27FC236}">
                <a16:creationId xmlns:a16="http://schemas.microsoft.com/office/drawing/2014/main" id="{211B0742-95DF-4318-B1B6-40E8E32BCA9E}"/>
              </a:ext>
            </a:extLst>
          </p:cNvPr>
          <p:cNvCxnSpPr>
            <a:cxnSpLocks/>
          </p:cNvCxnSpPr>
          <p:nvPr/>
        </p:nvCxnSpPr>
        <p:spPr>
          <a:xfrm rot="16200000" flipH="1">
            <a:off x="9729475" y="4927508"/>
            <a:ext cx="5951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AED8C46-1942-4AC9-992D-5AE94EF05962}"/>
              </a:ext>
            </a:extLst>
          </p:cNvPr>
          <p:cNvCxnSpPr>
            <a:cxnSpLocks/>
          </p:cNvCxnSpPr>
          <p:nvPr/>
        </p:nvCxnSpPr>
        <p:spPr>
          <a:xfrm rot="16200000" flipH="1">
            <a:off x="11056147" y="4927508"/>
            <a:ext cx="5951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4529" name="Group 24">
            <a:extLst>
              <a:ext uri="{FF2B5EF4-FFF2-40B4-BE49-F238E27FC236}">
                <a16:creationId xmlns:a16="http://schemas.microsoft.com/office/drawing/2014/main" id="{FD164F82-7FD7-7927-D8FF-8107CAC39E22}"/>
              </a:ext>
            </a:extLst>
          </p:cNvPr>
          <p:cNvGrpSpPr>
            <a:grpSpLocks/>
          </p:cNvGrpSpPr>
          <p:nvPr/>
        </p:nvGrpSpPr>
        <p:grpSpPr bwMode="auto">
          <a:xfrm>
            <a:off x="8376882" y="3190931"/>
            <a:ext cx="568300" cy="230832"/>
            <a:chOff x="1359537" y="2634626"/>
            <a:chExt cx="593088" cy="279599"/>
          </a:xfrm>
        </p:grpSpPr>
        <p:sp>
          <p:nvSpPr>
            <p:cNvPr id="82" name="TextBox 81">
              <a:extLst>
                <a:ext uri="{FF2B5EF4-FFF2-40B4-BE49-F238E27FC236}">
                  <a16:creationId xmlns:a16="http://schemas.microsoft.com/office/drawing/2014/main" id="{26CAA092-0AF5-4F35-AF97-0D7F4F06691F}"/>
                </a:ext>
              </a:extLst>
            </p:cNvPr>
            <p:cNvSpPr txBox="1"/>
            <p:nvPr/>
          </p:nvSpPr>
          <p:spPr>
            <a:xfrm>
              <a:off x="1359537" y="2634626"/>
              <a:ext cx="460845" cy="279599"/>
            </a:xfrm>
            <a:prstGeom prst="rect">
              <a:avLst/>
            </a:prstGeom>
            <a:noFill/>
          </p:spPr>
          <p:txBody>
            <a:bodyPr rIns="0">
              <a:spAutoFit/>
            </a:bodyPr>
            <a:lstStyle/>
            <a:p>
              <a:pPr algn="r" defTabSz="914365">
                <a:buClr>
                  <a:srgbClr val="7F134C"/>
                </a:buClr>
                <a:defRPr/>
              </a:pPr>
              <a:r>
                <a:rPr lang="en-US" sz="900">
                  <a:solidFill>
                    <a:srgbClr val="000000"/>
                  </a:solidFill>
                  <a:latin typeface="Arial" panose="020B0604020202020204"/>
                </a:rPr>
                <a:t>600</a:t>
              </a:r>
            </a:p>
          </p:txBody>
        </p:sp>
        <p:cxnSp>
          <p:nvCxnSpPr>
            <p:cNvPr id="83" name="Straight Connector 82">
              <a:extLst>
                <a:ext uri="{FF2B5EF4-FFF2-40B4-BE49-F238E27FC236}">
                  <a16:creationId xmlns:a16="http://schemas.microsoft.com/office/drawing/2014/main" id="{D0588DF6-1004-46B1-B278-21A8C6B25C35}"/>
                </a:ext>
              </a:extLst>
            </p:cNvPr>
            <p:cNvCxnSpPr>
              <a:cxnSpLocks/>
            </p:cNvCxnSpPr>
            <p:nvPr/>
          </p:nvCxnSpPr>
          <p:spPr>
            <a:xfrm flipH="1">
              <a:off x="1882496" y="2774159"/>
              <a:ext cx="7012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530" name="Group 25">
            <a:extLst>
              <a:ext uri="{FF2B5EF4-FFF2-40B4-BE49-F238E27FC236}">
                <a16:creationId xmlns:a16="http://schemas.microsoft.com/office/drawing/2014/main" id="{6DD8B568-8FB7-72A8-E488-BC78DBCA0DD9}"/>
              </a:ext>
            </a:extLst>
          </p:cNvPr>
          <p:cNvGrpSpPr>
            <a:grpSpLocks/>
          </p:cNvGrpSpPr>
          <p:nvPr/>
        </p:nvGrpSpPr>
        <p:grpSpPr bwMode="auto">
          <a:xfrm>
            <a:off x="8376882" y="3417490"/>
            <a:ext cx="568300" cy="230832"/>
            <a:chOff x="1359537" y="2634626"/>
            <a:chExt cx="593088" cy="277463"/>
          </a:xfrm>
        </p:grpSpPr>
        <p:sp>
          <p:nvSpPr>
            <p:cNvPr id="80" name="TextBox 79">
              <a:extLst>
                <a:ext uri="{FF2B5EF4-FFF2-40B4-BE49-F238E27FC236}">
                  <a16:creationId xmlns:a16="http://schemas.microsoft.com/office/drawing/2014/main" id="{7D2AD9C8-9379-4ED8-811E-17FDB801C6A5}"/>
                </a:ext>
              </a:extLst>
            </p:cNvPr>
            <p:cNvSpPr txBox="1"/>
            <p:nvPr/>
          </p:nvSpPr>
          <p:spPr>
            <a:xfrm>
              <a:off x="1359537" y="2634626"/>
              <a:ext cx="460845" cy="277463"/>
            </a:xfrm>
            <a:prstGeom prst="rect">
              <a:avLst/>
            </a:prstGeom>
            <a:noFill/>
          </p:spPr>
          <p:txBody>
            <a:bodyPr rIns="0">
              <a:spAutoFit/>
            </a:bodyPr>
            <a:lstStyle/>
            <a:p>
              <a:pPr algn="r" defTabSz="914365">
                <a:buClr>
                  <a:srgbClr val="7F134C"/>
                </a:buClr>
                <a:defRPr/>
              </a:pPr>
              <a:r>
                <a:rPr lang="en-US" sz="900">
                  <a:solidFill>
                    <a:srgbClr val="000000"/>
                  </a:solidFill>
                  <a:latin typeface="Arial" panose="020B0604020202020204"/>
                </a:rPr>
                <a:t>500</a:t>
              </a:r>
            </a:p>
          </p:txBody>
        </p:sp>
        <p:cxnSp>
          <p:nvCxnSpPr>
            <p:cNvPr id="81" name="Straight Connector 80">
              <a:extLst>
                <a:ext uri="{FF2B5EF4-FFF2-40B4-BE49-F238E27FC236}">
                  <a16:creationId xmlns:a16="http://schemas.microsoft.com/office/drawing/2014/main" id="{B7D00A4A-82D9-46F3-9BCE-0A7E4B547BE8}"/>
                </a:ext>
              </a:extLst>
            </p:cNvPr>
            <p:cNvCxnSpPr>
              <a:cxnSpLocks/>
            </p:cNvCxnSpPr>
            <p:nvPr/>
          </p:nvCxnSpPr>
          <p:spPr>
            <a:xfrm flipH="1">
              <a:off x="1882496" y="2773093"/>
              <a:ext cx="7012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531" name="Group 26">
            <a:extLst>
              <a:ext uri="{FF2B5EF4-FFF2-40B4-BE49-F238E27FC236}">
                <a16:creationId xmlns:a16="http://schemas.microsoft.com/office/drawing/2014/main" id="{322FF9D6-D020-F60B-897E-BE35EBD06E5D}"/>
              </a:ext>
            </a:extLst>
          </p:cNvPr>
          <p:cNvGrpSpPr>
            <a:grpSpLocks/>
          </p:cNvGrpSpPr>
          <p:nvPr/>
        </p:nvGrpSpPr>
        <p:grpSpPr bwMode="auto">
          <a:xfrm>
            <a:off x="8376882" y="3645956"/>
            <a:ext cx="568300" cy="230832"/>
            <a:chOff x="1359537" y="2634626"/>
            <a:chExt cx="593088" cy="279599"/>
          </a:xfrm>
        </p:grpSpPr>
        <p:sp>
          <p:nvSpPr>
            <p:cNvPr id="78" name="TextBox 77">
              <a:extLst>
                <a:ext uri="{FF2B5EF4-FFF2-40B4-BE49-F238E27FC236}">
                  <a16:creationId xmlns:a16="http://schemas.microsoft.com/office/drawing/2014/main" id="{85F48CBA-D01A-481F-BCB9-9EFFEF597F75}"/>
                </a:ext>
              </a:extLst>
            </p:cNvPr>
            <p:cNvSpPr txBox="1"/>
            <p:nvPr/>
          </p:nvSpPr>
          <p:spPr>
            <a:xfrm>
              <a:off x="1359537" y="2634626"/>
              <a:ext cx="460845" cy="279599"/>
            </a:xfrm>
            <a:prstGeom prst="rect">
              <a:avLst/>
            </a:prstGeom>
            <a:noFill/>
          </p:spPr>
          <p:txBody>
            <a:bodyPr rIns="0">
              <a:spAutoFit/>
            </a:bodyPr>
            <a:lstStyle/>
            <a:p>
              <a:pPr algn="r" defTabSz="914365">
                <a:buClr>
                  <a:srgbClr val="7F134C"/>
                </a:buClr>
                <a:defRPr/>
              </a:pPr>
              <a:r>
                <a:rPr lang="en-US" sz="900">
                  <a:solidFill>
                    <a:srgbClr val="000000"/>
                  </a:solidFill>
                  <a:latin typeface="Arial" panose="020B0604020202020204"/>
                </a:rPr>
                <a:t>400</a:t>
              </a:r>
            </a:p>
          </p:txBody>
        </p:sp>
        <p:cxnSp>
          <p:nvCxnSpPr>
            <p:cNvPr id="79" name="Straight Connector 78">
              <a:extLst>
                <a:ext uri="{FF2B5EF4-FFF2-40B4-BE49-F238E27FC236}">
                  <a16:creationId xmlns:a16="http://schemas.microsoft.com/office/drawing/2014/main" id="{3C0A2EA6-E179-43AD-8648-C412588ABF84}"/>
                </a:ext>
              </a:extLst>
            </p:cNvPr>
            <p:cNvCxnSpPr>
              <a:cxnSpLocks/>
            </p:cNvCxnSpPr>
            <p:nvPr/>
          </p:nvCxnSpPr>
          <p:spPr>
            <a:xfrm flipH="1">
              <a:off x="1882496" y="2774159"/>
              <a:ext cx="7012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532" name="Group 27">
            <a:extLst>
              <a:ext uri="{FF2B5EF4-FFF2-40B4-BE49-F238E27FC236}">
                <a16:creationId xmlns:a16="http://schemas.microsoft.com/office/drawing/2014/main" id="{236AAD2E-9B25-F3FF-4996-930FCAB9ECAF}"/>
              </a:ext>
            </a:extLst>
          </p:cNvPr>
          <p:cNvGrpSpPr>
            <a:grpSpLocks/>
          </p:cNvGrpSpPr>
          <p:nvPr/>
        </p:nvGrpSpPr>
        <p:grpSpPr bwMode="auto">
          <a:xfrm>
            <a:off x="8376882" y="3872501"/>
            <a:ext cx="568300" cy="230832"/>
            <a:chOff x="1359537" y="2634626"/>
            <a:chExt cx="593088" cy="277466"/>
          </a:xfrm>
        </p:grpSpPr>
        <p:sp>
          <p:nvSpPr>
            <p:cNvPr id="76" name="TextBox 75">
              <a:extLst>
                <a:ext uri="{FF2B5EF4-FFF2-40B4-BE49-F238E27FC236}">
                  <a16:creationId xmlns:a16="http://schemas.microsoft.com/office/drawing/2014/main" id="{519BEEE2-515C-4F5E-89F6-AD051AACFB94}"/>
                </a:ext>
              </a:extLst>
            </p:cNvPr>
            <p:cNvSpPr txBox="1"/>
            <p:nvPr/>
          </p:nvSpPr>
          <p:spPr>
            <a:xfrm>
              <a:off x="1359537" y="2634626"/>
              <a:ext cx="460845" cy="277466"/>
            </a:xfrm>
            <a:prstGeom prst="rect">
              <a:avLst/>
            </a:prstGeom>
            <a:noFill/>
          </p:spPr>
          <p:txBody>
            <a:bodyPr rIns="0">
              <a:spAutoFit/>
            </a:bodyPr>
            <a:lstStyle/>
            <a:p>
              <a:pPr algn="r" defTabSz="914365">
                <a:buClr>
                  <a:srgbClr val="7F134C"/>
                </a:buClr>
                <a:defRPr/>
              </a:pPr>
              <a:r>
                <a:rPr lang="en-US" sz="900">
                  <a:solidFill>
                    <a:srgbClr val="000000"/>
                  </a:solidFill>
                  <a:latin typeface="Arial" panose="020B0604020202020204"/>
                </a:rPr>
                <a:t>300</a:t>
              </a:r>
            </a:p>
          </p:txBody>
        </p:sp>
        <p:cxnSp>
          <p:nvCxnSpPr>
            <p:cNvPr id="77" name="Straight Connector 76">
              <a:extLst>
                <a:ext uri="{FF2B5EF4-FFF2-40B4-BE49-F238E27FC236}">
                  <a16:creationId xmlns:a16="http://schemas.microsoft.com/office/drawing/2014/main" id="{10A0E769-5789-4923-B0C9-FC1357DCAD66}"/>
                </a:ext>
              </a:extLst>
            </p:cNvPr>
            <p:cNvCxnSpPr>
              <a:cxnSpLocks/>
            </p:cNvCxnSpPr>
            <p:nvPr/>
          </p:nvCxnSpPr>
          <p:spPr>
            <a:xfrm flipH="1">
              <a:off x="1882496" y="2773094"/>
              <a:ext cx="7012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533" name="Group 28">
            <a:extLst>
              <a:ext uri="{FF2B5EF4-FFF2-40B4-BE49-F238E27FC236}">
                <a16:creationId xmlns:a16="http://schemas.microsoft.com/office/drawing/2014/main" id="{F9357C9B-C3D8-22AD-47CD-F6DFB1FC5D00}"/>
              </a:ext>
            </a:extLst>
          </p:cNvPr>
          <p:cNvGrpSpPr>
            <a:grpSpLocks/>
          </p:cNvGrpSpPr>
          <p:nvPr/>
        </p:nvGrpSpPr>
        <p:grpSpPr bwMode="auto">
          <a:xfrm>
            <a:off x="8376882" y="4100979"/>
            <a:ext cx="568300" cy="230832"/>
            <a:chOff x="1359537" y="2634626"/>
            <a:chExt cx="593088" cy="279599"/>
          </a:xfrm>
        </p:grpSpPr>
        <p:sp>
          <p:nvSpPr>
            <p:cNvPr id="74" name="TextBox 73">
              <a:extLst>
                <a:ext uri="{FF2B5EF4-FFF2-40B4-BE49-F238E27FC236}">
                  <a16:creationId xmlns:a16="http://schemas.microsoft.com/office/drawing/2014/main" id="{2ABC2C21-6BE5-44B0-A48F-A5BF12EC173A}"/>
                </a:ext>
              </a:extLst>
            </p:cNvPr>
            <p:cNvSpPr txBox="1"/>
            <p:nvPr/>
          </p:nvSpPr>
          <p:spPr>
            <a:xfrm>
              <a:off x="1359537" y="2634626"/>
              <a:ext cx="460845" cy="279599"/>
            </a:xfrm>
            <a:prstGeom prst="rect">
              <a:avLst/>
            </a:prstGeom>
            <a:noFill/>
          </p:spPr>
          <p:txBody>
            <a:bodyPr rIns="0">
              <a:spAutoFit/>
            </a:bodyPr>
            <a:lstStyle/>
            <a:p>
              <a:pPr algn="r" defTabSz="914365">
                <a:buClr>
                  <a:srgbClr val="7F134C"/>
                </a:buClr>
                <a:defRPr/>
              </a:pPr>
              <a:r>
                <a:rPr lang="en-US" sz="900">
                  <a:solidFill>
                    <a:srgbClr val="000000"/>
                  </a:solidFill>
                  <a:latin typeface="Arial" panose="020B0604020202020204"/>
                </a:rPr>
                <a:t>200</a:t>
              </a:r>
            </a:p>
          </p:txBody>
        </p:sp>
        <p:cxnSp>
          <p:nvCxnSpPr>
            <p:cNvPr id="75" name="Straight Connector 74">
              <a:extLst>
                <a:ext uri="{FF2B5EF4-FFF2-40B4-BE49-F238E27FC236}">
                  <a16:creationId xmlns:a16="http://schemas.microsoft.com/office/drawing/2014/main" id="{B03F0E59-A164-42EF-AE65-426C9B4A210A}"/>
                </a:ext>
              </a:extLst>
            </p:cNvPr>
            <p:cNvCxnSpPr>
              <a:cxnSpLocks/>
            </p:cNvCxnSpPr>
            <p:nvPr/>
          </p:nvCxnSpPr>
          <p:spPr>
            <a:xfrm flipH="1">
              <a:off x="1882496" y="2774159"/>
              <a:ext cx="7012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534" name="Group 29">
            <a:extLst>
              <a:ext uri="{FF2B5EF4-FFF2-40B4-BE49-F238E27FC236}">
                <a16:creationId xmlns:a16="http://schemas.microsoft.com/office/drawing/2014/main" id="{94CE9BAE-B6D1-8D8A-756E-180CD0819626}"/>
              </a:ext>
            </a:extLst>
          </p:cNvPr>
          <p:cNvGrpSpPr>
            <a:grpSpLocks/>
          </p:cNvGrpSpPr>
          <p:nvPr/>
        </p:nvGrpSpPr>
        <p:grpSpPr bwMode="auto">
          <a:xfrm>
            <a:off x="8376882" y="4327538"/>
            <a:ext cx="568300" cy="230832"/>
            <a:chOff x="1359537" y="2634626"/>
            <a:chExt cx="593088" cy="277463"/>
          </a:xfrm>
        </p:grpSpPr>
        <p:sp>
          <p:nvSpPr>
            <p:cNvPr id="72" name="TextBox 71">
              <a:extLst>
                <a:ext uri="{FF2B5EF4-FFF2-40B4-BE49-F238E27FC236}">
                  <a16:creationId xmlns:a16="http://schemas.microsoft.com/office/drawing/2014/main" id="{157D13F8-A45F-4BF0-8520-0BC80001CB8A}"/>
                </a:ext>
              </a:extLst>
            </p:cNvPr>
            <p:cNvSpPr txBox="1"/>
            <p:nvPr/>
          </p:nvSpPr>
          <p:spPr>
            <a:xfrm>
              <a:off x="1359537" y="2634626"/>
              <a:ext cx="460845" cy="277463"/>
            </a:xfrm>
            <a:prstGeom prst="rect">
              <a:avLst/>
            </a:prstGeom>
            <a:noFill/>
          </p:spPr>
          <p:txBody>
            <a:bodyPr rIns="0">
              <a:spAutoFit/>
            </a:bodyPr>
            <a:lstStyle/>
            <a:p>
              <a:pPr algn="r" defTabSz="914365">
                <a:buClr>
                  <a:srgbClr val="7F134C"/>
                </a:buClr>
                <a:defRPr/>
              </a:pPr>
              <a:r>
                <a:rPr lang="en-US" sz="900">
                  <a:solidFill>
                    <a:srgbClr val="000000"/>
                  </a:solidFill>
                  <a:latin typeface="Arial" panose="020B0604020202020204"/>
                </a:rPr>
                <a:t>100</a:t>
              </a:r>
            </a:p>
          </p:txBody>
        </p:sp>
        <p:cxnSp>
          <p:nvCxnSpPr>
            <p:cNvPr id="73" name="Straight Connector 72">
              <a:extLst>
                <a:ext uri="{FF2B5EF4-FFF2-40B4-BE49-F238E27FC236}">
                  <a16:creationId xmlns:a16="http://schemas.microsoft.com/office/drawing/2014/main" id="{8551C5E5-4CAC-4327-B6E9-6C9DFB87B075}"/>
                </a:ext>
              </a:extLst>
            </p:cNvPr>
            <p:cNvCxnSpPr>
              <a:cxnSpLocks/>
            </p:cNvCxnSpPr>
            <p:nvPr/>
          </p:nvCxnSpPr>
          <p:spPr>
            <a:xfrm flipH="1">
              <a:off x="1882496" y="2773093"/>
              <a:ext cx="7012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535" name="Group 30">
            <a:extLst>
              <a:ext uri="{FF2B5EF4-FFF2-40B4-BE49-F238E27FC236}">
                <a16:creationId xmlns:a16="http://schemas.microsoft.com/office/drawing/2014/main" id="{EA0EFD78-5504-E989-9495-28C36C2E7502}"/>
              </a:ext>
            </a:extLst>
          </p:cNvPr>
          <p:cNvGrpSpPr>
            <a:grpSpLocks/>
          </p:cNvGrpSpPr>
          <p:nvPr/>
        </p:nvGrpSpPr>
        <p:grpSpPr bwMode="auto">
          <a:xfrm>
            <a:off x="8376882" y="4556004"/>
            <a:ext cx="568300" cy="230832"/>
            <a:chOff x="1359537" y="2634626"/>
            <a:chExt cx="593088" cy="279599"/>
          </a:xfrm>
        </p:grpSpPr>
        <p:sp>
          <p:nvSpPr>
            <p:cNvPr id="70" name="TextBox 69">
              <a:extLst>
                <a:ext uri="{FF2B5EF4-FFF2-40B4-BE49-F238E27FC236}">
                  <a16:creationId xmlns:a16="http://schemas.microsoft.com/office/drawing/2014/main" id="{C5AB4202-1C0C-43E2-AA80-57E58B2D2F66}"/>
                </a:ext>
              </a:extLst>
            </p:cNvPr>
            <p:cNvSpPr txBox="1"/>
            <p:nvPr/>
          </p:nvSpPr>
          <p:spPr>
            <a:xfrm>
              <a:off x="1359537" y="2634626"/>
              <a:ext cx="460845" cy="279599"/>
            </a:xfrm>
            <a:prstGeom prst="rect">
              <a:avLst/>
            </a:prstGeom>
            <a:noFill/>
          </p:spPr>
          <p:txBody>
            <a:bodyPr rIns="0">
              <a:spAutoFit/>
            </a:bodyPr>
            <a:lstStyle/>
            <a:p>
              <a:pPr algn="r" defTabSz="914365">
                <a:buClr>
                  <a:srgbClr val="7F134C"/>
                </a:buClr>
                <a:defRPr/>
              </a:pPr>
              <a:r>
                <a:rPr lang="en-US" sz="900">
                  <a:solidFill>
                    <a:srgbClr val="000000"/>
                  </a:solidFill>
                  <a:latin typeface="Arial" panose="020B0604020202020204"/>
                </a:rPr>
                <a:t>0</a:t>
              </a:r>
            </a:p>
          </p:txBody>
        </p:sp>
        <p:cxnSp>
          <p:nvCxnSpPr>
            <p:cNvPr id="71" name="Straight Connector 70">
              <a:extLst>
                <a:ext uri="{FF2B5EF4-FFF2-40B4-BE49-F238E27FC236}">
                  <a16:creationId xmlns:a16="http://schemas.microsoft.com/office/drawing/2014/main" id="{564EF34D-265C-4BCC-80FC-69CB1C8D2657}"/>
                </a:ext>
              </a:extLst>
            </p:cNvPr>
            <p:cNvCxnSpPr>
              <a:cxnSpLocks/>
            </p:cNvCxnSpPr>
            <p:nvPr/>
          </p:nvCxnSpPr>
          <p:spPr>
            <a:xfrm flipH="1">
              <a:off x="1882496" y="2774159"/>
              <a:ext cx="7012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536" name="Group 31">
            <a:extLst>
              <a:ext uri="{FF2B5EF4-FFF2-40B4-BE49-F238E27FC236}">
                <a16:creationId xmlns:a16="http://schemas.microsoft.com/office/drawing/2014/main" id="{0C710E76-B939-F07D-61E5-47C4EDF8DF08}"/>
              </a:ext>
            </a:extLst>
          </p:cNvPr>
          <p:cNvGrpSpPr>
            <a:grpSpLocks/>
          </p:cNvGrpSpPr>
          <p:nvPr/>
        </p:nvGrpSpPr>
        <p:grpSpPr bwMode="auto">
          <a:xfrm>
            <a:off x="8434481" y="4786396"/>
            <a:ext cx="510703" cy="230832"/>
            <a:chOff x="1418653" y="2638533"/>
            <a:chExt cx="533972" cy="277465"/>
          </a:xfrm>
        </p:grpSpPr>
        <p:sp>
          <p:nvSpPr>
            <p:cNvPr id="68" name="TextBox 67">
              <a:extLst>
                <a:ext uri="{FF2B5EF4-FFF2-40B4-BE49-F238E27FC236}">
                  <a16:creationId xmlns:a16="http://schemas.microsoft.com/office/drawing/2014/main" id="{69CE6A8E-B955-414A-8CED-6E46A9747E4F}"/>
                </a:ext>
              </a:extLst>
            </p:cNvPr>
            <p:cNvSpPr txBox="1"/>
            <p:nvPr/>
          </p:nvSpPr>
          <p:spPr>
            <a:xfrm>
              <a:off x="1418653" y="2638533"/>
              <a:ext cx="461705" cy="277465"/>
            </a:xfrm>
            <a:prstGeom prst="rect">
              <a:avLst/>
            </a:prstGeom>
            <a:noFill/>
          </p:spPr>
          <p:txBody>
            <a:bodyPr rIns="0">
              <a:spAutoFit/>
            </a:bodyPr>
            <a:lstStyle/>
            <a:p>
              <a:pPr algn="r" defTabSz="914365">
                <a:buClr>
                  <a:srgbClr val="7F134C"/>
                </a:buClr>
                <a:defRPr/>
              </a:pPr>
              <a:r>
                <a:rPr lang="en-US" sz="900">
                  <a:solidFill>
                    <a:srgbClr val="000000"/>
                  </a:solidFill>
                  <a:latin typeface="Arial" panose="020B0604020202020204"/>
                </a:rPr>
                <a:t>−100</a:t>
              </a:r>
            </a:p>
          </p:txBody>
        </p:sp>
        <p:cxnSp>
          <p:nvCxnSpPr>
            <p:cNvPr id="69" name="Straight Connector 68">
              <a:extLst>
                <a:ext uri="{FF2B5EF4-FFF2-40B4-BE49-F238E27FC236}">
                  <a16:creationId xmlns:a16="http://schemas.microsoft.com/office/drawing/2014/main" id="{FC990E56-2A38-4815-BD22-5503BE0B981F}"/>
                </a:ext>
              </a:extLst>
            </p:cNvPr>
            <p:cNvCxnSpPr>
              <a:cxnSpLocks/>
            </p:cNvCxnSpPr>
            <p:nvPr/>
          </p:nvCxnSpPr>
          <p:spPr>
            <a:xfrm flipH="1">
              <a:off x="1882365" y="2772385"/>
              <a:ext cx="7026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2995B04A-51AD-48BB-AD42-90AD270B98D2}"/>
              </a:ext>
            </a:extLst>
          </p:cNvPr>
          <p:cNvSpPr txBox="1"/>
          <p:nvPr/>
        </p:nvSpPr>
        <p:spPr>
          <a:xfrm rot="16200000">
            <a:off x="7441874" y="3786688"/>
            <a:ext cx="1822017" cy="400110"/>
          </a:xfrm>
          <a:prstGeom prst="rect">
            <a:avLst/>
          </a:prstGeom>
          <a:noFill/>
        </p:spPr>
        <p:txBody>
          <a:bodyPr>
            <a:spAutoFit/>
          </a:bodyPr>
          <a:lstStyle/>
          <a:p>
            <a:pPr algn="ctr" defTabSz="914365">
              <a:buClr>
                <a:srgbClr val="7F134C"/>
              </a:buClr>
              <a:defRPr/>
            </a:pPr>
            <a:r>
              <a:rPr lang="en-US" sz="1000" b="1">
                <a:solidFill>
                  <a:srgbClr val="000000"/>
                </a:solidFill>
                <a:latin typeface="Arial" panose="020B0604020202020204"/>
              </a:rPr>
              <a:t>Interpolated/extrapolated PD</a:t>
            </a:r>
            <a:r>
              <a:rPr lang="en-US" sz="1000" b="1" baseline="-25000">
                <a:solidFill>
                  <a:srgbClr val="000000"/>
                </a:solidFill>
                <a:latin typeface="Arial" panose="020B0604020202020204"/>
              </a:rPr>
              <a:t>15 </a:t>
            </a:r>
            <a:r>
              <a:rPr lang="en-US" sz="1000" b="1">
                <a:solidFill>
                  <a:srgbClr val="000000"/>
                </a:solidFill>
                <a:latin typeface="Arial" panose="020B0604020202020204"/>
              </a:rPr>
              <a:t>of mannitol (mg)</a:t>
            </a:r>
            <a:endParaRPr lang="en-US" sz="1000" b="1" baseline="30000">
              <a:solidFill>
                <a:srgbClr val="000000"/>
              </a:solidFill>
              <a:latin typeface="Arial" panose="020B0604020202020204"/>
            </a:endParaRPr>
          </a:p>
        </p:txBody>
      </p:sp>
      <p:grpSp>
        <p:nvGrpSpPr>
          <p:cNvPr id="34" name="Group 33">
            <a:extLst>
              <a:ext uri="{FF2B5EF4-FFF2-40B4-BE49-F238E27FC236}">
                <a16:creationId xmlns:a16="http://schemas.microsoft.com/office/drawing/2014/main" id="{6769A1B6-6E00-4267-A80C-B6DDA6363C4E}"/>
              </a:ext>
            </a:extLst>
          </p:cNvPr>
          <p:cNvGrpSpPr/>
          <p:nvPr/>
        </p:nvGrpSpPr>
        <p:grpSpPr>
          <a:xfrm>
            <a:off x="9222684" y="3563097"/>
            <a:ext cx="45301" cy="1109367"/>
            <a:chOff x="8656509" y="3359944"/>
            <a:chExt cx="47278" cy="1340645"/>
          </a:xfrm>
          <a:solidFill>
            <a:srgbClr val="DA9C00"/>
          </a:solidFill>
        </p:grpSpPr>
        <p:cxnSp>
          <p:nvCxnSpPr>
            <p:cNvPr id="65" name="Straight Connector 64">
              <a:extLst>
                <a:ext uri="{FF2B5EF4-FFF2-40B4-BE49-F238E27FC236}">
                  <a16:creationId xmlns:a16="http://schemas.microsoft.com/office/drawing/2014/main" id="{0C713148-9F8E-4562-A5D7-2E30958A31FF}"/>
                </a:ext>
              </a:extLst>
            </p:cNvPr>
            <p:cNvCxnSpPr/>
            <p:nvPr/>
          </p:nvCxnSpPr>
          <p:spPr>
            <a:xfrm>
              <a:off x="8656509" y="3360778"/>
              <a:ext cx="47278" cy="0"/>
            </a:xfrm>
            <a:prstGeom prst="line">
              <a:avLst/>
            </a:prstGeom>
            <a:grpFill/>
            <a:ln w="12700">
              <a:solidFill>
                <a:srgbClr val="DA9C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5586EE0-325C-4638-BE5D-2B2BE0791D12}"/>
                </a:ext>
              </a:extLst>
            </p:cNvPr>
            <p:cNvCxnSpPr/>
            <p:nvPr/>
          </p:nvCxnSpPr>
          <p:spPr>
            <a:xfrm>
              <a:off x="8656509" y="4696659"/>
              <a:ext cx="47278" cy="0"/>
            </a:xfrm>
            <a:prstGeom prst="line">
              <a:avLst/>
            </a:prstGeom>
            <a:grpFill/>
            <a:ln w="12700">
              <a:solidFill>
                <a:srgbClr val="DA9C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B8AA87A-2378-41EF-BC63-64E2926279C6}"/>
                </a:ext>
              </a:extLst>
            </p:cNvPr>
            <p:cNvCxnSpPr>
              <a:cxnSpLocks/>
            </p:cNvCxnSpPr>
            <p:nvPr/>
          </p:nvCxnSpPr>
          <p:spPr>
            <a:xfrm flipV="1">
              <a:off x="8680148" y="3359944"/>
              <a:ext cx="0" cy="1340645"/>
            </a:xfrm>
            <a:prstGeom prst="line">
              <a:avLst/>
            </a:prstGeom>
            <a:grpFill/>
            <a:ln w="12700">
              <a:solidFill>
                <a:srgbClr val="DA9C00"/>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5AAAEADB-529E-4CA0-98F7-75B03F5DDF57}"/>
              </a:ext>
            </a:extLst>
          </p:cNvPr>
          <p:cNvGrpSpPr/>
          <p:nvPr/>
        </p:nvGrpSpPr>
        <p:grpSpPr>
          <a:xfrm>
            <a:off x="9733548" y="3190681"/>
            <a:ext cx="45301" cy="1132003"/>
            <a:chOff x="8656509" y="3359944"/>
            <a:chExt cx="47278" cy="1340645"/>
          </a:xfrm>
          <a:solidFill>
            <a:srgbClr val="DA9C00"/>
          </a:solidFill>
        </p:grpSpPr>
        <p:cxnSp>
          <p:nvCxnSpPr>
            <p:cNvPr id="62" name="Straight Connector 61">
              <a:extLst>
                <a:ext uri="{FF2B5EF4-FFF2-40B4-BE49-F238E27FC236}">
                  <a16:creationId xmlns:a16="http://schemas.microsoft.com/office/drawing/2014/main" id="{9B279E0E-9485-4848-8DBF-271678EF35C5}"/>
                </a:ext>
              </a:extLst>
            </p:cNvPr>
            <p:cNvCxnSpPr/>
            <p:nvPr/>
          </p:nvCxnSpPr>
          <p:spPr>
            <a:xfrm>
              <a:off x="8656509" y="3360778"/>
              <a:ext cx="47278" cy="0"/>
            </a:xfrm>
            <a:prstGeom prst="line">
              <a:avLst/>
            </a:prstGeom>
            <a:grpFill/>
            <a:ln w="12700">
              <a:solidFill>
                <a:srgbClr val="DA9C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9024883-4BAE-4649-ABFB-77E570588783}"/>
                </a:ext>
              </a:extLst>
            </p:cNvPr>
            <p:cNvCxnSpPr/>
            <p:nvPr/>
          </p:nvCxnSpPr>
          <p:spPr>
            <a:xfrm>
              <a:off x="8656509" y="4696659"/>
              <a:ext cx="47278" cy="0"/>
            </a:xfrm>
            <a:prstGeom prst="line">
              <a:avLst/>
            </a:prstGeom>
            <a:grpFill/>
            <a:ln w="12700">
              <a:solidFill>
                <a:srgbClr val="DA9C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71A3F25-EC09-4016-9FB0-80136169EDEA}"/>
                </a:ext>
              </a:extLst>
            </p:cNvPr>
            <p:cNvCxnSpPr>
              <a:cxnSpLocks/>
            </p:cNvCxnSpPr>
            <p:nvPr/>
          </p:nvCxnSpPr>
          <p:spPr>
            <a:xfrm flipV="1">
              <a:off x="8680148" y="3359944"/>
              <a:ext cx="0" cy="1340645"/>
            </a:xfrm>
            <a:prstGeom prst="line">
              <a:avLst/>
            </a:prstGeom>
            <a:grpFill/>
            <a:ln w="12700">
              <a:solidFill>
                <a:srgbClr val="DA9C00"/>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348E4BA0-580D-44BB-9CAA-5E8293B482D0}"/>
              </a:ext>
            </a:extLst>
          </p:cNvPr>
          <p:cNvCxnSpPr>
            <a:cxnSpLocks/>
          </p:cNvCxnSpPr>
          <p:nvPr/>
        </p:nvCxnSpPr>
        <p:spPr>
          <a:xfrm flipV="1">
            <a:off x="9242771" y="3753469"/>
            <a:ext cx="522221" cy="370547"/>
          </a:xfrm>
          <a:prstGeom prst="line">
            <a:avLst/>
          </a:prstGeom>
          <a:ln w="19050">
            <a:solidFill>
              <a:srgbClr val="DA9C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FAD97BF-37F8-4F87-A14D-69A1ACE76280}"/>
              </a:ext>
            </a:extLst>
          </p:cNvPr>
          <p:cNvSpPr txBox="1"/>
          <p:nvPr/>
        </p:nvSpPr>
        <p:spPr>
          <a:xfrm>
            <a:off x="8924062" y="3229327"/>
            <a:ext cx="652777" cy="332149"/>
          </a:xfrm>
          <a:prstGeom prst="rect">
            <a:avLst/>
          </a:prstGeom>
          <a:noFill/>
        </p:spPr>
        <p:txBody>
          <a:bodyPr rIns="89997"/>
          <a:lstStyle/>
          <a:p>
            <a:pPr algn="ctr" defTabSz="914365">
              <a:buClr>
                <a:srgbClr val="7F134C"/>
              </a:buClr>
              <a:defRPr/>
            </a:pPr>
            <a:r>
              <a:rPr lang="en-US" sz="900">
                <a:solidFill>
                  <a:srgbClr val="000000"/>
                </a:solidFill>
                <a:latin typeface="Arial" panose="020B0604020202020204"/>
              </a:rPr>
              <a:t>241.6</a:t>
            </a:r>
            <a:br>
              <a:rPr lang="en-US" sz="900">
                <a:solidFill>
                  <a:srgbClr val="000000"/>
                </a:solidFill>
                <a:latin typeface="Arial" panose="020B0604020202020204"/>
              </a:rPr>
            </a:br>
            <a:r>
              <a:rPr lang="en-US" sz="900">
                <a:solidFill>
                  <a:srgbClr val="000000"/>
                </a:solidFill>
                <a:latin typeface="Arial" panose="020B0604020202020204"/>
              </a:rPr>
              <a:t>(243.3)</a:t>
            </a:r>
          </a:p>
        </p:txBody>
      </p:sp>
      <p:sp>
        <p:nvSpPr>
          <p:cNvPr id="38" name="TextBox 37">
            <a:extLst>
              <a:ext uri="{FF2B5EF4-FFF2-40B4-BE49-F238E27FC236}">
                <a16:creationId xmlns:a16="http://schemas.microsoft.com/office/drawing/2014/main" id="{15D4BBED-387F-4948-94B5-A3A6C07D8FF9}"/>
              </a:ext>
            </a:extLst>
          </p:cNvPr>
          <p:cNvSpPr txBox="1"/>
          <p:nvPr/>
        </p:nvSpPr>
        <p:spPr>
          <a:xfrm>
            <a:off x="9429005" y="2860701"/>
            <a:ext cx="652777" cy="330228"/>
          </a:xfrm>
          <a:prstGeom prst="rect">
            <a:avLst/>
          </a:prstGeom>
          <a:noFill/>
        </p:spPr>
        <p:txBody>
          <a:bodyPr rIns="89997"/>
          <a:lstStyle/>
          <a:p>
            <a:pPr algn="ctr" defTabSz="914365">
              <a:buClr>
                <a:srgbClr val="7F134C"/>
              </a:buClr>
              <a:defRPr/>
            </a:pPr>
            <a:r>
              <a:rPr lang="en-US" sz="900">
                <a:solidFill>
                  <a:srgbClr val="000000"/>
                </a:solidFill>
                <a:latin typeface="Arial" panose="020B0604020202020204"/>
              </a:rPr>
              <a:t>401.5</a:t>
            </a:r>
            <a:br>
              <a:rPr lang="en-US" sz="900">
                <a:solidFill>
                  <a:srgbClr val="000000"/>
                </a:solidFill>
                <a:latin typeface="Arial" panose="020B0604020202020204"/>
              </a:rPr>
            </a:br>
            <a:r>
              <a:rPr lang="en-US" sz="900">
                <a:solidFill>
                  <a:srgbClr val="000000"/>
                </a:solidFill>
                <a:latin typeface="Arial" panose="020B0604020202020204"/>
              </a:rPr>
              <a:t>(247.1)</a:t>
            </a:r>
          </a:p>
        </p:txBody>
      </p:sp>
      <p:grpSp>
        <p:nvGrpSpPr>
          <p:cNvPr id="64543" name="Group 38">
            <a:extLst>
              <a:ext uri="{FF2B5EF4-FFF2-40B4-BE49-F238E27FC236}">
                <a16:creationId xmlns:a16="http://schemas.microsoft.com/office/drawing/2014/main" id="{B821AE0C-3A2F-CC30-C80F-C0C360A7D281}"/>
              </a:ext>
            </a:extLst>
          </p:cNvPr>
          <p:cNvGrpSpPr>
            <a:grpSpLocks/>
          </p:cNvGrpSpPr>
          <p:nvPr/>
        </p:nvGrpSpPr>
        <p:grpSpPr bwMode="auto">
          <a:xfrm>
            <a:off x="10548325" y="3557637"/>
            <a:ext cx="46079" cy="1036764"/>
            <a:chOff x="8656509" y="3359944"/>
            <a:chExt cx="47278" cy="1340645"/>
          </a:xfrm>
        </p:grpSpPr>
        <p:cxnSp>
          <p:nvCxnSpPr>
            <p:cNvPr id="59" name="Straight Connector 58">
              <a:extLst>
                <a:ext uri="{FF2B5EF4-FFF2-40B4-BE49-F238E27FC236}">
                  <a16:creationId xmlns:a16="http://schemas.microsoft.com/office/drawing/2014/main" id="{224AC8CC-BEA7-421C-AC22-0B61D7E04A24}"/>
                </a:ext>
              </a:extLst>
            </p:cNvPr>
            <p:cNvCxnSpPr/>
            <p:nvPr/>
          </p:nvCxnSpPr>
          <p:spPr>
            <a:xfrm>
              <a:off x="8656509" y="3359944"/>
              <a:ext cx="4727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31B7ED9-7E1A-404B-BCD8-978B201AA29D}"/>
                </a:ext>
              </a:extLst>
            </p:cNvPr>
            <p:cNvCxnSpPr/>
            <p:nvPr/>
          </p:nvCxnSpPr>
          <p:spPr>
            <a:xfrm>
              <a:off x="8656509" y="4695624"/>
              <a:ext cx="4727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951C53D-71E4-4211-8F47-77CBBD1B929F}"/>
                </a:ext>
              </a:extLst>
            </p:cNvPr>
            <p:cNvCxnSpPr>
              <a:cxnSpLocks/>
            </p:cNvCxnSpPr>
            <p:nvPr/>
          </p:nvCxnSpPr>
          <p:spPr>
            <a:xfrm flipV="1">
              <a:off x="8680148" y="3359944"/>
              <a:ext cx="0" cy="134064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4544" name="Group 39">
            <a:extLst>
              <a:ext uri="{FF2B5EF4-FFF2-40B4-BE49-F238E27FC236}">
                <a16:creationId xmlns:a16="http://schemas.microsoft.com/office/drawing/2014/main" id="{45F1040A-351A-C99B-B0C3-052D8AAFFDC5}"/>
              </a:ext>
            </a:extLst>
          </p:cNvPr>
          <p:cNvGrpSpPr>
            <a:grpSpLocks/>
          </p:cNvGrpSpPr>
          <p:nvPr/>
        </p:nvGrpSpPr>
        <p:grpSpPr bwMode="auto">
          <a:xfrm>
            <a:off x="11062869" y="3469320"/>
            <a:ext cx="44159" cy="1063643"/>
            <a:chOff x="8656509" y="3359944"/>
            <a:chExt cx="47278" cy="1340645"/>
          </a:xfrm>
        </p:grpSpPr>
        <p:cxnSp>
          <p:nvCxnSpPr>
            <p:cNvPr id="56" name="Straight Connector 55">
              <a:extLst>
                <a:ext uri="{FF2B5EF4-FFF2-40B4-BE49-F238E27FC236}">
                  <a16:creationId xmlns:a16="http://schemas.microsoft.com/office/drawing/2014/main" id="{297637B8-2039-4C2D-A98C-448670196551}"/>
                </a:ext>
              </a:extLst>
            </p:cNvPr>
            <p:cNvCxnSpPr/>
            <p:nvPr/>
          </p:nvCxnSpPr>
          <p:spPr>
            <a:xfrm>
              <a:off x="8656509" y="3359944"/>
              <a:ext cx="4727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638BF6E-6D5D-448D-A3B9-083EA36748FE}"/>
                </a:ext>
              </a:extLst>
            </p:cNvPr>
            <p:cNvCxnSpPr/>
            <p:nvPr/>
          </p:nvCxnSpPr>
          <p:spPr>
            <a:xfrm>
              <a:off x="8656509" y="4695749"/>
              <a:ext cx="4727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947F8DD-0E5F-4EDE-B353-E4E4C6F3EFC8}"/>
                </a:ext>
              </a:extLst>
            </p:cNvPr>
            <p:cNvCxnSpPr>
              <a:cxnSpLocks/>
            </p:cNvCxnSpPr>
            <p:nvPr/>
          </p:nvCxnSpPr>
          <p:spPr>
            <a:xfrm flipV="1">
              <a:off x="8681175" y="3359944"/>
              <a:ext cx="0" cy="134064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8A6991E7-309C-456B-8210-85A1EAE76935}"/>
              </a:ext>
            </a:extLst>
          </p:cNvPr>
          <p:cNvCxnSpPr>
            <a:cxnSpLocks/>
          </p:cNvCxnSpPr>
          <p:nvPr/>
        </p:nvCxnSpPr>
        <p:spPr>
          <a:xfrm flipV="1">
            <a:off x="10567524" y="3989622"/>
            <a:ext cx="514541" cy="9023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E3D856F-8894-4D70-9EAF-265ADD2CCDB6}"/>
              </a:ext>
            </a:extLst>
          </p:cNvPr>
          <p:cNvSpPr txBox="1"/>
          <p:nvPr/>
        </p:nvSpPr>
        <p:spPr>
          <a:xfrm>
            <a:off x="10248816" y="3223569"/>
            <a:ext cx="652777" cy="330228"/>
          </a:xfrm>
          <a:prstGeom prst="rect">
            <a:avLst/>
          </a:prstGeom>
          <a:noFill/>
        </p:spPr>
        <p:txBody>
          <a:bodyPr rIns="89997"/>
          <a:lstStyle/>
          <a:p>
            <a:pPr algn="ctr" defTabSz="914365">
              <a:buClr>
                <a:srgbClr val="7F134C"/>
              </a:buClr>
              <a:defRPr/>
            </a:pPr>
            <a:r>
              <a:rPr lang="en-US" sz="900">
                <a:solidFill>
                  <a:srgbClr val="000000"/>
                </a:solidFill>
                <a:latin typeface="Arial" panose="020B0604020202020204"/>
              </a:rPr>
              <a:t>263.2</a:t>
            </a:r>
            <a:br>
              <a:rPr lang="en-US" sz="900">
                <a:solidFill>
                  <a:srgbClr val="000000"/>
                </a:solidFill>
                <a:latin typeface="Arial" panose="020B0604020202020204"/>
              </a:rPr>
            </a:br>
            <a:r>
              <a:rPr lang="en-US" sz="900">
                <a:solidFill>
                  <a:srgbClr val="000000"/>
                </a:solidFill>
                <a:latin typeface="Arial" panose="020B0604020202020204"/>
              </a:rPr>
              <a:t>(225.1)</a:t>
            </a:r>
          </a:p>
        </p:txBody>
      </p:sp>
      <p:sp>
        <p:nvSpPr>
          <p:cNvPr id="43" name="TextBox 42">
            <a:extLst>
              <a:ext uri="{FF2B5EF4-FFF2-40B4-BE49-F238E27FC236}">
                <a16:creationId xmlns:a16="http://schemas.microsoft.com/office/drawing/2014/main" id="{0BF7137A-871E-4D42-BA81-995B382BB718}"/>
              </a:ext>
            </a:extLst>
          </p:cNvPr>
          <p:cNvSpPr txBox="1"/>
          <p:nvPr/>
        </p:nvSpPr>
        <p:spPr>
          <a:xfrm>
            <a:off x="10757598" y="3137171"/>
            <a:ext cx="652777" cy="332149"/>
          </a:xfrm>
          <a:prstGeom prst="rect">
            <a:avLst/>
          </a:prstGeom>
          <a:noFill/>
        </p:spPr>
        <p:txBody>
          <a:bodyPr rIns="89997"/>
          <a:lstStyle/>
          <a:p>
            <a:pPr algn="ctr" defTabSz="914365">
              <a:buClr>
                <a:srgbClr val="7F134C"/>
              </a:buClr>
              <a:defRPr/>
            </a:pPr>
            <a:r>
              <a:rPr lang="en-US" sz="900">
                <a:solidFill>
                  <a:srgbClr val="000000"/>
                </a:solidFill>
                <a:latin typeface="Arial" panose="020B0604020202020204"/>
              </a:rPr>
              <a:t>295.5</a:t>
            </a:r>
            <a:br>
              <a:rPr lang="en-US" sz="900">
                <a:solidFill>
                  <a:srgbClr val="000000"/>
                </a:solidFill>
                <a:latin typeface="Arial" panose="020B0604020202020204"/>
              </a:rPr>
            </a:br>
            <a:r>
              <a:rPr lang="en-US" sz="900">
                <a:solidFill>
                  <a:srgbClr val="000000"/>
                </a:solidFill>
                <a:latin typeface="Arial" panose="020B0604020202020204"/>
              </a:rPr>
              <a:t>(231.8)</a:t>
            </a:r>
          </a:p>
        </p:txBody>
      </p:sp>
      <p:grpSp>
        <p:nvGrpSpPr>
          <p:cNvPr id="64548" name="Group 43">
            <a:extLst>
              <a:ext uri="{FF2B5EF4-FFF2-40B4-BE49-F238E27FC236}">
                <a16:creationId xmlns:a16="http://schemas.microsoft.com/office/drawing/2014/main" id="{65A0F119-719B-3BB2-B9CB-E90A3E1C196F}"/>
              </a:ext>
            </a:extLst>
          </p:cNvPr>
          <p:cNvGrpSpPr>
            <a:grpSpLocks/>
          </p:cNvGrpSpPr>
          <p:nvPr/>
        </p:nvGrpSpPr>
        <p:grpSpPr bwMode="auto">
          <a:xfrm>
            <a:off x="10285297" y="2758944"/>
            <a:ext cx="1086681" cy="376307"/>
            <a:chOff x="9765409" y="2270137"/>
            <a:chExt cx="1135158" cy="455517"/>
          </a:xfrm>
        </p:grpSpPr>
        <p:sp>
          <p:nvSpPr>
            <p:cNvPr id="54" name="Freeform: Shape 53">
              <a:extLst>
                <a:ext uri="{FF2B5EF4-FFF2-40B4-BE49-F238E27FC236}">
                  <a16:creationId xmlns:a16="http://schemas.microsoft.com/office/drawing/2014/main" id="{F53B73BB-441A-4C94-88E5-C6A9AB844175}"/>
                </a:ext>
              </a:extLst>
            </p:cNvPr>
            <p:cNvSpPr/>
            <p:nvPr/>
          </p:nvSpPr>
          <p:spPr>
            <a:xfrm>
              <a:off x="10066246" y="2674525"/>
              <a:ext cx="531478" cy="51129"/>
            </a:xfrm>
            <a:custGeom>
              <a:avLst/>
              <a:gdLst>
                <a:gd name="connsiteX0" fmla="*/ 0 w 609600"/>
                <a:gd name="connsiteY0" fmla="*/ 88900 h 88900"/>
                <a:gd name="connsiteX1" fmla="*/ 0 w 609600"/>
                <a:gd name="connsiteY1" fmla="*/ 0 h 88900"/>
                <a:gd name="connsiteX2" fmla="*/ 609600 w 609600"/>
                <a:gd name="connsiteY2" fmla="*/ 0 h 88900"/>
                <a:gd name="connsiteX3" fmla="*/ 609600 w 609600"/>
                <a:gd name="connsiteY3" fmla="*/ 88900 h 88900"/>
              </a:gdLst>
              <a:ahLst/>
              <a:cxnLst>
                <a:cxn ang="0">
                  <a:pos x="connsiteX0" y="connsiteY0"/>
                </a:cxn>
                <a:cxn ang="0">
                  <a:pos x="connsiteX1" y="connsiteY1"/>
                </a:cxn>
                <a:cxn ang="0">
                  <a:pos x="connsiteX2" y="connsiteY2"/>
                </a:cxn>
                <a:cxn ang="0">
                  <a:pos x="connsiteX3" y="connsiteY3"/>
                </a:cxn>
              </a:cxnLst>
              <a:rect l="l" t="t" r="r" b="b"/>
              <a:pathLst>
                <a:path w="609600" h="88900">
                  <a:moveTo>
                    <a:pt x="0" y="88900"/>
                  </a:moveTo>
                  <a:lnTo>
                    <a:pt x="0" y="0"/>
                  </a:lnTo>
                  <a:lnTo>
                    <a:pt x="609600" y="0"/>
                  </a:lnTo>
                  <a:lnTo>
                    <a:pt x="609600" y="88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5">
                <a:defRPr/>
              </a:pPr>
              <a:endParaRPr lang="en-US">
                <a:solidFill>
                  <a:srgbClr val="000000"/>
                </a:solidFill>
              </a:endParaRPr>
            </a:p>
          </p:txBody>
        </p:sp>
        <p:sp>
          <p:nvSpPr>
            <p:cNvPr id="55" name="TextBox 54">
              <a:extLst>
                <a:ext uri="{FF2B5EF4-FFF2-40B4-BE49-F238E27FC236}">
                  <a16:creationId xmlns:a16="http://schemas.microsoft.com/office/drawing/2014/main" id="{92C37CC6-3323-4F7A-A904-F8232F6B1645}"/>
                </a:ext>
              </a:extLst>
            </p:cNvPr>
            <p:cNvSpPr txBox="1"/>
            <p:nvPr/>
          </p:nvSpPr>
          <p:spPr>
            <a:xfrm>
              <a:off x="9765409" y="2270137"/>
              <a:ext cx="1135158" cy="399739"/>
            </a:xfrm>
            <a:prstGeom prst="rect">
              <a:avLst/>
            </a:prstGeom>
            <a:noFill/>
          </p:spPr>
          <p:txBody>
            <a:bodyPr rIns="89997"/>
            <a:lstStyle/>
            <a:p>
              <a:pPr algn="ctr" defTabSz="914365">
                <a:buClr>
                  <a:srgbClr val="7F134C"/>
                </a:buClr>
                <a:defRPr/>
              </a:pPr>
              <a:r>
                <a:rPr lang="en-US" sz="900">
                  <a:solidFill>
                    <a:srgbClr val="000000"/>
                  </a:solidFill>
                  <a:latin typeface="Arial" panose="020B0604020202020204"/>
                </a:rPr>
                <a:t>58.6</a:t>
              </a:r>
              <a:r>
                <a:rPr lang="en-US" sz="900" baseline="30000">
                  <a:solidFill>
                    <a:srgbClr val="000000"/>
                  </a:solidFill>
                  <a:latin typeface="Arial" panose="020B0604020202020204"/>
                </a:rPr>
                <a:t>b</a:t>
              </a:r>
              <a:br>
                <a:rPr lang="en-US" sz="900">
                  <a:solidFill>
                    <a:srgbClr val="000000"/>
                  </a:solidFill>
                  <a:latin typeface="Arial" panose="020B0604020202020204"/>
                </a:rPr>
              </a:br>
              <a:r>
                <a:rPr lang="en-US" sz="900">
                  <a:solidFill>
                    <a:srgbClr val="000000"/>
                  </a:solidFill>
                  <a:latin typeface="Arial" panose="020B0604020202020204"/>
                </a:rPr>
                <a:t>(−30.1, 147.3)</a:t>
              </a:r>
            </a:p>
          </p:txBody>
        </p:sp>
      </p:grpSp>
      <p:sp>
        <p:nvSpPr>
          <p:cNvPr id="45" name="Freeform: Shape 44">
            <a:extLst>
              <a:ext uri="{FF2B5EF4-FFF2-40B4-BE49-F238E27FC236}">
                <a16:creationId xmlns:a16="http://schemas.microsoft.com/office/drawing/2014/main" id="{A3B1EAC5-199A-4DAB-8D70-565CBA040C73}"/>
              </a:ext>
            </a:extLst>
          </p:cNvPr>
          <p:cNvSpPr/>
          <p:nvPr/>
        </p:nvSpPr>
        <p:spPr>
          <a:xfrm>
            <a:off x="9240852" y="2828063"/>
            <a:ext cx="508781" cy="42239"/>
          </a:xfrm>
          <a:custGeom>
            <a:avLst/>
            <a:gdLst>
              <a:gd name="connsiteX0" fmla="*/ 0 w 609600"/>
              <a:gd name="connsiteY0" fmla="*/ 88900 h 88900"/>
              <a:gd name="connsiteX1" fmla="*/ 0 w 609600"/>
              <a:gd name="connsiteY1" fmla="*/ 0 h 88900"/>
              <a:gd name="connsiteX2" fmla="*/ 609600 w 609600"/>
              <a:gd name="connsiteY2" fmla="*/ 0 h 88900"/>
              <a:gd name="connsiteX3" fmla="*/ 609600 w 609600"/>
              <a:gd name="connsiteY3" fmla="*/ 88900 h 88900"/>
            </a:gdLst>
            <a:ahLst/>
            <a:cxnLst>
              <a:cxn ang="0">
                <a:pos x="connsiteX0" y="connsiteY0"/>
              </a:cxn>
              <a:cxn ang="0">
                <a:pos x="connsiteX1" y="connsiteY1"/>
              </a:cxn>
              <a:cxn ang="0">
                <a:pos x="connsiteX2" y="connsiteY2"/>
              </a:cxn>
              <a:cxn ang="0">
                <a:pos x="connsiteX3" y="connsiteY3"/>
              </a:cxn>
            </a:cxnLst>
            <a:rect l="l" t="t" r="r" b="b"/>
            <a:pathLst>
              <a:path w="609600" h="88900">
                <a:moveTo>
                  <a:pt x="0" y="88900"/>
                </a:moveTo>
                <a:lnTo>
                  <a:pt x="0" y="0"/>
                </a:lnTo>
                <a:lnTo>
                  <a:pt x="609600" y="0"/>
                </a:lnTo>
                <a:lnTo>
                  <a:pt x="609600" y="88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5">
              <a:defRPr/>
            </a:pPr>
            <a:endParaRPr lang="en-US">
              <a:solidFill>
                <a:srgbClr val="000000"/>
              </a:solidFill>
            </a:endParaRPr>
          </a:p>
        </p:txBody>
      </p:sp>
      <p:sp>
        <p:nvSpPr>
          <p:cNvPr id="46" name="TextBox 45">
            <a:extLst>
              <a:ext uri="{FF2B5EF4-FFF2-40B4-BE49-F238E27FC236}">
                <a16:creationId xmlns:a16="http://schemas.microsoft.com/office/drawing/2014/main" id="{ACD49F75-8D17-4E0F-B107-F242BE187604}"/>
              </a:ext>
            </a:extLst>
          </p:cNvPr>
          <p:cNvSpPr txBox="1"/>
          <p:nvPr/>
        </p:nvSpPr>
        <p:spPr>
          <a:xfrm>
            <a:off x="8952864" y="2493994"/>
            <a:ext cx="1086681" cy="330228"/>
          </a:xfrm>
          <a:prstGeom prst="rect">
            <a:avLst/>
          </a:prstGeom>
          <a:noFill/>
        </p:spPr>
        <p:txBody>
          <a:bodyPr rIns="89997"/>
          <a:lstStyle/>
          <a:p>
            <a:pPr algn="ctr" defTabSz="914365">
              <a:buClr>
                <a:srgbClr val="7F134C"/>
              </a:buClr>
              <a:defRPr/>
            </a:pPr>
            <a:r>
              <a:rPr lang="en-US" sz="900">
                <a:solidFill>
                  <a:srgbClr val="000000"/>
                </a:solidFill>
                <a:latin typeface="Arial" panose="020B0604020202020204"/>
              </a:rPr>
              <a:t>197.4</a:t>
            </a:r>
            <a:r>
              <a:rPr lang="en-US" sz="900" baseline="30000">
                <a:solidFill>
                  <a:srgbClr val="000000"/>
                </a:solidFill>
                <a:latin typeface="Arial" panose="020B0604020202020204"/>
              </a:rPr>
              <a:t>b</a:t>
            </a:r>
            <a:br>
              <a:rPr lang="en-US" sz="900">
                <a:solidFill>
                  <a:srgbClr val="000000"/>
                </a:solidFill>
                <a:latin typeface="Arial" panose="020B0604020202020204"/>
              </a:rPr>
            </a:br>
            <a:r>
              <a:rPr lang="en-US" sz="900">
                <a:solidFill>
                  <a:srgbClr val="000000"/>
                </a:solidFill>
                <a:latin typeface="Arial" panose="020B0604020202020204"/>
              </a:rPr>
              <a:t>(107.9, 286.9)</a:t>
            </a:r>
          </a:p>
        </p:txBody>
      </p:sp>
      <p:grpSp>
        <p:nvGrpSpPr>
          <p:cNvPr id="64551" name="Group 46">
            <a:extLst>
              <a:ext uri="{FF2B5EF4-FFF2-40B4-BE49-F238E27FC236}">
                <a16:creationId xmlns:a16="http://schemas.microsoft.com/office/drawing/2014/main" id="{4840083B-74B5-4B35-3AEA-0DDEE0CAFBB0}"/>
              </a:ext>
            </a:extLst>
          </p:cNvPr>
          <p:cNvGrpSpPr>
            <a:grpSpLocks/>
          </p:cNvGrpSpPr>
          <p:nvPr/>
        </p:nvGrpSpPr>
        <p:grpSpPr bwMode="auto">
          <a:xfrm>
            <a:off x="8551595" y="2280882"/>
            <a:ext cx="3035415" cy="257271"/>
            <a:chOff x="7957625" y="1516653"/>
            <a:chExt cx="3167816" cy="310957"/>
          </a:xfrm>
        </p:grpSpPr>
        <p:sp>
          <p:nvSpPr>
            <p:cNvPr id="52" name="Freeform: Shape 51">
              <a:extLst>
                <a:ext uri="{FF2B5EF4-FFF2-40B4-BE49-F238E27FC236}">
                  <a16:creationId xmlns:a16="http://schemas.microsoft.com/office/drawing/2014/main" id="{34F29A8C-4514-4C95-91AE-70178A89576D}"/>
                </a:ext>
              </a:extLst>
            </p:cNvPr>
            <p:cNvSpPr/>
            <p:nvPr/>
          </p:nvSpPr>
          <p:spPr>
            <a:xfrm>
              <a:off x="8947442" y="1776557"/>
              <a:ext cx="1402575" cy="51053"/>
            </a:xfrm>
            <a:custGeom>
              <a:avLst/>
              <a:gdLst>
                <a:gd name="connsiteX0" fmla="*/ 0 w 609600"/>
                <a:gd name="connsiteY0" fmla="*/ 88900 h 88900"/>
                <a:gd name="connsiteX1" fmla="*/ 0 w 609600"/>
                <a:gd name="connsiteY1" fmla="*/ 0 h 88900"/>
                <a:gd name="connsiteX2" fmla="*/ 609600 w 609600"/>
                <a:gd name="connsiteY2" fmla="*/ 0 h 88900"/>
                <a:gd name="connsiteX3" fmla="*/ 609600 w 609600"/>
                <a:gd name="connsiteY3" fmla="*/ 88900 h 88900"/>
              </a:gdLst>
              <a:ahLst/>
              <a:cxnLst>
                <a:cxn ang="0">
                  <a:pos x="connsiteX0" y="connsiteY0"/>
                </a:cxn>
                <a:cxn ang="0">
                  <a:pos x="connsiteX1" y="connsiteY1"/>
                </a:cxn>
                <a:cxn ang="0">
                  <a:pos x="connsiteX2" y="connsiteY2"/>
                </a:cxn>
                <a:cxn ang="0">
                  <a:pos x="connsiteX3" y="connsiteY3"/>
                </a:cxn>
              </a:cxnLst>
              <a:rect l="l" t="t" r="r" b="b"/>
              <a:pathLst>
                <a:path w="609600" h="88900">
                  <a:moveTo>
                    <a:pt x="0" y="88900"/>
                  </a:moveTo>
                  <a:lnTo>
                    <a:pt x="0" y="0"/>
                  </a:lnTo>
                  <a:lnTo>
                    <a:pt x="609600" y="0"/>
                  </a:lnTo>
                  <a:lnTo>
                    <a:pt x="609600" y="88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5">
                <a:defRPr/>
              </a:pPr>
              <a:endParaRPr lang="en-US">
                <a:solidFill>
                  <a:srgbClr val="000000"/>
                </a:solidFill>
              </a:endParaRPr>
            </a:p>
          </p:txBody>
        </p:sp>
        <p:sp>
          <p:nvSpPr>
            <p:cNvPr id="53" name="TextBox 52">
              <a:extLst>
                <a:ext uri="{FF2B5EF4-FFF2-40B4-BE49-F238E27FC236}">
                  <a16:creationId xmlns:a16="http://schemas.microsoft.com/office/drawing/2014/main" id="{CE93134F-8786-4BC2-AD83-904E2EAB4590}"/>
                </a:ext>
              </a:extLst>
            </p:cNvPr>
            <p:cNvSpPr txBox="1"/>
            <p:nvPr/>
          </p:nvSpPr>
          <p:spPr>
            <a:xfrm>
              <a:off x="7957625" y="1516653"/>
              <a:ext cx="3167816" cy="227416"/>
            </a:xfrm>
            <a:prstGeom prst="rect">
              <a:avLst/>
            </a:prstGeom>
            <a:noFill/>
          </p:spPr>
          <p:txBody>
            <a:bodyPr rIns="89997"/>
            <a:lstStyle/>
            <a:p>
              <a:pPr algn="ctr" defTabSz="914365">
                <a:buClr>
                  <a:srgbClr val="7F134C"/>
                </a:buClr>
                <a:defRPr/>
              </a:pPr>
              <a:r>
                <a:rPr lang="en-US" sz="1000" b="1">
                  <a:solidFill>
                    <a:srgbClr val="000000"/>
                  </a:solidFill>
                  <a:latin typeface="Arial" panose="020B0604020202020204"/>
                </a:rPr>
                <a:t>Difference: 138.8</a:t>
              </a:r>
              <a:r>
                <a:rPr lang="en-US" sz="1000" b="1" baseline="30000">
                  <a:solidFill>
                    <a:srgbClr val="000000"/>
                  </a:solidFill>
                  <a:latin typeface="Arial" panose="020B0604020202020204"/>
                </a:rPr>
                <a:t>b </a:t>
              </a:r>
              <a:r>
                <a:rPr lang="en-US" sz="1000" b="1">
                  <a:solidFill>
                    <a:srgbClr val="000000"/>
                  </a:solidFill>
                  <a:latin typeface="Arial" panose="020B0604020202020204"/>
                </a:rPr>
                <a:t>(14.2, 263.3); nominal P=0.03</a:t>
              </a:r>
              <a:endParaRPr lang="en-US" sz="1000" b="1" baseline="30000">
                <a:solidFill>
                  <a:srgbClr val="000000"/>
                </a:solidFill>
                <a:latin typeface="Arial" panose="020B0604020202020204"/>
              </a:endParaRPr>
            </a:p>
          </p:txBody>
        </p:sp>
      </p:grpSp>
      <p:sp>
        <p:nvSpPr>
          <p:cNvPr id="48" name="Oval 47">
            <a:extLst>
              <a:ext uri="{FF2B5EF4-FFF2-40B4-BE49-F238E27FC236}">
                <a16:creationId xmlns:a16="http://schemas.microsoft.com/office/drawing/2014/main" id="{F8BC4D90-55C5-407F-911D-EBAD7833C24A}"/>
              </a:ext>
            </a:extLst>
          </p:cNvPr>
          <p:cNvSpPr/>
          <p:nvPr/>
        </p:nvSpPr>
        <p:spPr>
          <a:xfrm>
            <a:off x="10538726" y="4051059"/>
            <a:ext cx="61437" cy="6335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5">
              <a:defRPr/>
            </a:pPr>
            <a:endParaRPr lang="en-US">
              <a:solidFill>
                <a:srgbClr val="000000"/>
              </a:solidFill>
            </a:endParaRPr>
          </a:p>
        </p:txBody>
      </p:sp>
      <p:sp>
        <p:nvSpPr>
          <p:cNvPr id="49" name="Oval 48">
            <a:extLst>
              <a:ext uri="{FF2B5EF4-FFF2-40B4-BE49-F238E27FC236}">
                <a16:creationId xmlns:a16="http://schemas.microsoft.com/office/drawing/2014/main" id="{CBA2CD9D-37B8-41A1-9B93-86526F670CCC}"/>
              </a:ext>
            </a:extLst>
          </p:cNvPr>
          <p:cNvSpPr/>
          <p:nvPr/>
        </p:nvSpPr>
        <p:spPr>
          <a:xfrm>
            <a:off x="9724675" y="3726591"/>
            <a:ext cx="63357" cy="65277"/>
          </a:xfrm>
          <a:prstGeom prst="ellipse">
            <a:avLst/>
          </a:prstGeom>
          <a:solidFill>
            <a:srgbClr val="DA9C00"/>
          </a:solidFill>
          <a:ln>
            <a:solidFill>
              <a:srgbClr val="DA9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5">
              <a:defRPr/>
            </a:pPr>
            <a:endParaRPr lang="en-US">
              <a:solidFill>
                <a:srgbClr val="000000"/>
              </a:solidFill>
            </a:endParaRPr>
          </a:p>
        </p:txBody>
      </p:sp>
      <p:sp>
        <p:nvSpPr>
          <p:cNvPr id="50" name="Oval 49">
            <a:extLst>
              <a:ext uri="{FF2B5EF4-FFF2-40B4-BE49-F238E27FC236}">
                <a16:creationId xmlns:a16="http://schemas.microsoft.com/office/drawing/2014/main" id="{83C6AEDA-C416-4D11-A32D-EEA032DD316D}"/>
              </a:ext>
            </a:extLst>
          </p:cNvPr>
          <p:cNvSpPr/>
          <p:nvPr/>
        </p:nvSpPr>
        <p:spPr>
          <a:xfrm>
            <a:off x="9212052" y="4091378"/>
            <a:ext cx="61437" cy="63357"/>
          </a:xfrm>
          <a:prstGeom prst="ellipse">
            <a:avLst/>
          </a:prstGeom>
          <a:solidFill>
            <a:srgbClr val="DA9C00"/>
          </a:solidFill>
          <a:ln>
            <a:solidFill>
              <a:srgbClr val="DA9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5">
              <a:defRPr/>
            </a:pPr>
            <a:endParaRPr lang="en-US">
              <a:solidFill>
                <a:srgbClr val="000000"/>
              </a:solidFill>
            </a:endParaRPr>
          </a:p>
        </p:txBody>
      </p:sp>
      <p:sp>
        <p:nvSpPr>
          <p:cNvPr id="51" name="Oval 50">
            <a:extLst>
              <a:ext uri="{FF2B5EF4-FFF2-40B4-BE49-F238E27FC236}">
                <a16:creationId xmlns:a16="http://schemas.microsoft.com/office/drawing/2014/main" id="{712113DF-8B59-498D-811E-7F3622AA36E5}"/>
              </a:ext>
            </a:extLst>
          </p:cNvPr>
          <p:cNvSpPr/>
          <p:nvPr/>
        </p:nvSpPr>
        <p:spPr>
          <a:xfrm>
            <a:off x="11055187" y="3958902"/>
            <a:ext cx="61437" cy="6335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5">
              <a:defRPr/>
            </a:pPr>
            <a:endParaRPr lang="en-US">
              <a:solidFill>
                <a:srgbClr val="000000"/>
              </a:solidFill>
            </a:endParaRPr>
          </a:p>
        </p:txBody>
      </p:sp>
      <p:grpSp>
        <p:nvGrpSpPr>
          <p:cNvPr id="64556" name="Group 193">
            <a:extLst>
              <a:ext uri="{FF2B5EF4-FFF2-40B4-BE49-F238E27FC236}">
                <a16:creationId xmlns:a16="http://schemas.microsoft.com/office/drawing/2014/main" id="{572C0059-9D5B-386C-AAF0-AAE5B0558C25}"/>
              </a:ext>
            </a:extLst>
          </p:cNvPr>
          <p:cNvGrpSpPr>
            <a:grpSpLocks/>
          </p:cNvGrpSpPr>
          <p:nvPr/>
        </p:nvGrpSpPr>
        <p:grpSpPr bwMode="auto">
          <a:xfrm>
            <a:off x="779475" y="2394159"/>
            <a:ext cx="3123964" cy="2773149"/>
            <a:chOff x="486701" y="3112181"/>
            <a:chExt cx="3122367" cy="2772402"/>
          </a:xfrm>
        </p:grpSpPr>
        <p:sp>
          <p:nvSpPr>
            <p:cNvPr id="195" name="Freeform: Shape 194">
              <a:extLst>
                <a:ext uri="{FF2B5EF4-FFF2-40B4-BE49-F238E27FC236}">
                  <a16:creationId xmlns:a16="http://schemas.microsoft.com/office/drawing/2014/main" id="{6DBCB781-BADF-409F-9881-26E1952F1B94}"/>
                </a:ext>
              </a:extLst>
            </p:cNvPr>
            <p:cNvSpPr/>
            <p:nvPr/>
          </p:nvSpPr>
          <p:spPr>
            <a:xfrm>
              <a:off x="1795659" y="3344430"/>
              <a:ext cx="1137939" cy="84454"/>
            </a:xfrm>
            <a:custGeom>
              <a:avLst/>
              <a:gdLst>
                <a:gd name="connsiteX0" fmla="*/ 0 w 609600"/>
                <a:gd name="connsiteY0" fmla="*/ 88900 h 88900"/>
                <a:gd name="connsiteX1" fmla="*/ 0 w 609600"/>
                <a:gd name="connsiteY1" fmla="*/ 0 h 88900"/>
                <a:gd name="connsiteX2" fmla="*/ 609600 w 609600"/>
                <a:gd name="connsiteY2" fmla="*/ 0 h 88900"/>
                <a:gd name="connsiteX3" fmla="*/ 609600 w 609600"/>
                <a:gd name="connsiteY3" fmla="*/ 88900 h 88900"/>
              </a:gdLst>
              <a:ahLst/>
              <a:cxnLst>
                <a:cxn ang="0">
                  <a:pos x="connsiteX0" y="connsiteY0"/>
                </a:cxn>
                <a:cxn ang="0">
                  <a:pos x="connsiteX1" y="connsiteY1"/>
                </a:cxn>
                <a:cxn ang="0">
                  <a:pos x="connsiteX2" y="connsiteY2"/>
                </a:cxn>
                <a:cxn ang="0">
                  <a:pos x="connsiteX3" y="connsiteY3"/>
                </a:cxn>
              </a:cxnLst>
              <a:rect l="l" t="t" r="r" b="b"/>
              <a:pathLst>
                <a:path w="609600" h="88900">
                  <a:moveTo>
                    <a:pt x="0" y="88900"/>
                  </a:moveTo>
                  <a:lnTo>
                    <a:pt x="0" y="0"/>
                  </a:lnTo>
                  <a:lnTo>
                    <a:pt x="609600" y="0"/>
                  </a:lnTo>
                  <a:lnTo>
                    <a:pt x="609600" y="88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5">
                <a:defRPr/>
              </a:pPr>
              <a:endParaRPr lang="en-US" sz="1000">
                <a:solidFill>
                  <a:srgbClr val="000000">
                    <a:lumMod val="95000"/>
                    <a:lumOff val="5000"/>
                  </a:srgbClr>
                </a:solidFill>
              </a:endParaRPr>
            </a:p>
          </p:txBody>
        </p:sp>
        <p:sp>
          <p:nvSpPr>
            <p:cNvPr id="198" name="Rectangle 197">
              <a:extLst>
                <a:ext uri="{FF2B5EF4-FFF2-40B4-BE49-F238E27FC236}">
                  <a16:creationId xmlns:a16="http://schemas.microsoft.com/office/drawing/2014/main" id="{B4848026-E315-43E9-B807-77EAF2E84C10}"/>
                </a:ext>
              </a:extLst>
            </p:cNvPr>
            <p:cNvSpPr/>
            <p:nvPr/>
          </p:nvSpPr>
          <p:spPr>
            <a:xfrm rot="16200000">
              <a:off x="-420979" y="4152300"/>
              <a:ext cx="2061455" cy="246095"/>
            </a:xfrm>
            <a:prstGeom prst="rect">
              <a:avLst/>
            </a:prstGeom>
          </p:spPr>
          <p:txBody>
            <a:bodyPr>
              <a:spAutoFit/>
            </a:bodyPr>
            <a:lstStyle/>
            <a:p>
              <a:pPr algn="ctr" defTabSz="914365">
                <a:defRPr sz="1100" b="0" i="0" u="none" strike="noStrike" kern="1200" baseline="0">
                  <a:solidFill>
                    <a:srgbClr val="656767"/>
                  </a:solidFill>
                  <a:latin typeface="+mn-lt"/>
                  <a:ea typeface="+mn-ea"/>
                  <a:cs typeface="+mn-cs"/>
                </a:defRPr>
              </a:pPr>
              <a:r>
                <a:rPr lang="en-US" sz="1000" b="1" kern="0">
                  <a:solidFill>
                    <a:srgbClr val="000000">
                      <a:lumMod val="95000"/>
                      <a:lumOff val="5000"/>
                    </a:srgbClr>
                  </a:solidFill>
                  <a:latin typeface="Arial" panose="020B0604020202020204"/>
                  <a:cs typeface="Arial" panose="020B0604020202020204" pitchFamily="34" charset="0"/>
                </a:rPr>
                <a:t>Methacholine PC</a:t>
              </a:r>
              <a:r>
                <a:rPr lang="en-US" sz="1000" b="1" kern="0" baseline="-25000">
                  <a:solidFill>
                    <a:srgbClr val="000000">
                      <a:lumMod val="95000"/>
                      <a:lumOff val="5000"/>
                    </a:srgbClr>
                  </a:solidFill>
                  <a:latin typeface="Arial" panose="020B0604020202020204"/>
                  <a:cs typeface="Arial" panose="020B0604020202020204" pitchFamily="34" charset="0"/>
                </a:rPr>
                <a:t>20 </a:t>
              </a:r>
              <a:r>
                <a:rPr lang="en-US" sz="1000" b="1" kern="0">
                  <a:solidFill>
                    <a:srgbClr val="000000">
                      <a:lumMod val="95000"/>
                      <a:lumOff val="5000"/>
                    </a:srgbClr>
                  </a:solidFill>
                  <a:latin typeface="Arial" panose="020B0604020202020204"/>
                  <a:cs typeface="Arial" panose="020B0604020202020204" pitchFamily="34" charset="0"/>
                </a:rPr>
                <a:t>(mg/mL)</a:t>
              </a:r>
              <a:r>
                <a:rPr lang="en-US" sz="1000" b="1" kern="0" baseline="30000">
                  <a:solidFill>
                    <a:srgbClr val="000000">
                      <a:lumMod val="95000"/>
                      <a:lumOff val="5000"/>
                    </a:srgbClr>
                  </a:solidFill>
                  <a:latin typeface="Arial" panose="020B0604020202020204"/>
                  <a:cs typeface="Arial" panose="020B0604020202020204" pitchFamily="34" charset="0"/>
                </a:rPr>
                <a:t>a</a:t>
              </a:r>
              <a:r>
                <a:rPr lang="en-US" sz="1000" b="1" kern="0">
                  <a:solidFill>
                    <a:srgbClr val="000000">
                      <a:lumMod val="95000"/>
                      <a:lumOff val="5000"/>
                    </a:srgbClr>
                  </a:solidFill>
                  <a:latin typeface="Arial" panose="020B0604020202020204"/>
                  <a:cs typeface="Arial" panose="020B0604020202020204" pitchFamily="34" charset="0"/>
                </a:rPr>
                <a:t> </a:t>
              </a:r>
              <a:endParaRPr lang="en-US" sz="1000" b="1">
                <a:solidFill>
                  <a:srgbClr val="000000">
                    <a:lumMod val="95000"/>
                    <a:lumOff val="5000"/>
                  </a:srgbClr>
                </a:solidFill>
                <a:latin typeface="Arial" panose="020B0604020202020204"/>
                <a:cs typeface="Arial" panose="020B0604020202020204" pitchFamily="34" charset="0"/>
              </a:endParaRPr>
            </a:p>
          </p:txBody>
        </p:sp>
        <p:sp>
          <p:nvSpPr>
            <p:cNvPr id="199" name="Freeform 6">
              <a:extLst>
                <a:ext uri="{FF2B5EF4-FFF2-40B4-BE49-F238E27FC236}">
                  <a16:creationId xmlns:a16="http://schemas.microsoft.com/office/drawing/2014/main" id="{B7A615AD-DB48-4583-A3E0-F0A783F1F374}"/>
                </a:ext>
              </a:extLst>
            </p:cNvPr>
            <p:cNvSpPr>
              <a:spLocks/>
            </p:cNvSpPr>
            <p:nvPr/>
          </p:nvSpPr>
          <p:spPr bwMode="auto">
            <a:xfrm>
              <a:off x="1099080" y="3327156"/>
              <a:ext cx="2509988" cy="2080648"/>
            </a:xfrm>
            <a:custGeom>
              <a:avLst/>
              <a:gdLst>
                <a:gd name="T0" fmla="*/ 0 w 857"/>
                <a:gd name="T1" fmla="*/ 0 h 1666"/>
                <a:gd name="T2" fmla="*/ 0 w 857"/>
                <a:gd name="T3" fmla="*/ 1666 h 1666"/>
                <a:gd name="T4" fmla="*/ 857 w 857"/>
                <a:gd name="T5" fmla="*/ 1666 h 1666"/>
              </a:gdLst>
              <a:ahLst/>
              <a:cxnLst>
                <a:cxn ang="0">
                  <a:pos x="T0" y="T1"/>
                </a:cxn>
                <a:cxn ang="0">
                  <a:pos x="T2" y="T3"/>
                </a:cxn>
                <a:cxn ang="0">
                  <a:pos x="T4" y="T5"/>
                </a:cxn>
              </a:cxnLst>
              <a:rect l="0" t="0" r="r" b="b"/>
              <a:pathLst>
                <a:path w="857" h="1666">
                  <a:moveTo>
                    <a:pt x="0" y="0"/>
                  </a:moveTo>
                  <a:lnTo>
                    <a:pt x="0" y="1666"/>
                  </a:lnTo>
                  <a:lnTo>
                    <a:pt x="857" y="1666"/>
                  </a:lnTo>
                </a:path>
              </a:pathLst>
            </a:custGeom>
            <a:noFill/>
            <a:ln w="9525" cap="sq">
              <a:solidFill>
                <a:schemeClr val="tx1"/>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00" name="Line 7">
              <a:extLst>
                <a:ext uri="{FF2B5EF4-FFF2-40B4-BE49-F238E27FC236}">
                  <a16:creationId xmlns:a16="http://schemas.microsoft.com/office/drawing/2014/main" id="{3F907342-A969-4323-8B49-9DC5B72613C2}"/>
                </a:ext>
              </a:extLst>
            </p:cNvPr>
            <p:cNvSpPr>
              <a:spLocks noChangeShapeType="1"/>
            </p:cNvSpPr>
            <p:nvPr/>
          </p:nvSpPr>
          <p:spPr bwMode="auto">
            <a:xfrm>
              <a:off x="1062619" y="3327156"/>
              <a:ext cx="36461" cy="0"/>
            </a:xfrm>
            <a:prstGeom prst="line">
              <a:avLst/>
            </a:prstGeom>
            <a:noFill/>
            <a:ln w="9525" cap="flat">
              <a:solidFill>
                <a:schemeClr val="tx1"/>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01" name="Line 8">
              <a:extLst>
                <a:ext uri="{FF2B5EF4-FFF2-40B4-BE49-F238E27FC236}">
                  <a16:creationId xmlns:a16="http://schemas.microsoft.com/office/drawing/2014/main" id="{ADD14890-E2B0-45A3-83B5-DEF8109128B8}"/>
                </a:ext>
              </a:extLst>
            </p:cNvPr>
            <p:cNvSpPr>
              <a:spLocks noChangeShapeType="1"/>
            </p:cNvSpPr>
            <p:nvPr/>
          </p:nvSpPr>
          <p:spPr bwMode="auto">
            <a:xfrm>
              <a:off x="1062619" y="3684167"/>
              <a:ext cx="36461" cy="0"/>
            </a:xfrm>
            <a:prstGeom prst="line">
              <a:avLst/>
            </a:prstGeom>
            <a:noFill/>
            <a:ln w="9525" cap="flat">
              <a:solidFill>
                <a:schemeClr val="tx1"/>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02" name="Line 10">
              <a:extLst>
                <a:ext uri="{FF2B5EF4-FFF2-40B4-BE49-F238E27FC236}">
                  <a16:creationId xmlns:a16="http://schemas.microsoft.com/office/drawing/2014/main" id="{C72E05FD-A434-438B-9059-9907CDBF9A50}"/>
                </a:ext>
              </a:extLst>
            </p:cNvPr>
            <p:cNvSpPr>
              <a:spLocks noChangeShapeType="1"/>
            </p:cNvSpPr>
            <p:nvPr/>
          </p:nvSpPr>
          <p:spPr bwMode="auto">
            <a:xfrm>
              <a:off x="1062619" y="4031581"/>
              <a:ext cx="36461" cy="0"/>
            </a:xfrm>
            <a:prstGeom prst="line">
              <a:avLst/>
            </a:prstGeom>
            <a:noFill/>
            <a:ln w="9525" cap="flat">
              <a:solidFill>
                <a:schemeClr val="tx1"/>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03" name="Line 11">
              <a:extLst>
                <a:ext uri="{FF2B5EF4-FFF2-40B4-BE49-F238E27FC236}">
                  <a16:creationId xmlns:a16="http://schemas.microsoft.com/office/drawing/2014/main" id="{75869ABE-2541-4774-BEE4-B708F8D418E0}"/>
                </a:ext>
              </a:extLst>
            </p:cNvPr>
            <p:cNvSpPr>
              <a:spLocks noChangeShapeType="1"/>
            </p:cNvSpPr>
            <p:nvPr/>
          </p:nvSpPr>
          <p:spPr bwMode="auto">
            <a:xfrm>
              <a:off x="1062619" y="4365559"/>
              <a:ext cx="36461" cy="0"/>
            </a:xfrm>
            <a:prstGeom prst="line">
              <a:avLst/>
            </a:prstGeom>
            <a:noFill/>
            <a:ln w="9525" cap="flat">
              <a:solidFill>
                <a:schemeClr val="tx1"/>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04" name="Line 12">
              <a:extLst>
                <a:ext uri="{FF2B5EF4-FFF2-40B4-BE49-F238E27FC236}">
                  <a16:creationId xmlns:a16="http://schemas.microsoft.com/office/drawing/2014/main" id="{83F176CC-6AEE-4AD8-8628-15366FFA724A}"/>
                </a:ext>
              </a:extLst>
            </p:cNvPr>
            <p:cNvSpPr>
              <a:spLocks noChangeShapeType="1"/>
            </p:cNvSpPr>
            <p:nvPr/>
          </p:nvSpPr>
          <p:spPr bwMode="auto">
            <a:xfrm>
              <a:off x="1062619" y="4714893"/>
              <a:ext cx="36461" cy="0"/>
            </a:xfrm>
            <a:prstGeom prst="line">
              <a:avLst/>
            </a:prstGeom>
            <a:noFill/>
            <a:ln w="9525" cap="flat">
              <a:solidFill>
                <a:schemeClr val="tx1"/>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05" name="Line 14">
              <a:extLst>
                <a:ext uri="{FF2B5EF4-FFF2-40B4-BE49-F238E27FC236}">
                  <a16:creationId xmlns:a16="http://schemas.microsoft.com/office/drawing/2014/main" id="{4FDA286C-4EE1-426F-BF27-1BB4670DA543}"/>
                </a:ext>
              </a:extLst>
            </p:cNvPr>
            <p:cNvSpPr>
              <a:spLocks noChangeShapeType="1"/>
            </p:cNvSpPr>
            <p:nvPr/>
          </p:nvSpPr>
          <p:spPr bwMode="auto">
            <a:xfrm>
              <a:off x="1062619" y="5048872"/>
              <a:ext cx="36461" cy="0"/>
            </a:xfrm>
            <a:prstGeom prst="line">
              <a:avLst/>
            </a:prstGeom>
            <a:noFill/>
            <a:ln w="9525" cap="flat">
              <a:solidFill>
                <a:schemeClr val="tx1"/>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06" name="Line 15">
              <a:extLst>
                <a:ext uri="{FF2B5EF4-FFF2-40B4-BE49-F238E27FC236}">
                  <a16:creationId xmlns:a16="http://schemas.microsoft.com/office/drawing/2014/main" id="{EA64259D-DD89-40FE-B4F7-2E0B4194D33A}"/>
                </a:ext>
              </a:extLst>
            </p:cNvPr>
            <p:cNvSpPr>
              <a:spLocks noChangeShapeType="1"/>
            </p:cNvSpPr>
            <p:nvPr/>
          </p:nvSpPr>
          <p:spPr bwMode="auto">
            <a:xfrm>
              <a:off x="1062619" y="5398206"/>
              <a:ext cx="36461" cy="0"/>
            </a:xfrm>
            <a:prstGeom prst="line">
              <a:avLst/>
            </a:prstGeom>
            <a:noFill/>
            <a:ln w="9525" cap="flat">
              <a:solidFill>
                <a:schemeClr val="tx1"/>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07" name="Line 16">
              <a:extLst>
                <a:ext uri="{FF2B5EF4-FFF2-40B4-BE49-F238E27FC236}">
                  <a16:creationId xmlns:a16="http://schemas.microsoft.com/office/drawing/2014/main" id="{30AD6E28-608A-4015-8398-E39C91EDBBFF}"/>
                </a:ext>
              </a:extLst>
            </p:cNvPr>
            <p:cNvSpPr>
              <a:spLocks noChangeShapeType="1"/>
            </p:cNvSpPr>
            <p:nvPr/>
          </p:nvSpPr>
          <p:spPr bwMode="auto">
            <a:xfrm flipV="1">
              <a:off x="1099080" y="5398206"/>
              <a:ext cx="0" cy="44147"/>
            </a:xfrm>
            <a:prstGeom prst="line">
              <a:avLst/>
            </a:prstGeom>
            <a:noFill/>
            <a:ln w="9525" cap="flat">
              <a:solidFill>
                <a:schemeClr val="tx1"/>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08" name="Line 17">
              <a:extLst>
                <a:ext uri="{FF2B5EF4-FFF2-40B4-BE49-F238E27FC236}">
                  <a16:creationId xmlns:a16="http://schemas.microsoft.com/office/drawing/2014/main" id="{0D92C9FD-0118-49B3-88BA-4DFB8F48D756}"/>
                </a:ext>
              </a:extLst>
            </p:cNvPr>
            <p:cNvSpPr>
              <a:spLocks noChangeShapeType="1"/>
            </p:cNvSpPr>
            <p:nvPr/>
          </p:nvSpPr>
          <p:spPr bwMode="auto">
            <a:xfrm flipV="1">
              <a:off x="1385003" y="5402044"/>
              <a:ext cx="0" cy="42227"/>
            </a:xfrm>
            <a:prstGeom prst="line">
              <a:avLst/>
            </a:prstGeom>
            <a:noFill/>
            <a:ln w="9525" cap="flat">
              <a:solidFill>
                <a:schemeClr val="tx1"/>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09" name="Line 21">
              <a:extLst>
                <a:ext uri="{FF2B5EF4-FFF2-40B4-BE49-F238E27FC236}">
                  <a16:creationId xmlns:a16="http://schemas.microsoft.com/office/drawing/2014/main" id="{6CF0CC49-4B35-43B9-BFA3-3679BAF22B3D}"/>
                </a:ext>
              </a:extLst>
            </p:cNvPr>
            <p:cNvSpPr>
              <a:spLocks noChangeShapeType="1"/>
            </p:cNvSpPr>
            <p:nvPr/>
          </p:nvSpPr>
          <p:spPr bwMode="auto">
            <a:xfrm flipV="1">
              <a:off x="2820379" y="5402044"/>
              <a:ext cx="0" cy="42227"/>
            </a:xfrm>
            <a:prstGeom prst="line">
              <a:avLst/>
            </a:prstGeom>
            <a:noFill/>
            <a:ln w="9525" cap="flat">
              <a:solidFill>
                <a:schemeClr val="tx1"/>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10" name="Oval 109">
              <a:extLst>
                <a:ext uri="{FF2B5EF4-FFF2-40B4-BE49-F238E27FC236}">
                  <a16:creationId xmlns:a16="http://schemas.microsoft.com/office/drawing/2014/main" id="{FFDBB818-42E6-4F86-85A2-B7B6B64B68A9}"/>
                </a:ext>
              </a:extLst>
            </p:cNvPr>
            <p:cNvSpPr>
              <a:spLocks noChangeArrowheads="1"/>
            </p:cNvSpPr>
            <p:nvPr/>
          </p:nvSpPr>
          <p:spPr bwMode="auto">
            <a:xfrm>
              <a:off x="2793513" y="4375157"/>
              <a:ext cx="59488" cy="63340"/>
            </a:xfrm>
            <a:prstGeom prst="ellipse">
              <a:avLst/>
            </a:prstGeom>
            <a:solidFill>
              <a:srgbClr val="7F7F7F"/>
            </a:solidFill>
            <a:ln w="19050">
              <a:solidFill>
                <a:srgbClr val="7F7F7F"/>
              </a:solidFill>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11" name="Line 110">
              <a:extLst>
                <a:ext uri="{FF2B5EF4-FFF2-40B4-BE49-F238E27FC236}">
                  <a16:creationId xmlns:a16="http://schemas.microsoft.com/office/drawing/2014/main" id="{271ED8B6-E7CF-4BAD-B0A4-112BA9D23F28}"/>
                </a:ext>
              </a:extLst>
            </p:cNvPr>
            <p:cNvSpPr>
              <a:spLocks noChangeShapeType="1"/>
            </p:cNvSpPr>
            <p:nvPr/>
          </p:nvSpPr>
          <p:spPr bwMode="auto">
            <a:xfrm>
              <a:off x="1352382" y="3922175"/>
              <a:ext cx="71001" cy="0"/>
            </a:xfrm>
            <a:prstGeom prst="line">
              <a:avLst/>
            </a:prstGeom>
            <a:noFill/>
            <a:ln w="19050" cap="flat">
              <a:solidFill>
                <a:srgbClr val="DA9C00"/>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12" name="Line 111">
              <a:extLst>
                <a:ext uri="{FF2B5EF4-FFF2-40B4-BE49-F238E27FC236}">
                  <a16:creationId xmlns:a16="http://schemas.microsoft.com/office/drawing/2014/main" id="{3DE7618E-098E-45DB-87FD-02A6D130F8FA}"/>
                </a:ext>
              </a:extLst>
            </p:cNvPr>
            <p:cNvSpPr>
              <a:spLocks noChangeShapeType="1"/>
            </p:cNvSpPr>
            <p:nvPr/>
          </p:nvSpPr>
          <p:spPr bwMode="auto">
            <a:xfrm>
              <a:off x="1352382" y="4799348"/>
              <a:ext cx="71001" cy="0"/>
            </a:xfrm>
            <a:prstGeom prst="line">
              <a:avLst/>
            </a:prstGeom>
            <a:noFill/>
            <a:ln w="19050" cap="flat">
              <a:solidFill>
                <a:srgbClr val="DA9C00"/>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13" name="Line 112">
              <a:extLst>
                <a:ext uri="{FF2B5EF4-FFF2-40B4-BE49-F238E27FC236}">
                  <a16:creationId xmlns:a16="http://schemas.microsoft.com/office/drawing/2014/main" id="{9BF46087-F3D0-44AC-8AB6-06E4331E8B0A}"/>
                </a:ext>
              </a:extLst>
            </p:cNvPr>
            <p:cNvSpPr>
              <a:spLocks noChangeShapeType="1"/>
            </p:cNvSpPr>
            <p:nvPr/>
          </p:nvSpPr>
          <p:spPr bwMode="auto">
            <a:xfrm>
              <a:off x="1388841" y="3922175"/>
              <a:ext cx="0" cy="877173"/>
            </a:xfrm>
            <a:prstGeom prst="line">
              <a:avLst/>
            </a:prstGeom>
            <a:noFill/>
            <a:ln w="19050" cap="flat">
              <a:solidFill>
                <a:srgbClr val="DA9C00"/>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14" name="Oval 158">
              <a:extLst>
                <a:ext uri="{FF2B5EF4-FFF2-40B4-BE49-F238E27FC236}">
                  <a16:creationId xmlns:a16="http://schemas.microsoft.com/office/drawing/2014/main" id="{411433AF-7BA7-4EE4-9B37-7E1610B55377}"/>
                </a:ext>
              </a:extLst>
            </p:cNvPr>
            <p:cNvSpPr>
              <a:spLocks noChangeArrowheads="1"/>
            </p:cNvSpPr>
            <p:nvPr/>
          </p:nvSpPr>
          <p:spPr bwMode="auto">
            <a:xfrm>
              <a:off x="1358138" y="4545985"/>
              <a:ext cx="59488" cy="63341"/>
            </a:xfrm>
            <a:prstGeom prst="ellipse">
              <a:avLst/>
            </a:prstGeom>
            <a:solidFill>
              <a:srgbClr val="DA9C00"/>
            </a:solidFill>
            <a:ln w="19050">
              <a:solidFill>
                <a:srgbClr val="DA9C00"/>
              </a:solidFill>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15" name="Rectangle 214">
              <a:extLst>
                <a:ext uri="{FF2B5EF4-FFF2-40B4-BE49-F238E27FC236}">
                  <a16:creationId xmlns:a16="http://schemas.microsoft.com/office/drawing/2014/main" id="{BEAF3781-F0E4-41D6-8DCC-22A638CA4CDB}"/>
                </a:ext>
              </a:extLst>
            </p:cNvPr>
            <p:cNvSpPr/>
            <p:nvPr/>
          </p:nvSpPr>
          <p:spPr>
            <a:xfrm>
              <a:off x="1542357" y="5484579"/>
              <a:ext cx="472063" cy="400002"/>
            </a:xfrm>
            <a:prstGeom prst="rect">
              <a:avLst/>
            </a:prstGeom>
          </p:spPr>
          <p:txBody>
            <a:bodyPr>
              <a:spAutoFit/>
            </a:bodyPr>
            <a:lstStyle/>
            <a:p>
              <a:pPr algn="ctr" defTabSz="914365">
                <a:defRPr sz="1100" b="0" i="0" u="none" strike="noStrike" kern="1200" baseline="0">
                  <a:solidFill>
                    <a:srgbClr val="656767"/>
                  </a:solidFill>
                  <a:latin typeface="+mn-lt"/>
                  <a:ea typeface="+mn-ea"/>
                  <a:cs typeface="+mn-cs"/>
                </a:defRPr>
              </a:pPr>
              <a:r>
                <a:rPr lang="en-US" sz="1000" kern="0" dirty="0">
                  <a:solidFill>
                    <a:srgbClr val="000000">
                      <a:lumMod val="95000"/>
                      <a:lumOff val="5000"/>
                    </a:srgbClr>
                  </a:solidFill>
                  <a:latin typeface="Arial" panose="020B0604020202020204"/>
                  <a:cs typeface="Arial" panose="020B0604020202020204" pitchFamily="34" charset="0"/>
                </a:rPr>
                <a:t>EOT</a:t>
              </a:r>
              <a:br>
                <a:rPr lang="en-US" sz="1000" kern="0" dirty="0">
                  <a:solidFill>
                    <a:srgbClr val="000000">
                      <a:lumMod val="95000"/>
                      <a:lumOff val="5000"/>
                    </a:srgbClr>
                  </a:solidFill>
                  <a:latin typeface="Arial" panose="020B0604020202020204"/>
                  <a:cs typeface="Arial" panose="020B0604020202020204" pitchFamily="34" charset="0"/>
                </a:rPr>
              </a:br>
              <a:r>
                <a:rPr lang="en-US" sz="1000" kern="0" dirty="0">
                  <a:solidFill>
                    <a:srgbClr val="000000">
                      <a:lumMod val="95000"/>
                      <a:lumOff val="5000"/>
                    </a:srgbClr>
                  </a:solidFill>
                  <a:latin typeface="Arial" panose="020B0604020202020204"/>
                  <a:cs typeface="Arial" panose="020B0604020202020204" pitchFamily="34" charset="0"/>
                </a:rPr>
                <a:t>83</a:t>
              </a:r>
              <a:endParaRPr lang="en-US" sz="1000" dirty="0">
                <a:solidFill>
                  <a:srgbClr val="000000">
                    <a:lumMod val="95000"/>
                    <a:lumOff val="5000"/>
                  </a:srgbClr>
                </a:solidFill>
                <a:latin typeface="Arial" panose="020B0604020202020204"/>
                <a:cs typeface="Arial" panose="020B0604020202020204" pitchFamily="34" charset="0"/>
              </a:endParaRPr>
            </a:p>
          </p:txBody>
        </p:sp>
        <p:sp>
          <p:nvSpPr>
            <p:cNvPr id="216" name="Oval 109">
              <a:extLst>
                <a:ext uri="{FF2B5EF4-FFF2-40B4-BE49-F238E27FC236}">
                  <a16:creationId xmlns:a16="http://schemas.microsoft.com/office/drawing/2014/main" id="{1355BFE0-557D-417A-800B-F65805885222}"/>
                </a:ext>
              </a:extLst>
            </p:cNvPr>
            <p:cNvSpPr>
              <a:spLocks noChangeArrowheads="1"/>
            </p:cNvSpPr>
            <p:nvPr/>
          </p:nvSpPr>
          <p:spPr bwMode="auto">
            <a:xfrm>
              <a:off x="3250224" y="4405868"/>
              <a:ext cx="59488" cy="63340"/>
            </a:xfrm>
            <a:prstGeom prst="ellipse">
              <a:avLst/>
            </a:prstGeom>
            <a:solidFill>
              <a:srgbClr val="7F7F7F"/>
            </a:solidFill>
            <a:ln w="19050">
              <a:solidFill>
                <a:srgbClr val="7F7F7F"/>
              </a:solidFill>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17" name="Oval 158">
              <a:extLst>
                <a:ext uri="{FF2B5EF4-FFF2-40B4-BE49-F238E27FC236}">
                  <a16:creationId xmlns:a16="http://schemas.microsoft.com/office/drawing/2014/main" id="{266C8AEA-B4A8-4838-A567-D5659E833F73}"/>
                </a:ext>
              </a:extLst>
            </p:cNvPr>
            <p:cNvSpPr>
              <a:spLocks noChangeArrowheads="1"/>
            </p:cNvSpPr>
            <p:nvPr/>
          </p:nvSpPr>
          <p:spPr bwMode="auto">
            <a:xfrm>
              <a:off x="1745766" y="4256153"/>
              <a:ext cx="59488" cy="61421"/>
            </a:xfrm>
            <a:prstGeom prst="ellipse">
              <a:avLst/>
            </a:prstGeom>
            <a:solidFill>
              <a:srgbClr val="DA9C00"/>
            </a:solidFill>
            <a:ln w="19050">
              <a:solidFill>
                <a:srgbClr val="DA9C00"/>
              </a:solidFill>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18" name="Line 110">
              <a:extLst>
                <a:ext uri="{FF2B5EF4-FFF2-40B4-BE49-F238E27FC236}">
                  <a16:creationId xmlns:a16="http://schemas.microsoft.com/office/drawing/2014/main" id="{ADB7515A-9FA6-432E-8BBF-5B4382641E61}"/>
                </a:ext>
              </a:extLst>
            </p:cNvPr>
            <p:cNvSpPr>
              <a:spLocks noChangeShapeType="1"/>
            </p:cNvSpPr>
            <p:nvPr/>
          </p:nvSpPr>
          <p:spPr bwMode="auto">
            <a:xfrm>
              <a:off x="1736172" y="3544049"/>
              <a:ext cx="71001" cy="0"/>
            </a:xfrm>
            <a:prstGeom prst="line">
              <a:avLst/>
            </a:prstGeom>
            <a:noFill/>
            <a:ln w="19050" cap="flat">
              <a:solidFill>
                <a:srgbClr val="DA9C00"/>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19" name="Line 111">
              <a:extLst>
                <a:ext uri="{FF2B5EF4-FFF2-40B4-BE49-F238E27FC236}">
                  <a16:creationId xmlns:a16="http://schemas.microsoft.com/office/drawing/2014/main" id="{9450716F-4AB1-44DB-9818-52B6B392A94A}"/>
                </a:ext>
              </a:extLst>
            </p:cNvPr>
            <p:cNvSpPr>
              <a:spLocks noChangeShapeType="1"/>
            </p:cNvSpPr>
            <p:nvPr/>
          </p:nvSpPr>
          <p:spPr bwMode="auto">
            <a:xfrm>
              <a:off x="1736172" y="4448095"/>
              <a:ext cx="71001" cy="0"/>
            </a:xfrm>
            <a:prstGeom prst="line">
              <a:avLst/>
            </a:prstGeom>
            <a:noFill/>
            <a:ln w="19050" cap="flat">
              <a:solidFill>
                <a:srgbClr val="DA9C00"/>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20" name="Line 112">
              <a:extLst>
                <a:ext uri="{FF2B5EF4-FFF2-40B4-BE49-F238E27FC236}">
                  <a16:creationId xmlns:a16="http://schemas.microsoft.com/office/drawing/2014/main" id="{A8D3CE70-794A-4154-BF81-8A26CDF5FB86}"/>
                </a:ext>
              </a:extLst>
            </p:cNvPr>
            <p:cNvSpPr>
              <a:spLocks noChangeShapeType="1"/>
            </p:cNvSpPr>
            <p:nvPr/>
          </p:nvSpPr>
          <p:spPr bwMode="auto">
            <a:xfrm>
              <a:off x="1772631" y="3544049"/>
              <a:ext cx="0" cy="904046"/>
            </a:xfrm>
            <a:prstGeom prst="line">
              <a:avLst/>
            </a:prstGeom>
            <a:noFill/>
            <a:ln w="19050" cap="flat">
              <a:solidFill>
                <a:srgbClr val="DA9C00"/>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21" name="Line 110">
              <a:extLst>
                <a:ext uri="{FF2B5EF4-FFF2-40B4-BE49-F238E27FC236}">
                  <a16:creationId xmlns:a16="http://schemas.microsoft.com/office/drawing/2014/main" id="{1F0AC153-BE8D-414C-9992-ADEFEA8027DD}"/>
                </a:ext>
              </a:extLst>
            </p:cNvPr>
            <p:cNvSpPr>
              <a:spLocks noChangeShapeType="1"/>
            </p:cNvSpPr>
            <p:nvPr/>
          </p:nvSpPr>
          <p:spPr bwMode="auto">
            <a:xfrm>
              <a:off x="3236792" y="3922175"/>
              <a:ext cx="71001" cy="0"/>
            </a:xfrm>
            <a:prstGeom prst="line">
              <a:avLst/>
            </a:prstGeom>
            <a:noFill/>
            <a:ln w="19050" cap="flat">
              <a:solidFill>
                <a:srgbClr val="7F7F7F"/>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22" name="Line 111">
              <a:extLst>
                <a:ext uri="{FF2B5EF4-FFF2-40B4-BE49-F238E27FC236}">
                  <a16:creationId xmlns:a16="http://schemas.microsoft.com/office/drawing/2014/main" id="{7F8EF08D-EE90-49B9-A512-DC837E23CC4C}"/>
                </a:ext>
              </a:extLst>
            </p:cNvPr>
            <p:cNvSpPr>
              <a:spLocks noChangeShapeType="1"/>
            </p:cNvSpPr>
            <p:nvPr/>
          </p:nvSpPr>
          <p:spPr bwMode="auto">
            <a:xfrm>
              <a:off x="3238710" y="4828140"/>
              <a:ext cx="72920" cy="0"/>
            </a:xfrm>
            <a:prstGeom prst="line">
              <a:avLst/>
            </a:prstGeom>
            <a:noFill/>
            <a:ln w="19050" cap="flat">
              <a:solidFill>
                <a:srgbClr val="7F7F7F"/>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23" name="Line 112">
              <a:extLst>
                <a:ext uri="{FF2B5EF4-FFF2-40B4-BE49-F238E27FC236}">
                  <a16:creationId xmlns:a16="http://schemas.microsoft.com/office/drawing/2014/main" id="{9F4646B8-C0FA-4964-8117-E018B94F0FA9}"/>
                </a:ext>
              </a:extLst>
            </p:cNvPr>
            <p:cNvSpPr>
              <a:spLocks noChangeShapeType="1"/>
            </p:cNvSpPr>
            <p:nvPr/>
          </p:nvSpPr>
          <p:spPr bwMode="auto">
            <a:xfrm>
              <a:off x="3275171" y="3922175"/>
              <a:ext cx="0" cy="905965"/>
            </a:xfrm>
            <a:prstGeom prst="line">
              <a:avLst/>
            </a:prstGeom>
            <a:noFill/>
            <a:ln w="19050" cap="flat">
              <a:solidFill>
                <a:srgbClr val="7F7F7F"/>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24" name="Line 110">
              <a:extLst>
                <a:ext uri="{FF2B5EF4-FFF2-40B4-BE49-F238E27FC236}">
                  <a16:creationId xmlns:a16="http://schemas.microsoft.com/office/drawing/2014/main" id="{B1BA2024-BF9D-4E80-A791-4C8955A7F1B3}"/>
                </a:ext>
              </a:extLst>
            </p:cNvPr>
            <p:cNvSpPr>
              <a:spLocks noChangeShapeType="1"/>
            </p:cNvSpPr>
            <p:nvPr/>
          </p:nvSpPr>
          <p:spPr bwMode="auto">
            <a:xfrm>
              <a:off x="2789675" y="3872270"/>
              <a:ext cx="71002" cy="0"/>
            </a:xfrm>
            <a:prstGeom prst="line">
              <a:avLst/>
            </a:prstGeom>
            <a:noFill/>
            <a:ln w="19050" cap="flat">
              <a:solidFill>
                <a:srgbClr val="7F7F7F"/>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25" name="Line 111">
              <a:extLst>
                <a:ext uri="{FF2B5EF4-FFF2-40B4-BE49-F238E27FC236}">
                  <a16:creationId xmlns:a16="http://schemas.microsoft.com/office/drawing/2014/main" id="{F8882ACA-CBFD-4857-AC65-643C7518191E}"/>
                </a:ext>
              </a:extLst>
            </p:cNvPr>
            <p:cNvSpPr>
              <a:spLocks noChangeShapeType="1"/>
            </p:cNvSpPr>
            <p:nvPr/>
          </p:nvSpPr>
          <p:spPr bwMode="auto">
            <a:xfrm>
              <a:off x="2789675" y="4770557"/>
              <a:ext cx="71002" cy="0"/>
            </a:xfrm>
            <a:prstGeom prst="line">
              <a:avLst/>
            </a:prstGeom>
            <a:noFill/>
            <a:ln w="19050" cap="flat">
              <a:solidFill>
                <a:srgbClr val="7F7F7F"/>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27" name="Line 112">
              <a:extLst>
                <a:ext uri="{FF2B5EF4-FFF2-40B4-BE49-F238E27FC236}">
                  <a16:creationId xmlns:a16="http://schemas.microsoft.com/office/drawing/2014/main" id="{83026312-BF90-4A01-B8E8-5C446053BA9C}"/>
                </a:ext>
              </a:extLst>
            </p:cNvPr>
            <p:cNvSpPr>
              <a:spLocks noChangeShapeType="1"/>
            </p:cNvSpPr>
            <p:nvPr/>
          </p:nvSpPr>
          <p:spPr bwMode="auto">
            <a:xfrm>
              <a:off x="2826136" y="3872270"/>
              <a:ext cx="0" cy="898287"/>
            </a:xfrm>
            <a:prstGeom prst="line">
              <a:avLst/>
            </a:prstGeom>
            <a:noFill/>
            <a:ln w="19050" cap="flat">
              <a:solidFill>
                <a:srgbClr val="7F7F7F"/>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28" name="TextBox 227">
              <a:extLst>
                <a:ext uri="{FF2B5EF4-FFF2-40B4-BE49-F238E27FC236}">
                  <a16:creationId xmlns:a16="http://schemas.microsoft.com/office/drawing/2014/main" id="{E4E67F16-FF50-4639-B727-11C2F75E9860}"/>
                </a:ext>
              </a:extLst>
            </p:cNvPr>
            <p:cNvSpPr txBox="1"/>
            <p:nvPr/>
          </p:nvSpPr>
          <p:spPr>
            <a:xfrm>
              <a:off x="828661" y="3549807"/>
              <a:ext cx="255068" cy="246155"/>
            </a:xfrm>
            <a:prstGeom prst="rect">
              <a:avLst/>
            </a:prstGeom>
            <a:noFill/>
          </p:spPr>
          <p:txBody>
            <a:bodyPr wrap="none">
              <a:spAutoFit/>
            </a:bodyPr>
            <a:lstStyle/>
            <a:p>
              <a:pPr algn="r" defTabSz="914365">
                <a:defRPr/>
              </a:pPr>
              <a:r>
                <a:rPr lang="en-US" sz="1000">
                  <a:solidFill>
                    <a:srgbClr val="000000">
                      <a:lumMod val="95000"/>
                      <a:lumOff val="5000"/>
                    </a:srgbClr>
                  </a:solidFill>
                  <a:latin typeface="Arial" panose="020B0604020202020204"/>
                  <a:cs typeface="Arial" panose="020B0604020202020204" pitchFamily="34" charset="0"/>
                </a:rPr>
                <a:t>8</a:t>
              </a:r>
            </a:p>
          </p:txBody>
        </p:sp>
        <p:sp>
          <p:nvSpPr>
            <p:cNvPr id="229" name="TextBox 228">
              <a:extLst>
                <a:ext uri="{FF2B5EF4-FFF2-40B4-BE49-F238E27FC236}">
                  <a16:creationId xmlns:a16="http://schemas.microsoft.com/office/drawing/2014/main" id="{2EECB3E4-454B-418D-A284-5F46D0C042CC}"/>
                </a:ext>
              </a:extLst>
            </p:cNvPr>
            <p:cNvSpPr txBox="1"/>
            <p:nvPr/>
          </p:nvSpPr>
          <p:spPr>
            <a:xfrm>
              <a:off x="828661" y="3895302"/>
              <a:ext cx="255068" cy="246155"/>
            </a:xfrm>
            <a:prstGeom prst="rect">
              <a:avLst/>
            </a:prstGeom>
            <a:noFill/>
          </p:spPr>
          <p:txBody>
            <a:bodyPr wrap="none">
              <a:spAutoFit/>
            </a:bodyPr>
            <a:lstStyle/>
            <a:p>
              <a:pPr algn="r" defTabSz="914365">
                <a:defRPr/>
              </a:pPr>
              <a:r>
                <a:rPr lang="en-US" sz="1000">
                  <a:solidFill>
                    <a:srgbClr val="000000">
                      <a:lumMod val="95000"/>
                      <a:lumOff val="5000"/>
                    </a:srgbClr>
                  </a:solidFill>
                  <a:latin typeface="Arial" panose="020B0604020202020204"/>
                  <a:cs typeface="Arial" panose="020B0604020202020204" pitchFamily="34" charset="0"/>
                </a:rPr>
                <a:t>4</a:t>
              </a:r>
            </a:p>
          </p:txBody>
        </p:sp>
        <p:sp>
          <p:nvSpPr>
            <p:cNvPr id="230" name="TextBox 229">
              <a:extLst>
                <a:ext uri="{FF2B5EF4-FFF2-40B4-BE49-F238E27FC236}">
                  <a16:creationId xmlns:a16="http://schemas.microsoft.com/office/drawing/2014/main" id="{CEA5D1D9-644E-4317-BFDE-93E13E538CA5}"/>
                </a:ext>
              </a:extLst>
            </p:cNvPr>
            <p:cNvSpPr txBox="1"/>
            <p:nvPr/>
          </p:nvSpPr>
          <p:spPr>
            <a:xfrm>
              <a:off x="828661" y="4240797"/>
              <a:ext cx="255068" cy="246155"/>
            </a:xfrm>
            <a:prstGeom prst="rect">
              <a:avLst/>
            </a:prstGeom>
            <a:noFill/>
          </p:spPr>
          <p:txBody>
            <a:bodyPr wrap="none">
              <a:spAutoFit/>
            </a:bodyPr>
            <a:lstStyle/>
            <a:p>
              <a:pPr algn="r" defTabSz="914365">
                <a:defRPr/>
              </a:pPr>
              <a:r>
                <a:rPr lang="en-US" sz="1000">
                  <a:solidFill>
                    <a:srgbClr val="000000">
                      <a:lumMod val="95000"/>
                      <a:lumOff val="5000"/>
                    </a:srgbClr>
                  </a:solidFill>
                  <a:latin typeface="Arial" panose="020B0604020202020204"/>
                  <a:cs typeface="Arial" panose="020B0604020202020204" pitchFamily="34" charset="0"/>
                </a:rPr>
                <a:t>2</a:t>
              </a:r>
            </a:p>
          </p:txBody>
        </p:sp>
        <p:sp>
          <p:nvSpPr>
            <p:cNvPr id="231" name="TextBox 230">
              <a:extLst>
                <a:ext uri="{FF2B5EF4-FFF2-40B4-BE49-F238E27FC236}">
                  <a16:creationId xmlns:a16="http://schemas.microsoft.com/office/drawing/2014/main" id="{6B5E308C-A673-4732-BE75-7BC72839FBE8}"/>
                </a:ext>
              </a:extLst>
            </p:cNvPr>
            <p:cNvSpPr txBox="1"/>
            <p:nvPr/>
          </p:nvSpPr>
          <p:spPr>
            <a:xfrm>
              <a:off x="828661" y="4586292"/>
              <a:ext cx="255068" cy="246155"/>
            </a:xfrm>
            <a:prstGeom prst="rect">
              <a:avLst/>
            </a:prstGeom>
            <a:noFill/>
          </p:spPr>
          <p:txBody>
            <a:bodyPr wrap="none">
              <a:spAutoFit/>
            </a:bodyPr>
            <a:lstStyle/>
            <a:p>
              <a:pPr algn="r" defTabSz="914365">
                <a:defRPr/>
              </a:pPr>
              <a:r>
                <a:rPr lang="en-US" sz="1000">
                  <a:solidFill>
                    <a:srgbClr val="000000">
                      <a:lumMod val="95000"/>
                      <a:lumOff val="5000"/>
                    </a:srgbClr>
                  </a:solidFill>
                  <a:latin typeface="Arial" panose="020B0604020202020204"/>
                  <a:cs typeface="Arial" panose="020B0604020202020204" pitchFamily="34" charset="0"/>
                </a:rPr>
                <a:t>1</a:t>
              </a:r>
            </a:p>
          </p:txBody>
        </p:sp>
        <p:sp>
          <p:nvSpPr>
            <p:cNvPr id="232" name="TextBox 231">
              <a:extLst>
                <a:ext uri="{FF2B5EF4-FFF2-40B4-BE49-F238E27FC236}">
                  <a16:creationId xmlns:a16="http://schemas.microsoft.com/office/drawing/2014/main" id="{30F4E226-0E81-4F2C-92C9-3DBDFCA8C030}"/>
                </a:ext>
              </a:extLst>
            </p:cNvPr>
            <p:cNvSpPr txBox="1"/>
            <p:nvPr/>
          </p:nvSpPr>
          <p:spPr>
            <a:xfrm>
              <a:off x="722917" y="4931788"/>
              <a:ext cx="360811" cy="246155"/>
            </a:xfrm>
            <a:prstGeom prst="rect">
              <a:avLst/>
            </a:prstGeom>
            <a:noFill/>
          </p:spPr>
          <p:txBody>
            <a:bodyPr wrap="none">
              <a:spAutoFit/>
            </a:bodyPr>
            <a:lstStyle/>
            <a:p>
              <a:pPr algn="r" defTabSz="914365">
                <a:defRPr/>
              </a:pPr>
              <a:r>
                <a:rPr lang="en-US" sz="1000">
                  <a:solidFill>
                    <a:srgbClr val="000000">
                      <a:lumMod val="95000"/>
                      <a:lumOff val="5000"/>
                    </a:srgbClr>
                  </a:solidFill>
                  <a:latin typeface="Arial" panose="020B0604020202020204"/>
                  <a:cs typeface="Arial" panose="020B0604020202020204" pitchFamily="34" charset="0"/>
                </a:rPr>
                <a:t>0.5</a:t>
              </a:r>
            </a:p>
          </p:txBody>
        </p:sp>
        <p:sp>
          <p:nvSpPr>
            <p:cNvPr id="233" name="TextBox 232">
              <a:extLst>
                <a:ext uri="{FF2B5EF4-FFF2-40B4-BE49-F238E27FC236}">
                  <a16:creationId xmlns:a16="http://schemas.microsoft.com/office/drawing/2014/main" id="{9B554349-1667-4354-8B38-2B6CFB140CB2}"/>
                </a:ext>
              </a:extLst>
            </p:cNvPr>
            <p:cNvSpPr txBox="1"/>
            <p:nvPr/>
          </p:nvSpPr>
          <p:spPr>
            <a:xfrm>
              <a:off x="652420" y="5277283"/>
              <a:ext cx="431307" cy="246155"/>
            </a:xfrm>
            <a:prstGeom prst="rect">
              <a:avLst/>
            </a:prstGeom>
            <a:noFill/>
          </p:spPr>
          <p:txBody>
            <a:bodyPr wrap="none">
              <a:spAutoFit/>
            </a:bodyPr>
            <a:lstStyle/>
            <a:p>
              <a:pPr algn="r" defTabSz="914365">
                <a:defRPr/>
              </a:pPr>
              <a:r>
                <a:rPr lang="en-US" sz="1000">
                  <a:solidFill>
                    <a:srgbClr val="000000">
                      <a:lumMod val="95000"/>
                      <a:lumOff val="5000"/>
                    </a:srgbClr>
                  </a:solidFill>
                  <a:latin typeface="Arial" panose="020B0604020202020204"/>
                  <a:cs typeface="Arial" panose="020B0604020202020204" pitchFamily="34" charset="0"/>
                </a:rPr>
                <a:t>0.25</a:t>
              </a:r>
            </a:p>
          </p:txBody>
        </p:sp>
        <p:sp>
          <p:nvSpPr>
            <p:cNvPr id="234" name="TextBox 233">
              <a:extLst>
                <a:ext uri="{FF2B5EF4-FFF2-40B4-BE49-F238E27FC236}">
                  <a16:creationId xmlns:a16="http://schemas.microsoft.com/office/drawing/2014/main" id="{CF77708A-3214-4E61-B2C5-C4AB99E7067E}"/>
                </a:ext>
              </a:extLst>
            </p:cNvPr>
            <p:cNvSpPr txBox="1"/>
            <p:nvPr/>
          </p:nvSpPr>
          <p:spPr>
            <a:xfrm>
              <a:off x="783109" y="3211991"/>
              <a:ext cx="325563" cy="246155"/>
            </a:xfrm>
            <a:prstGeom prst="rect">
              <a:avLst/>
            </a:prstGeom>
            <a:noFill/>
          </p:spPr>
          <p:txBody>
            <a:bodyPr wrap="none">
              <a:spAutoFit/>
            </a:bodyPr>
            <a:lstStyle/>
            <a:p>
              <a:pPr algn="r" defTabSz="914365">
                <a:defRPr/>
              </a:pPr>
              <a:r>
                <a:rPr lang="en-US" sz="1000">
                  <a:solidFill>
                    <a:srgbClr val="000000">
                      <a:lumMod val="95000"/>
                      <a:lumOff val="5000"/>
                    </a:srgbClr>
                  </a:solidFill>
                  <a:latin typeface="Arial" panose="020B0604020202020204"/>
                  <a:cs typeface="Arial" panose="020B0604020202020204" pitchFamily="34" charset="0"/>
                </a:rPr>
                <a:t>16</a:t>
              </a:r>
            </a:p>
          </p:txBody>
        </p:sp>
        <p:sp>
          <p:nvSpPr>
            <p:cNvPr id="236" name="Rectangle 235">
              <a:extLst>
                <a:ext uri="{FF2B5EF4-FFF2-40B4-BE49-F238E27FC236}">
                  <a16:creationId xmlns:a16="http://schemas.microsoft.com/office/drawing/2014/main" id="{31E17C6A-C68B-40E3-AFFC-C9E8A45F0762}"/>
                </a:ext>
              </a:extLst>
            </p:cNvPr>
            <p:cNvSpPr/>
            <p:nvPr/>
          </p:nvSpPr>
          <p:spPr>
            <a:xfrm>
              <a:off x="1780307" y="3112181"/>
              <a:ext cx="1134101" cy="246155"/>
            </a:xfrm>
            <a:prstGeom prst="rect">
              <a:avLst/>
            </a:prstGeom>
          </p:spPr>
          <p:txBody>
            <a:bodyPr>
              <a:spAutoFit/>
            </a:bodyPr>
            <a:lstStyle/>
            <a:p>
              <a:pPr algn="ctr" defTabSz="914365">
                <a:defRPr/>
              </a:pPr>
              <a:r>
                <a:rPr lang="en-US" sz="1000" b="1" dirty="0">
                  <a:solidFill>
                    <a:srgbClr val="000000">
                      <a:lumMod val="95000"/>
                      <a:lumOff val="5000"/>
                    </a:srgbClr>
                  </a:solidFill>
                  <a:latin typeface="Arial" panose="020B0604020202020204"/>
                  <a:cs typeface="Arial" panose="020B0604020202020204" pitchFamily="34" charset="0"/>
                </a:rPr>
                <a:t>P=0.04</a:t>
              </a:r>
            </a:p>
          </p:txBody>
        </p:sp>
        <p:sp>
          <p:nvSpPr>
            <p:cNvPr id="237" name="Rectangle 236">
              <a:extLst>
                <a:ext uri="{FF2B5EF4-FFF2-40B4-BE49-F238E27FC236}">
                  <a16:creationId xmlns:a16="http://schemas.microsoft.com/office/drawing/2014/main" id="{93E5EEBC-ADBB-4BB9-92D0-4A4EFC15D8D3}"/>
                </a:ext>
              </a:extLst>
            </p:cNvPr>
            <p:cNvSpPr/>
            <p:nvPr/>
          </p:nvSpPr>
          <p:spPr>
            <a:xfrm>
              <a:off x="1001212" y="5484581"/>
              <a:ext cx="763743" cy="400002"/>
            </a:xfrm>
            <a:prstGeom prst="rect">
              <a:avLst/>
            </a:prstGeom>
          </p:spPr>
          <p:txBody>
            <a:bodyPr>
              <a:spAutoFit/>
            </a:bodyPr>
            <a:lstStyle/>
            <a:p>
              <a:pPr algn="ctr" defTabSz="914365">
                <a:defRPr sz="1100" b="0" i="0" u="none" strike="noStrike" kern="1200" baseline="0">
                  <a:solidFill>
                    <a:srgbClr val="656767"/>
                  </a:solidFill>
                  <a:latin typeface="+mn-lt"/>
                  <a:ea typeface="+mn-ea"/>
                  <a:cs typeface="+mn-cs"/>
                </a:defRPr>
              </a:pPr>
              <a:r>
                <a:rPr lang="en-US" sz="1000" kern="0" dirty="0">
                  <a:solidFill>
                    <a:srgbClr val="000000">
                      <a:lumMod val="95000"/>
                      <a:lumOff val="5000"/>
                    </a:srgbClr>
                  </a:solidFill>
                  <a:latin typeface="Arial" panose="020B0604020202020204"/>
                  <a:cs typeface="Arial" panose="020B0604020202020204" pitchFamily="34" charset="0"/>
                </a:rPr>
                <a:t>Baseline</a:t>
              </a:r>
              <a:br>
                <a:rPr lang="en-US" sz="1000" kern="0" dirty="0">
                  <a:solidFill>
                    <a:srgbClr val="000000">
                      <a:lumMod val="95000"/>
                      <a:lumOff val="5000"/>
                    </a:srgbClr>
                  </a:solidFill>
                  <a:latin typeface="Arial" panose="020B0604020202020204"/>
                  <a:cs typeface="Arial" panose="020B0604020202020204" pitchFamily="34" charset="0"/>
                </a:rPr>
              </a:br>
              <a:r>
                <a:rPr lang="en-US" sz="1000" kern="0" dirty="0">
                  <a:solidFill>
                    <a:srgbClr val="000000">
                      <a:lumMod val="95000"/>
                      <a:lumOff val="5000"/>
                    </a:srgbClr>
                  </a:solidFill>
                  <a:latin typeface="Arial" panose="020B0604020202020204"/>
                  <a:cs typeface="Arial" panose="020B0604020202020204" pitchFamily="34" charset="0"/>
                </a:rPr>
                <a:t>−15</a:t>
              </a:r>
              <a:endParaRPr lang="en-US" sz="1000" dirty="0">
                <a:solidFill>
                  <a:srgbClr val="000000">
                    <a:lumMod val="95000"/>
                    <a:lumOff val="5000"/>
                  </a:srgbClr>
                </a:solidFill>
                <a:latin typeface="Arial" panose="020B0604020202020204"/>
                <a:cs typeface="Arial" panose="020B0604020202020204" pitchFamily="34" charset="0"/>
              </a:endParaRPr>
            </a:p>
          </p:txBody>
        </p:sp>
        <p:sp>
          <p:nvSpPr>
            <p:cNvPr id="238" name="Line 17">
              <a:extLst>
                <a:ext uri="{FF2B5EF4-FFF2-40B4-BE49-F238E27FC236}">
                  <a16:creationId xmlns:a16="http://schemas.microsoft.com/office/drawing/2014/main" id="{96CB6B1E-C833-4159-8B65-FED264175CB6}"/>
                </a:ext>
              </a:extLst>
            </p:cNvPr>
            <p:cNvSpPr>
              <a:spLocks noChangeShapeType="1"/>
            </p:cNvSpPr>
            <p:nvPr/>
          </p:nvSpPr>
          <p:spPr bwMode="auto">
            <a:xfrm flipV="1">
              <a:off x="1780307" y="5413561"/>
              <a:ext cx="0" cy="44147"/>
            </a:xfrm>
            <a:prstGeom prst="line">
              <a:avLst/>
            </a:prstGeom>
            <a:noFill/>
            <a:ln w="9525" cap="flat">
              <a:solidFill>
                <a:schemeClr val="tx1"/>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sp>
          <p:nvSpPr>
            <p:cNvPr id="239" name="Rectangle 238">
              <a:extLst>
                <a:ext uri="{FF2B5EF4-FFF2-40B4-BE49-F238E27FC236}">
                  <a16:creationId xmlns:a16="http://schemas.microsoft.com/office/drawing/2014/main" id="{836C8C51-C3D4-43EE-8848-5D7EA85C68C5}"/>
                </a:ext>
              </a:extLst>
            </p:cNvPr>
            <p:cNvSpPr/>
            <p:nvPr/>
          </p:nvSpPr>
          <p:spPr>
            <a:xfrm>
              <a:off x="3031463" y="5484581"/>
              <a:ext cx="473982" cy="400002"/>
            </a:xfrm>
            <a:prstGeom prst="rect">
              <a:avLst/>
            </a:prstGeom>
          </p:spPr>
          <p:txBody>
            <a:bodyPr>
              <a:spAutoFit/>
            </a:bodyPr>
            <a:lstStyle/>
            <a:p>
              <a:pPr algn="ctr" defTabSz="914365">
                <a:defRPr sz="1100" b="0" i="0" u="none" strike="noStrike" kern="1200" baseline="0">
                  <a:solidFill>
                    <a:srgbClr val="656767"/>
                  </a:solidFill>
                  <a:latin typeface="+mn-lt"/>
                  <a:ea typeface="+mn-ea"/>
                  <a:cs typeface="+mn-cs"/>
                </a:defRPr>
              </a:pPr>
              <a:r>
                <a:rPr lang="en-US" sz="1000" kern="0" dirty="0">
                  <a:solidFill>
                    <a:srgbClr val="000000">
                      <a:lumMod val="95000"/>
                      <a:lumOff val="5000"/>
                    </a:srgbClr>
                  </a:solidFill>
                  <a:latin typeface="Arial" panose="020B0604020202020204"/>
                  <a:cs typeface="Arial" panose="020B0604020202020204" pitchFamily="34" charset="0"/>
                </a:rPr>
                <a:t>EOT</a:t>
              </a:r>
              <a:br>
                <a:rPr lang="en-US" sz="1000" kern="0" dirty="0">
                  <a:solidFill>
                    <a:srgbClr val="000000">
                      <a:lumMod val="95000"/>
                      <a:lumOff val="5000"/>
                    </a:srgbClr>
                  </a:solidFill>
                  <a:latin typeface="Arial" panose="020B0604020202020204"/>
                  <a:cs typeface="Arial" panose="020B0604020202020204" pitchFamily="34" charset="0"/>
                </a:rPr>
              </a:br>
              <a:r>
                <a:rPr lang="en-US" sz="1000" kern="0" dirty="0">
                  <a:solidFill>
                    <a:srgbClr val="000000">
                      <a:lumMod val="95000"/>
                      <a:lumOff val="5000"/>
                    </a:srgbClr>
                  </a:solidFill>
                  <a:latin typeface="Arial" panose="020B0604020202020204"/>
                  <a:cs typeface="Arial" panose="020B0604020202020204" pitchFamily="34" charset="0"/>
                </a:rPr>
                <a:t>83</a:t>
              </a:r>
              <a:endParaRPr lang="en-US" sz="1000" dirty="0">
                <a:solidFill>
                  <a:srgbClr val="000000">
                    <a:lumMod val="95000"/>
                    <a:lumOff val="5000"/>
                  </a:srgbClr>
                </a:solidFill>
                <a:latin typeface="Arial" panose="020B0604020202020204"/>
                <a:cs typeface="Arial" panose="020B0604020202020204" pitchFamily="34" charset="0"/>
              </a:endParaRPr>
            </a:p>
          </p:txBody>
        </p:sp>
        <p:sp>
          <p:nvSpPr>
            <p:cNvPr id="240" name="Rectangle 239">
              <a:extLst>
                <a:ext uri="{FF2B5EF4-FFF2-40B4-BE49-F238E27FC236}">
                  <a16:creationId xmlns:a16="http://schemas.microsoft.com/office/drawing/2014/main" id="{D6E18C06-2769-4A82-94DB-087E99DB550A}"/>
                </a:ext>
              </a:extLst>
            </p:cNvPr>
            <p:cNvSpPr/>
            <p:nvPr/>
          </p:nvSpPr>
          <p:spPr>
            <a:xfrm>
              <a:off x="2434670" y="5484580"/>
              <a:ext cx="763743" cy="400002"/>
            </a:xfrm>
            <a:prstGeom prst="rect">
              <a:avLst/>
            </a:prstGeom>
          </p:spPr>
          <p:txBody>
            <a:bodyPr>
              <a:spAutoFit/>
            </a:bodyPr>
            <a:lstStyle/>
            <a:p>
              <a:pPr algn="ctr" defTabSz="914365">
                <a:defRPr sz="1100" b="0" i="0" u="none" strike="noStrike" kern="1200" baseline="0">
                  <a:solidFill>
                    <a:srgbClr val="656767"/>
                  </a:solidFill>
                  <a:latin typeface="+mn-lt"/>
                  <a:ea typeface="+mn-ea"/>
                  <a:cs typeface="+mn-cs"/>
                </a:defRPr>
              </a:pPr>
              <a:r>
                <a:rPr lang="en-US" sz="1000" kern="0" dirty="0">
                  <a:solidFill>
                    <a:srgbClr val="000000">
                      <a:lumMod val="95000"/>
                      <a:lumOff val="5000"/>
                    </a:srgbClr>
                  </a:solidFill>
                  <a:latin typeface="Arial" panose="020B0604020202020204"/>
                  <a:cs typeface="Arial" panose="020B0604020202020204" pitchFamily="34" charset="0"/>
                </a:rPr>
                <a:t>Baseline</a:t>
              </a:r>
              <a:br>
                <a:rPr lang="en-US" sz="1000" kern="0" dirty="0">
                  <a:solidFill>
                    <a:srgbClr val="000000">
                      <a:lumMod val="95000"/>
                      <a:lumOff val="5000"/>
                    </a:srgbClr>
                  </a:solidFill>
                  <a:latin typeface="Arial" panose="020B0604020202020204"/>
                  <a:cs typeface="Arial" panose="020B0604020202020204" pitchFamily="34" charset="0"/>
                </a:rPr>
              </a:br>
              <a:r>
                <a:rPr lang="en-US" sz="1000" kern="0" dirty="0">
                  <a:solidFill>
                    <a:srgbClr val="000000">
                      <a:lumMod val="95000"/>
                      <a:lumOff val="5000"/>
                    </a:srgbClr>
                  </a:solidFill>
                  <a:latin typeface="Arial" panose="020B0604020202020204"/>
                  <a:cs typeface="Arial" panose="020B0604020202020204" pitchFamily="34" charset="0"/>
                </a:rPr>
                <a:t>−15</a:t>
              </a:r>
              <a:endParaRPr lang="en-US" sz="1000" dirty="0">
                <a:solidFill>
                  <a:srgbClr val="000000">
                    <a:lumMod val="95000"/>
                    <a:lumOff val="5000"/>
                  </a:srgbClr>
                </a:solidFill>
                <a:latin typeface="Arial" panose="020B0604020202020204"/>
                <a:cs typeface="Arial" panose="020B0604020202020204" pitchFamily="34" charset="0"/>
              </a:endParaRPr>
            </a:p>
          </p:txBody>
        </p:sp>
        <p:sp>
          <p:nvSpPr>
            <p:cNvPr id="241" name="Line 21">
              <a:extLst>
                <a:ext uri="{FF2B5EF4-FFF2-40B4-BE49-F238E27FC236}">
                  <a16:creationId xmlns:a16="http://schemas.microsoft.com/office/drawing/2014/main" id="{4B81437A-60DB-404E-9D82-5ABEF9671DFA}"/>
                </a:ext>
              </a:extLst>
            </p:cNvPr>
            <p:cNvSpPr>
              <a:spLocks noChangeShapeType="1"/>
            </p:cNvSpPr>
            <p:nvPr/>
          </p:nvSpPr>
          <p:spPr bwMode="auto">
            <a:xfrm flipV="1">
              <a:off x="3273251" y="5403965"/>
              <a:ext cx="0" cy="44146"/>
            </a:xfrm>
            <a:prstGeom prst="line">
              <a:avLst/>
            </a:prstGeom>
            <a:noFill/>
            <a:ln w="9525" cap="flat">
              <a:solidFill>
                <a:schemeClr val="tx1"/>
              </a:solidFill>
              <a:prstDash val="solid"/>
              <a:miter lim="800000"/>
              <a:headEnd/>
              <a:tailEnd/>
            </a:ln>
          </p:spPr>
          <p:txBody>
            <a:bodyPr lIns="91437" tIns="45717" rIns="91437" bIns="45717"/>
            <a:lstStyle/>
            <a:p>
              <a:pPr defTabSz="914365">
                <a:defRPr/>
              </a:pPr>
              <a:endParaRPr lang="en-US" sz="1000" b="1">
                <a:solidFill>
                  <a:srgbClr val="000000">
                    <a:lumMod val="95000"/>
                    <a:lumOff val="5000"/>
                  </a:srgbClr>
                </a:solidFill>
                <a:latin typeface="Arial" panose="020B0604020202020204"/>
              </a:endParaRPr>
            </a:p>
          </p:txBody>
        </p:sp>
        <p:cxnSp>
          <p:nvCxnSpPr>
            <p:cNvPr id="242" name="Straight Connector 241">
              <a:extLst>
                <a:ext uri="{FF2B5EF4-FFF2-40B4-BE49-F238E27FC236}">
                  <a16:creationId xmlns:a16="http://schemas.microsoft.com/office/drawing/2014/main" id="{2E96BB12-6D8D-4CCB-A23E-1E9833028041}"/>
                </a:ext>
              </a:extLst>
            </p:cNvPr>
            <p:cNvCxnSpPr>
              <a:endCxn id="214" idx="3"/>
            </p:cNvCxnSpPr>
            <p:nvPr/>
          </p:nvCxnSpPr>
          <p:spPr>
            <a:xfrm flipH="1">
              <a:off x="1365814" y="4275348"/>
              <a:ext cx="414493" cy="324381"/>
            </a:xfrm>
            <a:prstGeom prst="line">
              <a:avLst/>
            </a:prstGeom>
            <a:ln w="19050">
              <a:solidFill>
                <a:srgbClr val="DA9C0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112FBF6B-A4FE-42EC-968D-D09F634E9ABD}"/>
                </a:ext>
              </a:extLst>
            </p:cNvPr>
            <p:cNvCxnSpPr/>
            <p:nvPr/>
          </p:nvCxnSpPr>
          <p:spPr>
            <a:xfrm>
              <a:off x="2820379" y="4398190"/>
              <a:ext cx="456710" cy="4030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grpSp>
      <p:grpSp>
        <p:nvGrpSpPr>
          <p:cNvPr id="64557" name="Group 252">
            <a:extLst>
              <a:ext uri="{FF2B5EF4-FFF2-40B4-BE49-F238E27FC236}">
                <a16:creationId xmlns:a16="http://schemas.microsoft.com/office/drawing/2014/main" id="{CFD433C9-B26B-A765-A364-36F0DED18832}"/>
              </a:ext>
            </a:extLst>
          </p:cNvPr>
          <p:cNvGrpSpPr>
            <a:grpSpLocks/>
          </p:cNvGrpSpPr>
          <p:nvPr/>
        </p:nvGrpSpPr>
        <p:grpSpPr bwMode="auto">
          <a:xfrm>
            <a:off x="8860705" y="4676957"/>
            <a:ext cx="2730144" cy="228472"/>
            <a:chOff x="4905017" y="5362823"/>
            <a:chExt cx="2730310" cy="229221"/>
          </a:xfrm>
        </p:grpSpPr>
        <p:sp>
          <p:nvSpPr>
            <p:cNvPr id="254" name="TextBox 253">
              <a:extLst>
                <a:ext uri="{FF2B5EF4-FFF2-40B4-BE49-F238E27FC236}">
                  <a16:creationId xmlns:a16="http://schemas.microsoft.com/office/drawing/2014/main" id="{3951317F-9058-43A6-9913-36EA11DC088C}"/>
                </a:ext>
              </a:extLst>
            </p:cNvPr>
            <p:cNvSpPr txBox="1"/>
            <p:nvPr/>
          </p:nvSpPr>
          <p:spPr>
            <a:xfrm>
              <a:off x="4905017" y="5403274"/>
              <a:ext cx="2075573" cy="148318"/>
            </a:xfrm>
            <a:prstGeom prst="rect">
              <a:avLst/>
            </a:prstGeom>
            <a:noFill/>
          </p:spPr>
          <p:txBody>
            <a:bodyPr rIns="89997" anchor="ctr"/>
            <a:lstStyle/>
            <a:p>
              <a:pPr algn="ctr" defTabSz="914365">
                <a:buClr>
                  <a:srgbClr val="7F134C"/>
                </a:buClr>
                <a:defRPr/>
              </a:pPr>
              <a:r>
                <a:rPr lang="en-US" sz="1000">
                  <a:solidFill>
                    <a:srgbClr val="000000"/>
                  </a:solidFill>
                  <a:latin typeface="Arial" panose="020B0604020202020204"/>
                </a:rPr>
                <a:t>Tezepelumab 210 mg Q4W</a:t>
              </a:r>
            </a:p>
          </p:txBody>
        </p:sp>
        <p:sp>
          <p:nvSpPr>
            <p:cNvPr id="255" name="TextBox 254">
              <a:extLst>
                <a:ext uri="{FF2B5EF4-FFF2-40B4-BE49-F238E27FC236}">
                  <a16:creationId xmlns:a16="http://schemas.microsoft.com/office/drawing/2014/main" id="{198C7325-D690-4EF4-9730-AA4C4D23F897}"/>
                </a:ext>
              </a:extLst>
            </p:cNvPr>
            <p:cNvSpPr txBox="1"/>
            <p:nvPr/>
          </p:nvSpPr>
          <p:spPr>
            <a:xfrm>
              <a:off x="6698343" y="5362823"/>
              <a:ext cx="936984" cy="229221"/>
            </a:xfrm>
            <a:prstGeom prst="rect">
              <a:avLst/>
            </a:prstGeom>
            <a:noFill/>
          </p:spPr>
          <p:txBody>
            <a:bodyPr rIns="89997" anchor="ctr"/>
            <a:lstStyle/>
            <a:p>
              <a:pPr algn="ctr" defTabSz="914365">
                <a:buClr>
                  <a:srgbClr val="7F134C"/>
                </a:buClr>
                <a:defRPr/>
              </a:pPr>
              <a:r>
                <a:rPr lang="en-US" sz="1000">
                  <a:solidFill>
                    <a:srgbClr val="000000"/>
                  </a:solidFill>
                  <a:latin typeface="Arial" panose="020B0604020202020204"/>
                </a:rPr>
                <a:t>Placebo</a:t>
              </a:r>
            </a:p>
          </p:txBody>
        </p:sp>
        <p:sp>
          <p:nvSpPr>
            <p:cNvPr id="256" name="Rectangle 255">
              <a:extLst>
                <a:ext uri="{FF2B5EF4-FFF2-40B4-BE49-F238E27FC236}">
                  <a16:creationId xmlns:a16="http://schemas.microsoft.com/office/drawing/2014/main" id="{04A9CCB8-0E4E-46B6-99A4-6DD5E5AE90F1}"/>
                </a:ext>
              </a:extLst>
            </p:cNvPr>
            <p:cNvSpPr/>
            <p:nvPr/>
          </p:nvSpPr>
          <p:spPr>
            <a:xfrm>
              <a:off x="5091261" y="5445651"/>
              <a:ext cx="59522" cy="63565"/>
            </a:xfrm>
            <a:prstGeom prst="rect">
              <a:avLst/>
            </a:prstGeom>
            <a:solidFill>
              <a:srgbClr val="DA9C00"/>
            </a:solidFill>
            <a:ln>
              <a:no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914365">
                <a:defRPr/>
              </a:pPr>
              <a:endParaRPr lang="en-US" sz="533">
                <a:solidFill>
                  <a:srgbClr val="000000"/>
                </a:solidFill>
                <a:cs typeface="Arial" panose="020B0604020202020204" pitchFamily="34" charset="0"/>
              </a:endParaRPr>
            </a:p>
          </p:txBody>
        </p:sp>
        <p:sp>
          <p:nvSpPr>
            <p:cNvPr id="257" name="Rectangle 256">
              <a:extLst>
                <a:ext uri="{FF2B5EF4-FFF2-40B4-BE49-F238E27FC236}">
                  <a16:creationId xmlns:a16="http://schemas.microsoft.com/office/drawing/2014/main" id="{A4B36517-6342-4AFC-82FB-4190C5F4B85F}"/>
                </a:ext>
              </a:extLst>
            </p:cNvPr>
            <p:cNvSpPr/>
            <p:nvPr/>
          </p:nvSpPr>
          <p:spPr>
            <a:xfrm>
              <a:off x="6809706" y="5445651"/>
              <a:ext cx="59521" cy="6356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914365">
                <a:defRPr/>
              </a:pPr>
              <a:endParaRPr lang="en-US" sz="533">
                <a:solidFill>
                  <a:srgbClr val="000000"/>
                </a:solidFill>
                <a:cs typeface="Arial" panose="020B0604020202020204" pitchFamily="34" charset="0"/>
              </a:endParaRPr>
            </a:p>
          </p:txBody>
        </p:sp>
      </p:grpSp>
      <p:grpSp>
        <p:nvGrpSpPr>
          <p:cNvPr id="64558" name="Group 322">
            <a:extLst>
              <a:ext uri="{FF2B5EF4-FFF2-40B4-BE49-F238E27FC236}">
                <a16:creationId xmlns:a16="http://schemas.microsoft.com/office/drawing/2014/main" id="{2C7865EA-3B46-5488-BC9A-F05D064E5729}"/>
              </a:ext>
            </a:extLst>
          </p:cNvPr>
          <p:cNvGrpSpPr>
            <a:grpSpLocks/>
          </p:cNvGrpSpPr>
          <p:nvPr/>
        </p:nvGrpSpPr>
        <p:grpSpPr bwMode="auto">
          <a:xfrm>
            <a:off x="1444003" y="4304490"/>
            <a:ext cx="2198324" cy="341748"/>
            <a:chOff x="5176225" y="5555411"/>
            <a:chExt cx="2197643" cy="342997"/>
          </a:xfrm>
        </p:grpSpPr>
        <p:sp>
          <p:nvSpPr>
            <p:cNvPr id="355" name="TextBox 354">
              <a:extLst>
                <a:ext uri="{FF2B5EF4-FFF2-40B4-BE49-F238E27FC236}">
                  <a16:creationId xmlns:a16="http://schemas.microsoft.com/office/drawing/2014/main" id="{8293EF10-7ADF-4FDC-B3BC-F63B24780DF0}"/>
                </a:ext>
              </a:extLst>
            </p:cNvPr>
            <p:cNvSpPr txBox="1"/>
            <p:nvPr/>
          </p:nvSpPr>
          <p:spPr>
            <a:xfrm>
              <a:off x="5189661" y="5555411"/>
              <a:ext cx="2184207" cy="127179"/>
            </a:xfrm>
            <a:prstGeom prst="rect">
              <a:avLst/>
            </a:prstGeom>
            <a:noFill/>
          </p:spPr>
          <p:txBody>
            <a:bodyPr rIns="89997" anchor="ctr"/>
            <a:lstStyle/>
            <a:p>
              <a:pPr algn="ctr" defTabSz="914365">
                <a:buClr>
                  <a:srgbClr val="7F134C"/>
                </a:buClr>
                <a:defRPr/>
              </a:pPr>
              <a:r>
                <a:rPr lang="en-US" sz="1000">
                  <a:solidFill>
                    <a:srgbClr val="000000"/>
                  </a:solidFill>
                  <a:latin typeface="Arial" panose="020B0604020202020204"/>
                </a:rPr>
                <a:t>Tezepelumab 700 mg Q4W (n=16)</a:t>
              </a:r>
            </a:p>
          </p:txBody>
        </p:sp>
        <p:sp>
          <p:nvSpPr>
            <p:cNvPr id="356" name="TextBox 355">
              <a:extLst>
                <a:ext uri="{FF2B5EF4-FFF2-40B4-BE49-F238E27FC236}">
                  <a16:creationId xmlns:a16="http://schemas.microsoft.com/office/drawing/2014/main" id="{13979E7F-C852-4BF1-AA91-32336B26A957}"/>
                </a:ext>
              </a:extLst>
            </p:cNvPr>
            <p:cNvSpPr txBox="1"/>
            <p:nvPr/>
          </p:nvSpPr>
          <p:spPr>
            <a:xfrm>
              <a:off x="5176225" y="5678736"/>
              <a:ext cx="1157362" cy="219672"/>
            </a:xfrm>
            <a:prstGeom prst="rect">
              <a:avLst/>
            </a:prstGeom>
            <a:noFill/>
          </p:spPr>
          <p:txBody>
            <a:bodyPr rIns="89997" anchor="ctr"/>
            <a:lstStyle/>
            <a:p>
              <a:pPr algn="ctr" defTabSz="914365">
                <a:buClr>
                  <a:srgbClr val="7F134C"/>
                </a:buClr>
                <a:defRPr/>
              </a:pPr>
              <a:r>
                <a:rPr lang="en-US" sz="1000">
                  <a:solidFill>
                    <a:srgbClr val="000000"/>
                  </a:solidFill>
                  <a:latin typeface="Arial" panose="020B0604020202020204"/>
                </a:rPr>
                <a:t>Placebo (n=15)</a:t>
              </a:r>
            </a:p>
          </p:txBody>
        </p:sp>
        <p:sp>
          <p:nvSpPr>
            <p:cNvPr id="357" name="Rectangle 356">
              <a:extLst>
                <a:ext uri="{FF2B5EF4-FFF2-40B4-BE49-F238E27FC236}">
                  <a16:creationId xmlns:a16="http://schemas.microsoft.com/office/drawing/2014/main" id="{F2E3161B-D08A-4451-8207-C51FCB5C197A}"/>
                </a:ext>
              </a:extLst>
            </p:cNvPr>
            <p:cNvSpPr/>
            <p:nvPr/>
          </p:nvSpPr>
          <p:spPr>
            <a:xfrm>
              <a:off x="5222289" y="5597804"/>
              <a:ext cx="59500" cy="63590"/>
            </a:xfrm>
            <a:prstGeom prst="rect">
              <a:avLst/>
            </a:prstGeom>
            <a:solidFill>
              <a:srgbClr val="DA9C00"/>
            </a:solidFill>
            <a:ln>
              <a:no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914365">
                <a:defRPr/>
              </a:pPr>
              <a:endParaRPr lang="en-US" sz="533">
                <a:solidFill>
                  <a:srgbClr val="000000"/>
                </a:solidFill>
                <a:cs typeface="Arial" panose="020B0604020202020204" pitchFamily="34" charset="0"/>
              </a:endParaRPr>
            </a:p>
          </p:txBody>
        </p:sp>
        <p:sp>
          <p:nvSpPr>
            <p:cNvPr id="358" name="Rectangle 357">
              <a:extLst>
                <a:ext uri="{FF2B5EF4-FFF2-40B4-BE49-F238E27FC236}">
                  <a16:creationId xmlns:a16="http://schemas.microsoft.com/office/drawing/2014/main" id="{2F3078E2-1A03-4F29-B54B-0620A3A964F4}"/>
                </a:ext>
              </a:extLst>
            </p:cNvPr>
            <p:cNvSpPr/>
            <p:nvPr/>
          </p:nvSpPr>
          <p:spPr>
            <a:xfrm>
              <a:off x="5229966" y="5763522"/>
              <a:ext cx="59500" cy="616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914365">
                <a:defRPr/>
              </a:pPr>
              <a:endParaRPr lang="en-US" sz="533">
                <a:solidFill>
                  <a:srgbClr val="000000"/>
                </a:solidFill>
                <a:cs typeface="Arial" panose="020B0604020202020204" pitchFamily="34" charset="0"/>
              </a:endParaRPr>
            </a:p>
          </p:txBody>
        </p:sp>
      </p:grpSp>
      <p:graphicFrame>
        <p:nvGraphicFramePr>
          <p:cNvPr id="64559" name="Chart 358">
            <a:extLst>
              <a:ext uri="{FF2B5EF4-FFF2-40B4-BE49-F238E27FC236}">
                <a16:creationId xmlns:a16="http://schemas.microsoft.com/office/drawing/2014/main" id="{3C146D3B-671D-EB20-2700-D7F209500C77}"/>
              </a:ext>
            </a:extLst>
          </p:cNvPr>
          <p:cNvGraphicFramePr>
            <a:graphicFrameLocks/>
          </p:cNvGraphicFramePr>
          <p:nvPr/>
        </p:nvGraphicFramePr>
        <p:xfrm>
          <a:off x="4410302" y="2561191"/>
          <a:ext cx="3398281" cy="2760864"/>
        </p:xfrm>
        <a:graphic>
          <a:graphicData uri="http://schemas.openxmlformats.org/presentationml/2006/ole">
            <mc:AlternateContent xmlns:mc="http://schemas.openxmlformats.org/markup-compatibility/2006">
              <mc:Choice xmlns:v="urn:schemas-microsoft-com:vml" Requires="v">
                <p:oleObj name="Chart" r:id="rId3" imgW="2816596" imgH="2286198" progId="Excel.Chart.8">
                  <p:embed/>
                </p:oleObj>
              </mc:Choice>
              <mc:Fallback>
                <p:oleObj name="Chart" r:id="rId3" imgW="2816596" imgH="2286198" progId="Excel.Chart.8">
                  <p:embed/>
                  <p:pic>
                    <p:nvPicPr>
                      <p:cNvPr id="64559" name="Chart 358">
                        <a:extLst>
                          <a:ext uri="{FF2B5EF4-FFF2-40B4-BE49-F238E27FC236}">
                            <a16:creationId xmlns:a16="http://schemas.microsoft.com/office/drawing/2014/main" id="{3C146D3B-671D-EB20-2700-D7F209500C7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0302" y="2561191"/>
                        <a:ext cx="3398281" cy="276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0" name="TextBox 359">
            <a:extLst>
              <a:ext uri="{FF2B5EF4-FFF2-40B4-BE49-F238E27FC236}">
                <a16:creationId xmlns:a16="http://schemas.microsoft.com/office/drawing/2014/main" id="{37714B3B-334E-4A29-90EA-D472F15114C0}"/>
              </a:ext>
            </a:extLst>
          </p:cNvPr>
          <p:cNvSpPr txBox="1"/>
          <p:nvPr/>
        </p:nvSpPr>
        <p:spPr>
          <a:xfrm>
            <a:off x="5827212" y="2614950"/>
            <a:ext cx="1055963" cy="246221"/>
          </a:xfrm>
          <a:prstGeom prst="rect">
            <a:avLst/>
          </a:prstGeom>
          <a:noFill/>
        </p:spPr>
        <p:txBody>
          <a:bodyPr>
            <a:spAutoFit/>
          </a:bodyPr>
          <a:lstStyle/>
          <a:p>
            <a:pPr algn="ctr" defTabSz="914365">
              <a:spcAft>
                <a:spcPts val="600"/>
              </a:spcAft>
              <a:defRPr/>
            </a:pPr>
            <a:r>
              <a:rPr lang="en-US" sz="1000" b="1" dirty="0">
                <a:solidFill>
                  <a:srgbClr val="000000"/>
                </a:solidFill>
                <a:latin typeface="Arial" panose="020B0604020202020204"/>
                <a:cs typeface="Arial" panose="020B0604020202020204" pitchFamily="34" charset="0"/>
              </a:rPr>
              <a:t>P=0.04</a:t>
            </a:r>
          </a:p>
        </p:txBody>
      </p:sp>
      <p:sp>
        <p:nvSpPr>
          <p:cNvPr id="362" name="TextBox 361">
            <a:extLst>
              <a:ext uri="{FF2B5EF4-FFF2-40B4-BE49-F238E27FC236}">
                <a16:creationId xmlns:a16="http://schemas.microsoft.com/office/drawing/2014/main" id="{348ABE49-48E1-4FB2-A95A-DD53E98217FB}"/>
              </a:ext>
            </a:extLst>
          </p:cNvPr>
          <p:cNvSpPr txBox="1"/>
          <p:nvPr/>
        </p:nvSpPr>
        <p:spPr>
          <a:xfrm rot="16200000">
            <a:off x="3405215" y="3757076"/>
            <a:ext cx="2223283" cy="246221"/>
          </a:xfrm>
          <a:prstGeom prst="rect">
            <a:avLst/>
          </a:prstGeom>
          <a:noFill/>
        </p:spPr>
        <p:txBody>
          <a:bodyPr>
            <a:spAutoFit/>
          </a:bodyPr>
          <a:lstStyle/>
          <a:p>
            <a:pPr algn="ctr" defTabSz="914365">
              <a:buClr>
                <a:srgbClr val="7F134C"/>
              </a:buClr>
              <a:defRPr/>
            </a:pPr>
            <a:r>
              <a:rPr lang="en-US" sz="1000" b="1">
                <a:solidFill>
                  <a:srgbClr val="000000"/>
                </a:solidFill>
                <a:latin typeface="Arial" panose="020B0604020202020204"/>
              </a:rPr>
              <a:t>Percentage of patients (%)</a:t>
            </a:r>
            <a:endParaRPr lang="en-US" sz="1000" b="1" baseline="30000">
              <a:solidFill>
                <a:srgbClr val="000000"/>
              </a:solidFill>
              <a:latin typeface="Arial" panose="020B0604020202020204"/>
            </a:endParaRPr>
          </a:p>
        </p:txBody>
      </p:sp>
      <p:sp>
        <p:nvSpPr>
          <p:cNvPr id="363" name="TextBox 362">
            <a:extLst>
              <a:ext uri="{FF2B5EF4-FFF2-40B4-BE49-F238E27FC236}">
                <a16:creationId xmlns:a16="http://schemas.microsoft.com/office/drawing/2014/main" id="{0422242E-433A-4A10-B509-35D608A4DD75}"/>
              </a:ext>
            </a:extLst>
          </p:cNvPr>
          <p:cNvSpPr txBox="1"/>
          <p:nvPr/>
        </p:nvSpPr>
        <p:spPr>
          <a:xfrm>
            <a:off x="4604214" y="2269361"/>
            <a:ext cx="3375241" cy="415242"/>
          </a:xfrm>
          <a:prstGeom prst="rect">
            <a:avLst/>
          </a:prstGeom>
          <a:noFill/>
        </p:spPr>
        <p:txBody>
          <a:bodyPr>
            <a:spAutoFit/>
          </a:bodyPr>
          <a:lstStyle/>
          <a:p>
            <a:pPr algn="ctr" defTabSz="914365">
              <a:defRPr/>
            </a:pPr>
            <a:r>
              <a:rPr lang="en-US" sz="1049">
                <a:solidFill>
                  <a:srgbClr val="000000"/>
                </a:solidFill>
                <a:latin typeface="Arial" panose="020B0604020202020204"/>
                <a:cs typeface="Arial" panose="020B0604020202020204" pitchFamily="34" charset="0"/>
              </a:rPr>
              <a:t>Incidence of negative mannitol test at Week 12       (PD</a:t>
            </a:r>
            <a:r>
              <a:rPr lang="en-US" sz="1049" baseline="-25000">
                <a:solidFill>
                  <a:srgbClr val="000000"/>
                </a:solidFill>
                <a:latin typeface="Arial" panose="020B0604020202020204"/>
                <a:cs typeface="Arial" panose="020B0604020202020204" pitchFamily="34" charset="0"/>
              </a:rPr>
              <a:t>15</a:t>
            </a:r>
            <a:r>
              <a:rPr lang="en-US" sz="1049">
                <a:solidFill>
                  <a:srgbClr val="000000"/>
                </a:solidFill>
                <a:latin typeface="Arial" panose="020B0604020202020204"/>
                <a:cs typeface="Arial" panose="020B0604020202020204" pitchFamily="34" charset="0"/>
              </a:rPr>
              <a:t> &gt;635 mg)</a:t>
            </a:r>
          </a:p>
        </p:txBody>
      </p:sp>
      <p:sp>
        <p:nvSpPr>
          <p:cNvPr id="152" name="Freeform: Shape 151">
            <a:extLst>
              <a:ext uri="{FF2B5EF4-FFF2-40B4-BE49-F238E27FC236}">
                <a16:creationId xmlns:a16="http://schemas.microsoft.com/office/drawing/2014/main" id="{AD6C2D55-48A6-43B3-A263-8D398E9E4D64}"/>
              </a:ext>
            </a:extLst>
          </p:cNvPr>
          <p:cNvSpPr/>
          <p:nvPr/>
        </p:nvSpPr>
        <p:spPr>
          <a:xfrm>
            <a:off x="5827211" y="2858780"/>
            <a:ext cx="1136600" cy="84477"/>
          </a:xfrm>
          <a:custGeom>
            <a:avLst/>
            <a:gdLst>
              <a:gd name="connsiteX0" fmla="*/ 0 w 609600"/>
              <a:gd name="connsiteY0" fmla="*/ 88900 h 88900"/>
              <a:gd name="connsiteX1" fmla="*/ 0 w 609600"/>
              <a:gd name="connsiteY1" fmla="*/ 0 h 88900"/>
              <a:gd name="connsiteX2" fmla="*/ 609600 w 609600"/>
              <a:gd name="connsiteY2" fmla="*/ 0 h 88900"/>
              <a:gd name="connsiteX3" fmla="*/ 609600 w 609600"/>
              <a:gd name="connsiteY3" fmla="*/ 88900 h 88900"/>
            </a:gdLst>
            <a:ahLst/>
            <a:cxnLst>
              <a:cxn ang="0">
                <a:pos x="connsiteX0" y="connsiteY0"/>
              </a:cxn>
              <a:cxn ang="0">
                <a:pos x="connsiteX1" y="connsiteY1"/>
              </a:cxn>
              <a:cxn ang="0">
                <a:pos x="connsiteX2" y="connsiteY2"/>
              </a:cxn>
              <a:cxn ang="0">
                <a:pos x="connsiteX3" y="connsiteY3"/>
              </a:cxn>
            </a:cxnLst>
            <a:rect l="l" t="t" r="r" b="b"/>
            <a:pathLst>
              <a:path w="609600" h="88900">
                <a:moveTo>
                  <a:pt x="0" y="88900"/>
                </a:moveTo>
                <a:lnTo>
                  <a:pt x="0" y="0"/>
                </a:lnTo>
                <a:lnTo>
                  <a:pt x="609600" y="0"/>
                </a:lnTo>
                <a:lnTo>
                  <a:pt x="609600" y="8890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5">
              <a:defRPr/>
            </a:pPr>
            <a:endParaRPr lang="en-US">
              <a:solidFill>
                <a:srgbClr val="000000">
                  <a:lumMod val="95000"/>
                  <a:lumOff val="5000"/>
                </a:srgbClr>
              </a:solidFill>
            </a:endParaRPr>
          </a:p>
        </p:txBody>
      </p:sp>
      <p:sp>
        <p:nvSpPr>
          <p:cNvPr id="5" name="Rectangle: Rounded Corners 4">
            <a:extLst>
              <a:ext uri="{FF2B5EF4-FFF2-40B4-BE49-F238E27FC236}">
                <a16:creationId xmlns:a16="http://schemas.microsoft.com/office/drawing/2014/main" id="{B7FF10F5-2900-4E2D-8255-CE55AA99EC2B}"/>
              </a:ext>
            </a:extLst>
          </p:cNvPr>
          <p:cNvSpPr/>
          <p:nvPr/>
        </p:nvSpPr>
        <p:spPr>
          <a:xfrm>
            <a:off x="566596" y="1290195"/>
            <a:ext cx="11168248" cy="4425445"/>
          </a:xfrm>
          <a:prstGeom prst="roundRect">
            <a:avLst>
              <a:gd name="adj" fmla="val 3893"/>
            </a:avLst>
          </a:prstGeom>
          <a:noFill/>
          <a:ln w="19050">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lIns="143996" tIns="143996"/>
          <a:lstStyle/>
          <a:p>
            <a:pPr defTabSz="914365">
              <a:defRPr/>
            </a:pPr>
            <a:endParaRPr lang="en-US" sz="1400" baseline="30000">
              <a:solidFill>
                <a:srgbClr val="000000"/>
              </a:solidFill>
            </a:endParaRPr>
          </a:p>
        </p:txBody>
      </p:sp>
      <p:sp>
        <p:nvSpPr>
          <p:cNvPr id="7" name="Rectangle: Rounded Corners 6">
            <a:extLst>
              <a:ext uri="{FF2B5EF4-FFF2-40B4-BE49-F238E27FC236}">
                <a16:creationId xmlns:a16="http://schemas.microsoft.com/office/drawing/2014/main" id="{9F8D6B12-58A0-44CF-B8B5-03390D20F2C5}"/>
              </a:ext>
            </a:extLst>
          </p:cNvPr>
          <p:cNvSpPr/>
          <p:nvPr/>
        </p:nvSpPr>
        <p:spPr>
          <a:xfrm>
            <a:off x="670271" y="1374673"/>
            <a:ext cx="10958976" cy="360948"/>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1997" tIns="35999" rIns="71997" bIns="35999" anchor="ctr"/>
          <a:lstStyle/>
          <a:p>
            <a:pPr algn="ctr" defTabSz="914365">
              <a:defRPr/>
            </a:pPr>
            <a:r>
              <a:rPr lang="en-US" sz="1400" b="1">
                <a:solidFill>
                  <a:srgbClr val="FFFFFF"/>
                </a:solidFill>
              </a:rPr>
              <a:t>Select AHR results </a:t>
            </a:r>
          </a:p>
        </p:txBody>
      </p:sp>
      <p:sp>
        <p:nvSpPr>
          <p:cNvPr id="24" name="Rectangle: Rounded Corners 23">
            <a:extLst>
              <a:ext uri="{FF2B5EF4-FFF2-40B4-BE49-F238E27FC236}">
                <a16:creationId xmlns:a16="http://schemas.microsoft.com/office/drawing/2014/main" id="{1C5ADC56-31A4-436B-B0E8-621F86050BE4}"/>
              </a:ext>
            </a:extLst>
          </p:cNvPr>
          <p:cNvSpPr/>
          <p:nvPr/>
        </p:nvSpPr>
        <p:spPr>
          <a:xfrm>
            <a:off x="821945" y="1854656"/>
            <a:ext cx="3146771" cy="43198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5">
              <a:defRPr/>
            </a:pPr>
            <a:r>
              <a:rPr lang="en-GB" sz="1100" b="1">
                <a:solidFill>
                  <a:srgbClr val="FFFFFF"/>
                </a:solidFill>
              </a:rPr>
              <a:t>Phase 1 allergen challenge study</a:t>
            </a:r>
            <a:r>
              <a:rPr lang="en-GB" sz="1100" b="1" baseline="30000">
                <a:solidFill>
                  <a:srgbClr val="FFFFFF"/>
                </a:solidFill>
              </a:rPr>
              <a:t>1,4</a:t>
            </a:r>
            <a:br>
              <a:rPr lang="en-GB" sz="1100" b="1">
                <a:solidFill>
                  <a:srgbClr val="FFFFFF"/>
                </a:solidFill>
              </a:rPr>
            </a:br>
            <a:r>
              <a:rPr lang="en-GB" sz="1100">
                <a:solidFill>
                  <a:srgbClr val="FFFFFF"/>
                </a:solidFill>
              </a:rPr>
              <a:t>Mild allergic asthma, N=31</a:t>
            </a:r>
          </a:p>
        </p:txBody>
      </p:sp>
      <p:sp>
        <p:nvSpPr>
          <p:cNvPr id="235" name="Rectangle: Rounded Corners 234">
            <a:extLst>
              <a:ext uri="{FF2B5EF4-FFF2-40B4-BE49-F238E27FC236}">
                <a16:creationId xmlns:a16="http://schemas.microsoft.com/office/drawing/2014/main" id="{9F6D3232-B3FE-4B84-A726-13CC338EABAE}"/>
              </a:ext>
            </a:extLst>
          </p:cNvPr>
          <p:cNvSpPr/>
          <p:nvPr/>
        </p:nvSpPr>
        <p:spPr>
          <a:xfrm>
            <a:off x="4565816" y="1854656"/>
            <a:ext cx="3144849" cy="431985"/>
          </a:xfrm>
          <a:prstGeom prst="roundRect">
            <a:avLst>
              <a:gd name="adj" fmla="val 50000"/>
            </a:avLst>
          </a:prstGeom>
          <a:solidFill>
            <a:srgbClr val="F3AD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5">
              <a:defRPr/>
            </a:pPr>
            <a:r>
              <a:rPr lang="en-GB" sz="1100" b="1">
                <a:solidFill>
                  <a:srgbClr val="000000"/>
                </a:solidFill>
              </a:rPr>
              <a:t>Phase 2 UPSTREAM</a:t>
            </a:r>
            <a:r>
              <a:rPr lang="en-GB" sz="1100" b="1" baseline="30000">
                <a:solidFill>
                  <a:srgbClr val="000000"/>
                </a:solidFill>
              </a:rPr>
              <a:t>2</a:t>
            </a:r>
            <a:br>
              <a:rPr lang="en-GB" sz="1100" b="1">
                <a:solidFill>
                  <a:srgbClr val="000000"/>
                </a:solidFill>
              </a:rPr>
            </a:br>
            <a:r>
              <a:rPr lang="en-GB" sz="1100">
                <a:solidFill>
                  <a:srgbClr val="000000"/>
                </a:solidFill>
              </a:rPr>
              <a:t>Uncontrolled, symptomatic asthma, N=40</a:t>
            </a:r>
          </a:p>
        </p:txBody>
      </p:sp>
      <p:sp>
        <p:nvSpPr>
          <p:cNvPr id="244" name="Rectangle: Rounded Corners 243">
            <a:extLst>
              <a:ext uri="{FF2B5EF4-FFF2-40B4-BE49-F238E27FC236}">
                <a16:creationId xmlns:a16="http://schemas.microsoft.com/office/drawing/2014/main" id="{8332C705-B5B9-4562-A794-4146EFB1ED67}"/>
              </a:ext>
            </a:extLst>
          </p:cNvPr>
          <p:cNvSpPr/>
          <p:nvPr/>
        </p:nvSpPr>
        <p:spPr>
          <a:xfrm>
            <a:off x="8225208" y="1854656"/>
            <a:ext cx="3144849" cy="431985"/>
          </a:xfrm>
          <a:prstGeom prst="roundRect">
            <a:avLst>
              <a:gd name="adj"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5">
              <a:defRPr/>
            </a:pPr>
            <a:r>
              <a:rPr lang="en-GB" sz="1100" b="1">
                <a:solidFill>
                  <a:srgbClr val="FFFFFF"/>
                </a:solidFill>
              </a:rPr>
              <a:t>Phase 2 CASCADE</a:t>
            </a:r>
            <a:r>
              <a:rPr lang="en-GB" sz="1100" b="1" baseline="30000">
                <a:solidFill>
                  <a:srgbClr val="FFFFFF"/>
                </a:solidFill>
              </a:rPr>
              <a:t>3</a:t>
            </a:r>
          </a:p>
          <a:p>
            <a:pPr algn="ctr" defTabSz="914365">
              <a:defRPr/>
            </a:pPr>
            <a:r>
              <a:rPr lang="en-GB" sz="1100">
                <a:solidFill>
                  <a:srgbClr val="FFFFFF"/>
                </a:solidFill>
              </a:rPr>
              <a:t>Moderate-to-severe asthma, N=116</a:t>
            </a:r>
          </a:p>
        </p:txBody>
      </p:sp>
      <p:grpSp>
        <p:nvGrpSpPr>
          <p:cNvPr id="64569" name="Group 247">
            <a:extLst>
              <a:ext uri="{FF2B5EF4-FFF2-40B4-BE49-F238E27FC236}">
                <a16:creationId xmlns:a16="http://schemas.microsoft.com/office/drawing/2014/main" id="{71CD6D3D-19DA-1BF3-94EF-DB2AA474263F}"/>
              </a:ext>
            </a:extLst>
          </p:cNvPr>
          <p:cNvGrpSpPr>
            <a:grpSpLocks/>
          </p:cNvGrpSpPr>
          <p:nvPr/>
        </p:nvGrpSpPr>
        <p:grpSpPr bwMode="auto">
          <a:xfrm>
            <a:off x="4273985" y="2384557"/>
            <a:ext cx="3684352" cy="2916379"/>
            <a:chOff x="4273006" y="2593331"/>
            <a:chExt cx="3685211" cy="3078793"/>
          </a:xfrm>
        </p:grpSpPr>
        <p:cxnSp>
          <p:nvCxnSpPr>
            <p:cNvPr id="23" name="Straight Connector 22">
              <a:extLst>
                <a:ext uri="{FF2B5EF4-FFF2-40B4-BE49-F238E27FC236}">
                  <a16:creationId xmlns:a16="http://schemas.microsoft.com/office/drawing/2014/main" id="{5E56975C-B402-4E65-ADCE-A6060EF312FA}"/>
                </a:ext>
              </a:extLst>
            </p:cNvPr>
            <p:cNvCxnSpPr>
              <a:cxnSpLocks/>
            </p:cNvCxnSpPr>
            <p:nvPr/>
          </p:nvCxnSpPr>
          <p:spPr>
            <a:xfrm>
              <a:off x="4273006" y="2593331"/>
              <a:ext cx="0" cy="3078793"/>
            </a:xfrm>
            <a:prstGeom prst="line">
              <a:avLst/>
            </a:prstGeom>
            <a:noFill/>
            <a:ln w="19050">
              <a:solidFill>
                <a:schemeClr val="tx2"/>
              </a:solidFill>
            </a:ln>
          </p:spPr>
          <p:style>
            <a:lnRef idx="2">
              <a:schemeClr val="accent2">
                <a:shade val="50000"/>
              </a:schemeClr>
            </a:lnRef>
            <a:fillRef idx="1">
              <a:schemeClr val="accent2"/>
            </a:fillRef>
            <a:effectRef idx="0">
              <a:schemeClr val="accent2"/>
            </a:effectRef>
            <a:fontRef idx="minor">
              <a:schemeClr val="lt1"/>
            </a:fontRef>
          </p:style>
        </p:cxnSp>
        <p:cxnSp>
          <p:nvCxnSpPr>
            <p:cNvPr id="245" name="Straight Connector 244">
              <a:extLst>
                <a:ext uri="{FF2B5EF4-FFF2-40B4-BE49-F238E27FC236}">
                  <a16:creationId xmlns:a16="http://schemas.microsoft.com/office/drawing/2014/main" id="{3F50D1D0-E156-41A8-879E-C6865F027EFB}"/>
                </a:ext>
              </a:extLst>
            </p:cNvPr>
            <p:cNvCxnSpPr>
              <a:cxnSpLocks/>
            </p:cNvCxnSpPr>
            <p:nvPr/>
          </p:nvCxnSpPr>
          <p:spPr>
            <a:xfrm>
              <a:off x="7958217" y="2593331"/>
              <a:ext cx="0" cy="3078793"/>
            </a:xfrm>
            <a:prstGeom prst="line">
              <a:avLst/>
            </a:prstGeom>
            <a:noFill/>
            <a:ln w="19050">
              <a:solidFill>
                <a:schemeClr val="tx2"/>
              </a:solidFill>
            </a:ln>
          </p:spPr>
          <p:style>
            <a:lnRef idx="2">
              <a:schemeClr val="accent2">
                <a:shade val="50000"/>
              </a:schemeClr>
            </a:lnRef>
            <a:fillRef idx="1">
              <a:schemeClr val="accent2"/>
            </a:fillRef>
            <a:effectRef idx="0">
              <a:schemeClr val="accent2"/>
            </a:effectRef>
            <a:fontRef idx="minor">
              <a:schemeClr val="lt1"/>
            </a:fontRef>
          </p:style>
        </p:cxnSp>
      </p:grpSp>
      <p:sp>
        <p:nvSpPr>
          <p:cNvPr id="246" name="Rectangle: Rounded Corners 245">
            <a:extLst>
              <a:ext uri="{FF2B5EF4-FFF2-40B4-BE49-F238E27FC236}">
                <a16:creationId xmlns:a16="http://schemas.microsoft.com/office/drawing/2014/main" id="{E57ED180-ACC9-42EB-A701-747ADFC9002F}"/>
              </a:ext>
            </a:extLst>
          </p:cNvPr>
          <p:cNvSpPr/>
          <p:nvPr/>
        </p:nvSpPr>
        <p:spPr>
          <a:xfrm>
            <a:off x="4373821" y="5362374"/>
            <a:ext cx="7251587" cy="309108"/>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5">
              <a:defRPr/>
            </a:pPr>
            <a:r>
              <a:rPr lang="en-GB" sz="1200" b="1">
                <a:solidFill>
                  <a:srgbClr val="FFFFFF"/>
                </a:solidFill>
              </a:rPr>
              <a:t>Mannitol challenge tests</a:t>
            </a:r>
          </a:p>
        </p:txBody>
      </p:sp>
      <p:sp>
        <p:nvSpPr>
          <p:cNvPr id="247" name="Rectangle: Rounded Corners 246">
            <a:extLst>
              <a:ext uri="{FF2B5EF4-FFF2-40B4-BE49-F238E27FC236}">
                <a16:creationId xmlns:a16="http://schemas.microsoft.com/office/drawing/2014/main" id="{04EC904C-AF52-4225-A511-BCC5A41E65DD}"/>
              </a:ext>
            </a:extLst>
          </p:cNvPr>
          <p:cNvSpPr/>
          <p:nvPr/>
        </p:nvSpPr>
        <p:spPr>
          <a:xfrm>
            <a:off x="683711" y="5362374"/>
            <a:ext cx="3498117" cy="309108"/>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5">
              <a:defRPr/>
            </a:pPr>
            <a:r>
              <a:rPr lang="en-GB" sz="1200" b="1" dirty="0">
                <a:solidFill>
                  <a:srgbClr val="FFFFFF"/>
                </a:solidFill>
              </a:rPr>
              <a:t>Methacholine challenge test</a:t>
            </a:r>
          </a:p>
        </p:txBody>
      </p:sp>
      <p:grpSp>
        <p:nvGrpSpPr>
          <p:cNvPr id="64572" name="Group 93">
            <a:extLst>
              <a:ext uri="{FF2B5EF4-FFF2-40B4-BE49-F238E27FC236}">
                <a16:creationId xmlns:a16="http://schemas.microsoft.com/office/drawing/2014/main" id="{CAD9A619-9BCE-6A98-1412-807EFFEE8BC1}"/>
              </a:ext>
            </a:extLst>
          </p:cNvPr>
          <p:cNvGrpSpPr>
            <a:grpSpLocks/>
          </p:cNvGrpSpPr>
          <p:nvPr/>
        </p:nvGrpSpPr>
        <p:grpSpPr bwMode="auto">
          <a:xfrm>
            <a:off x="6247676" y="3572997"/>
            <a:ext cx="1520587" cy="506863"/>
            <a:chOff x="5002460" y="5571091"/>
            <a:chExt cx="1519762" cy="506090"/>
          </a:xfrm>
        </p:grpSpPr>
        <p:sp>
          <p:nvSpPr>
            <p:cNvPr id="259" name="TextBox 258">
              <a:extLst>
                <a:ext uri="{FF2B5EF4-FFF2-40B4-BE49-F238E27FC236}">
                  <a16:creationId xmlns:a16="http://schemas.microsoft.com/office/drawing/2014/main" id="{D431ABCA-65A2-4C38-A926-8E97A55406E9}"/>
                </a:ext>
              </a:extLst>
            </p:cNvPr>
            <p:cNvSpPr txBox="1"/>
            <p:nvPr/>
          </p:nvSpPr>
          <p:spPr>
            <a:xfrm>
              <a:off x="5052351" y="5571091"/>
              <a:ext cx="1469871" cy="253045"/>
            </a:xfrm>
            <a:prstGeom prst="rect">
              <a:avLst/>
            </a:prstGeom>
            <a:noFill/>
          </p:spPr>
          <p:txBody>
            <a:bodyPr rIns="89997" anchor="ctr"/>
            <a:lstStyle/>
            <a:p>
              <a:pPr defTabSz="914365">
                <a:buClr>
                  <a:srgbClr val="7F134C"/>
                </a:buClr>
                <a:defRPr/>
              </a:pPr>
              <a:r>
                <a:rPr lang="en-US" sz="1000">
                  <a:solidFill>
                    <a:srgbClr val="000000"/>
                  </a:solidFill>
                  <a:latin typeface="Arial" panose="020B0604020202020204"/>
                </a:rPr>
                <a:t>Tezepelumab 700 mg </a:t>
              </a:r>
              <a:br>
                <a:rPr lang="en-US" sz="1000">
                  <a:solidFill>
                    <a:srgbClr val="000000"/>
                  </a:solidFill>
                  <a:latin typeface="Arial" panose="020B0604020202020204"/>
                </a:rPr>
              </a:br>
              <a:r>
                <a:rPr lang="en-US" sz="1000">
                  <a:solidFill>
                    <a:srgbClr val="000000"/>
                  </a:solidFill>
                  <a:latin typeface="Arial" panose="020B0604020202020204"/>
                </a:rPr>
                <a:t>Q4W (n=20)</a:t>
              </a:r>
            </a:p>
          </p:txBody>
        </p:sp>
        <p:sp>
          <p:nvSpPr>
            <p:cNvPr id="271" name="TextBox 270">
              <a:extLst>
                <a:ext uri="{FF2B5EF4-FFF2-40B4-BE49-F238E27FC236}">
                  <a16:creationId xmlns:a16="http://schemas.microsoft.com/office/drawing/2014/main" id="{CFD08EFD-476B-47A3-B39B-87DC1F2D90EA}"/>
                </a:ext>
              </a:extLst>
            </p:cNvPr>
            <p:cNvSpPr txBox="1"/>
            <p:nvPr/>
          </p:nvSpPr>
          <p:spPr>
            <a:xfrm>
              <a:off x="5002460" y="5856725"/>
              <a:ext cx="1157092" cy="220456"/>
            </a:xfrm>
            <a:prstGeom prst="rect">
              <a:avLst/>
            </a:prstGeom>
            <a:noFill/>
          </p:spPr>
          <p:txBody>
            <a:bodyPr rIns="89997" anchor="ctr"/>
            <a:lstStyle/>
            <a:p>
              <a:pPr algn="ctr" defTabSz="914365">
                <a:buClr>
                  <a:srgbClr val="7F134C"/>
                </a:buClr>
                <a:defRPr/>
              </a:pPr>
              <a:r>
                <a:rPr lang="en-US" sz="1000">
                  <a:solidFill>
                    <a:srgbClr val="000000"/>
                  </a:solidFill>
                  <a:latin typeface="Arial" panose="020B0604020202020204"/>
                </a:rPr>
                <a:t>Placebo (n=20)</a:t>
              </a:r>
            </a:p>
          </p:txBody>
        </p:sp>
        <p:sp>
          <p:nvSpPr>
            <p:cNvPr id="321" name="Rectangle 320">
              <a:extLst>
                <a:ext uri="{FF2B5EF4-FFF2-40B4-BE49-F238E27FC236}">
                  <a16:creationId xmlns:a16="http://schemas.microsoft.com/office/drawing/2014/main" id="{C24B3BB2-4525-4217-8511-FBC48F60EF0F}"/>
                </a:ext>
              </a:extLst>
            </p:cNvPr>
            <p:cNvSpPr/>
            <p:nvPr/>
          </p:nvSpPr>
          <p:spPr>
            <a:xfrm>
              <a:off x="5042757" y="5588343"/>
              <a:ext cx="59485" cy="63262"/>
            </a:xfrm>
            <a:prstGeom prst="rect">
              <a:avLst/>
            </a:prstGeom>
            <a:solidFill>
              <a:srgbClr val="DA9C00"/>
            </a:solidFill>
            <a:ln>
              <a:no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914365">
                <a:defRPr/>
              </a:pPr>
              <a:endParaRPr lang="en-US" sz="533">
                <a:solidFill>
                  <a:srgbClr val="000000"/>
                </a:solidFill>
                <a:cs typeface="Arial" panose="020B0604020202020204" pitchFamily="34" charset="0"/>
              </a:endParaRPr>
            </a:p>
          </p:txBody>
        </p:sp>
        <p:sp>
          <p:nvSpPr>
            <p:cNvPr id="322" name="Rectangle 321">
              <a:extLst>
                <a:ext uri="{FF2B5EF4-FFF2-40B4-BE49-F238E27FC236}">
                  <a16:creationId xmlns:a16="http://schemas.microsoft.com/office/drawing/2014/main" id="{8484777B-1860-4FAE-9C1D-CCFC236D24DF}"/>
                </a:ext>
              </a:extLst>
            </p:cNvPr>
            <p:cNvSpPr/>
            <p:nvPr/>
          </p:nvSpPr>
          <p:spPr>
            <a:xfrm>
              <a:off x="5044676" y="5941073"/>
              <a:ext cx="59486" cy="632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914365">
                <a:defRPr/>
              </a:pPr>
              <a:endParaRPr lang="en-US" sz="533">
                <a:solidFill>
                  <a:srgbClr val="000000"/>
                </a:solidFill>
                <a:cs typeface="Arial" panose="020B0604020202020204" pitchFamily="34" charset="0"/>
              </a:endParaRPr>
            </a:p>
          </p:txBody>
        </p:sp>
      </p:grpSp>
      <p:sp>
        <p:nvSpPr>
          <p:cNvPr id="9" name="Rectangle 8">
            <a:extLst>
              <a:ext uri="{FF2B5EF4-FFF2-40B4-BE49-F238E27FC236}">
                <a16:creationId xmlns:a16="http://schemas.microsoft.com/office/drawing/2014/main" id="{4C7444D1-ED78-425D-A3BE-6460E5385875}"/>
              </a:ext>
            </a:extLst>
          </p:cNvPr>
          <p:cNvSpPr/>
          <p:nvPr/>
        </p:nvSpPr>
        <p:spPr>
          <a:xfrm>
            <a:off x="499398" y="4903510"/>
            <a:ext cx="936927" cy="246221"/>
          </a:xfrm>
          <a:prstGeom prst="rect">
            <a:avLst/>
          </a:prstGeom>
        </p:spPr>
        <p:txBody>
          <a:bodyPr>
            <a:spAutoFit/>
          </a:bodyPr>
          <a:lstStyle/>
          <a:p>
            <a:pPr algn="r" defTabSz="914365">
              <a:defRPr sz="1100" b="0" i="0" u="none" strike="noStrike" kern="1200" baseline="0">
                <a:solidFill>
                  <a:srgbClr val="656767"/>
                </a:solidFill>
                <a:latin typeface="+mn-lt"/>
                <a:ea typeface="+mn-ea"/>
                <a:cs typeface="+mn-cs"/>
              </a:defRPr>
            </a:pPr>
            <a:r>
              <a:rPr lang="en-US" sz="1000" b="1" kern="0" dirty="0">
                <a:solidFill>
                  <a:srgbClr val="000000">
                    <a:lumMod val="95000"/>
                    <a:lumOff val="5000"/>
                  </a:srgbClr>
                </a:solidFill>
                <a:latin typeface="Arial" panose="020B0604020202020204"/>
                <a:cs typeface="Arial" panose="020B0604020202020204" pitchFamily="34" charset="0"/>
              </a:rPr>
              <a:t>Day: </a:t>
            </a:r>
            <a:endParaRPr lang="en-US" sz="1000" b="1" dirty="0">
              <a:solidFill>
                <a:srgbClr val="000000">
                  <a:lumMod val="95000"/>
                  <a:lumOff val="5000"/>
                </a:srgbClr>
              </a:solidFill>
              <a:latin typeface="Arial" panose="020B0604020202020204"/>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A891F-E56C-37B9-05CC-70A0AABF1F00}"/>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4AD755ED-CF96-AE00-2C52-9800AD6B31C2}"/>
              </a:ext>
            </a:extLst>
          </p:cNvPr>
          <p:cNvGrpSpPr/>
          <p:nvPr/>
        </p:nvGrpSpPr>
        <p:grpSpPr>
          <a:xfrm>
            <a:off x="6473485" y="1142784"/>
            <a:ext cx="4410075" cy="2229072"/>
            <a:chOff x="722239" y="3590323"/>
            <a:chExt cx="4410075" cy="2229072"/>
          </a:xfrm>
        </p:grpSpPr>
        <p:pic>
          <p:nvPicPr>
            <p:cNvPr id="3" name="Picture 2">
              <a:extLst>
                <a:ext uri="{FF2B5EF4-FFF2-40B4-BE49-F238E27FC236}">
                  <a16:creationId xmlns:a16="http://schemas.microsoft.com/office/drawing/2014/main" id="{C6E8F63F-E426-7FE9-0F74-52F0AF947F36}"/>
                </a:ext>
              </a:extLst>
            </p:cNvPr>
            <p:cNvPicPr>
              <a:picLocks noChangeAspect="1"/>
            </p:cNvPicPr>
            <p:nvPr/>
          </p:nvPicPr>
          <p:blipFill>
            <a:blip r:embed="rId4"/>
            <a:srcRect t="11484"/>
            <a:stretch/>
          </p:blipFill>
          <p:spPr>
            <a:xfrm>
              <a:off x="722239" y="3720030"/>
              <a:ext cx="4410075" cy="2099365"/>
            </a:xfrm>
            <a:prstGeom prst="rect">
              <a:avLst/>
            </a:prstGeom>
          </p:spPr>
        </p:pic>
        <p:sp>
          <p:nvSpPr>
            <p:cNvPr id="41" name="TextBox 40">
              <a:extLst>
                <a:ext uri="{FF2B5EF4-FFF2-40B4-BE49-F238E27FC236}">
                  <a16:creationId xmlns:a16="http://schemas.microsoft.com/office/drawing/2014/main" id="{4F3E50FC-9AD6-2196-8BA7-53A9CA1D96DA}"/>
                </a:ext>
              </a:extLst>
            </p:cNvPr>
            <p:cNvSpPr txBox="1"/>
            <p:nvPr/>
          </p:nvSpPr>
          <p:spPr>
            <a:xfrm>
              <a:off x="1016720" y="3590323"/>
              <a:ext cx="3933423" cy="340519"/>
            </a:xfrm>
            <a:prstGeom prst="roundRect">
              <a:avLst/>
            </a:prstGeom>
            <a:solidFill>
              <a:schemeClr val="accent5">
                <a:lumMod val="20000"/>
                <a:lumOff val="80000"/>
              </a:schemeClr>
            </a:solidFill>
            <a:ln>
              <a:solidFill>
                <a:srgbClr val="5E6F1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IN" sz="1400" b="1" i="0" u="none" strike="noStrike" kern="1200" cap="none" spc="0" normalizeH="0" baseline="0" noProof="0" dirty="0">
                  <a:ln>
                    <a:noFill/>
                  </a:ln>
                  <a:solidFill>
                    <a:srgbClr val="000000"/>
                  </a:solidFill>
                  <a:effectLst/>
                  <a:uLnTx/>
                  <a:uFillTx/>
                  <a:latin typeface="Arial" panose="020B0604020202020204"/>
                  <a:ea typeface="+mn-ea"/>
                  <a:cs typeface="+mn-cs"/>
                </a:rPr>
                <a:t>Mucus plug before and after </a:t>
              </a:r>
              <a:r>
                <a:rPr kumimoji="0" lang="en-IN" sz="1400" b="1" i="0" u="none" strike="noStrike" kern="1200" cap="none" spc="0" normalizeH="0" baseline="0" noProof="0" dirty="0" err="1">
                  <a:ln>
                    <a:noFill/>
                  </a:ln>
                  <a:solidFill>
                    <a:srgbClr val="000000"/>
                  </a:solidFill>
                  <a:effectLst/>
                  <a:uLnTx/>
                  <a:uFillTx/>
                  <a:latin typeface="Arial" panose="020B0604020202020204"/>
                  <a:ea typeface="+mn-ea"/>
                  <a:cs typeface="+mn-cs"/>
                </a:rPr>
                <a:t>tezepelumab</a:t>
              </a:r>
              <a:endParaRPr kumimoji="0" lang="en-IN" sz="1400" b="1" i="0" u="none" strike="noStrike" kern="1200" cap="none" spc="0" normalizeH="0" baseline="30000" noProof="0" dirty="0">
                <a:ln>
                  <a:noFill/>
                </a:ln>
                <a:solidFill>
                  <a:srgbClr val="000000"/>
                </a:solidFill>
                <a:effectLst/>
                <a:uLnTx/>
                <a:uFillTx/>
                <a:latin typeface="Arial" panose="020B0604020202020204"/>
                <a:ea typeface="+mn-ea"/>
                <a:cs typeface="+mn-cs"/>
              </a:endParaRPr>
            </a:p>
          </p:txBody>
        </p:sp>
      </p:grpSp>
      <p:grpSp>
        <p:nvGrpSpPr>
          <p:cNvPr id="13" name="Group 12">
            <a:extLst>
              <a:ext uri="{FF2B5EF4-FFF2-40B4-BE49-F238E27FC236}">
                <a16:creationId xmlns:a16="http://schemas.microsoft.com/office/drawing/2014/main" id="{EA964ED0-9FD9-3F5D-625A-C4B7EBEB9BCE}"/>
              </a:ext>
            </a:extLst>
          </p:cNvPr>
          <p:cNvGrpSpPr/>
          <p:nvPr/>
        </p:nvGrpSpPr>
        <p:grpSpPr>
          <a:xfrm>
            <a:off x="861996" y="3668394"/>
            <a:ext cx="4446371" cy="287044"/>
            <a:chOff x="3203782" y="3517012"/>
            <a:chExt cx="4446371" cy="287044"/>
          </a:xfrm>
        </p:grpSpPr>
        <p:sp>
          <p:nvSpPr>
            <p:cNvPr id="282" name="TextBox 281">
              <a:extLst>
                <a:ext uri="{FF2B5EF4-FFF2-40B4-BE49-F238E27FC236}">
                  <a16:creationId xmlns:a16="http://schemas.microsoft.com/office/drawing/2014/main" id="{A64D0E3D-78A9-84AC-9060-E7DDEF5966DA}"/>
                </a:ext>
              </a:extLst>
            </p:cNvPr>
            <p:cNvSpPr txBox="1"/>
            <p:nvPr/>
          </p:nvSpPr>
          <p:spPr>
            <a:xfrm>
              <a:off x="6052488" y="3527057"/>
              <a:ext cx="1597665" cy="276999"/>
            </a:xfrm>
            <a:prstGeom prst="rect">
              <a:avLst/>
            </a:prstGeom>
            <a:noFill/>
          </p:spPr>
          <p:txBody>
            <a:bodyPr wrap="square" lIns="60960" rIns="6096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Placebo</a:t>
              </a:r>
            </a:p>
          </p:txBody>
        </p:sp>
        <p:sp>
          <p:nvSpPr>
            <p:cNvPr id="283" name="TextBox 282">
              <a:extLst>
                <a:ext uri="{FF2B5EF4-FFF2-40B4-BE49-F238E27FC236}">
                  <a16:creationId xmlns:a16="http://schemas.microsoft.com/office/drawing/2014/main" id="{D78084D2-FFFD-4C0A-8A1A-472163111BFF}"/>
                </a:ext>
              </a:extLst>
            </p:cNvPr>
            <p:cNvSpPr txBox="1"/>
            <p:nvPr/>
          </p:nvSpPr>
          <p:spPr>
            <a:xfrm>
              <a:off x="3203782" y="3517012"/>
              <a:ext cx="2423084" cy="276999"/>
            </a:xfrm>
            <a:prstGeom prst="rect">
              <a:avLst/>
            </a:prstGeom>
            <a:noFill/>
          </p:spPr>
          <p:txBody>
            <a:bodyPr wrap="square" lIns="60960" rIns="6096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3AD51"/>
                  </a:solidFill>
                  <a:effectLst/>
                  <a:uLnTx/>
                  <a:uFillTx/>
                  <a:latin typeface="Arial" panose="020B0604020202020204" pitchFamily="34" charset="0"/>
                  <a:ea typeface="+mn-ea"/>
                  <a:cs typeface="Arial" panose="020B0604020202020204" pitchFamily="34" charset="0"/>
                </a:rPr>
                <a:t>Tezepelumab</a:t>
              </a:r>
            </a:p>
          </p:txBody>
        </p:sp>
      </p:grpSp>
      <p:grpSp>
        <p:nvGrpSpPr>
          <p:cNvPr id="37" name="Group 36">
            <a:extLst>
              <a:ext uri="{FF2B5EF4-FFF2-40B4-BE49-F238E27FC236}">
                <a16:creationId xmlns:a16="http://schemas.microsoft.com/office/drawing/2014/main" id="{3CF654DB-5B5F-A965-5783-80E40E8EBBFD}"/>
              </a:ext>
            </a:extLst>
          </p:cNvPr>
          <p:cNvGrpSpPr/>
          <p:nvPr/>
        </p:nvGrpSpPr>
        <p:grpSpPr>
          <a:xfrm>
            <a:off x="706991" y="3679901"/>
            <a:ext cx="2271654" cy="1945096"/>
            <a:chOff x="706991" y="3892161"/>
            <a:chExt cx="2271654" cy="1732835"/>
          </a:xfrm>
        </p:grpSpPr>
        <p:sp>
          <p:nvSpPr>
            <p:cNvPr id="372" name="TextBox 371">
              <a:extLst>
                <a:ext uri="{FF2B5EF4-FFF2-40B4-BE49-F238E27FC236}">
                  <a16:creationId xmlns:a16="http://schemas.microsoft.com/office/drawing/2014/main" id="{C2E70B3E-359B-EF42-66B1-AE3AA92C741C}"/>
                </a:ext>
              </a:extLst>
            </p:cNvPr>
            <p:cNvSpPr txBox="1"/>
            <p:nvPr/>
          </p:nvSpPr>
          <p:spPr>
            <a:xfrm>
              <a:off x="706991" y="3892161"/>
              <a:ext cx="222144" cy="1690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12</a:t>
              </a:r>
            </a:p>
          </p:txBody>
        </p:sp>
        <p:sp>
          <p:nvSpPr>
            <p:cNvPr id="373" name="Freeform: Shape 372">
              <a:extLst>
                <a:ext uri="{FF2B5EF4-FFF2-40B4-BE49-F238E27FC236}">
                  <a16:creationId xmlns:a16="http://schemas.microsoft.com/office/drawing/2014/main" id="{992BC122-F031-F461-5A1D-887467A3DD63}"/>
                </a:ext>
              </a:extLst>
            </p:cNvPr>
            <p:cNvSpPr/>
            <p:nvPr/>
          </p:nvSpPr>
          <p:spPr>
            <a:xfrm>
              <a:off x="1106343" y="5601008"/>
              <a:ext cx="8422" cy="23988"/>
            </a:xfrm>
            <a:custGeom>
              <a:avLst/>
              <a:gdLst>
                <a:gd name="connsiteX0" fmla="*/ 0 w 12349"/>
                <a:gd name="connsiteY0" fmla="*/ 0 h 34947"/>
                <a:gd name="connsiteX1" fmla="*/ 0 w 12349"/>
                <a:gd name="connsiteY1" fmla="*/ 34948 h 34947"/>
              </a:gdLst>
              <a:ahLst/>
              <a:cxnLst>
                <a:cxn ang="0">
                  <a:pos x="connsiteX0" y="connsiteY0"/>
                </a:cxn>
                <a:cxn ang="0">
                  <a:pos x="connsiteX1" y="connsiteY1"/>
                </a:cxn>
              </a:cxnLst>
              <a:rect l="l" t="t" r="r" b="b"/>
              <a:pathLst>
                <a:path w="12349" h="34947">
                  <a:moveTo>
                    <a:pt x="0" y="0"/>
                  </a:moveTo>
                  <a:lnTo>
                    <a:pt x="0" y="34948"/>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7" name="Freeform: Shape 376">
              <a:extLst>
                <a:ext uri="{FF2B5EF4-FFF2-40B4-BE49-F238E27FC236}">
                  <a16:creationId xmlns:a16="http://schemas.microsoft.com/office/drawing/2014/main" id="{62E4F487-5899-B6B0-6CEF-F0184893BFE1}"/>
                </a:ext>
              </a:extLst>
            </p:cNvPr>
            <p:cNvSpPr/>
            <p:nvPr/>
          </p:nvSpPr>
          <p:spPr>
            <a:xfrm>
              <a:off x="958114" y="4024993"/>
              <a:ext cx="2020531" cy="1570898"/>
            </a:xfrm>
            <a:custGeom>
              <a:avLst/>
              <a:gdLst>
                <a:gd name="connsiteX0" fmla="*/ 0 w 5165731"/>
                <a:gd name="connsiteY0" fmla="*/ 0 h 1801232"/>
                <a:gd name="connsiteX1" fmla="*/ 0 w 5165731"/>
                <a:gd name="connsiteY1" fmla="*/ 1801232 h 1801232"/>
                <a:gd name="connsiteX2" fmla="*/ 5165732 w 5165731"/>
                <a:gd name="connsiteY2" fmla="*/ 1801232 h 1801232"/>
              </a:gdLst>
              <a:ahLst/>
              <a:cxnLst>
                <a:cxn ang="0">
                  <a:pos x="connsiteX0" y="connsiteY0"/>
                </a:cxn>
                <a:cxn ang="0">
                  <a:pos x="connsiteX1" y="connsiteY1"/>
                </a:cxn>
                <a:cxn ang="0">
                  <a:pos x="connsiteX2" y="connsiteY2"/>
                </a:cxn>
              </a:cxnLst>
              <a:rect l="l" t="t" r="r" b="b"/>
              <a:pathLst>
                <a:path w="5165731" h="1801232">
                  <a:moveTo>
                    <a:pt x="0" y="0"/>
                  </a:moveTo>
                  <a:lnTo>
                    <a:pt x="0" y="1801232"/>
                  </a:lnTo>
                  <a:lnTo>
                    <a:pt x="5165732" y="1801232"/>
                  </a:lnTo>
                </a:path>
              </a:pathLst>
            </a:custGeom>
            <a:noFill/>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8" name="Freeform: Shape 377">
              <a:extLst>
                <a:ext uri="{FF2B5EF4-FFF2-40B4-BE49-F238E27FC236}">
                  <a16:creationId xmlns:a16="http://schemas.microsoft.com/office/drawing/2014/main" id="{86884634-4474-6FDB-72FE-2DCF92D5984F}"/>
                </a:ext>
              </a:extLst>
            </p:cNvPr>
            <p:cNvSpPr/>
            <p:nvPr/>
          </p:nvSpPr>
          <p:spPr>
            <a:xfrm>
              <a:off x="897707" y="4770184"/>
              <a:ext cx="54864" cy="8477"/>
            </a:xfrm>
            <a:custGeom>
              <a:avLst/>
              <a:gdLst>
                <a:gd name="connsiteX0" fmla="*/ 0 w 34947"/>
                <a:gd name="connsiteY0" fmla="*/ 0 h 12349"/>
                <a:gd name="connsiteX1" fmla="*/ 34948 w 34947"/>
                <a:gd name="connsiteY1" fmla="*/ 0 h 12349"/>
              </a:gdLst>
              <a:ahLst/>
              <a:cxnLst>
                <a:cxn ang="0">
                  <a:pos x="connsiteX0" y="connsiteY0"/>
                </a:cxn>
                <a:cxn ang="0">
                  <a:pos x="connsiteX1" y="connsiteY1"/>
                </a:cxn>
              </a:cxnLst>
              <a:rect l="l" t="t" r="r" b="b"/>
              <a:pathLst>
                <a:path w="34947" h="12349">
                  <a:moveTo>
                    <a:pt x="0" y="0"/>
                  </a:moveTo>
                  <a:lnTo>
                    <a:pt x="34948"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9" name="Freeform: Shape 378">
              <a:extLst>
                <a:ext uri="{FF2B5EF4-FFF2-40B4-BE49-F238E27FC236}">
                  <a16:creationId xmlns:a16="http://schemas.microsoft.com/office/drawing/2014/main" id="{EDACCD9F-2DC7-56D1-2EF3-F3B0E2950D7B}"/>
                </a:ext>
              </a:extLst>
            </p:cNvPr>
            <p:cNvSpPr/>
            <p:nvPr/>
          </p:nvSpPr>
          <p:spPr>
            <a:xfrm>
              <a:off x="897707" y="5269678"/>
              <a:ext cx="54864" cy="8477"/>
            </a:xfrm>
            <a:custGeom>
              <a:avLst/>
              <a:gdLst>
                <a:gd name="connsiteX0" fmla="*/ 0 w 34947"/>
                <a:gd name="connsiteY0" fmla="*/ 0 h 12349"/>
                <a:gd name="connsiteX1" fmla="*/ 34948 w 34947"/>
                <a:gd name="connsiteY1" fmla="*/ 0 h 12349"/>
              </a:gdLst>
              <a:ahLst/>
              <a:cxnLst>
                <a:cxn ang="0">
                  <a:pos x="connsiteX0" y="connsiteY0"/>
                </a:cxn>
                <a:cxn ang="0">
                  <a:pos x="connsiteX1" y="connsiteY1"/>
                </a:cxn>
              </a:cxnLst>
              <a:rect l="l" t="t" r="r" b="b"/>
              <a:pathLst>
                <a:path w="34947" h="12349">
                  <a:moveTo>
                    <a:pt x="0" y="0"/>
                  </a:moveTo>
                  <a:lnTo>
                    <a:pt x="34948"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0" name="Freeform: Shape 379">
              <a:extLst>
                <a:ext uri="{FF2B5EF4-FFF2-40B4-BE49-F238E27FC236}">
                  <a16:creationId xmlns:a16="http://schemas.microsoft.com/office/drawing/2014/main" id="{5CAFAB87-2FAB-B701-1201-583D62A689CC}"/>
                </a:ext>
              </a:extLst>
            </p:cNvPr>
            <p:cNvSpPr/>
            <p:nvPr/>
          </p:nvSpPr>
          <p:spPr>
            <a:xfrm>
              <a:off x="897707" y="5022251"/>
              <a:ext cx="54864" cy="8477"/>
            </a:xfrm>
            <a:custGeom>
              <a:avLst/>
              <a:gdLst>
                <a:gd name="connsiteX0" fmla="*/ 0 w 34947"/>
                <a:gd name="connsiteY0" fmla="*/ 0 h 12349"/>
                <a:gd name="connsiteX1" fmla="*/ 34948 w 34947"/>
                <a:gd name="connsiteY1" fmla="*/ 0 h 12349"/>
              </a:gdLst>
              <a:ahLst/>
              <a:cxnLst>
                <a:cxn ang="0">
                  <a:pos x="connsiteX0" y="connsiteY0"/>
                </a:cxn>
                <a:cxn ang="0">
                  <a:pos x="connsiteX1" y="connsiteY1"/>
                </a:cxn>
              </a:cxnLst>
              <a:rect l="l" t="t" r="r" b="b"/>
              <a:pathLst>
                <a:path w="34947" h="12349">
                  <a:moveTo>
                    <a:pt x="0" y="0"/>
                  </a:moveTo>
                  <a:lnTo>
                    <a:pt x="34948"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1" name="Freeform: Shape 380">
              <a:extLst>
                <a:ext uri="{FF2B5EF4-FFF2-40B4-BE49-F238E27FC236}">
                  <a16:creationId xmlns:a16="http://schemas.microsoft.com/office/drawing/2014/main" id="{DFAA2CC8-E4DC-BDA5-1277-49D3CAEDCEEE}"/>
                </a:ext>
              </a:extLst>
            </p:cNvPr>
            <p:cNvSpPr/>
            <p:nvPr/>
          </p:nvSpPr>
          <p:spPr>
            <a:xfrm>
              <a:off x="897707" y="5523292"/>
              <a:ext cx="54864" cy="8477"/>
            </a:xfrm>
            <a:custGeom>
              <a:avLst/>
              <a:gdLst>
                <a:gd name="connsiteX0" fmla="*/ 0 w 34947"/>
                <a:gd name="connsiteY0" fmla="*/ 0 h 12349"/>
                <a:gd name="connsiteX1" fmla="*/ 34948 w 34947"/>
                <a:gd name="connsiteY1" fmla="*/ 0 h 12349"/>
              </a:gdLst>
              <a:ahLst/>
              <a:cxnLst>
                <a:cxn ang="0">
                  <a:pos x="connsiteX0" y="connsiteY0"/>
                </a:cxn>
                <a:cxn ang="0">
                  <a:pos x="connsiteX1" y="connsiteY1"/>
                </a:cxn>
              </a:cxnLst>
              <a:rect l="l" t="t" r="r" b="b"/>
              <a:pathLst>
                <a:path w="34947" h="12349">
                  <a:moveTo>
                    <a:pt x="0" y="0"/>
                  </a:moveTo>
                  <a:lnTo>
                    <a:pt x="34948"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3" name="Freeform: Shape 382">
              <a:extLst>
                <a:ext uri="{FF2B5EF4-FFF2-40B4-BE49-F238E27FC236}">
                  <a16:creationId xmlns:a16="http://schemas.microsoft.com/office/drawing/2014/main" id="{BF1E700A-AA4D-5E60-75E0-3ECFC91732A8}"/>
                </a:ext>
              </a:extLst>
            </p:cNvPr>
            <p:cNvSpPr/>
            <p:nvPr/>
          </p:nvSpPr>
          <p:spPr>
            <a:xfrm>
              <a:off x="897707" y="4281515"/>
              <a:ext cx="54864" cy="8477"/>
            </a:xfrm>
            <a:custGeom>
              <a:avLst/>
              <a:gdLst>
                <a:gd name="connsiteX0" fmla="*/ 0 w 34947"/>
                <a:gd name="connsiteY0" fmla="*/ 0 h 12349"/>
                <a:gd name="connsiteX1" fmla="*/ 34948 w 34947"/>
                <a:gd name="connsiteY1" fmla="*/ 0 h 12349"/>
              </a:gdLst>
              <a:ahLst/>
              <a:cxnLst>
                <a:cxn ang="0">
                  <a:pos x="connsiteX0" y="connsiteY0"/>
                </a:cxn>
                <a:cxn ang="0">
                  <a:pos x="connsiteX1" y="connsiteY1"/>
                </a:cxn>
              </a:cxnLst>
              <a:rect l="l" t="t" r="r" b="b"/>
              <a:pathLst>
                <a:path w="34947" h="12349">
                  <a:moveTo>
                    <a:pt x="0" y="0"/>
                  </a:moveTo>
                  <a:lnTo>
                    <a:pt x="34948"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4" name="Freeform: Shape 383">
              <a:extLst>
                <a:ext uri="{FF2B5EF4-FFF2-40B4-BE49-F238E27FC236}">
                  <a16:creationId xmlns:a16="http://schemas.microsoft.com/office/drawing/2014/main" id="{A32792F8-02F5-BF0E-46A8-4900E3DCE9B6}"/>
                </a:ext>
              </a:extLst>
            </p:cNvPr>
            <p:cNvSpPr/>
            <p:nvPr/>
          </p:nvSpPr>
          <p:spPr>
            <a:xfrm>
              <a:off x="897707" y="4029449"/>
              <a:ext cx="54864" cy="8477"/>
            </a:xfrm>
            <a:custGeom>
              <a:avLst/>
              <a:gdLst>
                <a:gd name="connsiteX0" fmla="*/ 0 w 34947"/>
                <a:gd name="connsiteY0" fmla="*/ 0 h 12349"/>
                <a:gd name="connsiteX1" fmla="*/ 34948 w 34947"/>
                <a:gd name="connsiteY1" fmla="*/ 0 h 12349"/>
              </a:gdLst>
              <a:ahLst/>
              <a:cxnLst>
                <a:cxn ang="0">
                  <a:pos x="connsiteX0" y="connsiteY0"/>
                </a:cxn>
                <a:cxn ang="0">
                  <a:pos x="connsiteX1" y="connsiteY1"/>
                </a:cxn>
              </a:cxnLst>
              <a:rect l="l" t="t" r="r" b="b"/>
              <a:pathLst>
                <a:path w="34947" h="12349">
                  <a:moveTo>
                    <a:pt x="0" y="0"/>
                  </a:moveTo>
                  <a:lnTo>
                    <a:pt x="34948"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5" name="Freeform: Shape 384">
              <a:extLst>
                <a:ext uri="{FF2B5EF4-FFF2-40B4-BE49-F238E27FC236}">
                  <a16:creationId xmlns:a16="http://schemas.microsoft.com/office/drawing/2014/main" id="{278E2891-64DF-7E24-5C5C-292CFA817578}"/>
                </a:ext>
              </a:extLst>
            </p:cNvPr>
            <p:cNvSpPr/>
            <p:nvPr/>
          </p:nvSpPr>
          <p:spPr>
            <a:xfrm>
              <a:off x="897707" y="4533581"/>
              <a:ext cx="54864" cy="8477"/>
            </a:xfrm>
            <a:custGeom>
              <a:avLst/>
              <a:gdLst>
                <a:gd name="connsiteX0" fmla="*/ 0 w 34947"/>
                <a:gd name="connsiteY0" fmla="*/ 0 h 12349"/>
                <a:gd name="connsiteX1" fmla="*/ 34948 w 34947"/>
                <a:gd name="connsiteY1" fmla="*/ 0 h 12349"/>
              </a:gdLst>
              <a:ahLst/>
              <a:cxnLst>
                <a:cxn ang="0">
                  <a:pos x="connsiteX0" y="connsiteY0"/>
                </a:cxn>
                <a:cxn ang="0">
                  <a:pos x="connsiteX1" y="connsiteY1"/>
                </a:cxn>
              </a:cxnLst>
              <a:rect l="l" t="t" r="r" b="b"/>
              <a:pathLst>
                <a:path w="34947" h="12349">
                  <a:moveTo>
                    <a:pt x="0" y="0"/>
                  </a:moveTo>
                  <a:lnTo>
                    <a:pt x="34948"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6" name="TextBox 385">
              <a:extLst>
                <a:ext uri="{FF2B5EF4-FFF2-40B4-BE49-F238E27FC236}">
                  <a16:creationId xmlns:a16="http://schemas.microsoft.com/office/drawing/2014/main" id="{B1B06C4E-CA02-C435-A2FB-29B8289A3A84}"/>
                </a:ext>
              </a:extLst>
            </p:cNvPr>
            <p:cNvSpPr txBox="1"/>
            <p:nvPr/>
          </p:nvSpPr>
          <p:spPr>
            <a:xfrm>
              <a:off x="740702" y="5400809"/>
              <a:ext cx="174042" cy="1690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0</a:t>
              </a:r>
            </a:p>
          </p:txBody>
        </p:sp>
        <p:sp>
          <p:nvSpPr>
            <p:cNvPr id="387" name="TextBox 386">
              <a:extLst>
                <a:ext uri="{FF2B5EF4-FFF2-40B4-BE49-F238E27FC236}">
                  <a16:creationId xmlns:a16="http://schemas.microsoft.com/office/drawing/2014/main" id="{CB40461B-03F0-0588-FEA7-1C12AAEC644B}"/>
                </a:ext>
              </a:extLst>
            </p:cNvPr>
            <p:cNvSpPr txBox="1"/>
            <p:nvPr/>
          </p:nvSpPr>
          <p:spPr>
            <a:xfrm>
              <a:off x="706991" y="4160285"/>
              <a:ext cx="222144" cy="1690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10</a:t>
              </a:r>
            </a:p>
          </p:txBody>
        </p:sp>
        <p:sp>
          <p:nvSpPr>
            <p:cNvPr id="388" name="TextBox 387">
              <a:extLst>
                <a:ext uri="{FF2B5EF4-FFF2-40B4-BE49-F238E27FC236}">
                  <a16:creationId xmlns:a16="http://schemas.microsoft.com/office/drawing/2014/main" id="{7E67C1C5-F4C7-8B37-74F9-9E27F2726D4C}"/>
                </a:ext>
              </a:extLst>
            </p:cNvPr>
            <p:cNvSpPr txBox="1"/>
            <p:nvPr/>
          </p:nvSpPr>
          <p:spPr>
            <a:xfrm>
              <a:off x="740703" y="4407301"/>
              <a:ext cx="174041" cy="1690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8</a:t>
              </a:r>
            </a:p>
          </p:txBody>
        </p:sp>
        <p:sp>
          <p:nvSpPr>
            <p:cNvPr id="389" name="TextBox 388">
              <a:extLst>
                <a:ext uri="{FF2B5EF4-FFF2-40B4-BE49-F238E27FC236}">
                  <a16:creationId xmlns:a16="http://schemas.microsoft.com/office/drawing/2014/main" id="{8D94E1B9-D8A4-9AA1-2FE0-05A055CC3ADA}"/>
                </a:ext>
              </a:extLst>
            </p:cNvPr>
            <p:cNvSpPr txBox="1"/>
            <p:nvPr/>
          </p:nvSpPr>
          <p:spPr>
            <a:xfrm>
              <a:off x="740703" y="4646739"/>
              <a:ext cx="174041" cy="1690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6</a:t>
              </a:r>
            </a:p>
          </p:txBody>
        </p:sp>
        <p:sp>
          <p:nvSpPr>
            <p:cNvPr id="390" name="TextBox 389">
              <a:extLst>
                <a:ext uri="{FF2B5EF4-FFF2-40B4-BE49-F238E27FC236}">
                  <a16:creationId xmlns:a16="http://schemas.microsoft.com/office/drawing/2014/main" id="{003FA5E4-0155-4D28-6F0F-51CE98338C67}"/>
                </a:ext>
              </a:extLst>
            </p:cNvPr>
            <p:cNvSpPr txBox="1"/>
            <p:nvPr/>
          </p:nvSpPr>
          <p:spPr>
            <a:xfrm>
              <a:off x="740703" y="4891903"/>
              <a:ext cx="174041" cy="1690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4</a:t>
              </a:r>
            </a:p>
          </p:txBody>
        </p:sp>
        <p:sp>
          <p:nvSpPr>
            <p:cNvPr id="391" name="TextBox 390">
              <a:extLst>
                <a:ext uri="{FF2B5EF4-FFF2-40B4-BE49-F238E27FC236}">
                  <a16:creationId xmlns:a16="http://schemas.microsoft.com/office/drawing/2014/main" id="{C1F524EB-2D6B-F509-5DD1-5CA51C659AD9}"/>
                </a:ext>
              </a:extLst>
            </p:cNvPr>
            <p:cNvSpPr txBox="1"/>
            <p:nvPr/>
          </p:nvSpPr>
          <p:spPr>
            <a:xfrm>
              <a:off x="740703" y="5139621"/>
              <a:ext cx="174041" cy="1690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2</a:t>
              </a:r>
            </a:p>
          </p:txBody>
        </p:sp>
        <p:sp>
          <p:nvSpPr>
            <p:cNvPr id="392" name="Freeform: Shape 391">
              <a:extLst>
                <a:ext uri="{FF2B5EF4-FFF2-40B4-BE49-F238E27FC236}">
                  <a16:creationId xmlns:a16="http://schemas.microsoft.com/office/drawing/2014/main" id="{E7A3E898-B57D-8AD5-EFE5-72F12DFD6B0E}"/>
                </a:ext>
              </a:extLst>
            </p:cNvPr>
            <p:cNvSpPr/>
            <p:nvPr/>
          </p:nvSpPr>
          <p:spPr>
            <a:xfrm>
              <a:off x="2905548" y="5598102"/>
              <a:ext cx="8422" cy="23988"/>
            </a:xfrm>
            <a:custGeom>
              <a:avLst/>
              <a:gdLst>
                <a:gd name="connsiteX0" fmla="*/ 0 w 12349"/>
                <a:gd name="connsiteY0" fmla="*/ 0 h 34947"/>
                <a:gd name="connsiteX1" fmla="*/ 0 w 12349"/>
                <a:gd name="connsiteY1" fmla="*/ 34948 h 34947"/>
              </a:gdLst>
              <a:ahLst/>
              <a:cxnLst>
                <a:cxn ang="0">
                  <a:pos x="connsiteX0" y="connsiteY0"/>
                </a:cxn>
                <a:cxn ang="0">
                  <a:pos x="connsiteX1" y="connsiteY1"/>
                </a:cxn>
              </a:cxnLst>
              <a:rect l="l" t="t" r="r" b="b"/>
              <a:pathLst>
                <a:path w="12349" h="34947">
                  <a:moveTo>
                    <a:pt x="0" y="0"/>
                  </a:moveTo>
                  <a:lnTo>
                    <a:pt x="0" y="34948"/>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43" name="TextBox 242">
            <a:extLst>
              <a:ext uri="{FF2B5EF4-FFF2-40B4-BE49-F238E27FC236}">
                <a16:creationId xmlns:a16="http://schemas.microsoft.com/office/drawing/2014/main" id="{BD30B298-93A0-422F-6FF8-4788CAF8FB9E}"/>
              </a:ext>
            </a:extLst>
          </p:cNvPr>
          <p:cNvSpPr txBox="1"/>
          <p:nvPr/>
        </p:nvSpPr>
        <p:spPr>
          <a:xfrm>
            <a:off x="1021161" y="3480480"/>
            <a:ext cx="4114800" cy="182880"/>
          </a:xfrm>
          <a:prstGeom prst="roundRect">
            <a:avLst/>
          </a:prstGeom>
          <a:solidFill>
            <a:schemeClr val="accent5">
              <a:lumMod val="20000"/>
              <a:lumOff val="80000"/>
            </a:schemeClr>
          </a:solidFill>
          <a:ln>
            <a:solidFill>
              <a:srgbClr val="5E6F15"/>
            </a:solidFill>
          </a:ln>
        </p:spPr>
        <p:txBody>
          <a:bodyPr wrap="square" lIns="0" tIns="0" rIns="0" bIns="0" rtlCol="0" anchor="ctr" anchorCtr="0">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Overall population</a:t>
            </a:r>
            <a:r>
              <a:rPr kumimoji="0" lang="en-US" sz="1200" b="1" i="0" u="none" strike="noStrike" kern="1200" cap="none" spc="0" normalizeH="0" baseline="30000" noProof="0">
                <a:ln>
                  <a:noFill/>
                </a:ln>
                <a:solidFill>
                  <a:srgbClr val="000000"/>
                </a:solidFill>
                <a:effectLst/>
                <a:uLnTx/>
                <a:uFillTx/>
                <a:latin typeface="Arial" panose="020B0604020202020204"/>
                <a:ea typeface="+mn-ea"/>
                <a:cs typeface="Arial" panose="020B0604020202020204" pitchFamily="34" charset="0"/>
              </a:rPr>
              <a:t>1,b</a:t>
            </a:r>
            <a:endParaRPr kumimoji="0" lang="en-US" sz="12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grpSp>
        <p:nvGrpSpPr>
          <p:cNvPr id="39" name="Group 38">
            <a:extLst>
              <a:ext uri="{FF2B5EF4-FFF2-40B4-BE49-F238E27FC236}">
                <a16:creationId xmlns:a16="http://schemas.microsoft.com/office/drawing/2014/main" id="{EB6F37B0-5DEA-789B-426C-4968BB785616}"/>
              </a:ext>
            </a:extLst>
          </p:cNvPr>
          <p:cNvGrpSpPr/>
          <p:nvPr/>
        </p:nvGrpSpPr>
        <p:grpSpPr>
          <a:xfrm>
            <a:off x="3093898" y="3749044"/>
            <a:ext cx="2590574" cy="2167968"/>
            <a:chOff x="3093898" y="3903980"/>
            <a:chExt cx="2590574" cy="1975653"/>
          </a:xfrm>
        </p:grpSpPr>
        <p:sp>
          <p:nvSpPr>
            <p:cNvPr id="369" name="TextBox 368">
              <a:extLst>
                <a:ext uri="{FF2B5EF4-FFF2-40B4-BE49-F238E27FC236}">
                  <a16:creationId xmlns:a16="http://schemas.microsoft.com/office/drawing/2014/main" id="{269614CB-968C-5AA2-04C5-2ED2E967923C}"/>
                </a:ext>
              </a:extLst>
            </p:cNvPr>
            <p:cNvSpPr txBox="1"/>
            <p:nvPr/>
          </p:nvSpPr>
          <p:spPr>
            <a:xfrm>
              <a:off x="4068309" y="4065549"/>
              <a:ext cx="1446230" cy="5469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Mean (SD) change </a:t>
              </a:r>
              <a:b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0.0 (1.4) </a:t>
              </a:r>
              <a:b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(n=45)</a:t>
              </a:r>
              <a:endPar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B3948255-2045-54C7-02F2-578997E41843}"/>
                </a:ext>
              </a:extLst>
            </p:cNvPr>
            <p:cNvSpPr txBox="1"/>
            <p:nvPr/>
          </p:nvSpPr>
          <p:spPr>
            <a:xfrm>
              <a:off x="5349006" y="4442462"/>
              <a:ext cx="258932" cy="168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1</a:t>
              </a:r>
            </a:p>
          </p:txBody>
        </p:sp>
        <p:sp>
          <p:nvSpPr>
            <p:cNvPr id="7" name="TextBox 6">
              <a:extLst>
                <a:ext uri="{FF2B5EF4-FFF2-40B4-BE49-F238E27FC236}">
                  <a16:creationId xmlns:a16="http://schemas.microsoft.com/office/drawing/2014/main" id="{590CECA7-1A7F-6292-816E-0C6CFCD686C2}"/>
                </a:ext>
              </a:extLst>
            </p:cNvPr>
            <p:cNvSpPr txBox="1"/>
            <p:nvPr/>
          </p:nvSpPr>
          <p:spPr>
            <a:xfrm>
              <a:off x="5349006" y="4943358"/>
              <a:ext cx="258932" cy="168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1</a:t>
              </a:r>
            </a:p>
          </p:txBody>
        </p:sp>
        <p:sp>
          <p:nvSpPr>
            <p:cNvPr id="9" name="TextBox 8">
              <a:extLst>
                <a:ext uri="{FF2B5EF4-FFF2-40B4-BE49-F238E27FC236}">
                  <a16:creationId xmlns:a16="http://schemas.microsoft.com/office/drawing/2014/main" id="{84AB7B76-D0DD-8A6E-FA0A-EED8AB31E920}"/>
                </a:ext>
              </a:extLst>
            </p:cNvPr>
            <p:cNvSpPr txBox="1"/>
            <p:nvPr/>
          </p:nvSpPr>
          <p:spPr>
            <a:xfrm>
              <a:off x="5349006" y="5064042"/>
              <a:ext cx="258932" cy="168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3</a:t>
              </a:r>
            </a:p>
          </p:txBody>
        </p:sp>
        <p:sp>
          <p:nvSpPr>
            <p:cNvPr id="10" name="TextBox 9">
              <a:extLst>
                <a:ext uri="{FF2B5EF4-FFF2-40B4-BE49-F238E27FC236}">
                  <a16:creationId xmlns:a16="http://schemas.microsoft.com/office/drawing/2014/main" id="{1264074D-2094-BC51-D32C-E6A3D12DEAD1}"/>
                </a:ext>
              </a:extLst>
            </p:cNvPr>
            <p:cNvSpPr txBox="1"/>
            <p:nvPr/>
          </p:nvSpPr>
          <p:spPr>
            <a:xfrm>
              <a:off x="5349006" y="5191679"/>
              <a:ext cx="258932" cy="168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3</a:t>
              </a:r>
            </a:p>
          </p:txBody>
        </p:sp>
        <p:sp>
          <p:nvSpPr>
            <p:cNvPr id="11" name="TextBox 10">
              <a:extLst>
                <a:ext uri="{FF2B5EF4-FFF2-40B4-BE49-F238E27FC236}">
                  <a16:creationId xmlns:a16="http://schemas.microsoft.com/office/drawing/2014/main" id="{6276FB1E-4B24-1F5B-B07A-919E7E821A4A}"/>
                </a:ext>
              </a:extLst>
            </p:cNvPr>
            <p:cNvSpPr txBox="1"/>
            <p:nvPr/>
          </p:nvSpPr>
          <p:spPr>
            <a:xfrm>
              <a:off x="5349006" y="5323482"/>
              <a:ext cx="258932" cy="168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7</a:t>
              </a:r>
            </a:p>
          </p:txBody>
        </p:sp>
        <p:sp>
          <p:nvSpPr>
            <p:cNvPr id="12" name="TextBox 11">
              <a:extLst>
                <a:ext uri="{FF2B5EF4-FFF2-40B4-BE49-F238E27FC236}">
                  <a16:creationId xmlns:a16="http://schemas.microsoft.com/office/drawing/2014/main" id="{56ABFC89-CDDA-0B17-A499-7DD78B2D2642}"/>
                </a:ext>
              </a:extLst>
            </p:cNvPr>
            <p:cNvSpPr txBox="1"/>
            <p:nvPr/>
          </p:nvSpPr>
          <p:spPr>
            <a:xfrm>
              <a:off x="5321418" y="5450203"/>
              <a:ext cx="33546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30</a:t>
              </a:r>
            </a:p>
          </p:txBody>
        </p:sp>
        <p:sp>
          <p:nvSpPr>
            <p:cNvPr id="14" name="TextBox 13">
              <a:extLst>
                <a:ext uri="{FF2B5EF4-FFF2-40B4-BE49-F238E27FC236}">
                  <a16:creationId xmlns:a16="http://schemas.microsoft.com/office/drawing/2014/main" id="{D5255801-564E-E263-3D16-53D410DAF5B6}"/>
                </a:ext>
              </a:extLst>
            </p:cNvPr>
            <p:cNvSpPr txBox="1"/>
            <p:nvPr/>
          </p:nvSpPr>
          <p:spPr>
            <a:xfrm>
              <a:off x="3299025" y="4324209"/>
              <a:ext cx="258932" cy="168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1</a:t>
              </a:r>
            </a:p>
          </p:txBody>
        </p:sp>
        <p:sp>
          <p:nvSpPr>
            <p:cNvPr id="15" name="TextBox 14">
              <a:extLst>
                <a:ext uri="{FF2B5EF4-FFF2-40B4-BE49-F238E27FC236}">
                  <a16:creationId xmlns:a16="http://schemas.microsoft.com/office/drawing/2014/main" id="{8777C1BA-CE86-9F48-5909-157636B28FC6}"/>
                </a:ext>
              </a:extLst>
            </p:cNvPr>
            <p:cNvSpPr txBox="1"/>
            <p:nvPr/>
          </p:nvSpPr>
          <p:spPr>
            <a:xfrm>
              <a:off x="3299025" y="4689667"/>
              <a:ext cx="258932" cy="168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1</a:t>
              </a:r>
            </a:p>
          </p:txBody>
        </p:sp>
        <p:sp>
          <p:nvSpPr>
            <p:cNvPr id="16" name="TextBox 15">
              <a:extLst>
                <a:ext uri="{FF2B5EF4-FFF2-40B4-BE49-F238E27FC236}">
                  <a16:creationId xmlns:a16="http://schemas.microsoft.com/office/drawing/2014/main" id="{8D35A356-ABAA-0801-3AD8-95976DD3AA56}"/>
                </a:ext>
              </a:extLst>
            </p:cNvPr>
            <p:cNvSpPr txBox="1"/>
            <p:nvPr/>
          </p:nvSpPr>
          <p:spPr>
            <a:xfrm>
              <a:off x="3299025" y="4818278"/>
              <a:ext cx="258932" cy="168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1</a:t>
              </a:r>
            </a:p>
          </p:txBody>
        </p:sp>
        <p:sp>
          <p:nvSpPr>
            <p:cNvPr id="17" name="TextBox 16">
              <a:extLst>
                <a:ext uri="{FF2B5EF4-FFF2-40B4-BE49-F238E27FC236}">
                  <a16:creationId xmlns:a16="http://schemas.microsoft.com/office/drawing/2014/main" id="{AC24F23A-E107-22C4-CD19-5DDAC9EAD40F}"/>
                </a:ext>
              </a:extLst>
            </p:cNvPr>
            <p:cNvSpPr txBox="1"/>
            <p:nvPr/>
          </p:nvSpPr>
          <p:spPr>
            <a:xfrm>
              <a:off x="3299025" y="5191679"/>
              <a:ext cx="258932" cy="168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4</a:t>
              </a:r>
            </a:p>
          </p:txBody>
        </p:sp>
        <p:sp>
          <p:nvSpPr>
            <p:cNvPr id="18" name="TextBox 17">
              <a:extLst>
                <a:ext uri="{FF2B5EF4-FFF2-40B4-BE49-F238E27FC236}">
                  <a16:creationId xmlns:a16="http://schemas.microsoft.com/office/drawing/2014/main" id="{C49F5C07-95C7-DDAC-19B6-4BE832FF5536}"/>
                </a:ext>
              </a:extLst>
            </p:cNvPr>
            <p:cNvSpPr txBox="1"/>
            <p:nvPr/>
          </p:nvSpPr>
          <p:spPr>
            <a:xfrm>
              <a:off x="3299025" y="5323482"/>
              <a:ext cx="258932" cy="168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7</a:t>
              </a:r>
            </a:p>
          </p:txBody>
        </p:sp>
        <p:sp>
          <p:nvSpPr>
            <p:cNvPr id="20" name="TextBox 19">
              <a:extLst>
                <a:ext uri="{FF2B5EF4-FFF2-40B4-BE49-F238E27FC236}">
                  <a16:creationId xmlns:a16="http://schemas.microsoft.com/office/drawing/2014/main" id="{56E45C9F-EA51-96DD-E708-A46F2EA98C16}"/>
                </a:ext>
              </a:extLst>
            </p:cNvPr>
            <p:cNvSpPr txBox="1"/>
            <p:nvPr/>
          </p:nvSpPr>
          <p:spPr>
            <a:xfrm>
              <a:off x="3259614" y="5434439"/>
              <a:ext cx="34280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31</a:t>
              </a:r>
            </a:p>
          </p:txBody>
        </p:sp>
        <p:sp>
          <p:nvSpPr>
            <p:cNvPr id="394" name="Freeform: Shape 393">
              <a:extLst>
                <a:ext uri="{FF2B5EF4-FFF2-40B4-BE49-F238E27FC236}">
                  <a16:creationId xmlns:a16="http://schemas.microsoft.com/office/drawing/2014/main" id="{C3B18061-006E-A7F2-7DED-65D46105B033}"/>
                </a:ext>
              </a:extLst>
            </p:cNvPr>
            <p:cNvSpPr/>
            <p:nvPr/>
          </p:nvSpPr>
          <p:spPr>
            <a:xfrm>
              <a:off x="3515026" y="5601008"/>
              <a:ext cx="8422" cy="23988"/>
            </a:xfrm>
            <a:custGeom>
              <a:avLst/>
              <a:gdLst>
                <a:gd name="connsiteX0" fmla="*/ 0 w 12349"/>
                <a:gd name="connsiteY0" fmla="*/ 0 h 34947"/>
                <a:gd name="connsiteX1" fmla="*/ 0 w 12349"/>
                <a:gd name="connsiteY1" fmla="*/ 34948 h 34947"/>
              </a:gdLst>
              <a:ahLst/>
              <a:cxnLst>
                <a:cxn ang="0">
                  <a:pos x="connsiteX0" y="connsiteY0"/>
                </a:cxn>
                <a:cxn ang="0">
                  <a:pos x="connsiteX1" y="connsiteY1"/>
                </a:cxn>
              </a:cxnLst>
              <a:rect l="l" t="t" r="r" b="b"/>
              <a:pathLst>
                <a:path w="12349" h="34947">
                  <a:moveTo>
                    <a:pt x="0" y="0"/>
                  </a:moveTo>
                  <a:lnTo>
                    <a:pt x="0" y="34948"/>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8" name="Freeform: Shape 397">
              <a:extLst>
                <a:ext uri="{FF2B5EF4-FFF2-40B4-BE49-F238E27FC236}">
                  <a16:creationId xmlns:a16="http://schemas.microsoft.com/office/drawing/2014/main" id="{87300D58-4D68-56A4-7FCB-680181DC5355}"/>
                </a:ext>
              </a:extLst>
            </p:cNvPr>
            <p:cNvSpPr/>
            <p:nvPr/>
          </p:nvSpPr>
          <p:spPr>
            <a:xfrm>
              <a:off x="3351724" y="4024507"/>
              <a:ext cx="2070493" cy="1571383"/>
            </a:xfrm>
            <a:custGeom>
              <a:avLst/>
              <a:gdLst>
                <a:gd name="connsiteX0" fmla="*/ 0 w 5165731"/>
                <a:gd name="connsiteY0" fmla="*/ 0 h 1801232"/>
                <a:gd name="connsiteX1" fmla="*/ 0 w 5165731"/>
                <a:gd name="connsiteY1" fmla="*/ 1801232 h 1801232"/>
                <a:gd name="connsiteX2" fmla="*/ 5165732 w 5165731"/>
                <a:gd name="connsiteY2" fmla="*/ 1801232 h 1801232"/>
              </a:gdLst>
              <a:ahLst/>
              <a:cxnLst>
                <a:cxn ang="0">
                  <a:pos x="connsiteX0" y="connsiteY0"/>
                </a:cxn>
                <a:cxn ang="0">
                  <a:pos x="connsiteX1" y="connsiteY1"/>
                </a:cxn>
                <a:cxn ang="0">
                  <a:pos x="connsiteX2" y="connsiteY2"/>
                </a:cxn>
              </a:cxnLst>
              <a:rect l="l" t="t" r="r" b="b"/>
              <a:pathLst>
                <a:path w="5165731" h="1801232">
                  <a:moveTo>
                    <a:pt x="0" y="0"/>
                  </a:moveTo>
                  <a:lnTo>
                    <a:pt x="0" y="1801232"/>
                  </a:lnTo>
                  <a:lnTo>
                    <a:pt x="5165732" y="1801232"/>
                  </a:lnTo>
                </a:path>
              </a:pathLst>
            </a:custGeom>
            <a:noFill/>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9" name="Freeform: Shape 398">
              <a:extLst>
                <a:ext uri="{FF2B5EF4-FFF2-40B4-BE49-F238E27FC236}">
                  <a16:creationId xmlns:a16="http://schemas.microsoft.com/office/drawing/2014/main" id="{D364F04E-BAFF-A7A9-F255-C71CFC250B4B}"/>
                </a:ext>
              </a:extLst>
            </p:cNvPr>
            <p:cNvSpPr/>
            <p:nvPr/>
          </p:nvSpPr>
          <p:spPr>
            <a:xfrm>
              <a:off x="3291554" y="4785647"/>
              <a:ext cx="54864" cy="8477"/>
            </a:xfrm>
            <a:custGeom>
              <a:avLst/>
              <a:gdLst>
                <a:gd name="connsiteX0" fmla="*/ 0 w 34947"/>
                <a:gd name="connsiteY0" fmla="*/ 0 h 12349"/>
                <a:gd name="connsiteX1" fmla="*/ 34948 w 34947"/>
                <a:gd name="connsiteY1" fmla="*/ 0 h 12349"/>
              </a:gdLst>
              <a:ahLst/>
              <a:cxnLst>
                <a:cxn ang="0">
                  <a:pos x="connsiteX0" y="connsiteY0"/>
                </a:cxn>
                <a:cxn ang="0">
                  <a:pos x="connsiteX1" y="connsiteY1"/>
                </a:cxn>
              </a:cxnLst>
              <a:rect l="l" t="t" r="r" b="b"/>
              <a:pathLst>
                <a:path w="34947" h="12349">
                  <a:moveTo>
                    <a:pt x="0" y="0"/>
                  </a:moveTo>
                  <a:lnTo>
                    <a:pt x="34948"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0" name="Freeform: Shape 399">
              <a:extLst>
                <a:ext uri="{FF2B5EF4-FFF2-40B4-BE49-F238E27FC236}">
                  <a16:creationId xmlns:a16="http://schemas.microsoft.com/office/drawing/2014/main" id="{F06ECAC6-8ECC-387D-1EB2-EC970AB2D0DF}"/>
                </a:ext>
              </a:extLst>
            </p:cNvPr>
            <p:cNvSpPr/>
            <p:nvPr/>
          </p:nvSpPr>
          <p:spPr>
            <a:xfrm>
              <a:off x="3291554" y="5289778"/>
              <a:ext cx="54864" cy="8477"/>
            </a:xfrm>
            <a:custGeom>
              <a:avLst/>
              <a:gdLst>
                <a:gd name="connsiteX0" fmla="*/ 0 w 34947"/>
                <a:gd name="connsiteY0" fmla="*/ 0 h 12349"/>
                <a:gd name="connsiteX1" fmla="*/ 34948 w 34947"/>
                <a:gd name="connsiteY1" fmla="*/ 0 h 12349"/>
              </a:gdLst>
              <a:ahLst/>
              <a:cxnLst>
                <a:cxn ang="0">
                  <a:pos x="connsiteX0" y="connsiteY0"/>
                </a:cxn>
                <a:cxn ang="0">
                  <a:pos x="connsiteX1" y="connsiteY1"/>
                </a:cxn>
              </a:cxnLst>
              <a:rect l="l" t="t" r="r" b="b"/>
              <a:pathLst>
                <a:path w="34947" h="12349">
                  <a:moveTo>
                    <a:pt x="0" y="0"/>
                  </a:moveTo>
                  <a:lnTo>
                    <a:pt x="34948"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1" name="Freeform: Shape 400">
              <a:extLst>
                <a:ext uri="{FF2B5EF4-FFF2-40B4-BE49-F238E27FC236}">
                  <a16:creationId xmlns:a16="http://schemas.microsoft.com/office/drawing/2014/main" id="{1DC753EB-2FEF-5D3D-F51D-0FECF417193B}"/>
                </a:ext>
              </a:extLst>
            </p:cNvPr>
            <p:cNvSpPr/>
            <p:nvPr/>
          </p:nvSpPr>
          <p:spPr>
            <a:xfrm>
              <a:off x="3291554" y="5037712"/>
              <a:ext cx="54864" cy="8477"/>
            </a:xfrm>
            <a:custGeom>
              <a:avLst/>
              <a:gdLst>
                <a:gd name="connsiteX0" fmla="*/ 0 w 34947"/>
                <a:gd name="connsiteY0" fmla="*/ 0 h 12349"/>
                <a:gd name="connsiteX1" fmla="*/ 34948 w 34947"/>
                <a:gd name="connsiteY1" fmla="*/ 0 h 12349"/>
              </a:gdLst>
              <a:ahLst/>
              <a:cxnLst>
                <a:cxn ang="0">
                  <a:pos x="connsiteX0" y="connsiteY0"/>
                </a:cxn>
                <a:cxn ang="0">
                  <a:pos x="connsiteX1" y="connsiteY1"/>
                </a:cxn>
              </a:cxnLst>
              <a:rect l="l" t="t" r="r" b="b"/>
              <a:pathLst>
                <a:path w="34947" h="12349">
                  <a:moveTo>
                    <a:pt x="0" y="0"/>
                  </a:moveTo>
                  <a:lnTo>
                    <a:pt x="34948"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2" name="Freeform: Shape 401">
              <a:extLst>
                <a:ext uri="{FF2B5EF4-FFF2-40B4-BE49-F238E27FC236}">
                  <a16:creationId xmlns:a16="http://schemas.microsoft.com/office/drawing/2014/main" id="{97865EFC-C021-BA77-15D7-A3F6B144909B}"/>
                </a:ext>
              </a:extLst>
            </p:cNvPr>
            <p:cNvSpPr/>
            <p:nvPr/>
          </p:nvSpPr>
          <p:spPr>
            <a:xfrm>
              <a:off x="3291554" y="5541846"/>
              <a:ext cx="54864" cy="8477"/>
            </a:xfrm>
            <a:custGeom>
              <a:avLst/>
              <a:gdLst>
                <a:gd name="connsiteX0" fmla="*/ 0 w 34947"/>
                <a:gd name="connsiteY0" fmla="*/ 0 h 12349"/>
                <a:gd name="connsiteX1" fmla="*/ 34948 w 34947"/>
                <a:gd name="connsiteY1" fmla="*/ 0 h 12349"/>
              </a:gdLst>
              <a:ahLst/>
              <a:cxnLst>
                <a:cxn ang="0">
                  <a:pos x="connsiteX0" y="connsiteY0"/>
                </a:cxn>
                <a:cxn ang="0">
                  <a:pos x="connsiteX1" y="connsiteY1"/>
                </a:cxn>
              </a:cxnLst>
              <a:rect l="l" t="t" r="r" b="b"/>
              <a:pathLst>
                <a:path w="34947" h="12349">
                  <a:moveTo>
                    <a:pt x="0" y="0"/>
                  </a:moveTo>
                  <a:lnTo>
                    <a:pt x="34948"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4" name="Freeform: Shape 403">
              <a:extLst>
                <a:ext uri="{FF2B5EF4-FFF2-40B4-BE49-F238E27FC236}">
                  <a16:creationId xmlns:a16="http://schemas.microsoft.com/office/drawing/2014/main" id="{4C00F78F-074A-93CB-4946-08855D06A73A}"/>
                </a:ext>
              </a:extLst>
            </p:cNvPr>
            <p:cNvSpPr/>
            <p:nvPr/>
          </p:nvSpPr>
          <p:spPr>
            <a:xfrm>
              <a:off x="3291554" y="4281515"/>
              <a:ext cx="54864" cy="8477"/>
            </a:xfrm>
            <a:custGeom>
              <a:avLst/>
              <a:gdLst>
                <a:gd name="connsiteX0" fmla="*/ 0 w 34947"/>
                <a:gd name="connsiteY0" fmla="*/ 0 h 12349"/>
                <a:gd name="connsiteX1" fmla="*/ 34948 w 34947"/>
                <a:gd name="connsiteY1" fmla="*/ 0 h 12349"/>
              </a:gdLst>
              <a:ahLst/>
              <a:cxnLst>
                <a:cxn ang="0">
                  <a:pos x="connsiteX0" y="connsiteY0"/>
                </a:cxn>
                <a:cxn ang="0">
                  <a:pos x="connsiteX1" y="connsiteY1"/>
                </a:cxn>
              </a:cxnLst>
              <a:rect l="l" t="t" r="r" b="b"/>
              <a:pathLst>
                <a:path w="34947" h="12349">
                  <a:moveTo>
                    <a:pt x="0" y="0"/>
                  </a:moveTo>
                  <a:lnTo>
                    <a:pt x="34948"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5" name="Freeform: Shape 404">
              <a:extLst>
                <a:ext uri="{FF2B5EF4-FFF2-40B4-BE49-F238E27FC236}">
                  <a16:creationId xmlns:a16="http://schemas.microsoft.com/office/drawing/2014/main" id="{4E536708-C70D-3686-363E-5C029BABB4D0}"/>
                </a:ext>
              </a:extLst>
            </p:cNvPr>
            <p:cNvSpPr/>
            <p:nvPr/>
          </p:nvSpPr>
          <p:spPr>
            <a:xfrm>
              <a:off x="3291554" y="4029449"/>
              <a:ext cx="54864" cy="8477"/>
            </a:xfrm>
            <a:custGeom>
              <a:avLst/>
              <a:gdLst>
                <a:gd name="connsiteX0" fmla="*/ 0 w 34947"/>
                <a:gd name="connsiteY0" fmla="*/ 0 h 12349"/>
                <a:gd name="connsiteX1" fmla="*/ 34948 w 34947"/>
                <a:gd name="connsiteY1" fmla="*/ 0 h 12349"/>
              </a:gdLst>
              <a:ahLst/>
              <a:cxnLst>
                <a:cxn ang="0">
                  <a:pos x="connsiteX0" y="connsiteY0"/>
                </a:cxn>
                <a:cxn ang="0">
                  <a:pos x="connsiteX1" y="connsiteY1"/>
                </a:cxn>
              </a:cxnLst>
              <a:rect l="l" t="t" r="r" b="b"/>
              <a:pathLst>
                <a:path w="34947" h="12349">
                  <a:moveTo>
                    <a:pt x="0" y="0"/>
                  </a:moveTo>
                  <a:lnTo>
                    <a:pt x="34948"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6" name="Freeform: Shape 405">
              <a:extLst>
                <a:ext uri="{FF2B5EF4-FFF2-40B4-BE49-F238E27FC236}">
                  <a16:creationId xmlns:a16="http://schemas.microsoft.com/office/drawing/2014/main" id="{809F50FB-410F-30CC-ACEF-A43F10DD7A9D}"/>
                </a:ext>
              </a:extLst>
            </p:cNvPr>
            <p:cNvSpPr/>
            <p:nvPr/>
          </p:nvSpPr>
          <p:spPr>
            <a:xfrm>
              <a:off x="3291554" y="4533581"/>
              <a:ext cx="54864" cy="8477"/>
            </a:xfrm>
            <a:custGeom>
              <a:avLst/>
              <a:gdLst>
                <a:gd name="connsiteX0" fmla="*/ 0 w 34947"/>
                <a:gd name="connsiteY0" fmla="*/ 0 h 12349"/>
                <a:gd name="connsiteX1" fmla="*/ 34948 w 34947"/>
                <a:gd name="connsiteY1" fmla="*/ 0 h 12349"/>
              </a:gdLst>
              <a:ahLst/>
              <a:cxnLst>
                <a:cxn ang="0">
                  <a:pos x="connsiteX0" y="connsiteY0"/>
                </a:cxn>
                <a:cxn ang="0">
                  <a:pos x="connsiteX1" y="connsiteY1"/>
                </a:cxn>
              </a:cxnLst>
              <a:rect l="l" t="t" r="r" b="b"/>
              <a:pathLst>
                <a:path w="34947" h="12349">
                  <a:moveTo>
                    <a:pt x="0" y="0"/>
                  </a:moveTo>
                  <a:lnTo>
                    <a:pt x="34948" y="0"/>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7" name="TextBox 406">
              <a:extLst>
                <a:ext uri="{FF2B5EF4-FFF2-40B4-BE49-F238E27FC236}">
                  <a16:creationId xmlns:a16="http://schemas.microsoft.com/office/drawing/2014/main" id="{BBA32B68-93EA-F0A9-026E-A664076886F3}"/>
                </a:ext>
              </a:extLst>
            </p:cNvPr>
            <p:cNvSpPr txBox="1"/>
            <p:nvPr/>
          </p:nvSpPr>
          <p:spPr>
            <a:xfrm>
              <a:off x="3145535" y="5419362"/>
              <a:ext cx="174042" cy="1690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0</a:t>
              </a:r>
            </a:p>
          </p:txBody>
        </p:sp>
        <p:sp>
          <p:nvSpPr>
            <p:cNvPr id="408" name="TextBox 407">
              <a:extLst>
                <a:ext uri="{FF2B5EF4-FFF2-40B4-BE49-F238E27FC236}">
                  <a16:creationId xmlns:a16="http://schemas.microsoft.com/office/drawing/2014/main" id="{9A8D22A5-3188-86FF-3940-5ED2806B9533}"/>
                </a:ext>
              </a:extLst>
            </p:cNvPr>
            <p:cNvSpPr txBox="1"/>
            <p:nvPr/>
          </p:nvSpPr>
          <p:spPr>
            <a:xfrm>
              <a:off x="3098380" y="3903980"/>
              <a:ext cx="222144" cy="1690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12</a:t>
              </a:r>
            </a:p>
          </p:txBody>
        </p:sp>
        <p:sp>
          <p:nvSpPr>
            <p:cNvPr id="409" name="TextBox 408">
              <a:extLst>
                <a:ext uri="{FF2B5EF4-FFF2-40B4-BE49-F238E27FC236}">
                  <a16:creationId xmlns:a16="http://schemas.microsoft.com/office/drawing/2014/main" id="{4AA24F02-B9F2-2BD3-DECA-FA6237F6D0CE}"/>
                </a:ext>
              </a:extLst>
            </p:cNvPr>
            <p:cNvSpPr txBox="1"/>
            <p:nvPr/>
          </p:nvSpPr>
          <p:spPr>
            <a:xfrm>
              <a:off x="3093898" y="4152397"/>
              <a:ext cx="222144" cy="1690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10</a:t>
              </a:r>
            </a:p>
          </p:txBody>
        </p:sp>
        <p:sp>
          <p:nvSpPr>
            <p:cNvPr id="410" name="TextBox 409">
              <a:extLst>
                <a:ext uri="{FF2B5EF4-FFF2-40B4-BE49-F238E27FC236}">
                  <a16:creationId xmlns:a16="http://schemas.microsoft.com/office/drawing/2014/main" id="{21A0D701-110E-931E-34B7-62A8BA41582B}"/>
                </a:ext>
              </a:extLst>
            </p:cNvPr>
            <p:cNvSpPr txBox="1"/>
            <p:nvPr/>
          </p:nvSpPr>
          <p:spPr>
            <a:xfrm>
              <a:off x="3145535" y="4407297"/>
              <a:ext cx="174041" cy="1690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8</a:t>
              </a:r>
            </a:p>
          </p:txBody>
        </p:sp>
        <p:sp>
          <p:nvSpPr>
            <p:cNvPr id="411" name="TextBox 410">
              <a:extLst>
                <a:ext uri="{FF2B5EF4-FFF2-40B4-BE49-F238E27FC236}">
                  <a16:creationId xmlns:a16="http://schemas.microsoft.com/office/drawing/2014/main" id="{3678517F-E593-36E3-0EBE-D74EC8BAE43E}"/>
                </a:ext>
              </a:extLst>
            </p:cNvPr>
            <p:cNvSpPr txBox="1"/>
            <p:nvPr/>
          </p:nvSpPr>
          <p:spPr>
            <a:xfrm>
              <a:off x="3145535" y="4658260"/>
              <a:ext cx="174041" cy="1690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6</a:t>
              </a:r>
            </a:p>
          </p:txBody>
        </p:sp>
        <p:sp>
          <p:nvSpPr>
            <p:cNvPr id="412" name="TextBox 411">
              <a:extLst>
                <a:ext uri="{FF2B5EF4-FFF2-40B4-BE49-F238E27FC236}">
                  <a16:creationId xmlns:a16="http://schemas.microsoft.com/office/drawing/2014/main" id="{977BE89B-2F2F-DBD3-D989-319165FBABEF}"/>
                </a:ext>
              </a:extLst>
            </p:cNvPr>
            <p:cNvSpPr txBox="1"/>
            <p:nvPr/>
          </p:nvSpPr>
          <p:spPr>
            <a:xfrm>
              <a:off x="3145535" y="4911304"/>
              <a:ext cx="174041" cy="1690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4</a:t>
              </a:r>
            </a:p>
          </p:txBody>
        </p:sp>
        <p:sp>
          <p:nvSpPr>
            <p:cNvPr id="413" name="TextBox 412">
              <a:extLst>
                <a:ext uri="{FF2B5EF4-FFF2-40B4-BE49-F238E27FC236}">
                  <a16:creationId xmlns:a16="http://schemas.microsoft.com/office/drawing/2014/main" id="{8EE7946F-D6F2-64A4-D71C-FF0682510DBC}"/>
                </a:ext>
              </a:extLst>
            </p:cNvPr>
            <p:cNvSpPr txBox="1"/>
            <p:nvPr/>
          </p:nvSpPr>
          <p:spPr>
            <a:xfrm>
              <a:off x="3145535" y="5159700"/>
              <a:ext cx="174041" cy="1690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mn-cs"/>
                </a:rPr>
                <a:t>2</a:t>
              </a:r>
            </a:p>
          </p:txBody>
        </p:sp>
        <p:sp>
          <p:nvSpPr>
            <p:cNvPr id="414" name="Freeform: Shape 413">
              <a:extLst>
                <a:ext uri="{FF2B5EF4-FFF2-40B4-BE49-F238E27FC236}">
                  <a16:creationId xmlns:a16="http://schemas.microsoft.com/office/drawing/2014/main" id="{4B450F95-C452-B9E6-7C6B-D463D863E54F}"/>
                </a:ext>
              </a:extLst>
            </p:cNvPr>
            <p:cNvSpPr/>
            <p:nvPr/>
          </p:nvSpPr>
          <p:spPr>
            <a:xfrm>
              <a:off x="5346199" y="5598102"/>
              <a:ext cx="8422" cy="23988"/>
            </a:xfrm>
            <a:custGeom>
              <a:avLst/>
              <a:gdLst>
                <a:gd name="connsiteX0" fmla="*/ 0 w 12349"/>
                <a:gd name="connsiteY0" fmla="*/ 0 h 34947"/>
                <a:gd name="connsiteX1" fmla="*/ 0 w 12349"/>
                <a:gd name="connsiteY1" fmla="*/ 34948 h 34947"/>
              </a:gdLst>
              <a:ahLst/>
              <a:cxnLst>
                <a:cxn ang="0">
                  <a:pos x="connsiteX0" y="connsiteY0"/>
                </a:cxn>
                <a:cxn ang="0">
                  <a:pos x="connsiteX1" y="connsiteY1"/>
                </a:cxn>
              </a:cxnLst>
              <a:rect l="l" t="t" r="r" b="b"/>
              <a:pathLst>
                <a:path w="12349" h="34947">
                  <a:moveTo>
                    <a:pt x="0" y="0"/>
                  </a:moveTo>
                  <a:lnTo>
                    <a:pt x="0" y="34948"/>
                  </a:lnTo>
                </a:path>
              </a:pathLst>
            </a:custGeom>
            <a:ln w="12700" cap="flat">
              <a:solidFill>
                <a:srgbClr val="231F2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340" name="Straight Arrow Connector 339">
              <a:extLst>
                <a:ext uri="{FF2B5EF4-FFF2-40B4-BE49-F238E27FC236}">
                  <a16:creationId xmlns:a16="http://schemas.microsoft.com/office/drawing/2014/main" id="{2AC234C8-4670-7272-4669-4D4153C7BB6D}"/>
                </a:ext>
              </a:extLst>
            </p:cNvPr>
            <p:cNvCxnSpPr>
              <a:cxnSpLocks/>
            </p:cNvCxnSpPr>
            <p:nvPr/>
          </p:nvCxnSpPr>
          <p:spPr>
            <a:xfrm>
              <a:off x="3513164" y="4407359"/>
              <a:ext cx="1844638" cy="752582"/>
            </a:xfrm>
            <a:prstGeom prst="straightConnector1">
              <a:avLst/>
            </a:prstGeom>
            <a:ln w="2857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41" name="Straight Arrow Connector 340">
              <a:extLst>
                <a:ext uri="{FF2B5EF4-FFF2-40B4-BE49-F238E27FC236}">
                  <a16:creationId xmlns:a16="http://schemas.microsoft.com/office/drawing/2014/main" id="{0537FA39-DA3E-AE55-4C10-4A5AB980E6A1}"/>
                </a:ext>
              </a:extLst>
            </p:cNvPr>
            <p:cNvCxnSpPr>
              <a:cxnSpLocks/>
            </p:cNvCxnSpPr>
            <p:nvPr/>
          </p:nvCxnSpPr>
          <p:spPr>
            <a:xfrm flipV="1">
              <a:off x="3511246" y="4539782"/>
              <a:ext cx="1842414" cy="247478"/>
            </a:xfrm>
            <a:prstGeom prst="straightConnector1">
              <a:avLst/>
            </a:prstGeom>
            <a:ln w="2857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42" name="Straight Arrow Connector 341">
              <a:extLst>
                <a:ext uri="{FF2B5EF4-FFF2-40B4-BE49-F238E27FC236}">
                  <a16:creationId xmlns:a16="http://schemas.microsoft.com/office/drawing/2014/main" id="{23D961CE-78AE-93CC-DE6A-139DFE66DD86}"/>
                </a:ext>
              </a:extLst>
            </p:cNvPr>
            <p:cNvCxnSpPr>
              <a:cxnSpLocks/>
            </p:cNvCxnSpPr>
            <p:nvPr/>
          </p:nvCxnSpPr>
          <p:spPr>
            <a:xfrm>
              <a:off x="3518584" y="4906671"/>
              <a:ext cx="1831879" cy="129585"/>
            </a:xfrm>
            <a:prstGeom prst="straightConnector1">
              <a:avLst/>
            </a:prstGeom>
            <a:ln w="2857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43" name="Straight Arrow Connector 342">
              <a:extLst>
                <a:ext uri="{FF2B5EF4-FFF2-40B4-BE49-F238E27FC236}">
                  <a16:creationId xmlns:a16="http://schemas.microsoft.com/office/drawing/2014/main" id="{D93F713B-9872-78F1-DB0E-79B3BDBD79D1}"/>
                </a:ext>
              </a:extLst>
            </p:cNvPr>
            <p:cNvCxnSpPr>
              <a:cxnSpLocks/>
            </p:cNvCxnSpPr>
            <p:nvPr/>
          </p:nvCxnSpPr>
          <p:spPr>
            <a:xfrm flipV="1">
              <a:off x="3515753" y="5288746"/>
              <a:ext cx="1834710" cy="2731"/>
            </a:xfrm>
            <a:prstGeom prst="straightConnector1">
              <a:avLst/>
            </a:prstGeom>
            <a:ln w="2857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44" name="Straight Arrow Connector 343">
              <a:extLst>
                <a:ext uri="{FF2B5EF4-FFF2-40B4-BE49-F238E27FC236}">
                  <a16:creationId xmlns:a16="http://schemas.microsoft.com/office/drawing/2014/main" id="{CDC8F14D-8FBE-0B0B-17E7-FD3F724C62BA}"/>
                </a:ext>
              </a:extLst>
            </p:cNvPr>
            <p:cNvCxnSpPr>
              <a:cxnSpLocks/>
            </p:cNvCxnSpPr>
            <p:nvPr/>
          </p:nvCxnSpPr>
          <p:spPr>
            <a:xfrm>
              <a:off x="3513164" y="5289409"/>
              <a:ext cx="1837300" cy="130575"/>
            </a:xfrm>
            <a:prstGeom prst="straightConnector1">
              <a:avLst/>
            </a:prstGeom>
            <a:ln w="2857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45" name="Straight Arrow Connector 344">
              <a:extLst>
                <a:ext uri="{FF2B5EF4-FFF2-40B4-BE49-F238E27FC236}">
                  <a16:creationId xmlns:a16="http://schemas.microsoft.com/office/drawing/2014/main" id="{F03AE1C0-9BA7-0469-F6F2-53ABECAA05FC}"/>
                </a:ext>
              </a:extLst>
            </p:cNvPr>
            <p:cNvCxnSpPr>
              <a:cxnSpLocks/>
            </p:cNvCxnSpPr>
            <p:nvPr/>
          </p:nvCxnSpPr>
          <p:spPr>
            <a:xfrm>
              <a:off x="3512235" y="5411807"/>
              <a:ext cx="1831526" cy="2012"/>
            </a:xfrm>
            <a:prstGeom prst="straightConnector1">
              <a:avLst/>
            </a:prstGeom>
            <a:ln w="2857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46" name="Straight Arrow Connector 345">
              <a:extLst>
                <a:ext uri="{FF2B5EF4-FFF2-40B4-BE49-F238E27FC236}">
                  <a16:creationId xmlns:a16="http://schemas.microsoft.com/office/drawing/2014/main" id="{CEB26784-188D-9126-E080-77C1F497F37B}"/>
                </a:ext>
              </a:extLst>
            </p:cNvPr>
            <p:cNvCxnSpPr>
              <a:cxnSpLocks/>
            </p:cNvCxnSpPr>
            <p:nvPr/>
          </p:nvCxnSpPr>
          <p:spPr>
            <a:xfrm>
              <a:off x="3513164" y="5413819"/>
              <a:ext cx="1837300" cy="121883"/>
            </a:xfrm>
            <a:prstGeom prst="straightConnector1">
              <a:avLst/>
            </a:prstGeom>
            <a:ln w="2857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47" name="Straight Arrow Connector 346">
              <a:extLst>
                <a:ext uri="{FF2B5EF4-FFF2-40B4-BE49-F238E27FC236}">
                  <a16:creationId xmlns:a16="http://schemas.microsoft.com/office/drawing/2014/main" id="{85EF8007-FA53-6E33-F356-A4023EBFBF55}"/>
                </a:ext>
              </a:extLst>
            </p:cNvPr>
            <p:cNvCxnSpPr>
              <a:cxnSpLocks/>
            </p:cNvCxnSpPr>
            <p:nvPr/>
          </p:nvCxnSpPr>
          <p:spPr>
            <a:xfrm>
              <a:off x="3516360" y="5288746"/>
              <a:ext cx="1834103" cy="249856"/>
            </a:xfrm>
            <a:prstGeom prst="straightConnector1">
              <a:avLst/>
            </a:prstGeom>
            <a:ln w="2857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48" name="Straight Arrow Connector 347">
              <a:extLst>
                <a:ext uri="{FF2B5EF4-FFF2-40B4-BE49-F238E27FC236}">
                  <a16:creationId xmlns:a16="http://schemas.microsoft.com/office/drawing/2014/main" id="{D427A226-0A7E-79B8-9159-BDA47AB2753F}"/>
                </a:ext>
              </a:extLst>
            </p:cNvPr>
            <p:cNvCxnSpPr>
              <a:cxnSpLocks/>
            </p:cNvCxnSpPr>
            <p:nvPr/>
          </p:nvCxnSpPr>
          <p:spPr>
            <a:xfrm flipV="1">
              <a:off x="3513164" y="5162449"/>
              <a:ext cx="1844638" cy="377340"/>
            </a:xfrm>
            <a:prstGeom prst="straightConnector1">
              <a:avLst/>
            </a:prstGeom>
            <a:ln w="2857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49" name="Straight Arrow Connector 348">
              <a:extLst>
                <a:ext uri="{FF2B5EF4-FFF2-40B4-BE49-F238E27FC236}">
                  <a16:creationId xmlns:a16="http://schemas.microsoft.com/office/drawing/2014/main" id="{A94E10EC-AB9C-08C0-F8E1-ACAE0E40ADBF}"/>
                </a:ext>
              </a:extLst>
            </p:cNvPr>
            <p:cNvCxnSpPr>
              <a:cxnSpLocks/>
            </p:cNvCxnSpPr>
            <p:nvPr/>
          </p:nvCxnSpPr>
          <p:spPr>
            <a:xfrm flipV="1">
              <a:off x="3515753" y="5537100"/>
              <a:ext cx="1834710" cy="2096"/>
            </a:xfrm>
            <a:prstGeom prst="straightConnector1">
              <a:avLst/>
            </a:prstGeom>
            <a:ln w="2857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50" name="Straight Arrow Connector 349">
              <a:extLst>
                <a:ext uri="{FF2B5EF4-FFF2-40B4-BE49-F238E27FC236}">
                  <a16:creationId xmlns:a16="http://schemas.microsoft.com/office/drawing/2014/main" id="{4E2DB7DB-101A-A90D-5380-5B42DABD9A00}"/>
                </a:ext>
              </a:extLst>
            </p:cNvPr>
            <p:cNvCxnSpPr>
              <a:cxnSpLocks/>
            </p:cNvCxnSpPr>
            <p:nvPr/>
          </p:nvCxnSpPr>
          <p:spPr>
            <a:xfrm flipV="1">
              <a:off x="3513164" y="5420283"/>
              <a:ext cx="1837300" cy="118616"/>
            </a:xfrm>
            <a:prstGeom prst="straightConnector1">
              <a:avLst/>
            </a:prstGeom>
            <a:ln w="2857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54" name="Straight Arrow Connector 353">
              <a:extLst>
                <a:ext uri="{FF2B5EF4-FFF2-40B4-BE49-F238E27FC236}">
                  <a16:creationId xmlns:a16="http://schemas.microsoft.com/office/drawing/2014/main" id="{AE0FA25E-4935-E564-BC04-6559C8C197FA}"/>
                </a:ext>
              </a:extLst>
            </p:cNvPr>
            <p:cNvCxnSpPr>
              <a:cxnSpLocks/>
            </p:cNvCxnSpPr>
            <p:nvPr/>
          </p:nvCxnSpPr>
          <p:spPr>
            <a:xfrm flipV="1">
              <a:off x="3515100" y="5289780"/>
              <a:ext cx="1835364" cy="247107"/>
            </a:xfrm>
            <a:prstGeom prst="straightConnector1">
              <a:avLst/>
            </a:prstGeom>
            <a:ln w="28575">
              <a:solidFill>
                <a:schemeClr val="bg1">
                  <a:lumMod val="50000"/>
                </a:scheme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55" name="Oval 354">
              <a:extLst>
                <a:ext uri="{FF2B5EF4-FFF2-40B4-BE49-F238E27FC236}">
                  <a16:creationId xmlns:a16="http://schemas.microsoft.com/office/drawing/2014/main" id="{3B1F9678-EE79-D297-0DDE-1AE5F7325747}"/>
                </a:ext>
              </a:extLst>
            </p:cNvPr>
            <p:cNvSpPr/>
            <p:nvPr/>
          </p:nvSpPr>
          <p:spPr>
            <a:xfrm>
              <a:off x="3506394" y="4389750"/>
              <a:ext cx="57883" cy="5269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7" name="Oval 356">
              <a:extLst>
                <a:ext uri="{FF2B5EF4-FFF2-40B4-BE49-F238E27FC236}">
                  <a16:creationId xmlns:a16="http://schemas.microsoft.com/office/drawing/2014/main" id="{9CB803CA-0C5C-ACA8-ADB5-930C7FF175B8}"/>
                </a:ext>
              </a:extLst>
            </p:cNvPr>
            <p:cNvSpPr/>
            <p:nvPr/>
          </p:nvSpPr>
          <p:spPr>
            <a:xfrm>
              <a:off x="3506394" y="4759405"/>
              <a:ext cx="57883" cy="5269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8" name="Oval 357">
              <a:extLst>
                <a:ext uri="{FF2B5EF4-FFF2-40B4-BE49-F238E27FC236}">
                  <a16:creationId xmlns:a16="http://schemas.microsoft.com/office/drawing/2014/main" id="{11A12838-B1F7-6243-D940-AA69625172F0}"/>
                </a:ext>
              </a:extLst>
            </p:cNvPr>
            <p:cNvSpPr/>
            <p:nvPr/>
          </p:nvSpPr>
          <p:spPr>
            <a:xfrm>
              <a:off x="3506394" y="4886955"/>
              <a:ext cx="57883" cy="5269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9" name="Oval 358">
              <a:extLst>
                <a:ext uri="{FF2B5EF4-FFF2-40B4-BE49-F238E27FC236}">
                  <a16:creationId xmlns:a16="http://schemas.microsoft.com/office/drawing/2014/main" id="{130752ED-62D4-6C2F-1774-5E3E67929400}"/>
                </a:ext>
              </a:extLst>
            </p:cNvPr>
            <p:cNvSpPr/>
            <p:nvPr/>
          </p:nvSpPr>
          <p:spPr>
            <a:xfrm>
              <a:off x="3506394" y="5263848"/>
              <a:ext cx="57883" cy="5269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0" name="Oval 359">
              <a:extLst>
                <a:ext uri="{FF2B5EF4-FFF2-40B4-BE49-F238E27FC236}">
                  <a16:creationId xmlns:a16="http://schemas.microsoft.com/office/drawing/2014/main" id="{F68D1EED-BB84-CF64-2E89-B009C9D32F45}"/>
                </a:ext>
              </a:extLst>
            </p:cNvPr>
            <p:cNvSpPr/>
            <p:nvPr/>
          </p:nvSpPr>
          <p:spPr>
            <a:xfrm>
              <a:off x="3506394" y="5514283"/>
              <a:ext cx="57883" cy="5269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1" name="Oval 360">
              <a:extLst>
                <a:ext uri="{FF2B5EF4-FFF2-40B4-BE49-F238E27FC236}">
                  <a16:creationId xmlns:a16="http://schemas.microsoft.com/office/drawing/2014/main" id="{BB3810CD-F141-C68B-069A-B488A6E86153}"/>
                </a:ext>
              </a:extLst>
            </p:cNvPr>
            <p:cNvSpPr/>
            <p:nvPr/>
          </p:nvSpPr>
          <p:spPr>
            <a:xfrm>
              <a:off x="3506394" y="5390421"/>
              <a:ext cx="57883" cy="5269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2" name="Oval 361">
              <a:extLst>
                <a:ext uri="{FF2B5EF4-FFF2-40B4-BE49-F238E27FC236}">
                  <a16:creationId xmlns:a16="http://schemas.microsoft.com/office/drawing/2014/main" id="{F34532C6-A9AB-E8C3-8E63-06351BE95B16}"/>
                </a:ext>
              </a:extLst>
            </p:cNvPr>
            <p:cNvSpPr/>
            <p:nvPr/>
          </p:nvSpPr>
          <p:spPr>
            <a:xfrm>
              <a:off x="5319378" y="4515839"/>
              <a:ext cx="57883" cy="5269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3" name="Oval 362">
              <a:extLst>
                <a:ext uri="{FF2B5EF4-FFF2-40B4-BE49-F238E27FC236}">
                  <a16:creationId xmlns:a16="http://schemas.microsoft.com/office/drawing/2014/main" id="{A33B88D5-C372-2A0E-8D76-0CF9FBFAA27D}"/>
                </a:ext>
              </a:extLst>
            </p:cNvPr>
            <p:cNvSpPr/>
            <p:nvPr/>
          </p:nvSpPr>
          <p:spPr>
            <a:xfrm>
              <a:off x="5319378" y="5010736"/>
              <a:ext cx="57883" cy="5269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4" name="Oval 363">
              <a:extLst>
                <a:ext uri="{FF2B5EF4-FFF2-40B4-BE49-F238E27FC236}">
                  <a16:creationId xmlns:a16="http://schemas.microsoft.com/office/drawing/2014/main" id="{A196D0A1-0380-66DD-AE73-C0511F9FD3DD}"/>
                </a:ext>
              </a:extLst>
            </p:cNvPr>
            <p:cNvSpPr/>
            <p:nvPr/>
          </p:nvSpPr>
          <p:spPr>
            <a:xfrm>
              <a:off x="5319378" y="5261533"/>
              <a:ext cx="57883" cy="5269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5" name="Oval 364">
              <a:extLst>
                <a:ext uri="{FF2B5EF4-FFF2-40B4-BE49-F238E27FC236}">
                  <a16:creationId xmlns:a16="http://schemas.microsoft.com/office/drawing/2014/main" id="{511AE6B1-C1A2-8224-1060-BF8D8520A25E}"/>
                </a:ext>
              </a:extLst>
            </p:cNvPr>
            <p:cNvSpPr/>
            <p:nvPr/>
          </p:nvSpPr>
          <p:spPr>
            <a:xfrm>
              <a:off x="5319378" y="5394853"/>
              <a:ext cx="57883" cy="5269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6" name="Oval 365">
              <a:extLst>
                <a:ext uri="{FF2B5EF4-FFF2-40B4-BE49-F238E27FC236}">
                  <a16:creationId xmlns:a16="http://schemas.microsoft.com/office/drawing/2014/main" id="{F0C698BC-C8F6-83F5-FB58-88203151354B}"/>
                </a:ext>
              </a:extLst>
            </p:cNvPr>
            <p:cNvSpPr/>
            <p:nvPr/>
          </p:nvSpPr>
          <p:spPr>
            <a:xfrm>
              <a:off x="5319378" y="5513332"/>
              <a:ext cx="57883" cy="5269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7" name="Oval 366">
              <a:extLst>
                <a:ext uri="{FF2B5EF4-FFF2-40B4-BE49-F238E27FC236}">
                  <a16:creationId xmlns:a16="http://schemas.microsoft.com/office/drawing/2014/main" id="{38653242-F3B6-3D53-D01A-F67A8F74D751}"/>
                </a:ext>
              </a:extLst>
            </p:cNvPr>
            <p:cNvSpPr/>
            <p:nvPr/>
          </p:nvSpPr>
          <p:spPr>
            <a:xfrm>
              <a:off x="5319378" y="5138917"/>
              <a:ext cx="57883" cy="5269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TextBox 42">
              <a:extLst>
                <a:ext uri="{FF2B5EF4-FFF2-40B4-BE49-F238E27FC236}">
                  <a16:creationId xmlns:a16="http://schemas.microsoft.com/office/drawing/2014/main" id="{B85137E7-B458-0C05-450C-C40DF14D2DCF}"/>
                </a:ext>
              </a:extLst>
            </p:cNvPr>
            <p:cNvSpPr txBox="1"/>
            <p:nvPr/>
          </p:nvSpPr>
          <p:spPr>
            <a:xfrm>
              <a:off x="3214220" y="5679019"/>
              <a:ext cx="901713" cy="200614"/>
            </a:xfrm>
            <a:prstGeom prst="rect">
              <a:avLst/>
            </a:prstGeom>
            <a:noFill/>
          </p:spPr>
          <p:txBody>
            <a:bodyPr wrap="none" lIns="0" tIns="0" rIns="0" bIns="0"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Baseline</a:t>
              </a:r>
            </a:p>
          </p:txBody>
        </p:sp>
        <p:sp>
          <p:nvSpPr>
            <p:cNvPr id="44" name="TextBox 43">
              <a:extLst>
                <a:ext uri="{FF2B5EF4-FFF2-40B4-BE49-F238E27FC236}">
                  <a16:creationId xmlns:a16="http://schemas.microsoft.com/office/drawing/2014/main" id="{EAA4A05F-EECF-94B1-6E2A-4B6652245646}"/>
                </a:ext>
              </a:extLst>
            </p:cNvPr>
            <p:cNvSpPr txBox="1"/>
            <p:nvPr/>
          </p:nvSpPr>
          <p:spPr>
            <a:xfrm>
              <a:off x="5231324" y="5679019"/>
              <a:ext cx="453148" cy="200614"/>
            </a:xfrm>
            <a:prstGeom prst="rect">
              <a:avLst/>
            </a:prstGeom>
            <a:noFill/>
          </p:spPr>
          <p:txBody>
            <a:bodyPr wrap="none" lIns="0" tIns="0" rIns="0" bIns="0"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EOT</a:t>
              </a:r>
            </a:p>
          </p:txBody>
        </p:sp>
      </p:grpSp>
      <p:grpSp>
        <p:nvGrpSpPr>
          <p:cNvPr id="46" name="Group 45">
            <a:extLst>
              <a:ext uri="{FF2B5EF4-FFF2-40B4-BE49-F238E27FC236}">
                <a16:creationId xmlns:a16="http://schemas.microsoft.com/office/drawing/2014/main" id="{4571AE59-B8CD-8EC0-51CC-7C03DE675A4C}"/>
              </a:ext>
            </a:extLst>
          </p:cNvPr>
          <p:cNvGrpSpPr/>
          <p:nvPr/>
        </p:nvGrpSpPr>
        <p:grpSpPr>
          <a:xfrm>
            <a:off x="457200" y="3720497"/>
            <a:ext cx="2725492" cy="2157984"/>
            <a:chOff x="457200" y="3905190"/>
            <a:chExt cx="2725492" cy="1974232"/>
          </a:xfrm>
        </p:grpSpPr>
        <p:sp>
          <p:nvSpPr>
            <p:cNvPr id="22" name="TextBox 21">
              <a:extLst>
                <a:ext uri="{FF2B5EF4-FFF2-40B4-BE49-F238E27FC236}">
                  <a16:creationId xmlns:a16="http://schemas.microsoft.com/office/drawing/2014/main" id="{0164020B-FD76-12BD-483E-FD450BB39C62}"/>
                </a:ext>
              </a:extLst>
            </p:cNvPr>
            <p:cNvSpPr txBox="1"/>
            <p:nvPr/>
          </p:nvSpPr>
          <p:spPr>
            <a:xfrm>
              <a:off x="2894961" y="4999924"/>
              <a:ext cx="258932" cy="168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2</a:t>
              </a:r>
            </a:p>
          </p:txBody>
        </p:sp>
        <p:sp>
          <p:nvSpPr>
            <p:cNvPr id="23" name="TextBox 22">
              <a:extLst>
                <a:ext uri="{FF2B5EF4-FFF2-40B4-BE49-F238E27FC236}">
                  <a16:creationId xmlns:a16="http://schemas.microsoft.com/office/drawing/2014/main" id="{A0548605-4C17-3659-4017-E160E0DE2820}"/>
                </a:ext>
              </a:extLst>
            </p:cNvPr>
            <p:cNvSpPr txBox="1"/>
            <p:nvPr/>
          </p:nvSpPr>
          <p:spPr>
            <a:xfrm>
              <a:off x="2894961" y="5128712"/>
              <a:ext cx="258932" cy="168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2</a:t>
              </a:r>
            </a:p>
          </p:txBody>
        </p:sp>
        <p:sp>
          <p:nvSpPr>
            <p:cNvPr id="24" name="TextBox 23">
              <a:extLst>
                <a:ext uri="{FF2B5EF4-FFF2-40B4-BE49-F238E27FC236}">
                  <a16:creationId xmlns:a16="http://schemas.microsoft.com/office/drawing/2014/main" id="{3CBD0C80-AE3D-0C20-9EF9-5302CE4824BF}"/>
                </a:ext>
              </a:extLst>
            </p:cNvPr>
            <p:cNvSpPr txBox="1"/>
            <p:nvPr/>
          </p:nvSpPr>
          <p:spPr>
            <a:xfrm>
              <a:off x="2900255" y="5250074"/>
              <a:ext cx="258932" cy="168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4</a:t>
              </a:r>
            </a:p>
          </p:txBody>
        </p:sp>
        <p:sp>
          <p:nvSpPr>
            <p:cNvPr id="25" name="TextBox 24">
              <a:extLst>
                <a:ext uri="{FF2B5EF4-FFF2-40B4-BE49-F238E27FC236}">
                  <a16:creationId xmlns:a16="http://schemas.microsoft.com/office/drawing/2014/main" id="{EF69334B-7121-E7C5-0BA5-5C9C3439CE8F}"/>
                </a:ext>
              </a:extLst>
            </p:cNvPr>
            <p:cNvSpPr txBox="1"/>
            <p:nvPr/>
          </p:nvSpPr>
          <p:spPr>
            <a:xfrm>
              <a:off x="2879314" y="5406064"/>
              <a:ext cx="303378"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29</a:t>
              </a:r>
            </a:p>
          </p:txBody>
        </p:sp>
        <p:sp>
          <p:nvSpPr>
            <p:cNvPr id="28" name="TextBox 27">
              <a:extLst>
                <a:ext uri="{FF2B5EF4-FFF2-40B4-BE49-F238E27FC236}">
                  <a16:creationId xmlns:a16="http://schemas.microsoft.com/office/drawing/2014/main" id="{249981EF-1C16-4CF0-9AE8-92AED99E1EE1}"/>
                </a:ext>
              </a:extLst>
            </p:cNvPr>
            <p:cNvSpPr txBox="1"/>
            <p:nvPr/>
          </p:nvSpPr>
          <p:spPr>
            <a:xfrm>
              <a:off x="891304" y="3905190"/>
              <a:ext cx="258932" cy="168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1</a:t>
              </a:r>
            </a:p>
          </p:txBody>
        </p:sp>
        <p:sp>
          <p:nvSpPr>
            <p:cNvPr id="29" name="TextBox 28">
              <a:extLst>
                <a:ext uri="{FF2B5EF4-FFF2-40B4-BE49-F238E27FC236}">
                  <a16:creationId xmlns:a16="http://schemas.microsoft.com/office/drawing/2014/main" id="{0315254B-D96B-4DCD-8AE4-B8E405EEC430}"/>
                </a:ext>
              </a:extLst>
            </p:cNvPr>
            <p:cNvSpPr txBox="1"/>
            <p:nvPr/>
          </p:nvSpPr>
          <p:spPr>
            <a:xfrm>
              <a:off x="891304" y="4526613"/>
              <a:ext cx="258932" cy="168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2</a:t>
              </a:r>
            </a:p>
          </p:txBody>
        </p:sp>
        <p:sp>
          <p:nvSpPr>
            <p:cNvPr id="30" name="TextBox 29">
              <a:extLst>
                <a:ext uri="{FF2B5EF4-FFF2-40B4-BE49-F238E27FC236}">
                  <a16:creationId xmlns:a16="http://schemas.microsoft.com/office/drawing/2014/main" id="{7EADCFD1-3A67-471E-7534-CCB5BBB07D88}"/>
                </a:ext>
              </a:extLst>
            </p:cNvPr>
            <p:cNvSpPr txBox="1"/>
            <p:nvPr/>
          </p:nvSpPr>
          <p:spPr>
            <a:xfrm>
              <a:off x="891304" y="4648129"/>
              <a:ext cx="258932" cy="168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1</a:t>
              </a:r>
            </a:p>
          </p:txBody>
        </p:sp>
        <p:sp>
          <p:nvSpPr>
            <p:cNvPr id="31" name="TextBox 30">
              <a:extLst>
                <a:ext uri="{FF2B5EF4-FFF2-40B4-BE49-F238E27FC236}">
                  <a16:creationId xmlns:a16="http://schemas.microsoft.com/office/drawing/2014/main" id="{7320F69E-BFC6-A9C2-905E-F7EB3AD8F19D}"/>
                </a:ext>
              </a:extLst>
            </p:cNvPr>
            <p:cNvSpPr txBox="1"/>
            <p:nvPr/>
          </p:nvSpPr>
          <p:spPr>
            <a:xfrm>
              <a:off x="891304" y="4777006"/>
              <a:ext cx="258932" cy="168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4</a:t>
              </a:r>
            </a:p>
          </p:txBody>
        </p:sp>
        <p:sp>
          <p:nvSpPr>
            <p:cNvPr id="32" name="TextBox 31">
              <a:extLst>
                <a:ext uri="{FF2B5EF4-FFF2-40B4-BE49-F238E27FC236}">
                  <a16:creationId xmlns:a16="http://schemas.microsoft.com/office/drawing/2014/main" id="{3F8ECB71-FCFC-45BE-7733-D856CD41F6CF}"/>
                </a:ext>
              </a:extLst>
            </p:cNvPr>
            <p:cNvSpPr txBox="1"/>
            <p:nvPr/>
          </p:nvSpPr>
          <p:spPr>
            <a:xfrm>
              <a:off x="891304" y="4893625"/>
              <a:ext cx="258932" cy="168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2</a:t>
              </a:r>
            </a:p>
          </p:txBody>
        </p:sp>
        <p:sp>
          <p:nvSpPr>
            <p:cNvPr id="33" name="TextBox 32">
              <a:extLst>
                <a:ext uri="{FF2B5EF4-FFF2-40B4-BE49-F238E27FC236}">
                  <a16:creationId xmlns:a16="http://schemas.microsoft.com/office/drawing/2014/main" id="{F73B561E-85D1-5D84-F674-2FABEDE64AEF}"/>
                </a:ext>
              </a:extLst>
            </p:cNvPr>
            <p:cNvSpPr txBox="1"/>
            <p:nvPr/>
          </p:nvSpPr>
          <p:spPr>
            <a:xfrm>
              <a:off x="891304" y="5028500"/>
              <a:ext cx="258932" cy="168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2</a:t>
              </a:r>
            </a:p>
          </p:txBody>
        </p:sp>
        <p:sp>
          <p:nvSpPr>
            <p:cNvPr id="34" name="TextBox 33">
              <a:extLst>
                <a:ext uri="{FF2B5EF4-FFF2-40B4-BE49-F238E27FC236}">
                  <a16:creationId xmlns:a16="http://schemas.microsoft.com/office/drawing/2014/main" id="{1B6CF264-9CCF-9D63-1AD9-AAE3CF3E5EC8}"/>
                </a:ext>
              </a:extLst>
            </p:cNvPr>
            <p:cNvSpPr txBox="1"/>
            <p:nvPr/>
          </p:nvSpPr>
          <p:spPr>
            <a:xfrm>
              <a:off x="891304" y="5147650"/>
              <a:ext cx="258932" cy="168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2</a:t>
              </a:r>
            </a:p>
          </p:txBody>
        </p:sp>
        <p:sp>
          <p:nvSpPr>
            <p:cNvPr id="35" name="TextBox 34">
              <a:extLst>
                <a:ext uri="{FF2B5EF4-FFF2-40B4-BE49-F238E27FC236}">
                  <a16:creationId xmlns:a16="http://schemas.microsoft.com/office/drawing/2014/main" id="{55779810-12F8-6845-6A91-4B4D6292F9E2}"/>
                </a:ext>
              </a:extLst>
            </p:cNvPr>
            <p:cNvSpPr txBox="1"/>
            <p:nvPr/>
          </p:nvSpPr>
          <p:spPr>
            <a:xfrm>
              <a:off x="891304" y="5269012"/>
              <a:ext cx="258932" cy="168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7</a:t>
              </a:r>
            </a:p>
          </p:txBody>
        </p:sp>
        <p:sp>
          <p:nvSpPr>
            <p:cNvPr id="36" name="TextBox 35">
              <a:extLst>
                <a:ext uri="{FF2B5EF4-FFF2-40B4-BE49-F238E27FC236}">
                  <a16:creationId xmlns:a16="http://schemas.microsoft.com/office/drawing/2014/main" id="{7CB766FA-E667-0F0F-4D08-085673EF1CFA}"/>
                </a:ext>
              </a:extLst>
            </p:cNvPr>
            <p:cNvSpPr txBox="1"/>
            <p:nvPr/>
          </p:nvSpPr>
          <p:spPr>
            <a:xfrm>
              <a:off x="871597" y="5421060"/>
              <a:ext cx="31081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mn-cs"/>
                </a:rPr>
                <a:t>16</a:t>
              </a:r>
            </a:p>
          </p:txBody>
        </p:sp>
        <p:sp>
          <p:nvSpPr>
            <p:cNvPr id="285" name="TextBox 284">
              <a:extLst>
                <a:ext uri="{FF2B5EF4-FFF2-40B4-BE49-F238E27FC236}">
                  <a16:creationId xmlns:a16="http://schemas.microsoft.com/office/drawing/2014/main" id="{66E49D1C-79F9-86F2-82D1-419A262EEB51}"/>
                </a:ext>
              </a:extLst>
            </p:cNvPr>
            <p:cNvSpPr txBox="1"/>
            <p:nvPr/>
          </p:nvSpPr>
          <p:spPr>
            <a:xfrm rot="16200000">
              <a:off x="-183731" y="4551804"/>
              <a:ext cx="1519976" cy="23811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Mucus Plug Score</a:t>
              </a:r>
            </a:p>
          </p:txBody>
        </p:sp>
        <p:cxnSp>
          <p:nvCxnSpPr>
            <p:cNvPr id="286" name="Straight Arrow Connector 285">
              <a:extLst>
                <a:ext uri="{FF2B5EF4-FFF2-40B4-BE49-F238E27FC236}">
                  <a16:creationId xmlns:a16="http://schemas.microsoft.com/office/drawing/2014/main" id="{6846FE33-3C8D-B251-4CE2-1D9CFCA3C59C}"/>
                </a:ext>
              </a:extLst>
            </p:cNvPr>
            <p:cNvCxnSpPr>
              <a:cxnSpLocks/>
            </p:cNvCxnSpPr>
            <p:nvPr/>
          </p:nvCxnSpPr>
          <p:spPr>
            <a:xfrm>
              <a:off x="1103630" y="4652794"/>
              <a:ext cx="1805992" cy="748719"/>
            </a:xfrm>
            <a:prstGeom prst="straightConnector1">
              <a:avLst/>
            </a:prstGeom>
            <a:ln w="28575">
              <a:solidFill>
                <a:srgbClr val="F3AD5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E5869716-23E0-0ABB-5C80-4669DA70F826}"/>
                </a:ext>
              </a:extLst>
            </p:cNvPr>
            <p:cNvCxnSpPr>
              <a:cxnSpLocks/>
            </p:cNvCxnSpPr>
            <p:nvPr/>
          </p:nvCxnSpPr>
          <p:spPr>
            <a:xfrm>
              <a:off x="1103630" y="4651532"/>
              <a:ext cx="1808521" cy="876024"/>
            </a:xfrm>
            <a:prstGeom prst="straightConnector1">
              <a:avLst/>
            </a:prstGeom>
            <a:ln w="28575">
              <a:solidFill>
                <a:srgbClr val="F3AD5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A1117C2B-B642-B58C-5F69-50C8E0035F3F}"/>
                </a:ext>
              </a:extLst>
            </p:cNvPr>
            <p:cNvCxnSpPr>
              <a:cxnSpLocks/>
            </p:cNvCxnSpPr>
            <p:nvPr/>
          </p:nvCxnSpPr>
          <p:spPr>
            <a:xfrm>
              <a:off x="1088689" y="4021053"/>
              <a:ext cx="1829044" cy="1382364"/>
            </a:xfrm>
            <a:prstGeom prst="straightConnector1">
              <a:avLst/>
            </a:prstGeom>
            <a:ln w="28575">
              <a:solidFill>
                <a:srgbClr val="F3AD5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C56BFD1D-DEE3-1D4C-96A8-A8B6ED975277}"/>
                </a:ext>
              </a:extLst>
            </p:cNvPr>
            <p:cNvCxnSpPr>
              <a:cxnSpLocks/>
            </p:cNvCxnSpPr>
            <p:nvPr/>
          </p:nvCxnSpPr>
          <p:spPr>
            <a:xfrm>
              <a:off x="1103630" y="4905463"/>
              <a:ext cx="1800936" cy="245588"/>
            </a:xfrm>
            <a:prstGeom prst="straightConnector1">
              <a:avLst/>
            </a:prstGeom>
            <a:ln w="28575">
              <a:solidFill>
                <a:srgbClr val="F3AD5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05" name="Straight Arrow Connector 304">
              <a:extLst>
                <a:ext uri="{FF2B5EF4-FFF2-40B4-BE49-F238E27FC236}">
                  <a16:creationId xmlns:a16="http://schemas.microsoft.com/office/drawing/2014/main" id="{92138927-D7A7-C452-BC59-D6CF46C686EC}"/>
                </a:ext>
              </a:extLst>
            </p:cNvPr>
            <p:cNvCxnSpPr>
              <a:cxnSpLocks/>
            </p:cNvCxnSpPr>
            <p:nvPr/>
          </p:nvCxnSpPr>
          <p:spPr>
            <a:xfrm>
              <a:off x="1103630" y="4781010"/>
              <a:ext cx="1807258" cy="745000"/>
            </a:xfrm>
            <a:prstGeom prst="straightConnector1">
              <a:avLst/>
            </a:prstGeom>
            <a:ln w="28575">
              <a:solidFill>
                <a:srgbClr val="F3AD5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06" name="Straight Arrow Connector 305">
              <a:extLst>
                <a:ext uri="{FF2B5EF4-FFF2-40B4-BE49-F238E27FC236}">
                  <a16:creationId xmlns:a16="http://schemas.microsoft.com/office/drawing/2014/main" id="{3B878E32-A3DD-785A-ABA1-5D6487042591}"/>
                </a:ext>
              </a:extLst>
            </p:cNvPr>
            <p:cNvCxnSpPr>
              <a:cxnSpLocks/>
            </p:cNvCxnSpPr>
            <p:nvPr/>
          </p:nvCxnSpPr>
          <p:spPr>
            <a:xfrm>
              <a:off x="1103630" y="5024621"/>
              <a:ext cx="1802201" cy="502935"/>
            </a:xfrm>
            <a:prstGeom prst="straightConnector1">
              <a:avLst/>
            </a:prstGeom>
            <a:ln w="28575">
              <a:solidFill>
                <a:srgbClr val="F3AD5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07" name="Straight Arrow Connector 306">
              <a:extLst>
                <a:ext uri="{FF2B5EF4-FFF2-40B4-BE49-F238E27FC236}">
                  <a16:creationId xmlns:a16="http://schemas.microsoft.com/office/drawing/2014/main" id="{149354B5-7918-4ADF-5769-D04EA16C4694}"/>
                </a:ext>
              </a:extLst>
            </p:cNvPr>
            <p:cNvCxnSpPr>
              <a:cxnSpLocks/>
            </p:cNvCxnSpPr>
            <p:nvPr/>
          </p:nvCxnSpPr>
          <p:spPr>
            <a:xfrm>
              <a:off x="1103630" y="4903293"/>
              <a:ext cx="1807258" cy="624263"/>
            </a:xfrm>
            <a:prstGeom prst="straightConnector1">
              <a:avLst/>
            </a:prstGeom>
            <a:ln w="28575">
              <a:solidFill>
                <a:srgbClr val="F3AD5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08" name="Straight Arrow Connector 307">
              <a:extLst>
                <a:ext uri="{FF2B5EF4-FFF2-40B4-BE49-F238E27FC236}">
                  <a16:creationId xmlns:a16="http://schemas.microsoft.com/office/drawing/2014/main" id="{304B5832-4D64-0DF0-727B-8027BC8EF9EE}"/>
                </a:ext>
              </a:extLst>
            </p:cNvPr>
            <p:cNvCxnSpPr>
              <a:cxnSpLocks/>
            </p:cNvCxnSpPr>
            <p:nvPr/>
          </p:nvCxnSpPr>
          <p:spPr>
            <a:xfrm>
              <a:off x="1103630" y="5155429"/>
              <a:ext cx="1803465" cy="363584"/>
            </a:xfrm>
            <a:prstGeom prst="straightConnector1">
              <a:avLst/>
            </a:prstGeom>
            <a:ln w="28575">
              <a:solidFill>
                <a:srgbClr val="F3AD5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09" name="Straight Arrow Connector 308">
              <a:extLst>
                <a:ext uri="{FF2B5EF4-FFF2-40B4-BE49-F238E27FC236}">
                  <a16:creationId xmlns:a16="http://schemas.microsoft.com/office/drawing/2014/main" id="{656D4271-31C7-6E4E-B97F-063F304D9419}"/>
                </a:ext>
              </a:extLst>
            </p:cNvPr>
            <p:cNvCxnSpPr>
              <a:cxnSpLocks/>
            </p:cNvCxnSpPr>
            <p:nvPr/>
          </p:nvCxnSpPr>
          <p:spPr>
            <a:xfrm>
              <a:off x="1103630" y="5277732"/>
              <a:ext cx="1803465" cy="0"/>
            </a:xfrm>
            <a:prstGeom prst="straightConnector1">
              <a:avLst/>
            </a:prstGeom>
            <a:ln w="28575">
              <a:solidFill>
                <a:srgbClr val="F3AD5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10" name="Straight Arrow Connector 309">
              <a:extLst>
                <a:ext uri="{FF2B5EF4-FFF2-40B4-BE49-F238E27FC236}">
                  <a16:creationId xmlns:a16="http://schemas.microsoft.com/office/drawing/2014/main" id="{DAB16EB6-719B-DBE6-CFB1-80315C2EE8A0}"/>
                </a:ext>
              </a:extLst>
            </p:cNvPr>
            <p:cNvCxnSpPr>
              <a:cxnSpLocks/>
            </p:cNvCxnSpPr>
            <p:nvPr/>
          </p:nvCxnSpPr>
          <p:spPr>
            <a:xfrm>
              <a:off x="1103630" y="5397875"/>
              <a:ext cx="1803465" cy="0"/>
            </a:xfrm>
            <a:prstGeom prst="straightConnector1">
              <a:avLst/>
            </a:prstGeom>
            <a:ln w="28575">
              <a:solidFill>
                <a:srgbClr val="F3AD5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11" name="Straight Arrow Connector 310">
              <a:extLst>
                <a:ext uri="{FF2B5EF4-FFF2-40B4-BE49-F238E27FC236}">
                  <a16:creationId xmlns:a16="http://schemas.microsoft.com/office/drawing/2014/main" id="{1B7D1835-4937-50AA-E05B-C8CFC278E5E9}"/>
                </a:ext>
              </a:extLst>
            </p:cNvPr>
            <p:cNvCxnSpPr>
              <a:cxnSpLocks/>
            </p:cNvCxnSpPr>
            <p:nvPr/>
          </p:nvCxnSpPr>
          <p:spPr>
            <a:xfrm>
              <a:off x="1103630" y="5398049"/>
              <a:ext cx="1804729" cy="127961"/>
            </a:xfrm>
            <a:prstGeom prst="straightConnector1">
              <a:avLst/>
            </a:prstGeom>
            <a:ln w="28575">
              <a:solidFill>
                <a:srgbClr val="F3AD5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12" name="Straight Arrow Connector 311">
              <a:extLst>
                <a:ext uri="{FF2B5EF4-FFF2-40B4-BE49-F238E27FC236}">
                  <a16:creationId xmlns:a16="http://schemas.microsoft.com/office/drawing/2014/main" id="{5731DFB1-293A-7A68-26BD-9149978856CA}"/>
                </a:ext>
              </a:extLst>
            </p:cNvPr>
            <p:cNvCxnSpPr>
              <a:cxnSpLocks/>
            </p:cNvCxnSpPr>
            <p:nvPr/>
          </p:nvCxnSpPr>
          <p:spPr>
            <a:xfrm>
              <a:off x="1103630" y="5526130"/>
              <a:ext cx="1803465" cy="0"/>
            </a:xfrm>
            <a:prstGeom prst="straightConnector1">
              <a:avLst/>
            </a:prstGeom>
            <a:ln w="28575">
              <a:solidFill>
                <a:srgbClr val="F3AD5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13" name="Straight Arrow Connector 312">
              <a:extLst>
                <a:ext uri="{FF2B5EF4-FFF2-40B4-BE49-F238E27FC236}">
                  <a16:creationId xmlns:a16="http://schemas.microsoft.com/office/drawing/2014/main" id="{794D9C63-EC6B-721D-11CC-ECF0480E82A6}"/>
                </a:ext>
              </a:extLst>
            </p:cNvPr>
            <p:cNvCxnSpPr>
              <a:cxnSpLocks/>
            </p:cNvCxnSpPr>
            <p:nvPr/>
          </p:nvCxnSpPr>
          <p:spPr>
            <a:xfrm flipV="1">
              <a:off x="1099405" y="5398421"/>
              <a:ext cx="1808954" cy="126635"/>
            </a:xfrm>
            <a:prstGeom prst="straightConnector1">
              <a:avLst/>
            </a:prstGeom>
            <a:ln w="28575">
              <a:solidFill>
                <a:srgbClr val="F3AD5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14" name="Oval 313">
              <a:extLst>
                <a:ext uri="{FF2B5EF4-FFF2-40B4-BE49-F238E27FC236}">
                  <a16:creationId xmlns:a16="http://schemas.microsoft.com/office/drawing/2014/main" id="{6AE1810D-A3C4-33CA-2396-F489CE2EBA6A}"/>
                </a:ext>
              </a:extLst>
            </p:cNvPr>
            <p:cNvSpPr/>
            <p:nvPr/>
          </p:nvSpPr>
          <p:spPr>
            <a:xfrm>
              <a:off x="1080008" y="4633092"/>
              <a:ext cx="57883" cy="52691"/>
            </a:xfrm>
            <a:prstGeom prst="ellipse">
              <a:avLst/>
            </a:prstGeom>
            <a:solidFill>
              <a:srgbClr val="F3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5" name="Oval 314">
              <a:extLst>
                <a:ext uri="{FF2B5EF4-FFF2-40B4-BE49-F238E27FC236}">
                  <a16:creationId xmlns:a16="http://schemas.microsoft.com/office/drawing/2014/main" id="{A855BA2D-6166-509F-155D-CC7AE9662511}"/>
                </a:ext>
              </a:extLst>
            </p:cNvPr>
            <p:cNvSpPr/>
            <p:nvPr/>
          </p:nvSpPr>
          <p:spPr>
            <a:xfrm>
              <a:off x="1080008" y="4764016"/>
              <a:ext cx="57883" cy="52691"/>
            </a:xfrm>
            <a:prstGeom prst="ellipse">
              <a:avLst/>
            </a:prstGeom>
            <a:solidFill>
              <a:srgbClr val="F3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6" name="Oval 315">
              <a:extLst>
                <a:ext uri="{FF2B5EF4-FFF2-40B4-BE49-F238E27FC236}">
                  <a16:creationId xmlns:a16="http://schemas.microsoft.com/office/drawing/2014/main" id="{DA718FCE-8989-B5D8-1574-FE48A26465C5}"/>
                </a:ext>
              </a:extLst>
            </p:cNvPr>
            <p:cNvSpPr/>
            <p:nvPr/>
          </p:nvSpPr>
          <p:spPr>
            <a:xfrm>
              <a:off x="1080008" y="4880738"/>
              <a:ext cx="57883" cy="52691"/>
            </a:xfrm>
            <a:prstGeom prst="ellipse">
              <a:avLst/>
            </a:prstGeom>
            <a:solidFill>
              <a:srgbClr val="F3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7" name="Oval 316">
              <a:extLst>
                <a:ext uri="{FF2B5EF4-FFF2-40B4-BE49-F238E27FC236}">
                  <a16:creationId xmlns:a16="http://schemas.microsoft.com/office/drawing/2014/main" id="{D18AF87D-2A76-8F9F-B978-0D2CC1377EA9}"/>
                </a:ext>
              </a:extLst>
            </p:cNvPr>
            <p:cNvSpPr/>
            <p:nvPr/>
          </p:nvSpPr>
          <p:spPr>
            <a:xfrm>
              <a:off x="1080008" y="5004594"/>
              <a:ext cx="57883" cy="52691"/>
            </a:xfrm>
            <a:prstGeom prst="ellipse">
              <a:avLst/>
            </a:prstGeom>
            <a:solidFill>
              <a:srgbClr val="F3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1" name="Oval 320">
              <a:extLst>
                <a:ext uri="{FF2B5EF4-FFF2-40B4-BE49-F238E27FC236}">
                  <a16:creationId xmlns:a16="http://schemas.microsoft.com/office/drawing/2014/main" id="{51D07F03-5F3F-7DF5-1E6A-5CD07B67B933}"/>
                </a:ext>
              </a:extLst>
            </p:cNvPr>
            <p:cNvSpPr/>
            <p:nvPr/>
          </p:nvSpPr>
          <p:spPr>
            <a:xfrm>
              <a:off x="1080008" y="5136832"/>
              <a:ext cx="57883" cy="52691"/>
            </a:xfrm>
            <a:prstGeom prst="ellipse">
              <a:avLst/>
            </a:prstGeom>
            <a:solidFill>
              <a:srgbClr val="F3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5" name="Oval 324">
              <a:extLst>
                <a:ext uri="{FF2B5EF4-FFF2-40B4-BE49-F238E27FC236}">
                  <a16:creationId xmlns:a16="http://schemas.microsoft.com/office/drawing/2014/main" id="{F8A022FF-B699-2BFA-662B-4CDD69F84B0F}"/>
                </a:ext>
              </a:extLst>
            </p:cNvPr>
            <p:cNvSpPr/>
            <p:nvPr/>
          </p:nvSpPr>
          <p:spPr>
            <a:xfrm>
              <a:off x="1080008" y="5250960"/>
              <a:ext cx="57883" cy="52691"/>
            </a:xfrm>
            <a:prstGeom prst="ellipse">
              <a:avLst/>
            </a:prstGeom>
            <a:solidFill>
              <a:srgbClr val="F3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6" name="Oval 325">
              <a:extLst>
                <a:ext uri="{FF2B5EF4-FFF2-40B4-BE49-F238E27FC236}">
                  <a16:creationId xmlns:a16="http://schemas.microsoft.com/office/drawing/2014/main" id="{F8DFA773-AB17-AA21-00D0-A2B5F64182F4}"/>
                </a:ext>
              </a:extLst>
            </p:cNvPr>
            <p:cNvSpPr/>
            <p:nvPr/>
          </p:nvSpPr>
          <p:spPr>
            <a:xfrm>
              <a:off x="1080008" y="5377838"/>
              <a:ext cx="57883" cy="52691"/>
            </a:xfrm>
            <a:prstGeom prst="ellipse">
              <a:avLst/>
            </a:prstGeom>
            <a:solidFill>
              <a:srgbClr val="F3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0" name="Oval 329">
              <a:extLst>
                <a:ext uri="{FF2B5EF4-FFF2-40B4-BE49-F238E27FC236}">
                  <a16:creationId xmlns:a16="http://schemas.microsoft.com/office/drawing/2014/main" id="{E1FB3C30-440A-E5F0-499F-A6C189E29733}"/>
                </a:ext>
              </a:extLst>
            </p:cNvPr>
            <p:cNvSpPr/>
            <p:nvPr/>
          </p:nvSpPr>
          <p:spPr>
            <a:xfrm>
              <a:off x="1080008" y="5502620"/>
              <a:ext cx="57883" cy="52691"/>
            </a:xfrm>
            <a:prstGeom prst="ellipse">
              <a:avLst/>
            </a:prstGeom>
            <a:solidFill>
              <a:srgbClr val="F3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1" name="Oval 330">
              <a:extLst>
                <a:ext uri="{FF2B5EF4-FFF2-40B4-BE49-F238E27FC236}">
                  <a16:creationId xmlns:a16="http://schemas.microsoft.com/office/drawing/2014/main" id="{4DDBCFE1-9CB1-F4E9-737B-2B27DF8E07C1}"/>
                </a:ext>
              </a:extLst>
            </p:cNvPr>
            <p:cNvSpPr/>
            <p:nvPr/>
          </p:nvSpPr>
          <p:spPr>
            <a:xfrm>
              <a:off x="1080008" y="4015321"/>
              <a:ext cx="57883" cy="52691"/>
            </a:xfrm>
            <a:prstGeom prst="ellipse">
              <a:avLst/>
            </a:prstGeom>
            <a:solidFill>
              <a:srgbClr val="F3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2" name="Oval 331">
              <a:extLst>
                <a:ext uri="{FF2B5EF4-FFF2-40B4-BE49-F238E27FC236}">
                  <a16:creationId xmlns:a16="http://schemas.microsoft.com/office/drawing/2014/main" id="{2AD995D0-19C9-D405-F82E-E53A453F230A}"/>
                </a:ext>
              </a:extLst>
            </p:cNvPr>
            <p:cNvSpPr/>
            <p:nvPr/>
          </p:nvSpPr>
          <p:spPr>
            <a:xfrm>
              <a:off x="2878197" y="5126336"/>
              <a:ext cx="57883" cy="52691"/>
            </a:xfrm>
            <a:prstGeom prst="ellipse">
              <a:avLst/>
            </a:prstGeom>
            <a:solidFill>
              <a:srgbClr val="F3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3" name="Oval 332">
              <a:extLst>
                <a:ext uri="{FF2B5EF4-FFF2-40B4-BE49-F238E27FC236}">
                  <a16:creationId xmlns:a16="http://schemas.microsoft.com/office/drawing/2014/main" id="{A590433C-B99F-AF35-A5D6-61D95EF26350}"/>
                </a:ext>
              </a:extLst>
            </p:cNvPr>
            <p:cNvSpPr/>
            <p:nvPr/>
          </p:nvSpPr>
          <p:spPr>
            <a:xfrm>
              <a:off x="2878197" y="5254756"/>
              <a:ext cx="57883" cy="52691"/>
            </a:xfrm>
            <a:prstGeom prst="ellipse">
              <a:avLst/>
            </a:prstGeom>
            <a:solidFill>
              <a:srgbClr val="F3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4" name="Oval 333">
              <a:extLst>
                <a:ext uri="{FF2B5EF4-FFF2-40B4-BE49-F238E27FC236}">
                  <a16:creationId xmlns:a16="http://schemas.microsoft.com/office/drawing/2014/main" id="{AF294691-BACC-D75F-6FD1-FA08D6B47825}"/>
                </a:ext>
              </a:extLst>
            </p:cNvPr>
            <p:cNvSpPr/>
            <p:nvPr/>
          </p:nvSpPr>
          <p:spPr>
            <a:xfrm>
              <a:off x="2878197" y="5376476"/>
              <a:ext cx="57883" cy="52691"/>
            </a:xfrm>
            <a:prstGeom prst="ellipse">
              <a:avLst/>
            </a:prstGeom>
            <a:solidFill>
              <a:srgbClr val="F3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9" name="Oval 338">
              <a:extLst>
                <a:ext uri="{FF2B5EF4-FFF2-40B4-BE49-F238E27FC236}">
                  <a16:creationId xmlns:a16="http://schemas.microsoft.com/office/drawing/2014/main" id="{17D72BAD-F776-0E6A-A929-36C5145DEEE1}"/>
                </a:ext>
              </a:extLst>
            </p:cNvPr>
            <p:cNvSpPr/>
            <p:nvPr/>
          </p:nvSpPr>
          <p:spPr>
            <a:xfrm>
              <a:off x="2878197" y="5501713"/>
              <a:ext cx="57883" cy="52691"/>
            </a:xfrm>
            <a:prstGeom prst="ellipse">
              <a:avLst/>
            </a:prstGeom>
            <a:solidFill>
              <a:srgbClr val="F3A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8" name="TextBox 367">
              <a:extLst>
                <a:ext uri="{FF2B5EF4-FFF2-40B4-BE49-F238E27FC236}">
                  <a16:creationId xmlns:a16="http://schemas.microsoft.com/office/drawing/2014/main" id="{8E20B9A9-97FF-0B67-C96B-61B26A8A35E6}"/>
                </a:ext>
              </a:extLst>
            </p:cNvPr>
            <p:cNvSpPr txBox="1"/>
            <p:nvPr/>
          </p:nvSpPr>
          <p:spPr>
            <a:xfrm>
              <a:off x="1604643" y="4101123"/>
              <a:ext cx="1473918" cy="5490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Mean (SD) change </a:t>
              </a:r>
              <a:b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−1.7 (2.6)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(n=37)</a:t>
              </a:r>
              <a:endParaRPr kumimoji="0" lang="en-GB"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 name="TextBox 46">
              <a:extLst>
                <a:ext uri="{FF2B5EF4-FFF2-40B4-BE49-F238E27FC236}">
                  <a16:creationId xmlns:a16="http://schemas.microsoft.com/office/drawing/2014/main" id="{3A5EEE69-DEEF-9D31-F303-3610802E9CA2}"/>
                </a:ext>
              </a:extLst>
            </p:cNvPr>
            <p:cNvSpPr txBox="1"/>
            <p:nvPr/>
          </p:nvSpPr>
          <p:spPr>
            <a:xfrm>
              <a:off x="801561" y="5679231"/>
              <a:ext cx="921605" cy="200190"/>
            </a:xfrm>
            <a:prstGeom prst="rect">
              <a:avLst/>
            </a:prstGeom>
            <a:noFill/>
          </p:spPr>
          <p:txBody>
            <a:bodyPr wrap="none" lIns="0" tIns="0" rIns="0" bIns="0"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Baseline</a:t>
              </a:r>
            </a:p>
          </p:txBody>
        </p:sp>
        <p:sp>
          <p:nvSpPr>
            <p:cNvPr id="48" name="TextBox 47">
              <a:extLst>
                <a:ext uri="{FF2B5EF4-FFF2-40B4-BE49-F238E27FC236}">
                  <a16:creationId xmlns:a16="http://schemas.microsoft.com/office/drawing/2014/main" id="{237AE6A1-E7B8-AEC5-0E86-39245CCDB6B7}"/>
                </a:ext>
              </a:extLst>
            </p:cNvPr>
            <p:cNvSpPr txBox="1"/>
            <p:nvPr/>
          </p:nvSpPr>
          <p:spPr>
            <a:xfrm>
              <a:off x="2632657" y="5679231"/>
              <a:ext cx="463145" cy="200191"/>
            </a:xfrm>
            <a:prstGeom prst="rect">
              <a:avLst/>
            </a:prstGeom>
            <a:noFill/>
          </p:spPr>
          <p:txBody>
            <a:bodyPr wrap="none" lIns="0" tIns="0" rIns="0" bIns="0"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EOT</a:t>
              </a:r>
            </a:p>
          </p:txBody>
        </p:sp>
      </p:grpSp>
      <p:sp>
        <p:nvSpPr>
          <p:cNvPr id="233" name="Rectangle 232">
            <a:extLst>
              <a:ext uri="{FF2B5EF4-FFF2-40B4-BE49-F238E27FC236}">
                <a16:creationId xmlns:a16="http://schemas.microsoft.com/office/drawing/2014/main" id="{69217795-2263-0C03-739B-AF2D1D3A2D26}"/>
              </a:ext>
            </a:extLst>
          </p:cNvPr>
          <p:cNvSpPr>
            <a:spLocks/>
          </p:cNvSpPr>
          <p:nvPr/>
        </p:nvSpPr>
        <p:spPr>
          <a:xfrm>
            <a:off x="5684472" y="3558301"/>
            <a:ext cx="5622319" cy="546732"/>
          </a:xfrm>
          <a:prstGeom prst="rect">
            <a:avLst/>
          </a:prstGeom>
          <a:noFill/>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
                <a:srgbClr val="6F409A"/>
              </a:buClr>
              <a:buSzTx/>
              <a:buFontTx/>
              <a:buNone/>
              <a:tabLst/>
              <a:defRPr/>
            </a:pPr>
            <a:endParaRPr kumimoji="0" lang="en-US" sz="1600" b="0" i="0" u="none" strike="noStrike" kern="1200" cap="none" spc="0" normalizeH="0" baseline="30000" noProof="0">
              <a:ln>
                <a:noFill/>
              </a:ln>
              <a:solidFill>
                <a:srgbClr val="000000"/>
              </a:solidFill>
              <a:effectLst/>
              <a:uLnTx/>
              <a:uFillTx/>
              <a:latin typeface="Arial" panose="020B0604020202020204"/>
              <a:ea typeface="+mn-ea"/>
              <a:cs typeface="+mn-cs"/>
            </a:endParaRPr>
          </a:p>
        </p:txBody>
      </p:sp>
      <p:sp>
        <p:nvSpPr>
          <p:cNvPr id="244" name="TextBox 243">
            <a:extLst>
              <a:ext uri="{FF2B5EF4-FFF2-40B4-BE49-F238E27FC236}">
                <a16:creationId xmlns:a16="http://schemas.microsoft.com/office/drawing/2014/main" id="{A46580A2-71F6-1DFD-6588-ABD57B6ABA7B}"/>
              </a:ext>
            </a:extLst>
          </p:cNvPr>
          <p:cNvSpPr txBox="1">
            <a:spLocks/>
          </p:cNvSpPr>
          <p:nvPr/>
        </p:nvSpPr>
        <p:spPr>
          <a:xfrm>
            <a:off x="6614170" y="3480480"/>
            <a:ext cx="4114800" cy="182880"/>
          </a:xfrm>
          <a:prstGeom prst="roundRect">
            <a:avLst/>
          </a:prstGeom>
          <a:solidFill>
            <a:schemeClr val="accent5">
              <a:lumMod val="20000"/>
              <a:lumOff val="80000"/>
            </a:schemeClr>
          </a:solidFill>
          <a:ln>
            <a:solidFill>
              <a:srgbClr val="5E6F15"/>
            </a:solidFill>
          </a:ln>
        </p:spPr>
        <p:txBody>
          <a:bodyPr wrap="square" lIns="0" tIns="0" rIns="0" bIns="0" rtlCol="0" anchor="ctr" anchorCtr="0">
            <a:no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Patients with BEC ≥300 cells/µL and </a:t>
            </a:r>
            <a:r>
              <a:rPr kumimoji="0" lang="en-US" sz="1200" b="1"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FeNO</a:t>
            </a:r>
            <a:r>
              <a:rPr kumimoji="0" lang="en-US" sz="12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≥25 ppb</a:t>
            </a:r>
            <a:r>
              <a:rPr kumimoji="0" lang="en-US" sz="1200" b="1" i="0" u="none" strike="noStrike" kern="1200" cap="none" spc="0" normalizeH="0" baseline="30000" noProof="0">
                <a:ln>
                  <a:noFill/>
                </a:ln>
                <a:solidFill>
                  <a:srgbClr val="000000"/>
                </a:solidFill>
                <a:effectLst/>
                <a:uLnTx/>
                <a:uFillTx/>
                <a:latin typeface="Arial" panose="020B0604020202020204"/>
                <a:ea typeface="+mn-ea"/>
                <a:cs typeface="Arial" panose="020B0604020202020204" pitchFamily="34" charset="0"/>
              </a:rPr>
              <a:t>1,b</a:t>
            </a:r>
            <a:r>
              <a:rPr kumimoji="0" lang="en-US" sz="12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a:t>
            </a:r>
          </a:p>
        </p:txBody>
      </p:sp>
      <p:grpSp>
        <p:nvGrpSpPr>
          <p:cNvPr id="50" name="Group 49">
            <a:extLst>
              <a:ext uri="{FF2B5EF4-FFF2-40B4-BE49-F238E27FC236}">
                <a16:creationId xmlns:a16="http://schemas.microsoft.com/office/drawing/2014/main" id="{499CCEA2-5145-BF3D-FE93-135EBA123EE5}"/>
              </a:ext>
            </a:extLst>
          </p:cNvPr>
          <p:cNvGrpSpPr/>
          <p:nvPr/>
        </p:nvGrpSpPr>
        <p:grpSpPr>
          <a:xfrm>
            <a:off x="5798161" y="3709154"/>
            <a:ext cx="2890151" cy="2162505"/>
            <a:chOff x="5798161" y="3709154"/>
            <a:chExt cx="2890151" cy="2162505"/>
          </a:xfrm>
        </p:grpSpPr>
        <p:sp>
          <p:nvSpPr>
            <p:cNvPr id="180" name="TextBox 179">
              <a:extLst>
                <a:ext uri="{FF2B5EF4-FFF2-40B4-BE49-F238E27FC236}">
                  <a16:creationId xmlns:a16="http://schemas.microsoft.com/office/drawing/2014/main" id="{7E95B7DF-9BE3-8F04-5C76-BC49F70CCF76}"/>
                </a:ext>
              </a:extLst>
            </p:cNvPr>
            <p:cNvSpPr txBox="1">
              <a:spLocks/>
            </p:cNvSpPr>
            <p:nvPr/>
          </p:nvSpPr>
          <p:spPr>
            <a:xfrm>
              <a:off x="7305869" y="4242951"/>
              <a:ext cx="1382443" cy="507831"/>
            </a:xfrm>
            <a:prstGeom prst="rect">
              <a:avLst/>
            </a:prstGeom>
            <a:noFill/>
          </p:spPr>
          <p:txBody>
            <a:bodyPr wrap="square" lIns="0" tIns="0" rIns="0" bIns="0" rtlCol="0">
              <a:spAutoFit/>
            </a:bodyPr>
            <a:lstStyle/>
            <a:p>
              <a:pPr marL="0" marR="0" lvl="0" indent="0" algn="ctr" defTabSz="609570" rtl="0" eaLnBrk="1" fontAlgn="auto" latinLnBrk="0" hangingPunct="1">
                <a:lnSpc>
                  <a:spcPct val="100000"/>
                </a:lnSpc>
                <a:spcBef>
                  <a:spcPts val="0"/>
                </a:spcBef>
                <a:spcAft>
                  <a:spcPts val="30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Mean change</a:t>
              </a:r>
              <a:br>
                <a:rPr kumimoji="0" lang="en-US" sz="11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br>
              <a:r>
                <a:rPr kumimoji="0" lang="en-US" sz="11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-6.80</a:t>
              </a:r>
              <a:br>
                <a:rPr kumimoji="0" lang="en-US" sz="11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b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(n=5)</a:t>
              </a:r>
            </a:p>
          </p:txBody>
        </p:sp>
        <p:sp>
          <p:nvSpPr>
            <p:cNvPr id="156" name="TextBox 155">
              <a:extLst>
                <a:ext uri="{FF2B5EF4-FFF2-40B4-BE49-F238E27FC236}">
                  <a16:creationId xmlns:a16="http://schemas.microsoft.com/office/drawing/2014/main" id="{6C2F728D-F0B4-2040-4CD1-B2405E049F57}"/>
                </a:ext>
              </a:extLst>
            </p:cNvPr>
            <p:cNvSpPr txBox="1">
              <a:spLocks/>
            </p:cNvSpPr>
            <p:nvPr/>
          </p:nvSpPr>
          <p:spPr>
            <a:xfrm>
              <a:off x="5798161" y="5413260"/>
              <a:ext cx="1773294" cy="2862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a:ea typeface="+mn-ea"/>
                  <a:cs typeface="+mn-cs"/>
                </a:rPr>
                <a:t>Baseline</a:t>
              </a:r>
              <a:endParaRPr kumimoji="0" lang="en-GB"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83" name="Group 182">
              <a:extLst>
                <a:ext uri="{FF2B5EF4-FFF2-40B4-BE49-F238E27FC236}">
                  <a16:creationId xmlns:a16="http://schemas.microsoft.com/office/drawing/2014/main" id="{248727A2-514D-CF5E-5611-544ED8F40691}"/>
                </a:ext>
              </a:extLst>
            </p:cNvPr>
            <p:cNvGrpSpPr>
              <a:grpSpLocks/>
            </p:cNvGrpSpPr>
            <p:nvPr/>
          </p:nvGrpSpPr>
          <p:grpSpPr>
            <a:xfrm>
              <a:off x="6482291" y="4517450"/>
              <a:ext cx="1931411" cy="1014098"/>
              <a:chOff x="7885877" y="3225540"/>
              <a:chExt cx="2076696" cy="1411230"/>
            </a:xfrm>
          </p:grpSpPr>
          <p:sp>
            <p:nvSpPr>
              <p:cNvPr id="184" name="Rectangle 183">
                <a:extLst>
                  <a:ext uri="{FF2B5EF4-FFF2-40B4-BE49-F238E27FC236}">
                    <a16:creationId xmlns:a16="http://schemas.microsoft.com/office/drawing/2014/main" id="{37B829E2-0A46-753E-492D-E79C9DC1B032}"/>
                  </a:ext>
                </a:extLst>
              </p:cNvPr>
              <p:cNvSpPr>
                <a:spLocks/>
              </p:cNvSpPr>
              <p:nvPr/>
            </p:nvSpPr>
            <p:spPr>
              <a:xfrm rot="1925021">
                <a:off x="7885877" y="3842390"/>
                <a:ext cx="2076696" cy="158080"/>
              </a:xfrm>
              <a:prstGeom prst="rect">
                <a:avLst/>
              </a:prstGeom>
              <a:solidFill>
                <a:schemeClr val="accent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85" name="Straight Connector 184">
                <a:extLst>
                  <a:ext uri="{FF2B5EF4-FFF2-40B4-BE49-F238E27FC236}">
                    <a16:creationId xmlns:a16="http://schemas.microsoft.com/office/drawing/2014/main" id="{3DA290DB-27D8-1FBD-C6E4-AC04EEF40E15}"/>
                  </a:ext>
                </a:extLst>
              </p:cNvPr>
              <p:cNvCxnSpPr>
                <a:cxnSpLocks/>
              </p:cNvCxnSpPr>
              <p:nvPr/>
            </p:nvCxnSpPr>
            <p:spPr>
              <a:xfrm>
                <a:off x="8062795" y="3225540"/>
                <a:ext cx="1732715" cy="141123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grpSp>
        <p:sp>
          <p:nvSpPr>
            <p:cNvPr id="186" name="Line 514">
              <a:extLst>
                <a:ext uri="{FF2B5EF4-FFF2-40B4-BE49-F238E27FC236}">
                  <a16:creationId xmlns:a16="http://schemas.microsoft.com/office/drawing/2014/main" id="{778DE7ED-86CF-66AC-A8C4-6E652E977571}"/>
                </a:ext>
              </a:extLst>
            </p:cNvPr>
            <p:cNvSpPr>
              <a:spLocks/>
            </p:cNvSpPr>
            <p:nvPr/>
          </p:nvSpPr>
          <p:spPr bwMode="auto">
            <a:xfrm>
              <a:off x="6652341" y="3889279"/>
              <a:ext cx="1608793" cy="1537821"/>
            </a:xfrm>
            <a:prstGeom prst="line">
              <a:avLst/>
            </a:prstGeom>
            <a:noFill/>
            <a:ln w="19050" cap="flat">
              <a:solidFill>
                <a:srgbClr val="F3AD51"/>
              </a:solidFill>
              <a:prstDash val="solid"/>
              <a:miter lim="800000"/>
              <a:headEnd type="oval"/>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9" name="Line 514">
              <a:extLst>
                <a:ext uri="{FF2B5EF4-FFF2-40B4-BE49-F238E27FC236}">
                  <a16:creationId xmlns:a16="http://schemas.microsoft.com/office/drawing/2014/main" id="{C47985E1-4EDF-2C47-ECBD-4101EA5ECE7D}"/>
                </a:ext>
              </a:extLst>
            </p:cNvPr>
            <p:cNvSpPr>
              <a:spLocks/>
            </p:cNvSpPr>
            <p:nvPr/>
          </p:nvSpPr>
          <p:spPr bwMode="auto">
            <a:xfrm>
              <a:off x="6652341" y="4595339"/>
              <a:ext cx="1601841" cy="834434"/>
            </a:xfrm>
            <a:prstGeom prst="line">
              <a:avLst/>
            </a:prstGeom>
            <a:noFill/>
            <a:ln w="19050" cap="flat">
              <a:solidFill>
                <a:srgbClr val="F3AD5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2" name="Line 514">
              <a:extLst>
                <a:ext uri="{FF2B5EF4-FFF2-40B4-BE49-F238E27FC236}">
                  <a16:creationId xmlns:a16="http://schemas.microsoft.com/office/drawing/2014/main" id="{22D3A54E-E1ED-EFFD-CC5C-827D812D1FFF}"/>
                </a:ext>
              </a:extLst>
            </p:cNvPr>
            <p:cNvSpPr>
              <a:spLocks/>
            </p:cNvSpPr>
            <p:nvPr/>
          </p:nvSpPr>
          <p:spPr bwMode="auto">
            <a:xfrm>
              <a:off x="6652341" y="4870810"/>
              <a:ext cx="1605318" cy="706595"/>
            </a:xfrm>
            <a:prstGeom prst="line">
              <a:avLst/>
            </a:prstGeom>
            <a:noFill/>
            <a:ln w="19050" cap="flat">
              <a:solidFill>
                <a:srgbClr val="F3AD51"/>
              </a:solidFill>
              <a:prstDash val="solid"/>
              <a:miter lim="800000"/>
              <a:headEnd type="oval"/>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3" name="TextBox 192">
              <a:extLst>
                <a:ext uri="{FF2B5EF4-FFF2-40B4-BE49-F238E27FC236}">
                  <a16:creationId xmlns:a16="http://schemas.microsoft.com/office/drawing/2014/main" id="{101B6F91-FEC6-249D-DFF1-5DE93581858C}"/>
                </a:ext>
              </a:extLst>
            </p:cNvPr>
            <p:cNvSpPr txBox="1">
              <a:spLocks/>
            </p:cNvSpPr>
            <p:nvPr/>
          </p:nvSpPr>
          <p:spPr>
            <a:xfrm>
              <a:off x="6534901" y="3820915"/>
              <a:ext cx="49607" cy="123111"/>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1</a:t>
              </a:r>
            </a:p>
          </p:txBody>
        </p:sp>
        <p:sp>
          <p:nvSpPr>
            <p:cNvPr id="194" name="TextBox 193">
              <a:extLst>
                <a:ext uri="{FF2B5EF4-FFF2-40B4-BE49-F238E27FC236}">
                  <a16:creationId xmlns:a16="http://schemas.microsoft.com/office/drawing/2014/main" id="{8E2EB350-DD65-31CE-439E-CCE7E5C7B81B}"/>
                </a:ext>
              </a:extLst>
            </p:cNvPr>
            <p:cNvSpPr txBox="1">
              <a:spLocks/>
            </p:cNvSpPr>
            <p:nvPr/>
          </p:nvSpPr>
          <p:spPr>
            <a:xfrm>
              <a:off x="6534901" y="4521209"/>
              <a:ext cx="49607" cy="123111"/>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2</a:t>
              </a:r>
            </a:p>
          </p:txBody>
        </p:sp>
        <p:sp>
          <p:nvSpPr>
            <p:cNvPr id="195" name="TextBox 194">
              <a:extLst>
                <a:ext uri="{FF2B5EF4-FFF2-40B4-BE49-F238E27FC236}">
                  <a16:creationId xmlns:a16="http://schemas.microsoft.com/office/drawing/2014/main" id="{7DB606D0-6C6E-B310-88E2-188BDBEA48E9}"/>
                </a:ext>
              </a:extLst>
            </p:cNvPr>
            <p:cNvSpPr txBox="1">
              <a:spLocks/>
            </p:cNvSpPr>
            <p:nvPr/>
          </p:nvSpPr>
          <p:spPr>
            <a:xfrm>
              <a:off x="6534901" y="4809630"/>
              <a:ext cx="49607" cy="123111"/>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2</a:t>
              </a:r>
            </a:p>
          </p:txBody>
        </p:sp>
        <p:sp>
          <p:nvSpPr>
            <p:cNvPr id="196" name="TextBox 195">
              <a:extLst>
                <a:ext uri="{FF2B5EF4-FFF2-40B4-BE49-F238E27FC236}">
                  <a16:creationId xmlns:a16="http://schemas.microsoft.com/office/drawing/2014/main" id="{A380087A-EBEC-A89A-388B-FDF5B28463B1}"/>
                </a:ext>
              </a:extLst>
            </p:cNvPr>
            <p:cNvSpPr txBox="1">
              <a:spLocks/>
            </p:cNvSpPr>
            <p:nvPr/>
          </p:nvSpPr>
          <p:spPr>
            <a:xfrm>
              <a:off x="8323458" y="5344291"/>
              <a:ext cx="49607" cy="123111"/>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2</a:t>
              </a:r>
            </a:p>
          </p:txBody>
        </p:sp>
        <p:sp>
          <p:nvSpPr>
            <p:cNvPr id="197" name="TextBox 196">
              <a:extLst>
                <a:ext uri="{FF2B5EF4-FFF2-40B4-BE49-F238E27FC236}">
                  <a16:creationId xmlns:a16="http://schemas.microsoft.com/office/drawing/2014/main" id="{CAA01E1D-A807-C156-BC42-5DD3CBD3443D}"/>
                </a:ext>
              </a:extLst>
            </p:cNvPr>
            <p:cNvSpPr txBox="1">
              <a:spLocks/>
            </p:cNvSpPr>
            <p:nvPr/>
          </p:nvSpPr>
          <p:spPr>
            <a:xfrm>
              <a:off x="8323458" y="5490048"/>
              <a:ext cx="49607" cy="123111"/>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3</a:t>
              </a:r>
            </a:p>
          </p:txBody>
        </p:sp>
        <p:sp>
          <p:nvSpPr>
            <p:cNvPr id="199" name="Line 514">
              <a:extLst>
                <a:ext uri="{FF2B5EF4-FFF2-40B4-BE49-F238E27FC236}">
                  <a16:creationId xmlns:a16="http://schemas.microsoft.com/office/drawing/2014/main" id="{7F9ED3E1-3E42-3B78-85B4-6671146E8449}"/>
                </a:ext>
              </a:extLst>
            </p:cNvPr>
            <p:cNvSpPr>
              <a:spLocks/>
            </p:cNvSpPr>
            <p:nvPr/>
          </p:nvSpPr>
          <p:spPr bwMode="auto">
            <a:xfrm>
              <a:off x="6655814" y="4600688"/>
              <a:ext cx="1598369" cy="976183"/>
            </a:xfrm>
            <a:prstGeom prst="line">
              <a:avLst/>
            </a:prstGeom>
            <a:noFill/>
            <a:ln w="19050" cap="flat">
              <a:solidFill>
                <a:srgbClr val="F3AD51"/>
              </a:solidFill>
              <a:prstDash val="solid"/>
              <a:miter lim="800000"/>
              <a:headEnd type="oval"/>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1" name="TextBox 200">
              <a:extLst>
                <a:ext uri="{FF2B5EF4-FFF2-40B4-BE49-F238E27FC236}">
                  <a16:creationId xmlns:a16="http://schemas.microsoft.com/office/drawing/2014/main" id="{B3A4B4B2-603C-9E13-BC07-B605DC217F74}"/>
                </a:ext>
              </a:extLst>
            </p:cNvPr>
            <p:cNvSpPr txBox="1">
              <a:spLocks/>
            </p:cNvSpPr>
            <p:nvPr/>
          </p:nvSpPr>
          <p:spPr>
            <a:xfrm rot="16200000">
              <a:off x="5217603" y="4538334"/>
              <a:ext cx="1539710" cy="175283"/>
            </a:xfrm>
            <a:prstGeom prst="rect">
              <a:avLst/>
            </a:prstGeom>
            <a:noFill/>
          </p:spPr>
          <p:txBody>
            <a:bodyPr wrap="square" lIns="0" tIns="0" rIns="0" bIns="0"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Mucus Plug Score</a:t>
              </a: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2" name="Line 483">
              <a:extLst>
                <a:ext uri="{FF2B5EF4-FFF2-40B4-BE49-F238E27FC236}">
                  <a16:creationId xmlns:a16="http://schemas.microsoft.com/office/drawing/2014/main" id="{3FD1E224-7924-4E86-433D-B7529B2DDC80}"/>
                </a:ext>
              </a:extLst>
            </p:cNvPr>
            <p:cNvSpPr>
              <a:spLocks/>
            </p:cNvSpPr>
            <p:nvPr/>
          </p:nvSpPr>
          <p:spPr bwMode="auto">
            <a:xfrm>
              <a:off x="6394638" y="5615444"/>
              <a:ext cx="2139877"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6" name="Line 497">
              <a:extLst>
                <a:ext uri="{FF2B5EF4-FFF2-40B4-BE49-F238E27FC236}">
                  <a16:creationId xmlns:a16="http://schemas.microsoft.com/office/drawing/2014/main" id="{690D8C2C-2A3D-BED3-48AE-DC09ABFB9690}"/>
                </a:ext>
              </a:extLst>
            </p:cNvPr>
            <p:cNvSpPr>
              <a:spLocks/>
            </p:cNvSpPr>
            <p:nvPr/>
          </p:nvSpPr>
          <p:spPr bwMode="auto">
            <a:xfrm>
              <a:off x="6581793" y="5613382"/>
              <a:ext cx="0" cy="56268"/>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7" name="Line 497">
              <a:extLst>
                <a:ext uri="{FF2B5EF4-FFF2-40B4-BE49-F238E27FC236}">
                  <a16:creationId xmlns:a16="http://schemas.microsoft.com/office/drawing/2014/main" id="{82B8FC2A-3B9D-1660-F877-2987CC4CF658}"/>
                </a:ext>
              </a:extLst>
            </p:cNvPr>
            <p:cNvSpPr>
              <a:spLocks/>
            </p:cNvSpPr>
            <p:nvPr/>
          </p:nvSpPr>
          <p:spPr bwMode="auto">
            <a:xfrm>
              <a:off x="8252651" y="5613382"/>
              <a:ext cx="0" cy="56268"/>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203" name="Group 202">
              <a:extLst>
                <a:ext uri="{FF2B5EF4-FFF2-40B4-BE49-F238E27FC236}">
                  <a16:creationId xmlns:a16="http://schemas.microsoft.com/office/drawing/2014/main" id="{7B2178A2-E503-FF38-39FA-8819E70DE283}"/>
                </a:ext>
              </a:extLst>
            </p:cNvPr>
            <p:cNvGrpSpPr>
              <a:grpSpLocks/>
            </p:cNvGrpSpPr>
            <p:nvPr/>
          </p:nvGrpSpPr>
          <p:grpSpPr>
            <a:xfrm>
              <a:off x="6148694" y="3820346"/>
              <a:ext cx="249693" cy="1788559"/>
              <a:chOff x="1019893" y="2221382"/>
              <a:chExt cx="249693" cy="2578681"/>
            </a:xfrm>
          </p:grpSpPr>
          <p:sp>
            <p:nvSpPr>
              <p:cNvPr id="204" name="Line 484">
                <a:extLst>
                  <a:ext uri="{FF2B5EF4-FFF2-40B4-BE49-F238E27FC236}">
                    <a16:creationId xmlns:a16="http://schemas.microsoft.com/office/drawing/2014/main" id="{F67A011E-E985-892F-0A77-608B1350E6E3}"/>
                  </a:ext>
                </a:extLst>
              </p:cNvPr>
              <p:cNvSpPr>
                <a:spLocks/>
              </p:cNvSpPr>
              <p:nvPr/>
            </p:nvSpPr>
            <p:spPr bwMode="auto">
              <a:xfrm>
                <a:off x="1269586" y="2293418"/>
                <a:ext cx="0" cy="250664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5" name="Line 490">
                <a:extLst>
                  <a:ext uri="{FF2B5EF4-FFF2-40B4-BE49-F238E27FC236}">
                    <a16:creationId xmlns:a16="http://schemas.microsoft.com/office/drawing/2014/main" id="{8F868898-1A03-8CE2-6925-A20FED2DA4BF}"/>
                  </a:ext>
                </a:extLst>
              </p:cNvPr>
              <p:cNvSpPr>
                <a:spLocks/>
              </p:cNvSpPr>
              <p:nvPr/>
            </p:nvSpPr>
            <p:spPr bwMode="auto">
              <a:xfrm>
                <a:off x="1209704" y="4671709"/>
                <a:ext cx="56267"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6" name="Line 490">
                <a:extLst>
                  <a:ext uri="{FF2B5EF4-FFF2-40B4-BE49-F238E27FC236}">
                    <a16:creationId xmlns:a16="http://schemas.microsoft.com/office/drawing/2014/main" id="{A7EC0E5E-3A26-5926-122A-9AD279CEBD0D}"/>
                  </a:ext>
                </a:extLst>
              </p:cNvPr>
              <p:cNvSpPr>
                <a:spLocks/>
              </p:cNvSpPr>
              <p:nvPr/>
            </p:nvSpPr>
            <p:spPr bwMode="auto">
              <a:xfrm>
                <a:off x="1209704" y="4280943"/>
                <a:ext cx="56267"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7" name="Line 488">
                <a:extLst>
                  <a:ext uri="{FF2B5EF4-FFF2-40B4-BE49-F238E27FC236}">
                    <a16:creationId xmlns:a16="http://schemas.microsoft.com/office/drawing/2014/main" id="{9D66765C-E9C7-7860-A0BA-E156C57CFBA4}"/>
                  </a:ext>
                </a:extLst>
              </p:cNvPr>
              <p:cNvSpPr>
                <a:spLocks/>
              </p:cNvSpPr>
              <p:nvPr/>
            </p:nvSpPr>
            <p:spPr bwMode="auto">
              <a:xfrm>
                <a:off x="1209704" y="3890177"/>
                <a:ext cx="56267"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8" name="Line 490">
                <a:extLst>
                  <a:ext uri="{FF2B5EF4-FFF2-40B4-BE49-F238E27FC236}">
                    <a16:creationId xmlns:a16="http://schemas.microsoft.com/office/drawing/2014/main" id="{ED047D8C-3DFE-FBC1-A9DF-7674551C91E5}"/>
                  </a:ext>
                </a:extLst>
              </p:cNvPr>
              <p:cNvSpPr>
                <a:spLocks/>
              </p:cNvSpPr>
              <p:nvPr/>
            </p:nvSpPr>
            <p:spPr bwMode="auto">
              <a:xfrm>
                <a:off x="1209704" y="3494536"/>
                <a:ext cx="56267"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9" name="Line 487">
                <a:extLst>
                  <a:ext uri="{FF2B5EF4-FFF2-40B4-BE49-F238E27FC236}">
                    <a16:creationId xmlns:a16="http://schemas.microsoft.com/office/drawing/2014/main" id="{3F98F476-37B8-AB7A-2FCF-CD373E57A5F1}"/>
                  </a:ext>
                </a:extLst>
              </p:cNvPr>
              <p:cNvSpPr>
                <a:spLocks/>
              </p:cNvSpPr>
              <p:nvPr/>
            </p:nvSpPr>
            <p:spPr bwMode="auto">
              <a:xfrm>
                <a:off x="1209704" y="3098895"/>
                <a:ext cx="56267"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0" name="Line 485">
                <a:extLst>
                  <a:ext uri="{FF2B5EF4-FFF2-40B4-BE49-F238E27FC236}">
                    <a16:creationId xmlns:a16="http://schemas.microsoft.com/office/drawing/2014/main" id="{D6ABAA91-03EC-A93B-C1AB-913DC178CD5C}"/>
                  </a:ext>
                </a:extLst>
              </p:cNvPr>
              <p:cNvSpPr>
                <a:spLocks/>
              </p:cNvSpPr>
              <p:nvPr/>
            </p:nvSpPr>
            <p:spPr bwMode="auto">
              <a:xfrm>
                <a:off x="1209704" y="2300100"/>
                <a:ext cx="56267"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1" name="Line 490">
                <a:extLst>
                  <a:ext uri="{FF2B5EF4-FFF2-40B4-BE49-F238E27FC236}">
                    <a16:creationId xmlns:a16="http://schemas.microsoft.com/office/drawing/2014/main" id="{99904493-9D39-D737-23B5-236D204D3A53}"/>
                  </a:ext>
                </a:extLst>
              </p:cNvPr>
              <p:cNvSpPr>
                <a:spLocks/>
              </p:cNvSpPr>
              <p:nvPr/>
            </p:nvSpPr>
            <p:spPr bwMode="auto">
              <a:xfrm>
                <a:off x="1209704" y="2699498"/>
                <a:ext cx="56267"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218" name="Group 217">
                <a:extLst>
                  <a:ext uri="{FF2B5EF4-FFF2-40B4-BE49-F238E27FC236}">
                    <a16:creationId xmlns:a16="http://schemas.microsoft.com/office/drawing/2014/main" id="{04FCB2E1-4D2C-23DF-B1C1-4F1B89B9EB76}"/>
                  </a:ext>
                </a:extLst>
              </p:cNvPr>
              <p:cNvGrpSpPr>
                <a:grpSpLocks/>
              </p:cNvGrpSpPr>
              <p:nvPr/>
            </p:nvGrpSpPr>
            <p:grpSpPr>
              <a:xfrm>
                <a:off x="1019893" y="2221382"/>
                <a:ext cx="141064" cy="2525759"/>
                <a:chOff x="1019893" y="2221382"/>
                <a:chExt cx="141064" cy="2525759"/>
              </a:xfrm>
            </p:grpSpPr>
            <p:sp>
              <p:nvSpPr>
                <p:cNvPr id="219" name="TextBox 218">
                  <a:extLst>
                    <a:ext uri="{FF2B5EF4-FFF2-40B4-BE49-F238E27FC236}">
                      <a16:creationId xmlns:a16="http://schemas.microsoft.com/office/drawing/2014/main" id="{B72B4701-0DED-141F-5722-8B18B02A8303}"/>
                    </a:ext>
                  </a:extLst>
                </p:cNvPr>
                <p:cNvSpPr txBox="1">
                  <a:spLocks/>
                </p:cNvSpPr>
                <p:nvPr/>
              </p:nvSpPr>
              <p:spPr>
                <a:xfrm>
                  <a:off x="1090425" y="4593253"/>
                  <a:ext cx="70532" cy="153888"/>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0</a:t>
                  </a:r>
                </a:p>
              </p:txBody>
            </p:sp>
            <p:sp>
              <p:nvSpPr>
                <p:cNvPr id="220" name="TextBox 219">
                  <a:extLst>
                    <a:ext uri="{FF2B5EF4-FFF2-40B4-BE49-F238E27FC236}">
                      <a16:creationId xmlns:a16="http://schemas.microsoft.com/office/drawing/2014/main" id="{D67200BB-F44F-403D-1FDD-05234CC581D7}"/>
                    </a:ext>
                  </a:extLst>
                </p:cNvPr>
                <p:cNvSpPr txBox="1">
                  <a:spLocks/>
                </p:cNvSpPr>
                <p:nvPr/>
              </p:nvSpPr>
              <p:spPr>
                <a:xfrm>
                  <a:off x="1090425" y="3813279"/>
                  <a:ext cx="70532" cy="153888"/>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4</a:t>
                  </a:r>
                </a:p>
              </p:txBody>
            </p:sp>
            <p:sp>
              <p:nvSpPr>
                <p:cNvPr id="221" name="TextBox 220">
                  <a:extLst>
                    <a:ext uri="{FF2B5EF4-FFF2-40B4-BE49-F238E27FC236}">
                      <a16:creationId xmlns:a16="http://schemas.microsoft.com/office/drawing/2014/main" id="{3A5CD50D-AF01-462A-FA43-513BFFD60268}"/>
                    </a:ext>
                  </a:extLst>
                </p:cNvPr>
                <p:cNvSpPr txBox="1">
                  <a:spLocks/>
                </p:cNvSpPr>
                <p:nvPr/>
              </p:nvSpPr>
              <p:spPr>
                <a:xfrm>
                  <a:off x="1090425" y="3019586"/>
                  <a:ext cx="70532" cy="153888"/>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8</a:t>
                  </a:r>
                </a:p>
              </p:txBody>
            </p:sp>
            <p:sp>
              <p:nvSpPr>
                <p:cNvPr id="222" name="TextBox 221">
                  <a:extLst>
                    <a:ext uri="{FF2B5EF4-FFF2-40B4-BE49-F238E27FC236}">
                      <a16:creationId xmlns:a16="http://schemas.microsoft.com/office/drawing/2014/main" id="{4902BFAE-04D4-FA39-CA86-BEFC871EECE9}"/>
                    </a:ext>
                  </a:extLst>
                </p:cNvPr>
                <p:cNvSpPr txBox="1">
                  <a:spLocks/>
                </p:cNvSpPr>
                <p:nvPr/>
              </p:nvSpPr>
              <p:spPr>
                <a:xfrm>
                  <a:off x="1019893" y="2221382"/>
                  <a:ext cx="141064" cy="153888"/>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12</a:t>
                  </a:r>
                </a:p>
              </p:txBody>
            </p:sp>
            <p:sp>
              <p:nvSpPr>
                <p:cNvPr id="223" name="TextBox 222">
                  <a:extLst>
                    <a:ext uri="{FF2B5EF4-FFF2-40B4-BE49-F238E27FC236}">
                      <a16:creationId xmlns:a16="http://schemas.microsoft.com/office/drawing/2014/main" id="{9DF67270-9959-596B-DF73-F469C9AA532D}"/>
                    </a:ext>
                  </a:extLst>
                </p:cNvPr>
                <p:cNvSpPr txBox="1">
                  <a:spLocks/>
                </p:cNvSpPr>
                <p:nvPr/>
              </p:nvSpPr>
              <p:spPr>
                <a:xfrm>
                  <a:off x="1019893" y="2618764"/>
                  <a:ext cx="141064" cy="153888"/>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10</a:t>
                  </a:r>
                </a:p>
              </p:txBody>
            </p:sp>
            <p:sp>
              <p:nvSpPr>
                <p:cNvPr id="224" name="TextBox 223">
                  <a:extLst>
                    <a:ext uri="{FF2B5EF4-FFF2-40B4-BE49-F238E27FC236}">
                      <a16:creationId xmlns:a16="http://schemas.microsoft.com/office/drawing/2014/main" id="{74C6B80C-C716-61A0-0682-1EE0C62548F2}"/>
                    </a:ext>
                  </a:extLst>
                </p:cNvPr>
                <p:cNvSpPr txBox="1">
                  <a:spLocks/>
                </p:cNvSpPr>
                <p:nvPr/>
              </p:nvSpPr>
              <p:spPr>
                <a:xfrm>
                  <a:off x="1090425" y="3412819"/>
                  <a:ext cx="70532" cy="153888"/>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6</a:t>
                  </a:r>
                </a:p>
              </p:txBody>
            </p:sp>
            <p:sp>
              <p:nvSpPr>
                <p:cNvPr id="225" name="TextBox 224">
                  <a:extLst>
                    <a:ext uri="{FF2B5EF4-FFF2-40B4-BE49-F238E27FC236}">
                      <a16:creationId xmlns:a16="http://schemas.microsoft.com/office/drawing/2014/main" id="{93CCF001-EA67-E304-5472-15A099893AAB}"/>
                    </a:ext>
                  </a:extLst>
                </p:cNvPr>
                <p:cNvSpPr txBox="1">
                  <a:spLocks/>
                </p:cNvSpPr>
                <p:nvPr/>
              </p:nvSpPr>
              <p:spPr>
                <a:xfrm>
                  <a:off x="1090425" y="4201516"/>
                  <a:ext cx="70532" cy="153888"/>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2</a:t>
                  </a:r>
                </a:p>
              </p:txBody>
            </p:sp>
          </p:grpSp>
        </p:grpSp>
        <p:sp>
          <p:nvSpPr>
            <p:cNvPr id="27" name="TextBox 26">
              <a:extLst>
                <a:ext uri="{FF2B5EF4-FFF2-40B4-BE49-F238E27FC236}">
                  <a16:creationId xmlns:a16="http://schemas.microsoft.com/office/drawing/2014/main" id="{97733234-0A43-6F6F-F2C5-F471F8C3C96F}"/>
                </a:ext>
              </a:extLst>
            </p:cNvPr>
            <p:cNvSpPr txBox="1">
              <a:spLocks/>
            </p:cNvSpPr>
            <p:nvPr/>
          </p:nvSpPr>
          <p:spPr>
            <a:xfrm>
              <a:off x="6262407" y="3709154"/>
              <a:ext cx="2423084" cy="276999"/>
            </a:xfrm>
            <a:prstGeom prst="rect">
              <a:avLst/>
            </a:prstGeom>
            <a:noFill/>
          </p:spPr>
          <p:txBody>
            <a:bodyPr wrap="square" lIns="60960" rIns="6096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3AD51"/>
                  </a:solidFill>
                  <a:effectLst/>
                  <a:uLnTx/>
                  <a:uFillTx/>
                  <a:latin typeface="Arial" panose="020B0604020202020204" pitchFamily="34" charset="0"/>
                  <a:ea typeface="+mn-ea"/>
                  <a:cs typeface="Arial" panose="020B0604020202020204" pitchFamily="34" charset="0"/>
                </a:rPr>
                <a:t>Tezepelumab</a:t>
              </a:r>
            </a:p>
          </p:txBody>
        </p:sp>
        <p:sp>
          <p:nvSpPr>
            <p:cNvPr id="234" name="TextBox 233">
              <a:extLst>
                <a:ext uri="{FF2B5EF4-FFF2-40B4-BE49-F238E27FC236}">
                  <a16:creationId xmlns:a16="http://schemas.microsoft.com/office/drawing/2014/main" id="{A7EAA2DA-1743-D65D-C62D-88869634F4F8}"/>
                </a:ext>
              </a:extLst>
            </p:cNvPr>
            <p:cNvSpPr txBox="1">
              <a:spLocks/>
            </p:cNvSpPr>
            <p:nvPr/>
          </p:nvSpPr>
          <p:spPr>
            <a:xfrm>
              <a:off x="6267426" y="5686993"/>
              <a:ext cx="631583" cy="184666"/>
            </a:xfrm>
            <a:prstGeom prst="rect">
              <a:avLst/>
            </a:prstGeom>
            <a:noFill/>
          </p:spPr>
          <p:txBody>
            <a:bodyPr wrap="none" lIns="0" tIns="0" rIns="0" bIns="0" rtlCol="0" anchor="ctr">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Baseline</a:t>
              </a:r>
            </a:p>
          </p:txBody>
        </p:sp>
        <p:sp>
          <p:nvSpPr>
            <p:cNvPr id="235" name="TextBox 234">
              <a:extLst>
                <a:ext uri="{FF2B5EF4-FFF2-40B4-BE49-F238E27FC236}">
                  <a16:creationId xmlns:a16="http://schemas.microsoft.com/office/drawing/2014/main" id="{F1B309E8-DBB7-696B-6E65-15EC817A1B06}"/>
                </a:ext>
              </a:extLst>
            </p:cNvPr>
            <p:cNvSpPr txBox="1">
              <a:spLocks/>
            </p:cNvSpPr>
            <p:nvPr/>
          </p:nvSpPr>
          <p:spPr>
            <a:xfrm>
              <a:off x="8101782" y="5686993"/>
              <a:ext cx="317395" cy="184666"/>
            </a:xfrm>
            <a:prstGeom prst="rect">
              <a:avLst/>
            </a:prstGeom>
            <a:noFill/>
          </p:spPr>
          <p:txBody>
            <a:bodyPr wrap="none" lIns="0" tIns="0" rIns="0" bIns="0" rtlCol="0" anchor="ctr">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EOT</a:t>
              </a:r>
            </a:p>
          </p:txBody>
        </p:sp>
      </p:grpSp>
      <p:grpSp>
        <p:nvGrpSpPr>
          <p:cNvPr id="56" name="Group 55">
            <a:extLst>
              <a:ext uri="{FF2B5EF4-FFF2-40B4-BE49-F238E27FC236}">
                <a16:creationId xmlns:a16="http://schemas.microsoft.com/office/drawing/2014/main" id="{3CAB1AB5-A192-A0C6-2E85-D7043B2C0370}"/>
              </a:ext>
            </a:extLst>
          </p:cNvPr>
          <p:cNvGrpSpPr/>
          <p:nvPr/>
        </p:nvGrpSpPr>
        <p:grpSpPr>
          <a:xfrm>
            <a:off x="8602125" y="3750718"/>
            <a:ext cx="2655527" cy="2120941"/>
            <a:chOff x="8602125" y="3750718"/>
            <a:chExt cx="2655527" cy="2120941"/>
          </a:xfrm>
        </p:grpSpPr>
        <p:sp>
          <p:nvSpPr>
            <p:cNvPr id="45" name="TextBox 44">
              <a:extLst>
                <a:ext uri="{FF2B5EF4-FFF2-40B4-BE49-F238E27FC236}">
                  <a16:creationId xmlns:a16="http://schemas.microsoft.com/office/drawing/2014/main" id="{8E8FACEE-2538-7D50-DA8B-15706930BB9A}"/>
                </a:ext>
              </a:extLst>
            </p:cNvPr>
            <p:cNvSpPr txBox="1">
              <a:spLocks/>
            </p:cNvSpPr>
            <p:nvPr/>
          </p:nvSpPr>
          <p:spPr>
            <a:xfrm>
              <a:off x="9993800" y="4299818"/>
              <a:ext cx="1263852" cy="507831"/>
            </a:xfrm>
            <a:prstGeom prst="rect">
              <a:avLst/>
            </a:prstGeom>
            <a:noFill/>
          </p:spPr>
          <p:txBody>
            <a:bodyPr wrap="square" lIns="0" tIns="0" rIns="0" bIns="0"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M</a:t>
              </a:r>
              <a:r>
                <a:rPr kumimoji="0" lang="en-US" sz="1100" b="1"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ean</a:t>
              </a:r>
              <a:r>
                <a:rPr kumimoji="0" lang="en-US" sz="11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change</a:t>
              </a:r>
              <a:br>
                <a:rPr kumimoji="0" lang="en-US" sz="11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br>
              <a:r>
                <a:rPr kumimoji="0" lang="en-US" sz="11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0.00</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(n=7)</a:t>
              </a:r>
            </a:p>
          </p:txBody>
        </p:sp>
        <p:sp>
          <p:nvSpPr>
            <p:cNvPr id="162" name="TextBox 161">
              <a:extLst>
                <a:ext uri="{FF2B5EF4-FFF2-40B4-BE49-F238E27FC236}">
                  <a16:creationId xmlns:a16="http://schemas.microsoft.com/office/drawing/2014/main" id="{BC57AEC0-8FD9-0573-FA05-F4EA890A78A9}"/>
                </a:ext>
              </a:extLst>
            </p:cNvPr>
            <p:cNvSpPr txBox="1">
              <a:spLocks/>
            </p:cNvSpPr>
            <p:nvPr/>
          </p:nvSpPr>
          <p:spPr>
            <a:xfrm>
              <a:off x="8911947" y="4780974"/>
              <a:ext cx="56268" cy="123111"/>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1</a:t>
              </a:r>
            </a:p>
          </p:txBody>
        </p:sp>
        <p:sp>
          <p:nvSpPr>
            <p:cNvPr id="163" name="TextBox 162">
              <a:extLst>
                <a:ext uri="{FF2B5EF4-FFF2-40B4-BE49-F238E27FC236}">
                  <a16:creationId xmlns:a16="http://schemas.microsoft.com/office/drawing/2014/main" id="{836900B6-A8FC-D6CE-0104-4FD06A1972B4}"/>
                </a:ext>
              </a:extLst>
            </p:cNvPr>
            <p:cNvSpPr txBox="1">
              <a:spLocks/>
            </p:cNvSpPr>
            <p:nvPr/>
          </p:nvSpPr>
          <p:spPr>
            <a:xfrm>
              <a:off x="11018831" y="5341557"/>
              <a:ext cx="56268" cy="123111"/>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1</a:t>
              </a:r>
            </a:p>
          </p:txBody>
        </p:sp>
        <p:sp>
          <p:nvSpPr>
            <p:cNvPr id="164" name="TextBox 163">
              <a:extLst>
                <a:ext uri="{FF2B5EF4-FFF2-40B4-BE49-F238E27FC236}">
                  <a16:creationId xmlns:a16="http://schemas.microsoft.com/office/drawing/2014/main" id="{619BB359-4E60-B35D-99E6-0B9570AE7384}"/>
                </a:ext>
              </a:extLst>
            </p:cNvPr>
            <p:cNvSpPr txBox="1">
              <a:spLocks/>
            </p:cNvSpPr>
            <p:nvPr/>
          </p:nvSpPr>
          <p:spPr>
            <a:xfrm>
              <a:off x="11018831" y="5482310"/>
              <a:ext cx="56268" cy="123111"/>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4</a:t>
              </a:r>
            </a:p>
          </p:txBody>
        </p:sp>
        <p:grpSp>
          <p:nvGrpSpPr>
            <p:cNvPr id="242" name="Group 241">
              <a:extLst>
                <a:ext uri="{FF2B5EF4-FFF2-40B4-BE49-F238E27FC236}">
                  <a16:creationId xmlns:a16="http://schemas.microsoft.com/office/drawing/2014/main" id="{F310D595-914B-010C-4E56-9088C84FAC7F}"/>
                </a:ext>
              </a:extLst>
            </p:cNvPr>
            <p:cNvGrpSpPr>
              <a:grpSpLocks/>
            </p:cNvGrpSpPr>
            <p:nvPr/>
          </p:nvGrpSpPr>
          <p:grpSpPr>
            <a:xfrm>
              <a:off x="9051539" y="4851204"/>
              <a:ext cx="1830780" cy="692636"/>
              <a:chOff x="9074047" y="4820921"/>
              <a:chExt cx="2129760" cy="692636"/>
            </a:xfrm>
          </p:grpSpPr>
          <p:grpSp>
            <p:nvGrpSpPr>
              <p:cNvPr id="154" name="Group 153">
                <a:extLst>
                  <a:ext uri="{FF2B5EF4-FFF2-40B4-BE49-F238E27FC236}">
                    <a16:creationId xmlns:a16="http://schemas.microsoft.com/office/drawing/2014/main" id="{07673F41-DB55-E4EA-C7F3-6E9DCAC40175}"/>
                  </a:ext>
                </a:extLst>
              </p:cNvPr>
              <p:cNvGrpSpPr>
                <a:grpSpLocks/>
              </p:cNvGrpSpPr>
              <p:nvPr/>
            </p:nvGrpSpPr>
            <p:grpSpPr>
              <a:xfrm>
                <a:off x="9074047" y="5333094"/>
                <a:ext cx="2129760" cy="77320"/>
                <a:chOff x="2644140" y="4353964"/>
                <a:chExt cx="1766971" cy="111242"/>
              </a:xfrm>
            </p:grpSpPr>
            <p:sp>
              <p:nvSpPr>
                <p:cNvPr id="175" name="Rectangle 174">
                  <a:extLst>
                    <a:ext uri="{FF2B5EF4-FFF2-40B4-BE49-F238E27FC236}">
                      <a16:creationId xmlns:a16="http://schemas.microsoft.com/office/drawing/2014/main" id="{95CC1165-2233-6FD6-B265-BBF8AE0D38B9}"/>
                    </a:ext>
                  </a:extLst>
                </p:cNvPr>
                <p:cNvSpPr>
                  <a:spLocks/>
                </p:cNvSpPr>
                <p:nvPr/>
              </p:nvSpPr>
              <p:spPr>
                <a:xfrm>
                  <a:off x="2644140" y="4353964"/>
                  <a:ext cx="1766971" cy="111242"/>
                </a:xfrm>
                <a:prstGeom prst="rect">
                  <a:avLst/>
                </a:prstGeom>
                <a:solidFill>
                  <a:schemeClr val="accent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50" b="1"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6" name="Straight Connector 175">
                  <a:extLst>
                    <a:ext uri="{FF2B5EF4-FFF2-40B4-BE49-F238E27FC236}">
                      <a16:creationId xmlns:a16="http://schemas.microsoft.com/office/drawing/2014/main" id="{8D9317C5-A3AE-129C-06F2-DF2AC7DFCEBF}"/>
                    </a:ext>
                  </a:extLst>
                </p:cNvPr>
                <p:cNvCxnSpPr>
                  <a:cxnSpLocks/>
                </p:cNvCxnSpPr>
                <p:nvPr/>
              </p:nvCxnSpPr>
              <p:spPr>
                <a:xfrm>
                  <a:off x="2644140" y="4409585"/>
                  <a:ext cx="1766971"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grpSp>
          <p:sp>
            <p:nvSpPr>
              <p:cNvPr id="159" name="Line 514">
                <a:extLst>
                  <a:ext uri="{FF2B5EF4-FFF2-40B4-BE49-F238E27FC236}">
                    <a16:creationId xmlns:a16="http://schemas.microsoft.com/office/drawing/2014/main" id="{0DBF0598-9F0D-36AD-F66C-1B764997CC97}"/>
                  </a:ext>
                </a:extLst>
              </p:cNvPr>
              <p:cNvSpPr>
                <a:spLocks/>
              </p:cNvSpPr>
              <p:nvPr/>
            </p:nvSpPr>
            <p:spPr bwMode="auto">
              <a:xfrm>
                <a:off x="9094842" y="5236761"/>
                <a:ext cx="2063537" cy="131928"/>
              </a:xfrm>
              <a:prstGeom prst="line">
                <a:avLst/>
              </a:prstGeom>
              <a:noFill/>
              <a:ln w="19050" cap="flat">
                <a:solidFill>
                  <a:schemeClr val="bg1">
                    <a:lumMod val="50000"/>
                  </a:schemeClr>
                </a:solidFill>
                <a:prstDash val="solid"/>
                <a:miter lim="800000"/>
                <a:headEnd type="oval"/>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5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1" name="Line 514">
                <a:extLst>
                  <a:ext uri="{FF2B5EF4-FFF2-40B4-BE49-F238E27FC236}">
                    <a16:creationId xmlns:a16="http://schemas.microsoft.com/office/drawing/2014/main" id="{B888DB44-4686-DC7C-26D0-FA788C3C42C8}"/>
                  </a:ext>
                </a:extLst>
              </p:cNvPr>
              <p:cNvSpPr>
                <a:spLocks/>
              </p:cNvSpPr>
              <p:nvPr/>
            </p:nvSpPr>
            <p:spPr bwMode="auto">
              <a:xfrm flipV="1">
                <a:off x="9094842" y="5511485"/>
                <a:ext cx="2068027" cy="2072"/>
              </a:xfrm>
              <a:prstGeom prst="line">
                <a:avLst/>
              </a:prstGeom>
              <a:noFill/>
              <a:ln w="19050" cap="flat">
                <a:solidFill>
                  <a:schemeClr val="bg1">
                    <a:lumMod val="50000"/>
                  </a:schemeClr>
                </a:solidFill>
                <a:prstDash val="solid"/>
                <a:miter lim="800000"/>
                <a:headEnd type="oval"/>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5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5" name="Line 514">
                <a:extLst>
                  <a:ext uri="{FF2B5EF4-FFF2-40B4-BE49-F238E27FC236}">
                    <a16:creationId xmlns:a16="http://schemas.microsoft.com/office/drawing/2014/main" id="{2E2EBF4C-2780-CCDE-7469-F93C317F60E0}"/>
                  </a:ext>
                </a:extLst>
              </p:cNvPr>
              <p:cNvSpPr>
                <a:spLocks/>
              </p:cNvSpPr>
              <p:nvPr/>
            </p:nvSpPr>
            <p:spPr bwMode="auto">
              <a:xfrm>
                <a:off x="9081651" y="4820921"/>
                <a:ext cx="2085709" cy="141629"/>
              </a:xfrm>
              <a:prstGeom prst="line">
                <a:avLst/>
              </a:prstGeom>
              <a:noFill/>
              <a:ln w="19050" cap="flat">
                <a:solidFill>
                  <a:schemeClr val="bg1">
                    <a:lumMod val="50000"/>
                  </a:schemeClr>
                </a:solidFill>
                <a:prstDash val="solid"/>
                <a:miter lim="800000"/>
                <a:headEnd type="oval"/>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5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8" name="Line 514">
                <a:extLst>
                  <a:ext uri="{FF2B5EF4-FFF2-40B4-BE49-F238E27FC236}">
                    <a16:creationId xmlns:a16="http://schemas.microsoft.com/office/drawing/2014/main" id="{60C32999-F331-F88A-388C-0BC66AC63F16}"/>
                  </a:ext>
                </a:extLst>
              </p:cNvPr>
              <p:cNvSpPr>
                <a:spLocks/>
              </p:cNvSpPr>
              <p:nvPr/>
            </p:nvSpPr>
            <p:spPr bwMode="auto">
              <a:xfrm flipV="1">
                <a:off x="9081385" y="5239347"/>
                <a:ext cx="2085977" cy="271623"/>
              </a:xfrm>
              <a:prstGeom prst="line">
                <a:avLst/>
              </a:prstGeom>
              <a:noFill/>
              <a:ln w="19050" cap="flat">
                <a:solidFill>
                  <a:schemeClr val="bg1">
                    <a:lumMod val="50000"/>
                  </a:schemeClr>
                </a:solidFill>
                <a:prstDash val="solid"/>
                <a:miter lim="800000"/>
                <a:headEnd type="oval"/>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50" b="1"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71" name="TextBox 170">
              <a:extLst>
                <a:ext uri="{FF2B5EF4-FFF2-40B4-BE49-F238E27FC236}">
                  <a16:creationId xmlns:a16="http://schemas.microsoft.com/office/drawing/2014/main" id="{D12167F6-7ACE-71E0-1E74-4E46269959EF}"/>
                </a:ext>
              </a:extLst>
            </p:cNvPr>
            <p:cNvSpPr txBox="1">
              <a:spLocks/>
            </p:cNvSpPr>
            <p:nvPr/>
          </p:nvSpPr>
          <p:spPr>
            <a:xfrm>
              <a:off x="11018831" y="4916811"/>
              <a:ext cx="56268" cy="123111"/>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1</a:t>
              </a:r>
            </a:p>
          </p:txBody>
        </p:sp>
        <p:sp>
          <p:nvSpPr>
            <p:cNvPr id="172" name="TextBox 171">
              <a:extLst>
                <a:ext uri="{FF2B5EF4-FFF2-40B4-BE49-F238E27FC236}">
                  <a16:creationId xmlns:a16="http://schemas.microsoft.com/office/drawing/2014/main" id="{D31103F6-9E1C-9E86-EBA4-B38588A5D1EA}"/>
                </a:ext>
              </a:extLst>
            </p:cNvPr>
            <p:cNvSpPr txBox="1">
              <a:spLocks/>
            </p:cNvSpPr>
            <p:nvPr/>
          </p:nvSpPr>
          <p:spPr>
            <a:xfrm>
              <a:off x="8911947" y="5198784"/>
              <a:ext cx="56268" cy="123111"/>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1</a:t>
              </a:r>
            </a:p>
          </p:txBody>
        </p:sp>
        <p:sp>
          <p:nvSpPr>
            <p:cNvPr id="173" name="TextBox 172">
              <a:extLst>
                <a:ext uri="{FF2B5EF4-FFF2-40B4-BE49-F238E27FC236}">
                  <a16:creationId xmlns:a16="http://schemas.microsoft.com/office/drawing/2014/main" id="{EBFAC19D-947A-FD71-77CE-48A529638E64}"/>
                </a:ext>
              </a:extLst>
            </p:cNvPr>
            <p:cNvSpPr txBox="1">
              <a:spLocks/>
            </p:cNvSpPr>
            <p:nvPr/>
          </p:nvSpPr>
          <p:spPr>
            <a:xfrm>
              <a:off x="8911947" y="5482308"/>
              <a:ext cx="56268" cy="123111"/>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5</a:t>
              </a:r>
            </a:p>
          </p:txBody>
        </p:sp>
        <p:sp>
          <p:nvSpPr>
            <p:cNvPr id="174" name="TextBox 173">
              <a:extLst>
                <a:ext uri="{FF2B5EF4-FFF2-40B4-BE49-F238E27FC236}">
                  <a16:creationId xmlns:a16="http://schemas.microsoft.com/office/drawing/2014/main" id="{99403B37-0262-43FD-B9B9-91CBBB459A22}"/>
                </a:ext>
              </a:extLst>
            </p:cNvPr>
            <p:cNvSpPr txBox="1">
              <a:spLocks/>
            </p:cNvSpPr>
            <p:nvPr/>
          </p:nvSpPr>
          <p:spPr>
            <a:xfrm>
              <a:off x="11018831" y="5204553"/>
              <a:ext cx="56268" cy="123111"/>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1</a:t>
              </a:r>
            </a:p>
          </p:txBody>
        </p:sp>
        <p:grpSp>
          <p:nvGrpSpPr>
            <p:cNvPr id="51" name="Group 50">
              <a:extLst>
                <a:ext uri="{FF2B5EF4-FFF2-40B4-BE49-F238E27FC236}">
                  <a16:creationId xmlns:a16="http://schemas.microsoft.com/office/drawing/2014/main" id="{BAD3BBFC-045D-2C98-5492-C106E049B70A}"/>
                </a:ext>
              </a:extLst>
            </p:cNvPr>
            <p:cNvGrpSpPr>
              <a:grpSpLocks/>
            </p:cNvGrpSpPr>
            <p:nvPr/>
          </p:nvGrpSpPr>
          <p:grpSpPr>
            <a:xfrm>
              <a:off x="8602125" y="3835299"/>
              <a:ext cx="249693" cy="1792343"/>
              <a:chOff x="1019893" y="2221382"/>
              <a:chExt cx="249693" cy="2578681"/>
            </a:xfrm>
          </p:grpSpPr>
          <p:sp>
            <p:nvSpPr>
              <p:cNvPr id="58" name="Line 484">
                <a:extLst>
                  <a:ext uri="{FF2B5EF4-FFF2-40B4-BE49-F238E27FC236}">
                    <a16:creationId xmlns:a16="http://schemas.microsoft.com/office/drawing/2014/main" id="{41E03ECF-2C05-6854-A44C-F36C8880CA87}"/>
                  </a:ext>
                </a:extLst>
              </p:cNvPr>
              <p:cNvSpPr>
                <a:spLocks/>
              </p:cNvSpPr>
              <p:nvPr/>
            </p:nvSpPr>
            <p:spPr bwMode="auto">
              <a:xfrm>
                <a:off x="1269586" y="2293418"/>
                <a:ext cx="0" cy="250664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Line 490">
                <a:extLst>
                  <a:ext uri="{FF2B5EF4-FFF2-40B4-BE49-F238E27FC236}">
                    <a16:creationId xmlns:a16="http://schemas.microsoft.com/office/drawing/2014/main" id="{F8B9EEE4-954A-B8E9-2248-927B530587C5}"/>
                  </a:ext>
                </a:extLst>
              </p:cNvPr>
              <p:cNvSpPr>
                <a:spLocks/>
              </p:cNvSpPr>
              <p:nvPr/>
            </p:nvSpPr>
            <p:spPr bwMode="auto">
              <a:xfrm>
                <a:off x="1209704" y="4671709"/>
                <a:ext cx="56267"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0" name="Line 490">
                <a:extLst>
                  <a:ext uri="{FF2B5EF4-FFF2-40B4-BE49-F238E27FC236}">
                    <a16:creationId xmlns:a16="http://schemas.microsoft.com/office/drawing/2014/main" id="{482DFF8F-AB5F-BDA1-6571-78180EC54317}"/>
                  </a:ext>
                </a:extLst>
              </p:cNvPr>
              <p:cNvSpPr>
                <a:spLocks/>
              </p:cNvSpPr>
              <p:nvPr/>
            </p:nvSpPr>
            <p:spPr bwMode="auto">
              <a:xfrm>
                <a:off x="1209704" y="4280943"/>
                <a:ext cx="56267"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Line 488">
                <a:extLst>
                  <a:ext uri="{FF2B5EF4-FFF2-40B4-BE49-F238E27FC236}">
                    <a16:creationId xmlns:a16="http://schemas.microsoft.com/office/drawing/2014/main" id="{8BE7D1A0-54CF-7254-43EE-320B64680E7B}"/>
                  </a:ext>
                </a:extLst>
              </p:cNvPr>
              <p:cNvSpPr>
                <a:spLocks/>
              </p:cNvSpPr>
              <p:nvPr/>
            </p:nvSpPr>
            <p:spPr bwMode="auto">
              <a:xfrm>
                <a:off x="1209704" y="3890177"/>
                <a:ext cx="56267"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2" name="Line 490">
                <a:extLst>
                  <a:ext uri="{FF2B5EF4-FFF2-40B4-BE49-F238E27FC236}">
                    <a16:creationId xmlns:a16="http://schemas.microsoft.com/office/drawing/2014/main" id="{0E2F1A40-DD0F-2E53-0B16-7382375C6F22}"/>
                  </a:ext>
                </a:extLst>
              </p:cNvPr>
              <p:cNvSpPr>
                <a:spLocks/>
              </p:cNvSpPr>
              <p:nvPr/>
            </p:nvSpPr>
            <p:spPr bwMode="auto">
              <a:xfrm>
                <a:off x="1209704" y="3494536"/>
                <a:ext cx="56267"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3" name="Line 487">
                <a:extLst>
                  <a:ext uri="{FF2B5EF4-FFF2-40B4-BE49-F238E27FC236}">
                    <a16:creationId xmlns:a16="http://schemas.microsoft.com/office/drawing/2014/main" id="{C67F598F-CDDD-AE64-78AF-D78BFA0D7B93}"/>
                  </a:ext>
                </a:extLst>
              </p:cNvPr>
              <p:cNvSpPr>
                <a:spLocks/>
              </p:cNvSpPr>
              <p:nvPr/>
            </p:nvSpPr>
            <p:spPr bwMode="auto">
              <a:xfrm>
                <a:off x="1209704" y="3098895"/>
                <a:ext cx="56267"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8" name="Line 485">
                <a:extLst>
                  <a:ext uri="{FF2B5EF4-FFF2-40B4-BE49-F238E27FC236}">
                    <a16:creationId xmlns:a16="http://schemas.microsoft.com/office/drawing/2014/main" id="{0D079E61-48B9-9DF3-635F-2EDECD3D597C}"/>
                  </a:ext>
                </a:extLst>
              </p:cNvPr>
              <p:cNvSpPr>
                <a:spLocks/>
              </p:cNvSpPr>
              <p:nvPr/>
            </p:nvSpPr>
            <p:spPr bwMode="auto">
              <a:xfrm>
                <a:off x="1209704" y="2300100"/>
                <a:ext cx="56267"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9" name="Line 490">
                <a:extLst>
                  <a:ext uri="{FF2B5EF4-FFF2-40B4-BE49-F238E27FC236}">
                    <a16:creationId xmlns:a16="http://schemas.microsoft.com/office/drawing/2014/main" id="{65135FF5-739B-77D0-6D73-699F3A4D7397}"/>
                  </a:ext>
                </a:extLst>
              </p:cNvPr>
              <p:cNvSpPr>
                <a:spLocks/>
              </p:cNvSpPr>
              <p:nvPr/>
            </p:nvSpPr>
            <p:spPr bwMode="auto">
              <a:xfrm>
                <a:off x="1209704" y="2699498"/>
                <a:ext cx="56267"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37" name="Group 136">
                <a:extLst>
                  <a:ext uri="{FF2B5EF4-FFF2-40B4-BE49-F238E27FC236}">
                    <a16:creationId xmlns:a16="http://schemas.microsoft.com/office/drawing/2014/main" id="{0035B5FA-B15E-950D-BFB8-7D37F924F2B7}"/>
                  </a:ext>
                </a:extLst>
              </p:cNvPr>
              <p:cNvGrpSpPr>
                <a:grpSpLocks/>
              </p:cNvGrpSpPr>
              <p:nvPr/>
            </p:nvGrpSpPr>
            <p:grpSpPr>
              <a:xfrm>
                <a:off x="1019893" y="2221382"/>
                <a:ext cx="141064" cy="2525759"/>
                <a:chOff x="1019893" y="2221382"/>
                <a:chExt cx="141064" cy="2525759"/>
              </a:xfrm>
            </p:grpSpPr>
            <p:sp>
              <p:nvSpPr>
                <p:cNvPr id="138" name="TextBox 137">
                  <a:extLst>
                    <a:ext uri="{FF2B5EF4-FFF2-40B4-BE49-F238E27FC236}">
                      <a16:creationId xmlns:a16="http://schemas.microsoft.com/office/drawing/2014/main" id="{B31E3182-5590-8C78-B9BE-125CD64FD126}"/>
                    </a:ext>
                  </a:extLst>
                </p:cNvPr>
                <p:cNvSpPr txBox="1">
                  <a:spLocks/>
                </p:cNvSpPr>
                <p:nvPr/>
              </p:nvSpPr>
              <p:spPr>
                <a:xfrm>
                  <a:off x="1090425" y="4593253"/>
                  <a:ext cx="70532" cy="153888"/>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0</a:t>
                  </a:r>
                </a:p>
              </p:txBody>
            </p:sp>
            <p:sp>
              <p:nvSpPr>
                <p:cNvPr id="139" name="TextBox 138">
                  <a:extLst>
                    <a:ext uri="{FF2B5EF4-FFF2-40B4-BE49-F238E27FC236}">
                      <a16:creationId xmlns:a16="http://schemas.microsoft.com/office/drawing/2014/main" id="{6135D8B4-2A51-9DED-90FA-C25D3629095E}"/>
                    </a:ext>
                  </a:extLst>
                </p:cNvPr>
                <p:cNvSpPr txBox="1">
                  <a:spLocks/>
                </p:cNvSpPr>
                <p:nvPr/>
              </p:nvSpPr>
              <p:spPr>
                <a:xfrm>
                  <a:off x="1090425" y="3813279"/>
                  <a:ext cx="70532" cy="153888"/>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4</a:t>
                  </a:r>
                </a:p>
              </p:txBody>
            </p:sp>
            <p:sp>
              <p:nvSpPr>
                <p:cNvPr id="140" name="TextBox 139">
                  <a:extLst>
                    <a:ext uri="{FF2B5EF4-FFF2-40B4-BE49-F238E27FC236}">
                      <a16:creationId xmlns:a16="http://schemas.microsoft.com/office/drawing/2014/main" id="{7AD680AC-5CD5-2A7B-9CDF-8F0F19BF9544}"/>
                    </a:ext>
                  </a:extLst>
                </p:cNvPr>
                <p:cNvSpPr txBox="1">
                  <a:spLocks/>
                </p:cNvSpPr>
                <p:nvPr/>
              </p:nvSpPr>
              <p:spPr>
                <a:xfrm>
                  <a:off x="1090425" y="3019586"/>
                  <a:ext cx="70532" cy="153888"/>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8</a:t>
                  </a:r>
                </a:p>
              </p:txBody>
            </p:sp>
            <p:sp>
              <p:nvSpPr>
                <p:cNvPr id="141" name="TextBox 140">
                  <a:extLst>
                    <a:ext uri="{FF2B5EF4-FFF2-40B4-BE49-F238E27FC236}">
                      <a16:creationId xmlns:a16="http://schemas.microsoft.com/office/drawing/2014/main" id="{3EDD8B31-6D70-0EC5-2E8D-C253375ACB6E}"/>
                    </a:ext>
                  </a:extLst>
                </p:cNvPr>
                <p:cNvSpPr txBox="1">
                  <a:spLocks/>
                </p:cNvSpPr>
                <p:nvPr/>
              </p:nvSpPr>
              <p:spPr>
                <a:xfrm>
                  <a:off x="1019893" y="2221382"/>
                  <a:ext cx="141064" cy="153888"/>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12</a:t>
                  </a:r>
                </a:p>
              </p:txBody>
            </p:sp>
            <p:sp>
              <p:nvSpPr>
                <p:cNvPr id="142" name="TextBox 141">
                  <a:extLst>
                    <a:ext uri="{FF2B5EF4-FFF2-40B4-BE49-F238E27FC236}">
                      <a16:creationId xmlns:a16="http://schemas.microsoft.com/office/drawing/2014/main" id="{7EBDA998-BEB6-0B5F-516D-FC3C4FE97AE1}"/>
                    </a:ext>
                  </a:extLst>
                </p:cNvPr>
                <p:cNvSpPr txBox="1">
                  <a:spLocks/>
                </p:cNvSpPr>
                <p:nvPr/>
              </p:nvSpPr>
              <p:spPr>
                <a:xfrm>
                  <a:off x="1019893" y="2618764"/>
                  <a:ext cx="141064" cy="153888"/>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10</a:t>
                  </a:r>
                </a:p>
              </p:txBody>
            </p:sp>
            <p:sp>
              <p:nvSpPr>
                <p:cNvPr id="143" name="TextBox 142">
                  <a:extLst>
                    <a:ext uri="{FF2B5EF4-FFF2-40B4-BE49-F238E27FC236}">
                      <a16:creationId xmlns:a16="http://schemas.microsoft.com/office/drawing/2014/main" id="{F142F04E-C912-BE72-85A5-41C0CEC57227}"/>
                    </a:ext>
                  </a:extLst>
                </p:cNvPr>
                <p:cNvSpPr txBox="1">
                  <a:spLocks/>
                </p:cNvSpPr>
                <p:nvPr/>
              </p:nvSpPr>
              <p:spPr>
                <a:xfrm>
                  <a:off x="1090425" y="3412819"/>
                  <a:ext cx="70532" cy="153888"/>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6</a:t>
                  </a:r>
                </a:p>
              </p:txBody>
            </p:sp>
            <p:sp>
              <p:nvSpPr>
                <p:cNvPr id="145" name="TextBox 144">
                  <a:extLst>
                    <a:ext uri="{FF2B5EF4-FFF2-40B4-BE49-F238E27FC236}">
                      <a16:creationId xmlns:a16="http://schemas.microsoft.com/office/drawing/2014/main" id="{7BB58698-9522-6F8D-A4AE-3A3754073314}"/>
                    </a:ext>
                  </a:extLst>
                </p:cNvPr>
                <p:cNvSpPr txBox="1">
                  <a:spLocks/>
                </p:cNvSpPr>
                <p:nvPr/>
              </p:nvSpPr>
              <p:spPr>
                <a:xfrm>
                  <a:off x="1090425" y="4201516"/>
                  <a:ext cx="70532" cy="153888"/>
                </a:xfrm>
                <a:prstGeom prst="rect">
                  <a:avLst/>
                </a:prstGeom>
                <a:noFill/>
              </p:spPr>
              <p:txBody>
                <a:bodyPr wrap="none" lIns="0" tIns="0" rIns="0" bIns="0" rtlCol="0">
                  <a:spAutoFit/>
                </a:bodyPr>
                <a:lstStyle/>
                <a:p>
                  <a:pPr marL="0" marR="0" lvl="0" indent="0" algn="r" defTabSz="6095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2</a:t>
                  </a:r>
                </a:p>
              </p:txBody>
            </p:sp>
          </p:grpSp>
        </p:grpSp>
        <p:sp>
          <p:nvSpPr>
            <p:cNvPr id="52" name="Line 484">
              <a:extLst>
                <a:ext uri="{FF2B5EF4-FFF2-40B4-BE49-F238E27FC236}">
                  <a16:creationId xmlns:a16="http://schemas.microsoft.com/office/drawing/2014/main" id="{A16D09AD-4B5A-E38F-E55B-F102584B6B16}"/>
                </a:ext>
              </a:extLst>
            </p:cNvPr>
            <p:cNvSpPr>
              <a:spLocks/>
            </p:cNvSpPr>
            <p:nvPr/>
          </p:nvSpPr>
          <p:spPr bwMode="auto">
            <a:xfrm>
              <a:off x="8851075" y="3885368"/>
              <a:ext cx="0" cy="1742274"/>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3" name="Line 483">
              <a:extLst>
                <a:ext uri="{FF2B5EF4-FFF2-40B4-BE49-F238E27FC236}">
                  <a16:creationId xmlns:a16="http://schemas.microsoft.com/office/drawing/2014/main" id="{D7130535-A6CC-A13B-3D9C-D5ECE6CD12D1}"/>
                </a:ext>
              </a:extLst>
            </p:cNvPr>
            <p:cNvSpPr>
              <a:spLocks/>
            </p:cNvSpPr>
            <p:nvPr/>
          </p:nvSpPr>
          <p:spPr bwMode="auto">
            <a:xfrm>
              <a:off x="8841639" y="5623142"/>
              <a:ext cx="2122293"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TextBox 53">
              <a:extLst>
                <a:ext uri="{FF2B5EF4-FFF2-40B4-BE49-F238E27FC236}">
                  <a16:creationId xmlns:a16="http://schemas.microsoft.com/office/drawing/2014/main" id="{62642D5E-B583-09F9-3093-B9D3E4D6DE82}"/>
                </a:ext>
              </a:extLst>
            </p:cNvPr>
            <p:cNvSpPr txBox="1">
              <a:spLocks/>
            </p:cNvSpPr>
            <p:nvPr/>
          </p:nvSpPr>
          <p:spPr>
            <a:xfrm>
              <a:off x="8743684" y="5686993"/>
              <a:ext cx="631583" cy="184666"/>
            </a:xfrm>
            <a:prstGeom prst="rect">
              <a:avLst/>
            </a:prstGeom>
            <a:noFill/>
          </p:spPr>
          <p:txBody>
            <a:bodyPr wrap="none" lIns="0" tIns="0" rIns="0" bIns="0" rtlCol="0" anchor="ctr">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Baseline</a:t>
              </a:r>
            </a:p>
          </p:txBody>
        </p:sp>
        <p:sp>
          <p:nvSpPr>
            <p:cNvPr id="55" name="TextBox 54">
              <a:extLst>
                <a:ext uri="{FF2B5EF4-FFF2-40B4-BE49-F238E27FC236}">
                  <a16:creationId xmlns:a16="http://schemas.microsoft.com/office/drawing/2014/main" id="{6E208A37-6D5E-18C1-B9D0-A9AB5279C31A}"/>
                </a:ext>
              </a:extLst>
            </p:cNvPr>
            <p:cNvSpPr txBox="1">
              <a:spLocks/>
            </p:cNvSpPr>
            <p:nvPr/>
          </p:nvSpPr>
          <p:spPr>
            <a:xfrm>
              <a:off x="10693602" y="5686993"/>
              <a:ext cx="317395" cy="184666"/>
            </a:xfrm>
            <a:prstGeom prst="rect">
              <a:avLst/>
            </a:prstGeom>
            <a:noFill/>
          </p:spPr>
          <p:txBody>
            <a:bodyPr wrap="none" lIns="0" tIns="0" rIns="0" bIns="0" rtlCol="0" anchor="ctr">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EOT</a:t>
              </a:r>
            </a:p>
          </p:txBody>
        </p:sp>
        <p:sp>
          <p:nvSpPr>
            <p:cNvPr id="21" name="TextBox 20">
              <a:extLst>
                <a:ext uri="{FF2B5EF4-FFF2-40B4-BE49-F238E27FC236}">
                  <a16:creationId xmlns:a16="http://schemas.microsoft.com/office/drawing/2014/main" id="{E2B8BC30-3DCC-A0C8-EDC3-0B1480C46FD3}"/>
                </a:ext>
              </a:extLst>
            </p:cNvPr>
            <p:cNvSpPr txBox="1">
              <a:spLocks/>
            </p:cNvSpPr>
            <p:nvPr/>
          </p:nvSpPr>
          <p:spPr>
            <a:xfrm>
              <a:off x="9172102" y="3750718"/>
              <a:ext cx="1597665" cy="276999"/>
            </a:xfrm>
            <a:prstGeom prst="rect">
              <a:avLst/>
            </a:prstGeom>
            <a:noFill/>
          </p:spPr>
          <p:txBody>
            <a:bodyPr wrap="square" lIns="60960" rIns="6096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Arial" panose="020B0604020202020204" pitchFamily="34" charset="0"/>
                </a:rPr>
                <a:t>Placebo</a:t>
              </a:r>
            </a:p>
          </p:txBody>
        </p:sp>
        <p:sp>
          <p:nvSpPr>
            <p:cNvPr id="155" name="Line 497">
              <a:extLst>
                <a:ext uri="{FF2B5EF4-FFF2-40B4-BE49-F238E27FC236}">
                  <a16:creationId xmlns:a16="http://schemas.microsoft.com/office/drawing/2014/main" id="{DAC6B446-9B3C-3542-6363-92987F7AEB6B}"/>
                </a:ext>
              </a:extLst>
            </p:cNvPr>
            <p:cNvSpPr>
              <a:spLocks/>
            </p:cNvSpPr>
            <p:nvPr/>
          </p:nvSpPr>
          <p:spPr bwMode="auto">
            <a:xfrm>
              <a:off x="9063695" y="5621666"/>
              <a:ext cx="0" cy="56268"/>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8" name="Line 497">
              <a:extLst>
                <a:ext uri="{FF2B5EF4-FFF2-40B4-BE49-F238E27FC236}">
                  <a16:creationId xmlns:a16="http://schemas.microsoft.com/office/drawing/2014/main" id="{3DE126F3-C69C-D206-8073-811A8406789D}"/>
                </a:ext>
              </a:extLst>
            </p:cNvPr>
            <p:cNvSpPr>
              <a:spLocks/>
            </p:cNvSpPr>
            <p:nvPr/>
          </p:nvSpPr>
          <p:spPr bwMode="auto">
            <a:xfrm>
              <a:off x="10846841" y="5628782"/>
              <a:ext cx="0" cy="56268"/>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5" name="TextBox 4">
            <a:extLst>
              <a:ext uri="{FF2B5EF4-FFF2-40B4-BE49-F238E27FC236}">
                <a16:creationId xmlns:a16="http://schemas.microsoft.com/office/drawing/2014/main" id="{4CCF0C56-0268-4A62-8F16-08888265BADD}"/>
              </a:ext>
            </a:extLst>
          </p:cNvPr>
          <p:cNvSpPr txBox="1"/>
          <p:nvPr/>
        </p:nvSpPr>
        <p:spPr>
          <a:xfrm>
            <a:off x="614254" y="1142783"/>
            <a:ext cx="5565226" cy="2074717"/>
          </a:xfrm>
          <a:prstGeom prst="roundRect">
            <a:avLst>
              <a:gd name="adj" fmla="val 3689"/>
            </a:avLst>
          </a:prstGeom>
          <a:noFill/>
          <a:ln>
            <a:solidFill>
              <a:srgbClr val="5E6F15"/>
            </a:solidFill>
          </a:ln>
        </p:spPr>
        <p:txBody>
          <a:bodyPr wrap="square"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1" i="0" u="none" strike="noStrike" kern="1200" cap="none" spc="0" normalizeH="0" baseline="0" noProof="0">
              <a:ln>
                <a:noFill/>
              </a:ln>
              <a:solidFill>
                <a:srgbClr val="5E6F15"/>
              </a:solidFill>
              <a:effectLst/>
              <a:uLnTx/>
              <a:uFillTx/>
              <a:latin typeface="Arial" panose="020B0604020202020204"/>
              <a:ea typeface="+mn-ea"/>
              <a:cs typeface="+mn-cs"/>
            </a:endParaRPr>
          </a:p>
          <a:p>
            <a:pPr marL="1188720" marR="0" lvl="3"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5E6F15"/>
                </a:solidFill>
                <a:effectLst/>
                <a:uLnTx/>
                <a:uFillTx/>
                <a:latin typeface="Arial" panose="020B0604020202020204"/>
                <a:ea typeface="+mn-ea"/>
                <a:cs typeface="+mn-cs"/>
              </a:rPr>
              <a:t>14/21 (66.7%) </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of tezepelumab patients and </a:t>
            </a:r>
            <a:r>
              <a:rPr kumimoji="0" lang="en-US" sz="1800" b="1" i="0" u="none" strike="noStrike" kern="1200" cap="none" spc="0" normalizeH="0" baseline="0" noProof="0">
                <a:ln>
                  <a:noFill/>
                </a:ln>
                <a:solidFill>
                  <a:srgbClr val="5E6F15"/>
                </a:solidFill>
                <a:effectLst/>
                <a:uLnTx/>
                <a:uFillTx/>
                <a:latin typeface="Arial" panose="020B0604020202020204"/>
                <a:ea typeface="+mn-ea"/>
                <a:cs typeface="+mn-cs"/>
              </a:rPr>
              <a:t>6/14 (42.9%) </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of placebo patients changed status from </a:t>
            </a:r>
            <a:r>
              <a:rPr kumimoji="0" lang="en-US" sz="1600" b="1" i="0" u="none" strike="noStrike" kern="1200" cap="none" spc="0" normalizeH="0" baseline="0" noProof="0">
                <a:ln>
                  <a:noFill/>
                </a:ln>
                <a:solidFill>
                  <a:srgbClr val="5E6F15"/>
                </a:solidFill>
                <a:effectLst/>
                <a:uLnTx/>
                <a:uFillTx/>
                <a:latin typeface="Arial" panose="020B0604020202020204"/>
                <a:ea typeface="+mn-ea"/>
                <a:cs typeface="+mn-cs"/>
              </a:rPr>
              <a:t>plug at baseline to no plug at EOT</a:t>
            </a:r>
            <a:r>
              <a:rPr kumimoji="0" lang="en-US" sz="1600" b="0" i="0" u="none" strike="noStrike" kern="1200" cap="none" spc="0" normalizeH="0" baseline="30000" noProof="0">
                <a:ln>
                  <a:noFill/>
                </a:ln>
                <a:solidFill>
                  <a:srgbClr val="000000"/>
                </a:solidFill>
                <a:effectLst/>
                <a:uLnTx/>
                <a:uFillTx/>
                <a:latin typeface="Arial" panose="020B0604020202020204"/>
                <a:ea typeface="+mn-ea"/>
                <a:cs typeface="+mn-cs"/>
              </a:rPr>
              <a:t>1,a</a:t>
            </a:r>
          </a:p>
        </p:txBody>
      </p:sp>
      <p:sp>
        <p:nvSpPr>
          <p:cNvPr id="147" name="TextBox 146">
            <a:extLst>
              <a:ext uri="{FF2B5EF4-FFF2-40B4-BE49-F238E27FC236}">
                <a16:creationId xmlns:a16="http://schemas.microsoft.com/office/drawing/2014/main" id="{3CE5D280-71E3-7823-896B-360AB239FF35}"/>
              </a:ext>
            </a:extLst>
          </p:cNvPr>
          <p:cNvSpPr txBox="1"/>
          <p:nvPr/>
        </p:nvSpPr>
        <p:spPr>
          <a:xfrm>
            <a:off x="614254" y="1142784"/>
            <a:ext cx="5565226" cy="408506"/>
          </a:xfrm>
          <a:prstGeom prst="round2SameRect">
            <a:avLst/>
          </a:prstGeom>
          <a:solidFill>
            <a:schemeClr val="accent5">
              <a:lumMod val="20000"/>
              <a:lumOff val="80000"/>
            </a:schemeClr>
          </a:solidFill>
          <a:ln>
            <a:solidFill>
              <a:srgbClr val="5E6F15"/>
            </a:solidFill>
          </a:ln>
        </p:spPr>
        <p:txBody>
          <a:bodyPr wrap="square"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Exploratory endpoint: Effect on Mucus Plugging</a:t>
            </a:r>
          </a:p>
        </p:txBody>
      </p:sp>
      <p:pic>
        <p:nvPicPr>
          <p:cNvPr id="38" name="Graphic 37" descr="Shuffle with solid fill">
            <a:extLst>
              <a:ext uri="{FF2B5EF4-FFF2-40B4-BE49-F238E27FC236}">
                <a16:creationId xmlns:a16="http://schemas.microsoft.com/office/drawing/2014/main" id="{35813875-3BBA-78BF-B65C-584AE40D42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5591" y="1918882"/>
            <a:ext cx="768468" cy="768468"/>
          </a:xfrm>
          <a:prstGeom prst="rect">
            <a:avLst/>
          </a:prstGeom>
        </p:spPr>
      </p:pic>
      <p:sp>
        <p:nvSpPr>
          <p:cNvPr id="42" name="Title 1">
            <a:extLst>
              <a:ext uri="{FF2B5EF4-FFF2-40B4-BE49-F238E27FC236}">
                <a16:creationId xmlns:a16="http://schemas.microsoft.com/office/drawing/2014/main" id="{A481A608-356D-47D6-CEB6-591226C13300}"/>
              </a:ext>
            </a:extLst>
          </p:cNvPr>
          <p:cNvSpPr>
            <a:spLocks noGrp="1"/>
          </p:cNvSpPr>
          <p:nvPr>
            <p:ph type="title"/>
          </p:nvPr>
        </p:nvSpPr>
        <p:spPr>
          <a:xfrm>
            <a:off x="651072" y="-103675"/>
            <a:ext cx="10515472" cy="1324753"/>
          </a:xfrm>
          <a:effectLst>
            <a:outerShdw blurRad="50800" dist="38100" dir="5400000" algn="t" rotWithShape="0">
              <a:prstClr val="black">
                <a:alpha val="40000"/>
              </a:prstClr>
            </a:outerShdw>
          </a:effectLst>
        </p:spPr>
        <p:txBody>
          <a:bodyPr>
            <a:noAutofit/>
          </a:bodyPr>
          <a:lstStyle/>
          <a:p>
            <a:pPr algn="ctr">
              <a:defRPr/>
            </a:pPr>
            <a:r>
              <a:rPr lang="en-GB" sz="2800" dirty="0" err="1">
                <a:solidFill>
                  <a:srgbClr val="0000FF"/>
                </a:solidFill>
                <a:latin typeface="Arial Black" panose="020B0A04020102020204" pitchFamily="34" charset="0"/>
              </a:rPr>
              <a:t>Tezepelumab</a:t>
            </a:r>
            <a:r>
              <a:rPr lang="en-GB" sz="2800" dirty="0">
                <a:solidFill>
                  <a:srgbClr val="0000FF"/>
                </a:solidFill>
                <a:latin typeface="Arial Black" panose="020B0A04020102020204" pitchFamily="34" charset="0"/>
              </a:rPr>
              <a:t> reduced mucus plugging in patients with uncontrolled asthma</a:t>
            </a:r>
            <a:endParaRPr lang="en-US" sz="2800" dirty="0">
              <a:solidFill>
                <a:srgbClr val="0000FF"/>
              </a:solidFill>
              <a:latin typeface="Arial Black" panose="020B0A04020102020204" pitchFamily="34" charset="0"/>
            </a:endParaRPr>
          </a:p>
        </p:txBody>
      </p:sp>
      <p:sp>
        <p:nvSpPr>
          <p:cNvPr id="130" name="Text Placeholder 3">
            <a:extLst>
              <a:ext uri="{FF2B5EF4-FFF2-40B4-BE49-F238E27FC236}">
                <a16:creationId xmlns:a16="http://schemas.microsoft.com/office/drawing/2014/main" id="{CF8B969A-F5F0-B25B-515E-E30DAE79A2EE}"/>
              </a:ext>
            </a:extLst>
          </p:cNvPr>
          <p:cNvSpPr>
            <a:spLocks noGrp="1"/>
          </p:cNvSpPr>
          <p:nvPr>
            <p:ph type="body" sz="quarter" idx="13"/>
          </p:nvPr>
        </p:nvSpPr>
        <p:spPr>
          <a:xfrm>
            <a:off x="294886" y="6418916"/>
            <a:ext cx="8739386" cy="302559"/>
          </a:xfrm>
        </p:spPr>
        <p:txBody>
          <a:bodyPr/>
          <a:lstStyle/>
          <a:p>
            <a:pPr>
              <a:defRPr/>
            </a:pPr>
            <a:br>
              <a:rPr lang="en-US" dirty="0">
                <a:solidFill>
                  <a:schemeClr val="tx1"/>
                </a:solidFill>
              </a:rPr>
            </a:br>
            <a:r>
              <a:rPr lang="en-US" b="1" dirty="0">
                <a:solidFill>
                  <a:schemeClr val="tx1"/>
                </a:solidFill>
              </a:rPr>
              <a:t>1</a:t>
            </a:r>
            <a:r>
              <a:rPr lang="en-US" sz="1049" b="1" dirty="0"/>
              <a:t>. </a:t>
            </a:r>
            <a:r>
              <a:rPr lang="en-US" sz="1049" b="1" dirty="0" err="1">
                <a:latin typeface="Times New Roman" panose="02020603050405020304" pitchFamily="18" charset="0"/>
                <a:cs typeface="Times New Roman" panose="02020603050405020304" pitchFamily="18" charset="0"/>
              </a:rPr>
              <a:t>Nordenmark</a:t>
            </a:r>
            <a:r>
              <a:rPr lang="en-US" sz="1049" b="1" dirty="0">
                <a:latin typeface="Times New Roman" panose="02020603050405020304" pitchFamily="18" charset="0"/>
                <a:cs typeface="Times New Roman" panose="02020603050405020304" pitchFamily="18" charset="0"/>
              </a:rPr>
              <a:t> LH, et al. Article and supplementary appendix. </a:t>
            </a:r>
            <a:r>
              <a:rPr lang="en-US" sz="1049" b="1" i="1" dirty="0">
                <a:latin typeface="Times New Roman" panose="02020603050405020304" pitchFamily="18" charset="0"/>
                <a:cs typeface="Times New Roman" panose="02020603050405020304" pitchFamily="18" charset="0"/>
              </a:rPr>
              <a:t>NEJM Evid</a:t>
            </a:r>
            <a:r>
              <a:rPr lang="en-US" sz="1049" b="1" dirty="0">
                <a:latin typeface="Times New Roman" panose="02020603050405020304" pitchFamily="18" charset="0"/>
                <a:cs typeface="Times New Roman" panose="02020603050405020304" pitchFamily="18" charset="0"/>
              </a:rPr>
              <a:t>. 2023;2(10); 2. In House Data, AstraZeneca. </a:t>
            </a:r>
            <a:r>
              <a:rPr lang="en-US" sz="1049" b="1" dirty="0" err="1">
                <a:latin typeface="Times New Roman" panose="02020603050405020304" pitchFamily="18" charset="0"/>
                <a:cs typeface="Times New Roman" panose="02020603050405020304" pitchFamily="18" charset="0"/>
              </a:rPr>
              <a:t>DoF</a:t>
            </a:r>
            <a:r>
              <a:rPr lang="en-US" sz="1049" b="1" dirty="0">
                <a:latin typeface="Times New Roman" panose="02020603050405020304" pitchFamily="18" charset="0"/>
                <a:cs typeface="Times New Roman" panose="02020603050405020304" pitchFamily="18" charset="0"/>
              </a:rPr>
              <a:t> Z4-55018.</a:t>
            </a:r>
            <a:endParaRPr lang="en-GB" b="1" dirty="0">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298396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A0D7-E17A-4654-A9EB-96DB7A739F2F}"/>
              </a:ext>
            </a:extLst>
          </p:cNvPr>
          <p:cNvSpPr>
            <a:spLocks noGrp="1"/>
          </p:cNvSpPr>
          <p:nvPr>
            <p:ph type="title"/>
          </p:nvPr>
        </p:nvSpPr>
        <p:spPr>
          <a:xfrm>
            <a:off x="215" y="151677"/>
            <a:ext cx="11039613" cy="800612"/>
          </a:xfrm>
          <a:effectLst>
            <a:outerShdw blurRad="50800" dist="38100" dir="5400000" algn="t" rotWithShape="0">
              <a:prstClr val="black">
                <a:alpha val="40000"/>
              </a:prstClr>
            </a:outerShdw>
          </a:effectLst>
        </p:spPr>
        <p:txBody>
          <a:bodyPr>
            <a:noAutofit/>
          </a:bodyPr>
          <a:lstStyle/>
          <a:p>
            <a:pPr algn="ctr">
              <a:defRPr/>
            </a:pPr>
            <a:r>
              <a:rPr lang="en-US" sz="2000" dirty="0" err="1">
                <a:solidFill>
                  <a:srgbClr val="0000FF"/>
                </a:solidFill>
                <a:latin typeface="Arial Black" panose="020B0A04020102020204" pitchFamily="34" charset="0"/>
              </a:rPr>
              <a:t>Tezepelumab</a:t>
            </a:r>
            <a:r>
              <a:rPr lang="en-US" sz="2000" dirty="0">
                <a:solidFill>
                  <a:srgbClr val="0000FF"/>
                </a:solidFill>
                <a:latin typeface="Arial Black" panose="020B0A04020102020204" pitchFamily="34" charset="0"/>
              </a:rPr>
              <a:t> resulted in early, sustained, and clinically meaningful </a:t>
            </a:r>
            <a:r>
              <a:rPr lang="en-US" sz="2000" dirty="0" err="1">
                <a:solidFill>
                  <a:srgbClr val="0000FF"/>
                </a:solidFill>
                <a:latin typeface="Arial Black" panose="020B0A04020102020204" pitchFamily="34" charset="0"/>
              </a:rPr>
              <a:t>improvement</a:t>
            </a:r>
            <a:r>
              <a:rPr lang="en-US" sz="2000" dirty="0">
                <a:solidFill>
                  <a:srgbClr val="0000FF"/>
                </a:solidFill>
                <a:latin typeface="Arial Black" panose="020B0A04020102020204" pitchFamily="34" charset="0"/>
              </a:rPr>
              <a:t> in lung function from baseline versus placebo over 52 Weeks</a:t>
            </a:r>
          </a:p>
        </p:txBody>
      </p:sp>
      <p:sp>
        <p:nvSpPr>
          <p:cNvPr id="4" name="Text Placeholder 3">
            <a:extLst>
              <a:ext uri="{FF2B5EF4-FFF2-40B4-BE49-F238E27FC236}">
                <a16:creationId xmlns:a16="http://schemas.microsoft.com/office/drawing/2014/main" id="{3A6456C0-7084-471D-AB81-4E8B179B7843}"/>
              </a:ext>
            </a:extLst>
          </p:cNvPr>
          <p:cNvSpPr>
            <a:spLocks noGrp="1"/>
          </p:cNvSpPr>
          <p:nvPr>
            <p:ph type="body" sz="quarter" idx="13"/>
          </p:nvPr>
        </p:nvSpPr>
        <p:spPr>
          <a:xfrm>
            <a:off x="61652" y="5689643"/>
            <a:ext cx="12191573" cy="1006045"/>
          </a:xfrm>
        </p:spPr>
        <p:txBody>
          <a:bodyPr/>
          <a:lstStyle/>
          <a:p>
            <a:pPr defTabSz="914365">
              <a:buClr>
                <a:srgbClr val="12839E"/>
              </a:buClr>
              <a:defRPr/>
            </a:pPr>
            <a:r>
              <a:rPr lang="en-US" sz="1200" b="1" dirty="0">
                <a:solidFill>
                  <a:srgbClr val="000000"/>
                </a:solidFill>
                <a:latin typeface="Times New Roman" panose="02020603050405020304" pitchFamily="18" charset="0"/>
                <a:cs typeface="Times New Roman" panose="02020603050405020304" pitchFamily="18" charset="0"/>
              </a:rPr>
              <a:t>1. Menzies-Gow A et al. Article and supplementary appendix. </a:t>
            </a:r>
            <a:r>
              <a:rPr lang="en-US" sz="1200" b="1" i="1" dirty="0">
                <a:solidFill>
                  <a:srgbClr val="000000"/>
                </a:solidFill>
                <a:latin typeface="Times New Roman" panose="02020603050405020304" pitchFamily="18" charset="0"/>
                <a:cs typeface="Times New Roman" panose="02020603050405020304" pitchFamily="18" charset="0"/>
              </a:rPr>
              <a:t>N Engl J Med</a:t>
            </a:r>
            <a:r>
              <a:rPr lang="en-US" sz="1200" b="1" dirty="0">
                <a:solidFill>
                  <a:srgbClr val="000000"/>
                </a:solidFill>
                <a:latin typeface="Times New Roman" panose="02020603050405020304" pitchFamily="18" charset="0"/>
                <a:cs typeface="Times New Roman" panose="02020603050405020304" pitchFamily="18" charset="0"/>
              </a:rPr>
              <a:t>. 2021; 384(19):1800-1809; 2. Tepper RS et al. </a:t>
            </a:r>
            <a:r>
              <a:rPr lang="en-US" sz="1200" b="1" i="1" dirty="0">
                <a:solidFill>
                  <a:srgbClr val="000000"/>
                </a:solidFill>
                <a:latin typeface="Times New Roman" panose="02020603050405020304" pitchFamily="18" charset="0"/>
                <a:cs typeface="Times New Roman" panose="02020603050405020304" pitchFamily="18" charset="0"/>
              </a:rPr>
              <a:t>J Allergy Clin Immunol. </a:t>
            </a:r>
            <a:r>
              <a:rPr lang="en-US" sz="1200" b="1" dirty="0">
                <a:solidFill>
                  <a:srgbClr val="000000"/>
                </a:solidFill>
                <a:latin typeface="Times New Roman" panose="02020603050405020304" pitchFamily="18" charset="0"/>
                <a:cs typeface="Times New Roman" panose="02020603050405020304" pitchFamily="18" charset="0"/>
              </a:rPr>
              <a:t>2012;129:(3)(suppl):S65-S87.</a:t>
            </a:r>
          </a:p>
        </p:txBody>
      </p:sp>
      <p:cxnSp>
        <p:nvCxnSpPr>
          <p:cNvPr id="9" name="Straight Arrow Connector 8">
            <a:extLst>
              <a:ext uri="{FF2B5EF4-FFF2-40B4-BE49-F238E27FC236}">
                <a16:creationId xmlns:a16="http://schemas.microsoft.com/office/drawing/2014/main" id="{DA5CA1F5-20FB-43D3-B057-78B9BCA41142}"/>
              </a:ext>
            </a:extLst>
          </p:cNvPr>
          <p:cNvCxnSpPr>
            <a:cxnSpLocks/>
            <a:stCxn id="11" idx="2"/>
            <a:endCxn id="12" idx="0"/>
          </p:cNvCxnSpPr>
          <p:nvPr/>
        </p:nvCxnSpPr>
        <p:spPr>
          <a:xfrm flipH="1">
            <a:off x="6531827" y="2778145"/>
            <a:ext cx="19199" cy="1376591"/>
          </a:xfrm>
          <a:prstGeom prst="straightConnector1">
            <a:avLst/>
          </a:prstGeom>
          <a:ln w="22225">
            <a:solidFill>
              <a:schemeClr val="tx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A5F7986-3D95-477D-B51C-441B28F45FFB}"/>
              </a:ext>
            </a:extLst>
          </p:cNvPr>
          <p:cNvSpPr/>
          <p:nvPr/>
        </p:nvSpPr>
        <p:spPr>
          <a:xfrm>
            <a:off x="5750414" y="1391953"/>
            <a:ext cx="1545545" cy="830997"/>
          </a:xfrm>
          <a:prstGeom prst="rect">
            <a:avLst/>
          </a:prstGeom>
          <a:solidFill>
            <a:srgbClr val="FCFDFE"/>
          </a:solidFill>
        </p:spPr>
        <p:txBody>
          <a:bodyPr>
            <a:spAutoFit/>
          </a:bodyPr>
          <a:lstStyle/>
          <a:p>
            <a:pPr algn="ctr" defTabSz="914320">
              <a:defRPr/>
            </a:pPr>
            <a:r>
              <a:rPr lang="en-US" sz="1200" kern="0" dirty="0">
                <a:solidFill>
                  <a:srgbClr val="000000"/>
                </a:solidFill>
                <a:latin typeface="Arial" panose="020B0604020202020204" pitchFamily="34" charset="0"/>
                <a:cs typeface="Arial" panose="020B0604020202020204" pitchFamily="34" charset="0"/>
              </a:rPr>
              <a:t>LS mean </a:t>
            </a:r>
            <a:br>
              <a:rPr lang="en-US" sz="1200" kern="0" dirty="0">
                <a:solidFill>
                  <a:srgbClr val="000000"/>
                </a:solidFill>
                <a:latin typeface="Arial" panose="020B0604020202020204" pitchFamily="34" charset="0"/>
                <a:cs typeface="Arial" panose="020B0604020202020204" pitchFamily="34" charset="0"/>
              </a:rPr>
            </a:br>
            <a:r>
              <a:rPr lang="en-US" sz="1200" kern="0" dirty="0">
                <a:solidFill>
                  <a:srgbClr val="000000"/>
                </a:solidFill>
                <a:latin typeface="Arial" panose="020B0604020202020204" pitchFamily="34" charset="0"/>
                <a:cs typeface="Arial" panose="020B0604020202020204" pitchFamily="34" charset="0"/>
              </a:rPr>
              <a:t>change from baseline </a:t>
            </a:r>
            <a:br>
              <a:rPr lang="en-US" sz="1200" kern="0" dirty="0">
                <a:solidFill>
                  <a:srgbClr val="000000"/>
                </a:solidFill>
                <a:latin typeface="Arial" panose="020B0604020202020204" pitchFamily="34" charset="0"/>
                <a:cs typeface="Arial" panose="020B0604020202020204" pitchFamily="34" charset="0"/>
              </a:rPr>
            </a:br>
            <a:r>
              <a:rPr lang="en-US" sz="1200" kern="0" dirty="0">
                <a:solidFill>
                  <a:srgbClr val="000000"/>
                </a:solidFill>
                <a:latin typeface="Arial" panose="020B0604020202020204" pitchFamily="34" charset="0"/>
                <a:cs typeface="Arial" panose="020B0604020202020204" pitchFamily="34" charset="0"/>
              </a:rPr>
              <a:t>to Week 52</a:t>
            </a:r>
          </a:p>
        </p:txBody>
      </p:sp>
      <p:sp>
        <p:nvSpPr>
          <p:cNvPr id="11" name="Rectangle 10">
            <a:extLst>
              <a:ext uri="{FF2B5EF4-FFF2-40B4-BE49-F238E27FC236}">
                <a16:creationId xmlns:a16="http://schemas.microsoft.com/office/drawing/2014/main" id="{59A9DC23-1F00-4B79-960E-075AD2CE1526}"/>
              </a:ext>
            </a:extLst>
          </p:cNvPr>
          <p:cNvSpPr/>
          <p:nvPr/>
        </p:nvSpPr>
        <p:spPr>
          <a:xfrm>
            <a:off x="6145920" y="2340400"/>
            <a:ext cx="808291" cy="437745"/>
          </a:xfrm>
          <a:prstGeom prst="rect">
            <a:avLst/>
          </a:prstGeom>
          <a:solidFill>
            <a:srgbClr val="F3AD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5">
              <a:defRPr/>
            </a:pPr>
            <a:r>
              <a:rPr lang="en-US" sz="1200">
                <a:solidFill>
                  <a:srgbClr val="000000"/>
                </a:solidFill>
              </a:rPr>
              <a:t>230 mL</a:t>
            </a:r>
          </a:p>
        </p:txBody>
      </p:sp>
      <p:sp>
        <p:nvSpPr>
          <p:cNvPr id="12" name="Rectangle 11">
            <a:extLst>
              <a:ext uri="{FF2B5EF4-FFF2-40B4-BE49-F238E27FC236}">
                <a16:creationId xmlns:a16="http://schemas.microsoft.com/office/drawing/2014/main" id="{2F5D70EC-242D-497E-BD96-FD6574AC78DE}"/>
              </a:ext>
            </a:extLst>
          </p:cNvPr>
          <p:cNvSpPr/>
          <p:nvPr/>
        </p:nvSpPr>
        <p:spPr>
          <a:xfrm>
            <a:off x="6157439" y="4154737"/>
            <a:ext cx="750693" cy="42814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65">
              <a:defRPr/>
            </a:pPr>
            <a:r>
              <a:rPr lang="en-US" sz="1200">
                <a:solidFill>
                  <a:srgbClr val="FFFFFF"/>
                </a:solidFill>
              </a:rPr>
              <a:t>90 mL</a:t>
            </a:r>
          </a:p>
        </p:txBody>
      </p:sp>
      <p:grpSp>
        <p:nvGrpSpPr>
          <p:cNvPr id="73736" name="Group 5">
            <a:extLst>
              <a:ext uri="{FF2B5EF4-FFF2-40B4-BE49-F238E27FC236}">
                <a16:creationId xmlns:a16="http://schemas.microsoft.com/office/drawing/2014/main" id="{96084655-BBA7-50B7-3C18-09D90A8DC4DD}"/>
              </a:ext>
            </a:extLst>
          </p:cNvPr>
          <p:cNvGrpSpPr>
            <a:grpSpLocks/>
          </p:cNvGrpSpPr>
          <p:nvPr/>
        </p:nvGrpSpPr>
        <p:grpSpPr bwMode="auto">
          <a:xfrm>
            <a:off x="279068" y="1524426"/>
            <a:ext cx="5524742" cy="3796296"/>
            <a:chOff x="405374" y="1805561"/>
            <a:chExt cx="8054110" cy="3794942"/>
          </a:xfrm>
        </p:grpSpPr>
        <p:sp>
          <p:nvSpPr>
            <p:cNvPr id="15" name="TextBox 14">
              <a:extLst>
                <a:ext uri="{FF2B5EF4-FFF2-40B4-BE49-F238E27FC236}">
                  <a16:creationId xmlns:a16="http://schemas.microsoft.com/office/drawing/2014/main" id="{784D30C7-4350-4ED7-80A6-C430B38755F8}"/>
                </a:ext>
              </a:extLst>
            </p:cNvPr>
            <p:cNvSpPr txBox="1"/>
            <p:nvPr/>
          </p:nvSpPr>
          <p:spPr>
            <a:xfrm rot="16200000">
              <a:off x="-880111" y="3091046"/>
              <a:ext cx="3333733" cy="762763"/>
            </a:xfrm>
            <a:prstGeom prst="rect">
              <a:avLst/>
            </a:prstGeom>
            <a:noFill/>
          </p:spPr>
          <p:txBody>
            <a:bodyPr lIns="60957" rIns="60957">
              <a:spAutoFit/>
            </a:bodyPr>
            <a:lstStyle/>
            <a:p>
              <a:pPr algn="ctr" defTabSz="609562">
                <a:defRPr/>
              </a:pPr>
              <a:r>
                <a:rPr lang="en-US" sz="1400" b="1">
                  <a:solidFill>
                    <a:srgbClr val="000000"/>
                  </a:solidFill>
                  <a:latin typeface="Arial" panose="020B0604020202020204" pitchFamily="34" charset="0"/>
                  <a:cs typeface="Arial" panose="020B0604020202020204" pitchFamily="34" charset="0"/>
                </a:rPr>
                <a:t>Change from baseline to </a:t>
              </a:r>
              <a:br>
                <a:rPr lang="en-US" sz="1400" b="1">
                  <a:solidFill>
                    <a:srgbClr val="000000"/>
                  </a:solidFill>
                  <a:latin typeface="Arial" panose="020B0604020202020204" pitchFamily="34" charset="0"/>
                  <a:cs typeface="Arial" panose="020B0604020202020204" pitchFamily="34" charset="0"/>
                </a:rPr>
              </a:br>
              <a:r>
                <a:rPr lang="en-US" sz="1400" b="1">
                  <a:solidFill>
                    <a:srgbClr val="000000"/>
                  </a:solidFill>
                  <a:latin typeface="Arial" panose="020B0604020202020204" pitchFamily="34" charset="0"/>
                  <a:cs typeface="Arial" panose="020B0604020202020204" pitchFamily="34" charset="0"/>
                </a:rPr>
                <a:t>Week 52 in pre-BD FEV</a:t>
              </a:r>
              <a:r>
                <a:rPr lang="en-US" sz="1400" b="1" baseline="-25000">
                  <a:solidFill>
                    <a:srgbClr val="000000"/>
                  </a:solidFill>
                  <a:latin typeface="Arial" panose="020B0604020202020204" pitchFamily="34" charset="0"/>
                  <a:cs typeface="Arial" panose="020B0604020202020204" pitchFamily="34" charset="0"/>
                </a:rPr>
                <a:t>1</a:t>
              </a:r>
              <a:r>
                <a:rPr lang="en-US" sz="1400" b="1">
                  <a:solidFill>
                    <a:srgbClr val="000000"/>
                  </a:solidFill>
                  <a:latin typeface="Arial" panose="020B0604020202020204" pitchFamily="34" charset="0"/>
                  <a:cs typeface="Arial" panose="020B0604020202020204" pitchFamily="34" charset="0"/>
                </a:rPr>
                <a:t>,</a:t>
              </a:r>
              <a:r>
                <a:rPr lang="en-US" sz="1400" b="1" baseline="-25000">
                  <a:solidFill>
                    <a:srgbClr val="000000"/>
                  </a:solidFill>
                  <a:latin typeface="Arial" panose="020B0604020202020204" pitchFamily="34" charset="0"/>
                  <a:cs typeface="Arial" panose="020B0604020202020204" pitchFamily="34" charset="0"/>
                </a:rPr>
                <a:t> </a:t>
              </a:r>
              <a:r>
                <a:rPr lang="en-US" sz="1400" b="1">
                  <a:solidFill>
                    <a:srgbClr val="000000"/>
                  </a:solidFill>
                  <a:latin typeface="Arial" panose="020B0604020202020204" pitchFamily="34" charset="0"/>
                  <a:cs typeface="Arial" panose="020B0604020202020204" pitchFamily="34" charset="0"/>
                </a:rPr>
                <a:t>(mL)</a:t>
              </a:r>
              <a:r>
                <a:rPr lang="en-US" sz="1400" b="1" baseline="30000">
                  <a:solidFill>
                    <a:srgbClr val="000000"/>
                  </a:solidFill>
                  <a:latin typeface="Arial" panose="020B0604020202020204" pitchFamily="34" charset="0"/>
                  <a:cs typeface="Arial" panose="020B0604020202020204" pitchFamily="34" charset="0"/>
                </a:rPr>
                <a:t>b</a:t>
              </a:r>
              <a:endParaRPr lang="en-US" sz="1400" b="1" baseline="-25000">
                <a:solidFill>
                  <a:srgbClr val="000000"/>
                </a:solidFill>
                <a:latin typeface="Arial" panose="020B060402020202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id="{3990059A-C5B9-49DC-A8BC-68437E6E8C7C}"/>
                </a:ext>
              </a:extLst>
            </p:cNvPr>
            <p:cNvCxnSpPr>
              <a:cxnSpLocks/>
            </p:cNvCxnSpPr>
            <p:nvPr/>
          </p:nvCxnSpPr>
          <p:spPr>
            <a:xfrm flipH="1">
              <a:off x="1857345" y="5001110"/>
              <a:ext cx="6471119"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E5CB34F-0549-4C97-9226-C69807919661}"/>
                </a:ext>
              </a:extLst>
            </p:cNvPr>
            <p:cNvSpPr txBox="1"/>
            <p:nvPr/>
          </p:nvSpPr>
          <p:spPr>
            <a:xfrm>
              <a:off x="1051253" y="1842029"/>
              <a:ext cx="702532" cy="276900"/>
            </a:xfrm>
            <a:prstGeom prst="rect">
              <a:avLst/>
            </a:prstGeom>
            <a:noFill/>
          </p:spPr>
          <p:txBody>
            <a:bodyPr lIns="60957" rIns="60957">
              <a:spAutoFit/>
            </a:bodyPr>
            <a:lstStyle/>
            <a:p>
              <a:pPr algn="r" defTabSz="609562">
                <a:defRPr/>
              </a:pPr>
              <a:r>
                <a:rPr lang="en-US" sz="1200">
                  <a:solidFill>
                    <a:srgbClr val="000000"/>
                  </a:solidFill>
                  <a:latin typeface="Arial" panose="020B0604020202020204" pitchFamily="34" charset="0"/>
                  <a:cs typeface="Arial" panose="020B0604020202020204" pitchFamily="34" charset="0"/>
                </a:rPr>
                <a:t>300</a:t>
              </a:r>
            </a:p>
          </p:txBody>
        </p:sp>
        <p:cxnSp>
          <p:nvCxnSpPr>
            <p:cNvPr id="27" name="Straight Connector 26">
              <a:extLst>
                <a:ext uri="{FF2B5EF4-FFF2-40B4-BE49-F238E27FC236}">
                  <a16:creationId xmlns:a16="http://schemas.microsoft.com/office/drawing/2014/main" id="{71C0F4DA-454A-4F73-842E-BF1D2068E288}"/>
                </a:ext>
              </a:extLst>
            </p:cNvPr>
            <p:cNvCxnSpPr>
              <a:cxnSpLocks/>
            </p:cNvCxnSpPr>
            <p:nvPr/>
          </p:nvCxnSpPr>
          <p:spPr>
            <a:xfrm>
              <a:off x="1860144" y="1957183"/>
              <a:ext cx="0" cy="3045846"/>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99DE37-4E8E-43E9-A20A-D0C4D8D1E63A}"/>
                </a:ext>
              </a:extLst>
            </p:cNvPr>
            <p:cNvCxnSpPr>
              <a:cxnSpLocks/>
            </p:cNvCxnSpPr>
            <p:nvPr/>
          </p:nvCxnSpPr>
          <p:spPr>
            <a:xfrm>
              <a:off x="1776177" y="2982062"/>
              <a:ext cx="83968"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D05DB2F-A712-4076-A55A-DCF1FA81C917}"/>
                </a:ext>
              </a:extLst>
            </p:cNvPr>
            <p:cNvCxnSpPr>
              <a:cxnSpLocks/>
            </p:cNvCxnSpPr>
            <p:nvPr/>
          </p:nvCxnSpPr>
          <p:spPr>
            <a:xfrm>
              <a:off x="1776177" y="3985828"/>
              <a:ext cx="83968"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65E2DB2-F110-4E92-8CB1-ED1B9A5988A6}"/>
                </a:ext>
              </a:extLst>
            </p:cNvPr>
            <p:cNvCxnSpPr>
              <a:cxnSpLocks/>
            </p:cNvCxnSpPr>
            <p:nvPr/>
          </p:nvCxnSpPr>
          <p:spPr>
            <a:xfrm>
              <a:off x="1776177" y="5001110"/>
              <a:ext cx="83968"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3ACB5ED-CBD6-444F-A0B8-14013FB179C6}"/>
                </a:ext>
              </a:extLst>
            </p:cNvPr>
            <p:cNvCxnSpPr>
              <a:cxnSpLocks/>
            </p:cNvCxnSpPr>
            <p:nvPr/>
          </p:nvCxnSpPr>
          <p:spPr>
            <a:xfrm rot="5400000">
              <a:off x="1932676" y="5041414"/>
              <a:ext cx="8444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74AC09B-038B-4E02-9100-2AA79B2DEACF}"/>
                </a:ext>
              </a:extLst>
            </p:cNvPr>
            <p:cNvCxnSpPr>
              <a:cxnSpLocks/>
            </p:cNvCxnSpPr>
            <p:nvPr/>
          </p:nvCxnSpPr>
          <p:spPr>
            <a:xfrm rot="5400000">
              <a:off x="2170586" y="5041414"/>
              <a:ext cx="8444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E607EC8-AD73-4EFB-8A26-836DC600B15E}"/>
                </a:ext>
              </a:extLst>
            </p:cNvPr>
            <p:cNvCxnSpPr>
              <a:cxnSpLocks/>
            </p:cNvCxnSpPr>
            <p:nvPr/>
          </p:nvCxnSpPr>
          <p:spPr>
            <a:xfrm rot="5400000">
              <a:off x="2419689" y="5041414"/>
              <a:ext cx="8444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4D716E6-6CFB-487F-B1AA-7188B5D0F335}"/>
                </a:ext>
              </a:extLst>
            </p:cNvPr>
            <p:cNvCxnSpPr>
              <a:cxnSpLocks/>
            </p:cNvCxnSpPr>
            <p:nvPr/>
          </p:nvCxnSpPr>
          <p:spPr>
            <a:xfrm rot="5400000">
              <a:off x="2895507" y="5041414"/>
              <a:ext cx="8444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69915EA-CD41-4217-BC2D-4DE409788E17}"/>
                </a:ext>
              </a:extLst>
            </p:cNvPr>
            <p:cNvCxnSpPr>
              <a:cxnSpLocks/>
            </p:cNvCxnSpPr>
            <p:nvPr/>
          </p:nvCxnSpPr>
          <p:spPr>
            <a:xfrm rot="5400000">
              <a:off x="3376922" y="5041414"/>
              <a:ext cx="8444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923DE52-2674-463E-934B-3508B4775E44}"/>
                </a:ext>
              </a:extLst>
            </p:cNvPr>
            <p:cNvCxnSpPr>
              <a:cxnSpLocks/>
            </p:cNvCxnSpPr>
            <p:nvPr/>
          </p:nvCxnSpPr>
          <p:spPr>
            <a:xfrm rot="5400000">
              <a:off x="3849942" y="5041414"/>
              <a:ext cx="8444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0F281B0-A324-4A4A-AE83-0AA0CEEE9028}"/>
                </a:ext>
              </a:extLst>
            </p:cNvPr>
            <p:cNvCxnSpPr>
              <a:cxnSpLocks/>
            </p:cNvCxnSpPr>
            <p:nvPr/>
          </p:nvCxnSpPr>
          <p:spPr>
            <a:xfrm rot="5400000">
              <a:off x="4818371" y="5041414"/>
              <a:ext cx="8444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E2A1A56-4BB0-4219-817D-F8A8EE5C7ED0}"/>
                </a:ext>
              </a:extLst>
            </p:cNvPr>
            <p:cNvCxnSpPr>
              <a:cxnSpLocks/>
            </p:cNvCxnSpPr>
            <p:nvPr/>
          </p:nvCxnSpPr>
          <p:spPr>
            <a:xfrm rot="5400000">
              <a:off x="6265415" y="5041414"/>
              <a:ext cx="8444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763F25A-6ECB-4D30-91C5-DAD513CA6133}"/>
                </a:ext>
              </a:extLst>
            </p:cNvPr>
            <p:cNvCxnSpPr>
              <a:cxnSpLocks/>
            </p:cNvCxnSpPr>
            <p:nvPr/>
          </p:nvCxnSpPr>
          <p:spPr>
            <a:xfrm rot="5400000">
              <a:off x="8188279" y="5041414"/>
              <a:ext cx="8444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3C542CE-908F-4FCB-AEB3-D1343383F228}"/>
                </a:ext>
              </a:extLst>
            </p:cNvPr>
            <p:cNvSpPr txBox="1"/>
            <p:nvPr/>
          </p:nvSpPr>
          <p:spPr>
            <a:xfrm>
              <a:off x="1051253" y="2876502"/>
              <a:ext cx="702532" cy="276900"/>
            </a:xfrm>
            <a:prstGeom prst="rect">
              <a:avLst/>
            </a:prstGeom>
            <a:noFill/>
          </p:spPr>
          <p:txBody>
            <a:bodyPr lIns="60957" rIns="60957">
              <a:spAutoFit/>
            </a:bodyPr>
            <a:lstStyle/>
            <a:p>
              <a:pPr algn="r" defTabSz="609562">
                <a:defRPr/>
              </a:pPr>
              <a:r>
                <a:rPr lang="en-US" sz="1200">
                  <a:solidFill>
                    <a:srgbClr val="000000"/>
                  </a:solidFill>
                  <a:latin typeface="Arial" panose="020B0604020202020204" pitchFamily="34" charset="0"/>
                  <a:cs typeface="Arial" panose="020B0604020202020204" pitchFamily="34" charset="0"/>
                </a:rPr>
                <a:t>200</a:t>
              </a:r>
            </a:p>
          </p:txBody>
        </p:sp>
        <p:sp>
          <p:nvSpPr>
            <p:cNvPr id="41" name="TextBox 40">
              <a:extLst>
                <a:ext uri="{FF2B5EF4-FFF2-40B4-BE49-F238E27FC236}">
                  <a16:creationId xmlns:a16="http://schemas.microsoft.com/office/drawing/2014/main" id="{83A6693A-3905-4D28-8AE2-FAA9E65F79AE}"/>
                </a:ext>
              </a:extLst>
            </p:cNvPr>
            <p:cNvSpPr txBox="1"/>
            <p:nvPr/>
          </p:nvSpPr>
          <p:spPr>
            <a:xfrm>
              <a:off x="1051253" y="3855320"/>
              <a:ext cx="702532" cy="276900"/>
            </a:xfrm>
            <a:prstGeom prst="rect">
              <a:avLst/>
            </a:prstGeom>
            <a:noFill/>
          </p:spPr>
          <p:txBody>
            <a:bodyPr lIns="60957" rIns="60957">
              <a:spAutoFit/>
            </a:bodyPr>
            <a:lstStyle/>
            <a:p>
              <a:pPr algn="r" defTabSz="609562">
                <a:defRPr/>
              </a:pPr>
              <a:r>
                <a:rPr lang="en-US" sz="1200">
                  <a:solidFill>
                    <a:srgbClr val="000000"/>
                  </a:solidFill>
                  <a:latin typeface="Arial" panose="020B0604020202020204" pitchFamily="34" charset="0"/>
                  <a:cs typeface="Arial" panose="020B0604020202020204" pitchFamily="34" charset="0"/>
                </a:rPr>
                <a:t>100</a:t>
              </a:r>
            </a:p>
          </p:txBody>
        </p:sp>
        <p:sp>
          <p:nvSpPr>
            <p:cNvPr id="42" name="TextBox 41">
              <a:extLst>
                <a:ext uri="{FF2B5EF4-FFF2-40B4-BE49-F238E27FC236}">
                  <a16:creationId xmlns:a16="http://schemas.microsoft.com/office/drawing/2014/main" id="{ADA7E3DF-6ADA-4E28-9FCD-02C452C72547}"/>
                </a:ext>
              </a:extLst>
            </p:cNvPr>
            <p:cNvSpPr txBox="1"/>
            <p:nvPr/>
          </p:nvSpPr>
          <p:spPr>
            <a:xfrm>
              <a:off x="1051253" y="4908986"/>
              <a:ext cx="702532" cy="276900"/>
            </a:xfrm>
            <a:prstGeom prst="rect">
              <a:avLst/>
            </a:prstGeom>
            <a:noFill/>
          </p:spPr>
          <p:txBody>
            <a:bodyPr lIns="60957" rIns="60957">
              <a:spAutoFit/>
            </a:bodyPr>
            <a:lstStyle/>
            <a:p>
              <a:pPr algn="r" defTabSz="609562">
                <a:defRPr/>
              </a:pPr>
              <a:r>
                <a:rPr lang="en-US" sz="1200">
                  <a:solidFill>
                    <a:srgbClr val="000000"/>
                  </a:solidFill>
                  <a:latin typeface="Arial" panose="020B0604020202020204" pitchFamily="34" charset="0"/>
                  <a:cs typeface="Arial" panose="020B0604020202020204" pitchFamily="34" charset="0"/>
                </a:rPr>
                <a:t>0</a:t>
              </a:r>
            </a:p>
          </p:txBody>
        </p:sp>
        <p:sp>
          <p:nvSpPr>
            <p:cNvPr id="43" name="TextBox 42">
              <a:extLst>
                <a:ext uri="{FF2B5EF4-FFF2-40B4-BE49-F238E27FC236}">
                  <a16:creationId xmlns:a16="http://schemas.microsoft.com/office/drawing/2014/main" id="{BD091E02-11A3-45BB-88F7-839B098886DB}"/>
                </a:ext>
              </a:extLst>
            </p:cNvPr>
            <p:cNvSpPr txBox="1"/>
            <p:nvPr/>
          </p:nvSpPr>
          <p:spPr>
            <a:xfrm>
              <a:off x="1854547" y="5292836"/>
              <a:ext cx="6387152" cy="307667"/>
            </a:xfrm>
            <a:prstGeom prst="rect">
              <a:avLst/>
            </a:prstGeom>
            <a:noFill/>
          </p:spPr>
          <p:txBody>
            <a:bodyPr lIns="60957" rIns="60957">
              <a:spAutoFit/>
            </a:bodyPr>
            <a:lstStyle/>
            <a:p>
              <a:pPr algn="ctr" defTabSz="609562">
                <a:defRPr/>
              </a:pPr>
              <a:r>
                <a:rPr lang="en-US" sz="1400" b="1">
                  <a:solidFill>
                    <a:srgbClr val="000000"/>
                  </a:solidFill>
                  <a:latin typeface="Arial" panose="020B0604020202020204" pitchFamily="34" charset="0"/>
                  <a:cs typeface="Arial" panose="020B0604020202020204" pitchFamily="34" charset="0"/>
                </a:rPr>
                <a:t>Time (weeks)</a:t>
              </a:r>
            </a:p>
          </p:txBody>
        </p:sp>
        <p:sp>
          <p:nvSpPr>
            <p:cNvPr id="44" name="TextBox 43">
              <a:extLst>
                <a:ext uri="{FF2B5EF4-FFF2-40B4-BE49-F238E27FC236}">
                  <a16:creationId xmlns:a16="http://schemas.microsoft.com/office/drawing/2014/main" id="{A3AF1CAC-2F8F-4843-8E66-EEC37C60DA8A}"/>
                </a:ext>
              </a:extLst>
            </p:cNvPr>
            <p:cNvSpPr txBox="1"/>
            <p:nvPr/>
          </p:nvSpPr>
          <p:spPr>
            <a:xfrm>
              <a:off x="1830237" y="5070204"/>
              <a:ext cx="303320" cy="276900"/>
            </a:xfrm>
            <a:prstGeom prst="rect">
              <a:avLst/>
            </a:prstGeom>
            <a:noFill/>
          </p:spPr>
          <p:txBody>
            <a:bodyPr wrap="none" lIns="60957" rIns="60957">
              <a:spAutoFit/>
            </a:bodyPr>
            <a:lstStyle/>
            <a:p>
              <a:pPr algn="ctr" defTabSz="609562">
                <a:defRPr/>
              </a:pPr>
              <a:r>
                <a:rPr lang="en-US" sz="1200">
                  <a:solidFill>
                    <a:srgbClr val="000000"/>
                  </a:solidFill>
                  <a:latin typeface="Arial" panose="020B0604020202020204" pitchFamily="34" charset="0"/>
                  <a:cs typeface="Arial" panose="020B0604020202020204" pitchFamily="34" charset="0"/>
                </a:rPr>
                <a:t>0</a:t>
              </a:r>
            </a:p>
          </p:txBody>
        </p:sp>
        <p:sp>
          <p:nvSpPr>
            <p:cNvPr id="45" name="TextBox 44">
              <a:extLst>
                <a:ext uri="{FF2B5EF4-FFF2-40B4-BE49-F238E27FC236}">
                  <a16:creationId xmlns:a16="http://schemas.microsoft.com/office/drawing/2014/main" id="{1D48DAB0-96ED-4F87-91E8-C170D2E19732}"/>
                </a:ext>
              </a:extLst>
            </p:cNvPr>
            <p:cNvSpPr txBox="1"/>
            <p:nvPr/>
          </p:nvSpPr>
          <p:spPr>
            <a:xfrm>
              <a:off x="2073743" y="5070204"/>
              <a:ext cx="303320" cy="276900"/>
            </a:xfrm>
            <a:prstGeom prst="rect">
              <a:avLst/>
            </a:prstGeom>
            <a:noFill/>
          </p:spPr>
          <p:txBody>
            <a:bodyPr wrap="none" lIns="60957" rIns="60957">
              <a:spAutoFit/>
            </a:bodyPr>
            <a:lstStyle/>
            <a:p>
              <a:pPr algn="ctr" defTabSz="609562">
                <a:defRPr/>
              </a:pPr>
              <a:r>
                <a:rPr lang="en-US" sz="1200">
                  <a:solidFill>
                    <a:srgbClr val="000000"/>
                  </a:solidFill>
                  <a:latin typeface="Arial" panose="020B0604020202020204" pitchFamily="34" charset="0"/>
                  <a:cs typeface="Arial" panose="020B0604020202020204" pitchFamily="34" charset="0"/>
                </a:rPr>
                <a:t>2</a:t>
              </a:r>
            </a:p>
          </p:txBody>
        </p:sp>
        <p:sp>
          <p:nvSpPr>
            <p:cNvPr id="46" name="TextBox 45">
              <a:extLst>
                <a:ext uri="{FF2B5EF4-FFF2-40B4-BE49-F238E27FC236}">
                  <a16:creationId xmlns:a16="http://schemas.microsoft.com/office/drawing/2014/main" id="{D406520A-C837-4DAA-AECA-4D2D16EBAE4B}"/>
                </a:ext>
              </a:extLst>
            </p:cNvPr>
            <p:cNvSpPr txBox="1"/>
            <p:nvPr/>
          </p:nvSpPr>
          <p:spPr>
            <a:xfrm>
              <a:off x="2317250" y="5070204"/>
              <a:ext cx="303320" cy="276900"/>
            </a:xfrm>
            <a:prstGeom prst="rect">
              <a:avLst/>
            </a:prstGeom>
            <a:noFill/>
          </p:spPr>
          <p:txBody>
            <a:bodyPr wrap="none" lIns="60957" rIns="60957">
              <a:spAutoFit/>
            </a:bodyPr>
            <a:lstStyle/>
            <a:p>
              <a:pPr algn="ctr" defTabSz="609562">
                <a:defRPr/>
              </a:pPr>
              <a:r>
                <a:rPr lang="en-US" sz="1200">
                  <a:solidFill>
                    <a:srgbClr val="000000"/>
                  </a:solidFill>
                  <a:latin typeface="Arial" panose="020B0604020202020204" pitchFamily="34" charset="0"/>
                  <a:cs typeface="Arial" panose="020B0604020202020204" pitchFamily="34" charset="0"/>
                </a:rPr>
                <a:t>4</a:t>
              </a:r>
            </a:p>
          </p:txBody>
        </p:sp>
        <p:sp>
          <p:nvSpPr>
            <p:cNvPr id="47" name="TextBox 46">
              <a:extLst>
                <a:ext uri="{FF2B5EF4-FFF2-40B4-BE49-F238E27FC236}">
                  <a16:creationId xmlns:a16="http://schemas.microsoft.com/office/drawing/2014/main" id="{EF3C1A9E-E2E4-45B1-89B7-4A3DC2CB891E}"/>
                </a:ext>
              </a:extLst>
            </p:cNvPr>
            <p:cNvSpPr txBox="1"/>
            <p:nvPr/>
          </p:nvSpPr>
          <p:spPr>
            <a:xfrm>
              <a:off x="2805663" y="5070204"/>
              <a:ext cx="303320" cy="276900"/>
            </a:xfrm>
            <a:prstGeom prst="rect">
              <a:avLst/>
            </a:prstGeom>
            <a:noFill/>
          </p:spPr>
          <p:txBody>
            <a:bodyPr wrap="none" lIns="60957" rIns="60957">
              <a:spAutoFit/>
            </a:bodyPr>
            <a:lstStyle/>
            <a:p>
              <a:pPr algn="ctr" defTabSz="609562">
                <a:defRPr/>
              </a:pPr>
              <a:r>
                <a:rPr lang="en-US" sz="1200">
                  <a:solidFill>
                    <a:srgbClr val="000000"/>
                  </a:solidFill>
                  <a:latin typeface="Arial" panose="020B0604020202020204" pitchFamily="34" charset="0"/>
                  <a:cs typeface="Arial" panose="020B0604020202020204" pitchFamily="34" charset="0"/>
                </a:rPr>
                <a:t>8</a:t>
              </a:r>
            </a:p>
          </p:txBody>
        </p:sp>
        <p:sp>
          <p:nvSpPr>
            <p:cNvPr id="48" name="TextBox 47">
              <a:extLst>
                <a:ext uri="{FF2B5EF4-FFF2-40B4-BE49-F238E27FC236}">
                  <a16:creationId xmlns:a16="http://schemas.microsoft.com/office/drawing/2014/main" id="{813A5AEE-912B-41D5-97FB-3A102DCF0B82}"/>
                </a:ext>
              </a:extLst>
            </p:cNvPr>
            <p:cNvSpPr txBox="1"/>
            <p:nvPr/>
          </p:nvSpPr>
          <p:spPr>
            <a:xfrm>
              <a:off x="3181766" y="5070204"/>
              <a:ext cx="427176" cy="276900"/>
            </a:xfrm>
            <a:prstGeom prst="rect">
              <a:avLst/>
            </a:prstGeom>
            <a:noFill/>
          </p:spPr>
          <p:txBody>
            <a:bodyPr wrap="none" lIns="60957" rIns="60957">
              <a:spAutoFit/>
            </a:bodyPr>
            <a:lstStyle/>
            <a:p>
              <a:pPr algn="ctr" defTabSz="609562">
                <a:defRPr/>
              </a:pPr>
              <a:r>
                <a:rPr lang="en-US" sz="1200">
                  <a:solidFill>
                    <a:srgbClr val="000000"/>
                  </a:solidFill>
                  <a:latin typeface="Arial" panose="020B0604020202020204" pitchFamily="34" charset="0"/>
                  <a:cs typeface="Arial" panose="020B0604020202020204" pitchFamily="34" charset="0"/>
                </a:rPr>
                <a:t>12</a:t>
              </a:r>
            </a:p>
          </p:txBody>
        </p:sp>
        <p:sp>
          <p:nvSpPr>
            <p:cNvPr id="49" name="TextBox 48">
              <a:extLst>
                <a:ext uri="{FF2B5EF4-FFF2-40B4-BE49-F238E27FC236}">
                  <a16:creationId xmlns:a16="http://schemas.microsoft.com/office/drawing/2014/main" id="{64A8F177-01B2-4AA7-AA31-AFCA98581F2D}"/>
                </a:ext>
              </a:extLst>
            </p:cNvPr>
            <p:cNvSpPr txBox="1"/>
            <p:nvPr/>
          </p:nvSpPr>
          <p:spPr>
            <a:xfrm>
              <a:off x="3691172" y="5070204"/>
              <a:ext cx="427176" cy="276900"/>
            </a:xfrm>
            <a:prstGeom prst="rect">
              <a:avLst/>
            </a:prstGeom>
            <a:noFill/>
          </p:spPr>
          <p:txBody>
            <a:bodyPr wrap="none" lIns="60957" rIns="60957">
              <a:spAutoFit/>
            </a:bodyPr>
            <a:lstStyle/>
            <a:p>
              <a:pPr algn="ctr" defTabSz="609562">
                <a:defRPr/>
              </a:pPr>
              <a:r>
                <a:rPr lang="en-US" sz="1200">
                  <a:solidFill>
                    <a:srgbClr val="000000"/>
                  </a:solidFill>
                  <a:latin typeface="Arial" panose="020B0604020202020204" pitchFamily="34" charset="0"/>
                  <a:cs typeface="Arial" panose="020B0604020202020204" pitchFamily="34" charset="0"/>
                </a:rPr>
                <a:t>16</a:t>
              </a:r>
            </a:p>
          </p:txBody>
        </p:sp>
        <p:sp>
          <p:nvSpPr>
            <p:cNvPr id="50" name="TextBox 49">
              <a:extLst>
                <a:ext uri="{FF2B5EF4-FFF2-40B4-BE49-F238E27FC236}">
                  <a16:creationId xmlns:a16="http://schemas.microsoft.com/office/drawing/2014/main" id="{594B9BD1-4176-414D-A28F-7B8316BAD594}"/>
                </a:ext>
              </a:extLst>
            </p:cNvPr>
            <p:cNvSpPr txBox="1"/>
            <p:nvPr/>
          </p:nvSpPr>
          <p:spPr>
            <a:xfrm>
              <a:off x="4645604" y="5070204"/>
              <a:ext cx="427176" cy="276900"/>
            </a:xfrm>
            <a:prstGeom prst="rect">
              <a:avLst/>
            </a:prstGeom>
            <a:noFill/>
          </p:spPr>
          <p:txBody>
            <a:bodyPr wrap="none" lIns="60957" rIns="60957">
              <a:spAutoFit/>
            </a:bodyPr>
            <a:lstStyle/>
            <a:p>
              <a:pPr algn="ctr" defTabSz="609562">
                <a:defRPr/>
              </a:pPr>
              <a:r>
                <a:rPr lang="en-US" sz="1200" dirty="0">
                  <a:solidFill>
                    <a:srgbClr val="000000"/>
                  </a:solidFill>
                  <a:latin typeface="Arial" panose="020B0604020202020204" pitchFamily="34" charset="0"/>
                  <a:cs typeface="Arial" panose="020B0604020202020204" pitchFamily="34" charset="0"/>
                </a:rPr>
                <a:t>24</a:t>
              </a:r>
            </a:p>
          </p:txBody>
        </p:sp>
        <p:sp>
          <p:nvSpPr>
            <p:cNvPr id="51" name="TextBox 50">
              <a:extLst>
                <a:ext uri="{FF2B5EF4-FFF2-40B4-BE49-F238E27FC236}">
                  <a16:creationId xmlns:a16="http://schemas.microsoft.com/office/drawing/2014/main" id="{773AEFA2-3FA9-44EF-A9F0-99E3C2799967}"/>
                </a:ext>
              </a:extLst>
            </p:cNvPr>
            <p:cNvSpPr txBox="1"/>
            <p:nvPr/>
          </p:nvSpPr>
          <p:spPr>
            <a:xfrm>
              <a:off x="6109446" y="5070204"/>
              <a:ext cx="427176" cy="276900"/>
            </a:xfrm>
            <a:prstGeom prst="rect">
              <a:avLst/>
            </a:prstGeom>
            <a:noFill/>
          </p:spPr>
          <p:txBody>
            <a:bodyPr wrap="none" lIns="60957" rIns="60957">
              <a:spAutoFit/>
            </a:bodyPr>
            <a:lstStyle/>
            <a:p>
              <a:pPr algn="ctr" defTabSz="609562">
                <a:defRPr/>
              </a:pPr>
              <a:r>
                <a:rPr lang="en-US" sz="1200">
                  <a:solidFill>
                    <a:srgbClr val="000000"/>
                  </a:solidFill>
                  <a:latin typeface="Arial" panose="020B0604020202020204" pitchFamily="34" charset="0"/>
                  <a:cs typeface="Arial" panose="020B0604020202020204" pitchFamily="34" charset="0"/>
                </a:rPr>
                <a:t>36</a:t>
              </a:r>
            </a:p>
          </p:txBody>
        </p:sp>
        <p:sp>
          <p:nvSpPr>
            <p:cNvPr id="52" name="TextBox 51">
              <a:extLst>
                <a:ext uri="{FF2B5EF4-FFF2-40B4-BE49-F238E27FC236}">
                  <a16:creationId xmlns:a16="http://schemas.microsoft.com/office/drawing/2014/main" id="{EFDA0700-4DE3-42A3-AF32-1C2225215ACD}"/>
                </a:ext>
              </a:extLst>
            </p:cNvPr>
            <p:cNvSpPr txBox="1"/>
            <p:nvPr/>
          </p:nvSpPr>
          <p:spPr>
            <a:xfrm>
              <a:off x="8032308" y="5070204"/>
              <a:ext cx="427176" cy="276900"/>
            </a:xfrm>
            <a:prstGeom prst="rect">
              <a:avLst/>
            </a:prstGeom>
            <a:noFill/>
          </p:spPr>
          <p:txBody>
            <a:bodyPr wrap="none" lIns="60957" rIns="60957">
              <a:spAutoFit/>
            </a:bodyPr>
            <a:lstStyle/>
            <a:p>
              <a:pPr algn="ctr" defTabSz="609562">
                <a:defRPr/>
              </a:pPr>
              <a:r>
                <a:rPr lang="en-US" sz="1200">
                  <a:solidFill>
                    <a:srgbClr val="000000"/>
                  </a:solidFill>
                  <a:latin typeface="Arial" panose="020B0604020202020204" pitchFamily="34" charset="0"/>
                  <a:cs typeface="Arial" panose="020B0604020202020204" pitchFamily="34" charset="0"/>
                </a:rPr>
                <a:t>52</a:t>
              </a:r>
            </a:p>
          </p:txBody>
        </p:sp>
        <p:grpSp>
          <p:nvGrpSpPr>
            <p:cNvPr id="73787" name="Group 52">
              <a:extLst>
                <a:ext uri="{FF2B5EF4-FFF2-40B4-BE49-F238E27FC236}">
                  <a16:creationId xmlns:a16="http://schemas.microsoft.com/office/drawing/2014/main" id="{97BD194C-4B20-EC27-7529-A4002CED56BB}"/>
                </a:ext>
              </a:extLst>
            </p:cNvPr>
            <p:cNvGrpSpPr>
              <a:grpSpLocks/>
            </p:cNvGrpSpPr>
            <p:nvPr/>
          </p:nvGrpSpPr>
          <p:grpSpPr bwMode="auto">
            <a:xfrm>
              <a:off x="2177801" y="3041122"/>
              <a:ext cx="67480" cy="582523"/>
              <a:chOff x="1619037" y="1752073"/>
              <a:chExt cx="73934" cy="444500"/>
            </a:xfrm>
          </p:grpSpPr>
          <p:cxnSp>
            <p:nvCxnSpPr>
              <p:cNvPr id="135" name="Straight Connector 134">
                <a:extLst>
                  <a:ext uri="{FF2B5EF4-FFF2-40B4-BE49-F238E27FC236}">
                    <a16:creationId xmlns:a16="http://schemas.microsoft.com/office/drawing/2014/main" id="{6ACCCE97-BEA0-4F77-975D-A04B264600EB}"/>
                  </a:ext>
                </a:extLst>
              </p:cNvPr>
              <p:cNvCxnSpPr>
                <a:cxnSpLocks/>
              </p:cNvCxnSpPr>
              <p:nvPr/>
            </p:nvCxnSpPr>
            <p:spPr>
              <a:xfrm>
                <a:off x="1608327" y="1752405"/>
                <a:ext cx="85866" cy="0"/>
              </a:xfrm>
              <a:prstGeom prst="line">
                <a:avLst/>
              </a:prstGeom>
              <a:ln w="12700">
                <a:solidFill>
                  <a:srgbClr val="F3AD5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046CB7E8-36FA-4B42-91DE-FACFFD785960}"/>
                  </a:ext>
                </a:extLst>
              </p:cNvPr>
              <p:cNvCxnSpPr>
                <a:cxnSpLocks/>
              </p:cNvCxnSpPr>
              <p:nvPr/>
            </p:nvCxnSpPr>
            <p:spPr>
              <a:xfrm>
                <a:off x="1608327" y="2196150"/>
                <a:ext cx="85866" cy="0"/>
              </a:xfrm>
              <a:prstGeom prst="line">
                <a:avLst/>
              </a:prstGeom>
              <a:ln w="12700">
                <a:solidFill>
                  <a:srgbClr val="F3AD5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6879B39-7023-4711-9D9E-470C06050FB8}"/>
                  </a:ext>
                </a:extLst>
              </p:cNvPr>
              <p:cNvCxnSpPr/>
              <p:nvPr/>
            </p:nvCxnSpPr>
            <p:spPr>
              <a:xfrm>
                <a:off x="1657394" y="1752405"/>
                <a:ext cx="0" cy="443744"/>
              </a:xfrm>
              <a:prstGeom prst="line">
                <a:avLst/>
              </a:prstGeom>
              <a:ln w="12700">
                <a:solidFill>
                  <a:srgbClr val="F3AD51"/>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069BE81F-DCE9-4FCC-9D8B-77683A44C9E2}"/>
                </a:ext>
              </a:extLst>
            </p:cNvPr>
            <p:cNvGrpSpPr/>
            <p:nvPr/>
          </p:nvGrpSpPr>
          <p:grpSpPr>
            <a:xfrm>
              <a:off x="2427285" y="2795064"/>
              <a:ext cx="67480" cy="629548"/>
              <a:chOff x="1619037" y="1752073"/>
              <a:chExt cx="73934" cy="444500"/>
            </a:xfrm>
            <a:solidFill>
              <a:srgbClr val="F3AD51"/>
            </a:solidFill>
          </p:grpSpPr>
          <p:cxnSp>
            <p:nvCxnSpPr>
              <p:cNvPr id="132" name="Straight Connector 131">
                <a:extLst>
                  <a:ext uri="{FF2B5EF4-FFF2-40B4-BE49-F238E27FC236}">
                    <a16:creationId xmlns:a16="http://schemas.microsoft.com/office/drawing/2014/main" id="{4EEFC32E-3E6A-4C70-A22B-D4E4FA75BCFD}"/>
                  </a:ext>
                </a:extLst>
              </p:cNvPr>
              <p:cNvCxnSpPr>
                <a:cxnSpLocks/>
              </p:cNvCxnSpPr>
              <p:nvPr/>
            </p:nvCxnSpPr>
            <p:spPr>
              <a:xfrm>
                <a:off x="1619037" y="1752073"/>
                <a:ext cx="73934" cy="0"/>
              </a:xfrm>
              <a:prstGeom prst="line">
                <a:avLst/>
              </a:prstGeom>
              <a:grpFill/>
              <a:ln w="12700">
                <a:solidFill>
                  <a:srgbClr val="F3AD5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D41C93AA-BE6E-4C6C-8D71-E5B2E950FFF2}"/>
                  </a:ext>
                </a:extLst>
              </p:cNvPr>
              <p:cNvCxnSpPr>
                <a:cxnSpLocks/>
              </p:cNvCxnSpPr>
              <p:nvPr/>
            </p:nvCxnSpPr>
            <p:spPr>
              <a:xfrm>
                <a:off x="1619037" y="2196573"/>
                <a:ext cx="73934" cy="0"/>
              </a:xfrm>
              <a:prstGeom prst="line">
                <a:avLst/>
              </a:prstGeom>
              <a:grpFill/>
              <a:ln w="12700">
                <a:solidFill>
                  <a:srgbClr val="F3AD5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26BB157-5E91-4D7E-B5FE-9F9DABE37694}"/>
                  </a:ext>
                </a:extLst>
              </p:cNvPr>
              <p:cNvCxnSpPr/>
              <p:nvPr/>
            </p:nvCxnSpPr>
            <p:spPr>
              <a:xfrm>
                <a:off x="1656004" y="1752073"/>
                <a:ext cx="0" cy="444500"/>
              </a:xfrm>
              <a:prstGeom prst="line">
                <a:avLst/>
              </a:prstGeom>
              <a:grpFill/>
              <a:ln w="12700">
                <a:solidFill>
                  <a:srgbClr val="F3AD51"/>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DE782D15-6BB9-4D81-AD71-C39DA03ABB1B}"/>
                </a:ext>
              </a:extLst>
            </p:cNvPr>
            <p:cNvGrpSpPr/>
            <p:nvPr/>
          </p:nvGrpSpPr>
          <p:grpSpPr>
            <a:xfrm>
              <a:off x="2901996" y="2502977"/>
              <a:ext cx="67480" cy="669902"/>
              <a:chOff x="1619037" y="1752073"/>
              <a:chExt cx="73934" cy="444500"/>
            </a:xfrm>
            <a:solidFill>
              <a:srgbClr val="F3AD51"/>
            </a:solidFill>
          </p:grpSpPr>
          <p:cxnSp>
            <p:nvCxnSpPr>
              <p:cNvPr id="129" name="Straight Connector 128">
                <a:extLst>
                  <a:ext uri="{FF2B5EF4-FFF2-40B4-BE49-F238E27FC236}">
                    <a16:creationId xmlns:a16="http://schemas.microsoft.com/office/drawing/2014/main" id="{7B3664FD-5188-4227-A52C-A91C9686DDF9}"/>
                  </a:ext>
                </a:extLst>
              </p:cNvPr>
              <p:cNvCxnSpPr>
                <a:cxnSpLocks/>
              </p:cNvCxnSpPr>
              <p:nvPr/>
            </p:nvCxnSpPr>
            <p:spPr>
              <a:xfrm>
                <a:off x="1619037" y="1752073"/>
                <a:ext cx="73934" cy="0"/>
              </a:xfrm>
              <a:prstGeom prst="line">
                <a:avLst/>
              </a:prstGeom>
              <a:grpFill/>
              <a:ln w="12700">
                <a:solidFill>
                  <a:srgbClr val="F3AD5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02A5421-C3E9-45B3-80FB-05FAEE15174E}"/>
                  </a:ext>
                </a:extLst>
              </p:cNvPr>
              <p:cNvCxnSpPr>
                <a:cxnSpLocks/>
              </p:cNvCxnSpPr>
              <p:nvPr/>
            </p:nvCxnSpPr>
            <p:spPr>
              <a:xfrm>
                <a:off x="1619037" y="2196573"/>
                <a:ext cx="73934" cy="0"/>
              </a:xfrm>
              <a:prstGeom prst="line">
                <a:avLst/>
              </a:prstGeom>
              <a:grpFill/>
              <a:ln w="12700">
                <a:solidFill>
                  <a:srgbClr val="F3AD5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C94B0D0-8234-43B5-A375-69E184329D2A}"/>
                  </a:ext>
                </a:extLst>
              </p:cNvPr>
              <p:cNvCxnSpPr/>
              <p:nvPr/>
            </p:nvCxnSpPr>
            <p:spPr>
              <a:xfrm>
                <a:off x="1656004" y="1752073"/>
                <a:ext cx="0" cy="444500"/>
              </a:xfrm>
              <a:prstGeom prst="line">
                <a:avLst/>
              </a:prstGeom>
              <a:grpFill/>
              <a:ln w="12700">
                <a:solidFill>
                  <a:srgbClr val="F3AD5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3C07CED7-8EAD-4394-9BF5-25AED13EA9FC}"/>
                </a:ext>
              </a:extLst>
            </p:cNvPr>
            <p:cNvGrpSpPr/>
            <p:nvPr/>
          </p:nvGrpSpPr>
          <p:grpSpPr>
            <a:xfrm>
              <a:off x="3382353" y="2431209"/>
              <a:ext cx="67480" cy="683420"/>
              <a:chOff x="1619037" y="1752073"/>
              <a:chExt cx="73934" cy="444500"/>
            </a:xfrm>
            <a:solidFill>
              <a:srgbClr val="F3AD51"/>
            </a:solidFill>
          </p:grpSpPr>
          <p:cxnSp>
            <p:nvCxnSpPr>
              <p:cNvPr id="126" name="Straight Connector 125">
                <a:extLst>
                  <a:ext uri="{FF2B5EF4-FFF2-40B4-BE49-F238E27FC236}">
                    <a16:creationId xmlns:a16="http://schemas.microsoft.com/office/drawing/2014/main" id="{87D1B06D-3A8F-443D-88D7-D7539AC3CB4F}"/>
                  </a:ext>
                </a:extLst>
              </p:cNvPr>
              <p:cNvCxnSpPr>
                <a:cxnSpLocks/>
              </p:cNvCxnSpPr>
              <p:nvPr/>
            </p:nvCxnSpPr>
            <p:spPr>
              <a:xfrm>
                <a:off x="1619037" y="1752073"/>
                <a:ext cx="73934" cy="0"/>
              </a:xfrm>
              <a:prstGeom prst="line">
                <a:avLst/>
              </a:prstGeom>
              <a:grpFill/>
              <a:ln w="12700">
                <a:solidFill>
                  <a:srgbClr val="F3AD5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2EAA482-081B-4580-B7D1-A5303439372B}"/>
                  </a:ext>
                </a:extLst>
              </p:cNvPr>
              <p:cNvCxnSpPr>
                <a:cxnSpLocks/>
              </p:cNvCxnSpPr>
              <p:nvPr/>
            </p:nvCxnSpPr>
            <p:spPr>
              <a:xfrm>
                <a:off x="1619037" y="2196573"/>
                <a:ext cx="73934" cy="0"/>
              </a:xfrm>
              <a:prstGeom prst="line">
                <a:avLst/>
              </a:prstGeom>
              <a:grpFill/>
              <a:ln w="12700">
                <a:solidFill>
                  <a:srgbClr val="F3AD5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7C14664-FA2D-431B-88E2-C8333FB6FDFB}"/>
                  </a:ext>
                </a:extLst>
              </p:cNvPr>
              <p:cNvCxnSpPr/>
              <p:nvPr/>
            </p:nvCxnSpPr>
            <p:spPr>
              <a:xfrm>
                <a:off x="1656004" y="1752073"/>
                <a:ext cx="0" cy="444500"/>
              </a:xfrm>
              <a:prstGeom prst="line">
                <a:avLst/>
              </a:prstGeom>
              <a:grpFill/>
              <a:ln w="12700">
                <a:solidFill>
                  <a:srgbClr val="F3AD51"/>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2B845FE9-B25C-4226-BED5-DF693AD7D345}"/>
                </a:ext>
              </a:extLst>
            </p:cNvPr>
            <p:cNvGrpSpPr/>
            <p:nvPr/>
          </p:nvGrpSpPr>
          <p:grpSpPr>
            <a:xfrm>
              <a:off x="3862707" y="2357700"/>
              <a:ext cx="67480" cy="688270"/>
              <a:chOff x="1619037" y="1752073"/>
              <a:chExt cx="73934" cy="444500"/>
            </a:xfrm>
            <a:solidFill>
              <a:srgbClr val="F3AD51"/>
            </a:solidFill>
          </p:grpSpPr>
          <p:cxnSp>
            <p:nvCxnSpPr>
              <p:cNvPr id="123" name="Straight Connector 122">
                <a:extLst>
                  <a:ext uri="{FF2B5EF4-FFF2-40B4-BE49-F238E27FC236}">
                    <a16:creationId xmlns:a16="http://schemas.microsoft.com/office/drawing/2014/main" id="{293BBFDA-DF9E-4516-9A81-F3F231568D12}"/>
                  </a:ext>
                </a:extLst>
              </p:cNvPr>
              <p:cNvCxnSpPr>
                <a:cxnSpLocks/>
              </p:cNvCxnSpPr>
              <p:nvPr/>
            </p:nvCxnSpPr>
            <p:spPr>
              <a:xfrm>
                <a:off x="1619037" y="1752073"/>
                <a:ext cx="73934" cy="0"/>
              </a:xfrm>
              <a:prstGeom prst="line">
                <a:avLst/>
              </a:prstGeom>
              <a:grpFill/>
              <a:ln w="12700">
                <a:solidFill>
                  <a:srgbClr val="F3AD5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D3453C3-A503-4BF2-989D-86E29C264D5C}"/>
                  </a:ext>
                </a:extLst>
              </p:cNvPr>
              <p:cNvCxnSpPr>
                <a:cxnSpLocks/>
              </p:cNvCxnSpPr>
              <p:nvPr/>
            </p:nvCxnSpPr>
            <p:spPr>
              <a:xfrm>
                <a:off x="1619037" y="2196573"/>
                <a:ext cx="73934" cy="0"/>
              </a:xfrm>
              <a:prstGeom prst="line">
                <a:avLst/>
              </a:prstGeom>
              <a:grpFill/>
              <a:ln w="12700">
                <a:solidFill>
                  <a:srgbClr val="F3AD5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88D71DD-3D31-4F00-A0A6-BFB27E415670}"/>
                  </a:ext>
                </a:extLst>
              </p:cNvPr>
              <p:cNvCxnSpPr/>
              <p:nvPr/>
            </p:nvCxnSpPr>
            <p:spPr>
              <a:xfrm>
                <a:off x="1656004" y="1752073"/>
                <a:ext cx="0" cy="444500"/>
              </a:xfrm>
              <a:prstGeom prst="line">
                <a:avLst/>
              </a:prstGeom>
              <a:grpFill/>
              <a:ln w="12700">
                <a:solidFill>
                  <a:srgbClr val="F3AD51"/>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CF7FEB36-86F9-4C01-8BFD-0DFE051DD502}"/>
                </a:ext>
              </a:extLst>
            </p:cNvPr>
            <p:cNvGrpSpPr/>
            <p:nvPr/>
          </p:nvGrpSpPr>
          <p:grpSpPr>
            <a:xfrm>
              <a:off x="4827424" y="2574633"/>
              <a:ext cx="67480" cy="679382"/>
              <a:chOff x="1619037" y="1752073"/>
              <a:chExt cx="73934" cy="444500"/>
            </a:xfrm>
            <a:solidFill>
              <a:srgbClr val="F3AD51"/>
            </a:solidFill>
          </p:grpSpPr>
          <p:cxnSp>
            <p:nvCxnSpPr>
              <p:cNvPr id="120" name="Straight Connector 119">
                <a:extLst>
                  <a:ext uri="{FF2B5EF4-FFF2-40B4-BE49-F238E27FC236}">
                    <a16:creationId xmlns:a16="http://schemas.microsoft.com/office/drawing/2014/main" id="{2E48758D-4D1B-40E7-9B3D-39D01D19E07C}"/>
                  </a:ext>
                </a:extLst>
              </p:cNvPr>
              <p:cNvCxnSpPr>
                <a:cxnSpLocks/>
              </p:cNvCxnSpPr>
              <p:nvPr/>
            </p:nvCxnSpPr>
            <p:spPr>
              <a:xfrm>
                <a:off x="1619037" y="1752073"/>
                <a:ext cx="73934" cy="0"/>
              </a:xfrm>
              <a:prstGeom prst="line">
                <a:avLst/>
              </a:prstGeom>
              <a:grpFill/>
              <a:ln w="12700">
                <a:solidFill>
                  <a:srgbClr val="F3AD5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058181AD-0555-4474-97F5-C11FA407B26F}"/>
                  </a:ext>
                </a:extLst>
              </p:cNvPr>
              <p:cNvCxnSpPr>
                <a:cxnSpLocks/>
              </p:cNvCxnSpPr>
              <p:nvPr/>
            </p:nvCxnSpPr>
            <p:spPr>
              <a:xfrm>
                <a:off x="1619037" y="2196573"/>
                <a:ext cx="73934" cy="0"/>
              </a:xfrm>
              <a:prstGeom prst="line">
                <a:avLst/>
              </a:prstGeom>
              <a:grpFill/>
              <a:ln w="12700">
                <a:solidFill>
                  <a:srgbClr val="F3AD5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C193BF71-8DE7-477C-AACF-99F54A05BC03}"/>
                  </a:ext>
                </a:extLst>
              </p:cNvPr>
              <p:cNvCxnSpPr/>
              <p:nvPr/>
            </p:nvCxnSpPr>
            <p:spPr>
              <a:xfrm>
                <a:off x="1656004" y="1752073"/>
                <a:ext cx="0" cy="444500"/>
              </a:xfrm>
              <a:prstGeom prst="line">
                <a:avLst/>
              </a:prstGeom>
              <a:grpFill/>
              <a:ln w="12700">
                <a:solidFill>
                  <a:srgbClr val="F3AD51"/>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EE7E77D7-390A-4E6D-BF4D-E66E65115F89}"/>
                </a:ext>
              </a:extLst>
            </p:cNvPr>
            <p:cNvGrpSpPr/>
            <p:nvPr/>
          </p:nvGrpSpPr>
          <p:grpSpPr>
            <a:xfrm>
              <a:off x="6272500" y="2433227"/>
              <a:ext cx="67480" cy="698045"/>
              <a:chOff x="1619037" y="1752073"/>
              <a:chExt cx="73934" cy="444500"/>
            </a:xfrm>
            <a:solidFill>
              <a:srgbClr val="F3AD51"/>
            </a:solidFill>
          </p:grpSpPr>
          <p:cxnSp>
            <p:nvCxnSpPr>
              <p:cNvPr id="117" name="Straight Connector 116">
                <a:extLst>
                  <a:ext uri="{FF2B5EF4-FFF2-40B4-BE49-F238E27FC236}">
                    <a16:creationId xmlns:a16="http://schemas.microsoft.com/office/drawing/2014/main" id="{38B16AFE-210D-47E9-9106-4AEBB1BE55D9}"/>
                  </a:ext>
                </a:extLst>
              </p:cNvPr>
              <p:cNvCxnSpPr>
                <a:cxnSpLocks/>
              </p:cNvCxnSpPr>
              <p:nvPr/>
            </p:nvCxnSpPr>
            <p:spPr>
              <a:xfrm>
                <a:off x="1619037" y="1752073"/>
                <a:ext cx="73934" cy="0"/>
              </a:xfrm>
              <a:prstGeom prst="line">
                <a:avLst/>
              </a:prstGeom>
              <a:grpFill/>
              <a:ln w="12700">
                <a:solidFill>
                  <a:srgbClr val="F3AD5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F0800B8-A0ED-4DBE-9A7A-3D4142C23711}"/>
                  </a:ext>
                </a:extLst>
              </p:cNvPr>
              <p:cNvCxnSpPr>
                <a:cxnSpLocks/>
              </p:cNvCxnSpPr>
              <p:nvPr/>
            </p:nvCxnSpPr>
            <p:spPr>
              <a:xfrm>
                <a:off x="1619037" y="2196573"/>
                <a:ext cx="73934" cy="0"/>
              </a:xfrm>
              <a:prstGeom prst="line">
                <a:avLst/>
              </a:prstGeom>
              <a:grpFill/>
              <a:ln w="12700">
                <a:solidFill>
                  <a:srgbClr val="F3AD5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F3712D9-05EC-4CB3-8EC9-9F035DCAA036}"/>
                  </a:ext>
                </a:extLst>
              </p:cNvPr>
              <p:cNvCxnSpPr/>
              <p:nvPr/>
            </p:nvCxnSpPr>
            <p:spPr>
              <a:xfrm>
                <a:off x="1656004" y="1752073"/>
                <a:ext cx="0" cy="444500"/>
              </a:xfrm>
              <a:prstGeom prst="line">
                <a:avLst/>
              </a:prstGeom>
              <a:grpFill/>
              <a:ln w="12700">
                <a:solidFill>
                  <a:srgbClr val="F3AD51"/>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AEA33B4C-6481-4C54-8F9B-353779812872}"/>
                </a:ext>
              </a:extLst>
            </p:cNvPr>
            <p:cNvGrpSpPr/>
            <p:nvPr/>
          </p:nvGrpSpPr>
          <p:grpSpPr>
            <a:xfrm>
              <a:off x="8200815" y="2328207"/>
              <a:ext cx="67480" cy="713607"/>
              <a:chOff x="1619037" y="1752073"/>
              <a:chExt cx="73934" cy="444500"/>
            </a:xfrm>
            <a:solidFill>
              <a:srgbClr val="F3AD51"/>
            </a:solidFill>
          </p:grpSpPr>
          <p:cxnSp>
            <p:nvCxnSpPr>
              <p:cNvPr id="114" name="Straight Connector 113">
                <a:extLst>
                  <a:ext uri="{FF2B5EF4-FFF2-40B4-BE49-F238E27FC236}">
                    <a16:creationId xmlns:a16="http://schemas.microsoft.com/office/drawing/2014/main" id="{53073F65-CDDE-417F-BCD4-2B515D2A89A7}"/>
                  </a:ext>
                </a:extLst>
              </p:cNvPr>
              <p:cNvCxnSpPr>
                <a:cxnSpLocks/>
              </p:cNvCxnSpPr>
              <p:nvPr/>
            </p:nvCxnSpPr>
            <p:spPr>
              <a:xfrm>
                <a:off x="1619037" y="1752073"/>
                <a:ext cx="73934" cy="0"/>
              </a:xfrm>
              <a:prstGeom prst="line">
                <a:avLst/>
              </a:prstGeom>
              <a:grpFill/>
              <a:ln w="12700">
                <a:solidFill>
                  <a:srgbClr val="F3AD5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46E52D64-2698-4181-98B4-AE4E09902D4C}"/>
                  </a:ext>
                </a:extLst>
              </p:cNvPr>
              <p:cNvCxnSpPr>
                <a:cxnSpLocks/>
              </p:cNvCxnSpPr>
              <p:nvPr/>
            </p:nvCxnSpPr>
            <p:spPr>
              <a:xfrm>
                <a:off x="1619037" y="2196573"/>
                <a:ext cx="73934" cy="0"/>
              </a:xfrm>
              <a:prstGeom prst="line">
                <a:avLst/>
              </a:prstGeom>
              <a:grpFill/>
              <a:ln w="12700">
                <a:solidFill>
                  <a:srgbClr val="F3AD5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16CCC8C-9CC9-4283-866D-D9AB8428AF3F}"/>
                  </a:ext>
                </a:extLst>
              </p:cNvPr>
              <p:cNvCxnSpPr/>
              <p:nvPr/>
            </p:nvCxnSpPr>
            <p:spPr>
              <a:xfrm>
                <a:off x="1656004" y="1752073"/>
                <a:ext cx="0" cy="444500"/>
              </a:xfrm>
              <a:prstGeom prst="line">
                <a:avLst/>
              </a:prstGeom>
              <a:grpFill/>
              <a:ln w="12700">
                <a:solidFill>
                  <a:srgbClr val="F3AD51"/>
                </a:solidFill>
              </a:ln>
            </p:spPr>
            <p:style>
              <a:lnRef idx="1">
                <a:schemeClr val="accent1"/>
              </a:lnRef>
              <a:fillRef idx="0">
                <a:schemeClr val="accent1"/>
              </a:fillRef>
              <a:effectRef idx="0">
                <a:schemeClr val="accent1"/>
              </a:effectRef>
              <a:fontRef idx="minor">
                <a:schemeClr val="tx1"/>
              </a:fontRef>
            </p:style>
          </p:cxnSp>
        </p:grpSp>
        <p:sp>
          <p:nvSpPr>
            <p:cNvPr id="61" name="Rectangle 60">
              <a:extLst>
                <a:ext uri="{FF2B5EF4-FFF2-40B4-BE49-F238E27FC236}">
                  <a16:creationId xmlns:a16="http://schemas.microsoft.com/office/drawing/2014/main" id="{B78900DC-3C19-4053-B41F-CD7766827F0A}"/>
                </a:ext>
              </a:extLst>
            </p:cNvPr>
            <p:cNvSpPr/>
            <p:nvPr/>
          </p:nvSpPr>
          <p:spPr>
            <a:xfrm>
              <a:off x="2182020" y="3308334"/>
              <a:ext cx="61576" cy="63335"/>
            </a:xfrm>
            <a:prstGeom prst="rect">
              <a:avLst/>
            </a:prstGeom>
            <a:solidFill>
              <a:srgbClr val="F3AD51"/>
            </a:solidFill>
            <a:ln>
              <a:solidFill>
                <a:srgbClr val="F3AD51"/>
              </a:solid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609562">
                <a:defRPr/>
              </a:pPr>
              <a:endParaRPr lang="en-US" sz="1400">
                <a:solidFill>
                  <a:srgbClr val="000000">
                    <a:lumMod val="65000"/>
                    <a:lumOff val="35000"/>
                  </a:srgbClr>
                </a:solidFill>
                <a:cs typeface="Arial" panose="020B0604020202020204" pitchFamily="34" charset="0"/>
              </a:endParaRPr>
            </a:p>
          </p:txBody>
        </p:sp>
        <p:sp>
          <p:nvSpPr>
            <p:cNvPr id="62" name="Rectangle 61">
              <a:extLst>
                <a:ext uri="{FF2B5EF4-FFF2-40B4-BE49-F238E27FC236}">
                  <a16:creationId xmlns:a16="http://schemas.microsoft.com/office/drawing/2014/main" id="{52D3A508-F755-448B-8464-A1221E5AF4EF}"/>
                </a:ext>
              </a:extLst>
            </p:cNvPr>
            <p:cNvSpPr/>
            <p:nvPr/>
          </p:nvSpPr>
          <p:spPr>
            <a:xfrm>
              <a:off x="2428326" y="3074185"/>
              <a:ext cx="64376" cy="63335"/>
            </a:xfrm>
            <a:prstGeom prst="rect">
              <a:avLst/>
            </a:prstGeom>
            <a:solidFill>
              <a:srgbClr val="F3AD51"/>
            </a:solidFill>
            <a:ln>
              <a:solidFill>
                <a:srgbClr val="F3AD51"/>
              </a:solid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609562">
                <a:defRPr/>
              </a:pPr>
              <a:endParaRPr lang="en-US" sz="1400">
                <a:solidFill>
                  <a:srgbClr val="000000">
                    <a:lumMod val="65000"/>
                    <a:lumOff val="35000"/>
                  </a:srgbClr>
                </a:solidFill>
                <a:cs typeface="Arial" panose="020B0604020202020204" pitchFamily="34" charset="0"/>
              </a:endParaRPr>
            </a:p>
          </p:txBody>
        </p:sp>
        <p:sp>
          <p:nvSpPr>
            <p:cNvPr id="63" name="Rectangle 62">
              <a:extLst>
                <a:ext uri="{FF2B5EF4-FFF2-40B4-BE49-F238E27FC236}">
                  <a16:creationId xmlns:a16="http://schemas.microsoft.com/office/drawing/2014/main" id="{D6C9E9E5-307A-4FCA-B3DC-BAA19286913F}"/>
                </a:ext>
              </a:extLst>
            </p:cNvPr>
            <p:cNvSpPr/>
            <p:nvPr/>
          </p:nvSpPr>
          <p:spPr>
            <a:xfrm>
              <a:off x="2901345" y="2815086"/>
              <a:ext cx="64374" cy="63336"/>
            </a:xfrm>
            <a:prstGeom prst="rect">
              <a:avLst/>
            </a:prstGeom>
            <a:solidFill>
              <a:srgbClr val="F3AD51"/>
            </a:solidFill>
            <a:ln>
              <a:solidFill>
                <a:srgbClr val="F3AD51"/>
              </a:solid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609562">
                <a:defRPr/>
              </a:pPr>
              <a:endParaRPr lang="en-US" sz="1400">
                <a:solidFill>
                  <a:srgbClr val="000000">
                    <a:lumMod val="65000"/>
                    <a:lumOff val="35000"/>
                  </a:srgbClr>
                </a:solidFill>
                <a:cs typeface="Arial" panose="020B0604020202020204" pitchFamily="34" charset="0"/>
              </a:endParaRPr>
            </a:p>
          </p:txBody>
        </p:sp>
        <p:sp>
          <p:nvSpPr>
            <p:cNvPr id="64" name="Rectangle 63">
              <a:extLst>
                <a:ext uri="{FF2B5EF4-FFF2-40B4-BE49-F238E27FC236}">
                  <a16:creationId xmlns:a16="http://schemas.microsoft.com/office/drawing/2014/main" id="{4CD938EE-7157-4BC8-890E-0F47E71DFADD}"/>
                </a:ext>
              </a:extLst>
            </p:cNvPr>
            <p:cNvSpPr/>
            <p:nvPr/>
          </p:nvSpPr>
          <p:spPr>
            <a:xfrm>
              <a:off x="3388359" y="2747913"/>
              <a:ext cx="64374" cy="63335"/>
            </a:xfrm>
            <a:prstGeom prst="rect">
              <a:avLst/>
            </a:prstGeom>
            <a:solidFill>
              <a:srgbClr val="F3AD51"/>
            </a:solidFill>
            <a:ln>
              <a:solidFill>
                <a:srgbClr val="F3AD51"/>
              </a:solid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609562">
                <a:defRPr/>
              </a:pPr>
              <a:endParaRPr lang="en-US" sz="1400">
                <a:solidFill>
                  <a:srgbClr val="000000">
                    <a:lumMod val="65000"/>
                    <a:lumOff val="35000"/>
                  </a:srgbClr>
                </a:solidFill>
                <a:cs typeface="Arial" panose="020B0604020202020204" pitchFamily="34" charset="0"/>
              </a:endParaRPr>
            </a:p>
          </p:txBody>
        </p:sp>
        <p:sp>
          <p:nvSpPr>
            <p:cNvPr id="65" name="Rectangle 64">
              <a:extLst>
                <a:ext uri="{FF2B5EF4-FFF2-40B4-BE49-F238E27FC236}">
                  <a16:creationId xmlns:a16="http://schemas.microsoft.com/office/drawing/2014/main" id="{09A76079-099F-45AD-B145-293F83A10244}"/>
                </a:ext>
              </a:extLst>
            </p:cNvPr>
            <p:cNvSpPr/>
            <p:nvPr/>
          </p:nvSpPr>
          <p:spPr>
            <a:xfrm>
              <a:off x="3864176" y="2678820"/>
              <a:ext cx="64374" cy="63335"/>
            </a:xfrm>
            <a:prstGeom prst="rect">
              <a:avLst/>
            </a:prstGeom>
            <a:solidFill>
              <a:srgbClr val="F3AD51"/>
            </a:solidFill>
            <a:ln>
              <a:solidFill>
                <a:srgbClr val="F3AD51"/>
              </a:solid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609562">
                <a:defRPr/>
              </a:pPr>
              <a:endParaRPr lang="en-US" sz="1400">
                <a:solidFill>
                  <a:srgbClr val="000000">
                    <a:lumMod val="65000"/>
                    <a:lumOff val="35000"/>
                  </a:srgbClr>
                </a:solidFill>
                <a:cs typeface="Arial" panose="020B0604020202020204" pitchFamily="34" charset="0"/>
              </a:endParaRPr>
            </a:p>
          </p:txBody>
        </p:sp>
        <p:sp>
          <p:nvSpPr>
            <p:cNvPr id="66" name="Rectangle 65">
              <a:extLst>
                <a:ext uri="{FF2B5EF4-FFF2-40B4-BE49-F238E27FC236}">
                  <a16:creationId xmlns:a16="http://schemas.microsoft.com/office/drawing/2014/main" id="{3486A3B7-9890-463D-93D9-5630EE33088D}"/>
                </a:ext>
              </a:extLst>
            </p:cNvPr>
            <p:cNvSpPr/>
            <p:nvPr/>
          </p:nvSpPr>
          <p:spPr>
            <a:xfrm>
              <a:off x="4829805" y="2882261"/>
              <a:ext cx="64376" cy="63335"/>
            </a:xfrm>
            <a:prstGeom prst="rect">
              <a:avLst/>
            </a:prstGeom>
            <a:solidFill>
              <a:srgbClr val="F3AD51"/>
            </a:solidFill>
            <a:ln>
              <a:solidFill>
                <a:srgbClr val="F3AD51"/>
              </a:solid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609562">
                <a:defRPr/>
              </a:pPr>
              <a:endParaRPr lang="en-US" sz="1400">
                <a:solidFill>
                  <a:srgbClr val="000000">
                    <a:lumMod val="65000"/>
                    <a:lumOff val="35000"/>
                  </a:srgbClr>
                </a:solidFill>
                <a:cs typeface="Arial" panose="020B0604020202020204" pitchFamily="34" charset="0"/>
              </a:endParaRPr>
            </a:p>
          </p:txBody>
        </p:sp>
        <p:sp>
          <p:nvSpPr>
            <p:cNvPr id="67" name="Rectangle 66">
              <a:extLst>
                <a:ext uri="{FF2B5EF4-FFF2-40B4-BE49-F238E27FC236}">
                  <a16:creationId xmlns:a16="http://schemas.microsoft.com/office/drawing/2014/main" id="{152C5C5E-5951-414B-9BAE-465731836EFB}"/>
                </a:ext>
              </a:extLst>
            </p:cNvPr>
            <p:cNvSpPr/>
            <p:nvPr/>
          </p:nvSpPr>
          <p:spPr>
            <a:xfrm>
              <a:off x="6276851" y="2751752"/>
              <a:ext cx="61576" cy="65254"/>
            </a:xfrm>
            <a:prstGeom prst="rect">
              <a:avLst/>
            </a:prstGeom>
            <a:solidFill>
              <a:srgbClr val="F3AD51"/>
            </a:solidFill>
            <a:ln>
              <a:solidFill>
                <a:srgbClr val="F3AD51"/>
              </a:solid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609562">
                <a:defRPr/>
              </a:pPr>
              <a:endParaRPr lang="en-US" sz="1400">
                <a:solidFill>
                  <a:srgbClr val="000000">
                    <a:lumMod val="65000"/>
                    <a:lumOff val="35000"/>
                  </a:srgbClr>
                </a:solidFill>
                <a:cs typeface="Arial" panose="020B0604020202020204" pitchFamily="34" charset="0"/>
              </a:endParaRPr>
            </a:p>
          </p:txBody>
        </p:sp>
        <p:sp>
          <p:nvSpPr>
            <p:cNvPr id="68" name="Rectangle 67">
              <a:extLst>
                <a:ext uri="{FF2B5EF4-FFF2-40B4-BE49-F238E27FC236}">
                  <a16:creationId xmlns:a16="http://schemas.microsoft.com/office/drawing/2014/main" id="{0C33BFAB-01C7-4B37-ACB3-662C99FDCD05}"/>
                </a:ext>
              </a:extLst>
            </p:cNvPr>
            <p:cNvSpPr/>
            <p:nvPr/>
          </p:nvSpPr>
          <p:spPr>
            <a:xfrm>
              <a:off x="8205311" y="2657708"/>
              <a:ext cx="61576" cy="63336"/>
            </a:xfrm>
            <a:prstGeom prst="rect">
              <a:avLst/>
            </a:prstGeom>
            <a:solidFill>
              <a:srgbClr val="F3AD51"/>
            </a:solidFill>
            <a:ln>
              <a:solidFill>
                <a:srgbClr val="F3AD51"/>
              </a:solid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609562">
                <a:defRPr/>
              </a:pPr>
              <a:endParaRPr lang="en-US" sz="1400">
                <a:solidFill>
                  <a:srgbClr val="000000">
                    <a:lumMod val="65000"/>
                    <a:lumOff val="35000"/>
                  </a:srgbClr>
                </a:solidFill>
                <a:cs typeface="Arial" panose="020B0604020202020204" pitchFamily="34" charset="0"/>
              </a:endParaRPr>
            </a:p>
          </p:txBody>
        </p:sp>
        <p:sp>
          <p:nvSpPr>
            <p:cNvPr id="69" name="Rectangle 68">
              <a:extLst>
                <a:ext uri="{FF2B5EF4-FFF2-40B4-BE49-F238E27FC236}">
                  <a16:creationId xmlns:a16="http://schemas.microsoft.com/office/drawing/2014/main" id="{BA30140B-9EFC-4048-9BAE-4718B6DBEBAD}"/>
                </a:ext>
              </a:extLst>
            </p:cNvPr>
            <p:cNvSpPr/>
            <p:nvPr/>
          </p:nvSpPr>
          <p:spPr>
            <a:xfrm>
              <a:off x="8230502" y="3997343"/>
              <a:ext cx="64374" cy="6525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609562">
                <a:defRPr/>
              </a:pPr>
              <a:endParaRPr lang="en-US" sz="1400">
                <a:solidFill>
                  <a:srgbClr val="000000">
                    <a:lumMod val="65000"/>
                    <a:lumOff val="35000"/>
                  </a:srgbClr>
                </a:solidFill>
                <a:cs typeface="Arial" panose="020B0604020202020204" pitchFamily="34" charset="0"/>
              </a:endParaRPr>
            </a:p>
          </p:txBody>
        </p:sp>
        <p:sp>
          <p:nvSpPr>
            <p:cNvPr id="70" name="Rectangle 69">
              <a:extLst>
                <a:ext uri="{FF2B5EF4-FFF2-40B4-BE49-F238E27FC236}">
                  <a16:creationId xmlns:a16="http://schemas.microsoft.com/office/drawing/2014/main" id="{C049B610-95B9-4337-BD94-0B5F139CEF2B}"/>
                </a:ext>
              </a:extLst>
            </p:cNvPr>
            <p:cNvSpPr/>
            <p:nvPr/>
          </p:nvSpPr>
          <p:spPr>
            <a:xfrm>
              <a:off x="6296443" y="3907139"/>
              <a:ext cx="64376" cy="6525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609562">
                <a:defRPr/>
              </a:pPr>
              <a:endParaRPr lang="en-US" sz="1400">
                <a:solidFill>
                  <a:srgbClr val="000000">
                    <a:lumMod val="65000"/>
                    <a:lumOff val="35000"/>
                  </a:srgbClr>
                </a:solidFill>
                <a:cs typeface="Arial" panose="020B0604020202020204" pitchFamily="34" charset="0"/>
              </a:endParaRPr>
            </a:p>
          </p:txBody>
        </p:sp>
        <p:sp>
          <p:nvSpPr>
            <p:cNvPr id="71" name="Rectangle 70">
              <a:extLst>
                <a:ext uri="{FF2B5EF4-FFF2-40B4-BE49-F238E27FC236}">
                  <a16:creationId xmlns:a16="http://schemas.microsoft.com/office/drawing/2014/main" id="{8142DE6A-991C-4567-AE5B-4B0AD93AD311}"/>
                </a:ext>
              </a:extLst>
            </p:cNvPr>
            <p:cNvSpPr/>
            <p:nvPr/>
          </p:nvSpPr>
          <p:spPr>
            <a:xfrm>
              <a:off x="4852196" y="4133610"/>
              <a:ext cx="61576" cy="6333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609562">
                <a:defRPr/>
              </a:pPr>
              <a:endParaRPr lang="en-US" sz="1400">
                <a:solidFill>
                  <a:srgbClr val="000000">
                    <a:lumMod val="65000"/>
                    <a:lumOff val="35000"/>
                  </a:srgbClr>
                </a:solidFill>
                <a:cs typeface="Arial" panose="020B0604020202020204" pitchFamily="34" charset="0"/>
              </a:endParaRPr>
            </a:p>
          </p:txBody>
        </p:sp>
        <p:sp>
          <p:nvSpPr>
            <p:cNvPr id="72" name="Rectangle 71">
              <a:extLst>
                <a:ext uri="{FF2B5EF4-FFF2-40B4-BE49-F238E27FC236}">
                  <a16:creationId xmlns:a16="http://schemas.microsoft.com/office/drawing/2014/main" id="{0E37C096-0317-4C8E-9556-B75D448D203A}"/>
                </a:ext>
              </a:extLst>
            </p:cNvPr>
            <p:cNvSpPr/>
            <p:nvPr/>
          </p:nvSpPr>
          <p:spPr>
            <a:xfrm>
              <a:off x="3894963" y="4022294"/>
              <a:ext cx="61576" cy="6333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609562">
                <a:defRPr/>
              </a:pPr>
              <a:endParaRPr lang="en-US" sz="1400">
                <a:solidFill>
                  <a:srgbClr val="000000">
                    <a:lumMod val="65000"/>
                    <a:lumOff val="35000"/>
                  </a:srgbClr>
                </a:solidFill>
                <a:cs typeface="Arial" panose="020B0604020202020204" pitchFamily="34" charset="0"/>
              </a:endParaRPr>
            </a:p>
          </p:txBody>
        </p:sp>
        <p:sp>
          <p:nvSpPr>
            <p:cNvPr id="73" name="Rectangle 72">
              <a:extLst>
                <a:ext uri="{FF2B5EF4-FFF2-40B4-BE49-F238E27FC236}">
                  <a16:creationId xmlns:a16="http://schemas.microsoft.com/office/drawing/2014/main" id="{3911239F-FBB8-4378-82A1-520B50276A07}"/>
                </a:ext>
              </a:extLst>
            </p:cNvPr>
            <p:cNvSpPr/>
            <p:nvPr/>
          </p:nvSpPr>
          <p:spPr>
            <a:xfrm>
              <a:off x="3407950" y="4008858"/>
              <a:ext cx="61576" cy="6525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609562">
                <a:defRPr/>
              </a:pPr>
              <a:endParaRPr lang="en-US" sz="1400">
                <a:solidFill>
                  <a:srgbClr val="000000">
                    <a:lumMod val="65000"/>
                    <a:lumOff val="35000"/>
                  </a:srgbClr>
                </a:solidFill>
                <a:cs typeface="Arial" panose="020B0604020202020204" pitchFamily="34" charset="0"/>
              </a:endParaRPr>
            </a:p>
          </p:txBody>
        </p:sp>
        <p:sp>
          <p:nvSpPr>
            <p:cNvPr id="74" name="Rectangle 73">
              <a:extLst>
                <a:ext uri="{FF2B5EF4-FFF2-40B4-BE49-F238E27FC236}">
                  <a16:creationId xmlns:a16="http://schemas.microsoft.com/office/drawing/2014/main" id="{14F843E7-AECB-457B-BCD5-E50DBE181086}"/>
                </a:ext>
              </a:extLst>
            </p:cNvPr>
            <p:cNvSpPr/>
            <p:nvPr/>
          </p:nvSpPr>
          <p:spPr>
            <a:xfrm>
              <a:off x="2932133" y="4029971"/>
              <a:ext cx="61576" cy="6333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609562">
                <a:defRPr/>
              </a:pPr>
              <a:endParaRPr lang="en-US" sz="1400">
                <a:solidFill>
                  <a:srgbClr val="000000">
                    <a:lumMod val="65000"/>
                    <a:lumOff val="35000"/>
                  </a:srgbClr>
                </a:solidFill>
                <a:cs typeface="Arial" panose="020B0604020202020204" pitchFamily="34" charset="0"/>
              </a:endParaRPr>
            </a:p>
          </p:txBody>
        </p:sp>
        <p:sp>
          <p:nvSpPr>
            <p:cNvPr id="75" name="Rectangle 74">
              <a:extLst>
                <a:ext uri="{FF2B5EF4-FFF2-40B4-BE49-F238E27FC236}">
                  <a16:creationId xmlns:a16="http://schemas.microsoft.com/office/drawing/2014/main" id="{F0F0D18A-4DB0-4F44-9D59-062F4A7733EB}"/>
                </a:ext>
              </a:extLst>
            </p:cNvPr>
            <p:cNvSpPr/>
            <p:nvPr/>
          </p:nvSpPr>
          <p:spPr>
            <a:xfrm>
              <a:off x="2447919" y="4114418"/>
              <a:ext cx="61576" cy="6333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609562">
                <a:defRPr/>
              </a:pPr>
              <a:endParaRPr lang="en-US" sz="1400">
                <a:solidFill>
                  <a:srgbClr val="000000">
                    <a:lumMod val="65000"/>
                    <a:lumOff val="35000"/>
                  </a:srgbClr>
                </a:solidFill>
                <a:cs typeface="Arial" panose="020B0604020202020204" pitchFamily="34" charset="0"/>
              </a:endParaRPr>
            </a:p>
          </p:txBody>
        </p:sp>
        <p:sp>
          <p:nvSpPr>
            <p:cNvPr id="76" name="Rectangle 75">
              <a:extLst>
                <a:ext uri="{FF2B5EF4-FFF2-40B4-BE49-F238E27FC236}">
                  <a16:creationId xmlns:a16="http://schemas.microsoft.com/office/drawing/2014/main" id="{EFB24E0B-3B29-4D32-8BC7-710C47733829}"/>
                </a:ext>
              </a:extLst>
            </p:cNvPr>
            <p:cNvSpPr/>
            <p:nvPr/>
          </p:nvSpPr>
          <p:spPr>
            <a:xfrm>
              <a:off x="2207211" y="4425336"/>
              <a:ext cx="64374" cy="6525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609562">
                <a:defRPr/>
              </a:pPr>
              <a:endParaRPr lang="en-US" sz="1400">
                <a:solidFill>
                  <a:srgbClr val="000000">
                    <a:lumMod val="65000"/>
                    <a:lumOff val="35000"/>
                  </a:srgbClr>
                </a:solidFill>
                <a:cs typeface="Arial" panose="020B0604020202020204" pitchFamily="34" charset="0"/>
              </a:endParaRPr>
            </a:p>
          </p:txBody>
        </p:sp>
        <p:sp>
          <p:nvSpPr>
            <p:cNvPr id="77" name="Rectangle 76">
              <a:extLst>
                <a:ext uri="{FF2B5EF4-FFF2-40B4-BE49-F238E27FC236}">
                  <a16:creationId xmlns:a16="http://schemas.microsoft.com/office/drawing/2014/main" id="{81DAC2FB-55C2-4BA1-BFE5-720E07FA0E33}"/>
                </a:ext>
              </a:extLst>
            </p:cNvPr>
            <p:cNvSpPr/>
            <p:nvPr/>
          </p:nvSpPr>
          <p:spPr>
            <a:xfrm>
              <a:off x="1974900" y="4968482"/>
              <a:ext cx="64376" cy="63336"/>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609562">
                <a:defRPr/>
              </a:pPr>
              <a:endParaRPr lang="en-US" sz="1400">
                <a:solidFill>
                  <a:srgbClr val="000000">
                    <a:lumMod val="65000"/>
                    <a:lumOff val="35000"/>
                  </a:srgbClr>
                </a:solidFill>
                <a:cs typeface="Arial" panose="020B0604020202020204" pitchFamily="34" charset="0"/>
              </a:endParaRPr>
            </a:p>
          </p:txBody>
        </p:sp>
        <p:grpSp>
          <p:nvGrpSpPr>
            <p:cNvPr id="78" name="Group 77">
              <a:extLst>
                <a:ext uri="{FF2B5EF4-FFF2-40B4-BE49-F238E27FC236}">
                  <a16:creationId xmlns:a16="http://schemas.microsoft.com/office/drawing/2014/main" id="{87972275-9971-47B1-927B-9783D60D273C}"/>
                </a:ext>
              </a:extLst>
            </p:cNvPr>
            <p:cNvGrpSpPr/>
            <p:nvPr/>
          </p:nvGrpSpPr>
          <p:grpSpPr>
            <a:xfrm>
              <a:off x="8228717" y="3682633"/>
              <a:ext cx="67480" cy="713607"/>
              <a:chOff x="1619037" y="1752073"/>
              <a:chExt cx="73934" cy="444500"/>
            </a:xfrm>
            <a:solidFill>
              <a:srgbClr val="12839E"/>
            </a:solidFill>
          </p:grpSpPr>
          <p:cxnSp>
            <p:nvCxnSpPr>
              <p:cNvPr id="111" name="Straight Connector 110">
                <a:extLst>
                  <a:ext uri="{FF2B5EF4-FFF2-40B4-BE49-F238E27FC236}">
                    <a16:creationId xmlns:a16="http://schemas.microsoft.com/office/drawing/2014/main" id="{255EFCC2-736B-4E96-8E4E-6088D42AB4F5}"/>
                  </a:ext>
                </a:extLst>
              </p:cNvPr>
              <p:cNvCxnSpPr>
                <a:cxnSpLocks/>
              </p:cNvCxnSpPr>
              <p:nvPr/>
            </p:nvCxnSpPr>
            <p:spPr>
              <a:xfrm>
                <a:off x="1619037" y="1752073"/>
                <a:ext cx="73934" cy="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2D33862-21E0-41E1-9959-CF91FED4EC45}"/>
                  </a:ext>
                </a:extLst>
              </p:cNvPr>
              <p:cNvCxnSpPr>
                <a:cxnSpLocks/>
              </p:cNvCxnSpPr>
              <p:nvPr/>
            </p:nvCxnSpPr>
            <p:spPr>
              <a:xfrm>
                <a:off x="1619037" y="2196573"/>
                <a:ext cx="73934" cy="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9A4B4CD-E4A5-4DE9-84A7-C5C2FA8E297D}"/>
                  </a:ext>
                </a:extLst>
              </p:cNvPr>
              <p:cNvCxnSpPr/>
              <p:nvPr/>
            </p:nvCxnSpPr>
            <p:spPr>
              <a:xfrm>
                <a:off x="1656005" y="1752073"/>
                <a:ext cx="0" cy="444500"/>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3813" name="Group 78">
              <a:extLst>
                <a:ext uri="{FF2B5EF4-FFF2-40B4-BE49-F238E27FC236}">
                  <a16:creationId xmlns:a16="http://schemas.microsoft.com/office/drawing/2014/main" id="{6E3C3732-7002-1550-938B-6D8F5F7D55EB}"/>
                </a:ext>
              </a:extLst>
            </p:cNvPr>
            <p:cNvGrpSpPr>
              <a:grpSpLocks/>
            </p:cNvGrpSpPr>
            <p:nvPr/>
          </p:nvGrpSpPr>
          <p:grpSpPr bwMode="auto">
            <a:xfrm>
              <a:off x="6293241" y="3577357"/>
              <a:ext cx="67480" cy="713607"/>
              <a:chOff x="1619037" y="1752073"/>
              <a:chExt cx="73934" cy="444500"/>
            </a:xfrm>
          </p:grpSpPr>
          <p:cxnSp>
            <p:nvCxnSpPr>
              <p:cNvPr id="108" name="Straight Connector 107">
                <a:extLst>
                  <a:ext uri="{FF2B5EF4-FFF2-40B4-BE49-F238E27FC236}">
                    <a16:creationId xmlns:a16="http://schemas.microsoft.com/office/drawing/2014/main" id="{D729D775-8273-4953-8A1A-5A169D05DD4C}"/>
                  </a:ext>
                </a:extLst>
              </p:cNvPr>
              <p:cNvCxnSpPr>
                <a:cxnSpLocks/>
              </p:cNvCxnSpPr>
              <p:nvPr/>
            </p:nvCxnSpPr>
            <p:spPr>
              <a:xfrm>
                <a:off x="1619479" y="1751868"/>
                <a:ext cx="736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C28BDB9-F4BF-406C-8253-5CF243BDAE54}"/>
                  </a:ext>
                </a:extLst>
              </p:cNvPr>
              <p:cNvCxnSpPr>
                <a:cxnSpLocks/>
              </p:cNvCxnSpPr>
              <p:nvPr/>
            </p:nvCxnSpPr>
            <p:spPr>
              <a:xfrm>
                <a:off x="1619479" y="2196588"/>
                <a:ext cx="736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8E5F140-A109-4A10-88A6-0A34A96B853A}"/>
                  </a:ext>
                </a:extLst>
              </p:cNvPr>
              <p:cNvCxnSpPr/>
              <p:nvPr/>
            </p:nvCxnSpPr>
            <p:spPr>
              <a:xfrm>
                <a:off x="1656279" y="1751868"/>
                <a:ext cx="0" cy="44472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3814" name="Group 79">
              <a:extLst>
                <a:ext uri="{FF2B5EF4-FFF2-40B4-BE49-F238E27FC236}">
                  <a16:creationId xmlns:a16="http://schemas.microsoft.com/office/drawing/2014/main" id="{9173A8F9-D722-1932-9E50-079F694A2B93}"/>
                </a:ext>
              </a:extLst>
            </p:cNvPr>
            <p:cNvGrpSpPr>
              <a:grpSpLocks/>
            </p:cNvGrpSpPr>
            <p:nvPr/>
          </p:nvGrpSpPr>
          <p:grpSpPr bwMode="auto">
            <a:xfrm>
              <a:off x="4848536" y="3815595"/>
              <a:ext cx="67480" cy="678366"/>
              <a:chOff x="1619037" y="1752073"/>
              <a:chExt cx="73934" cy="444500"/>
            </a:xfrm>
          </p:grpSpPr>
          <p:cxnSp>
            <p:nvCxnSpPr>
              <p:cNvPr id="105" name="Straight Connector 104">
                <a:extLst>
                  <a:ext uri="{FF2B5EF4-FFF2-40B4-BE49-F238E27FC236}">
                    <a16:creationId xmlns:a16="http://schemas.microsoft.com/office/drawing/2014/main" id="{ED3C1A4C-F46E-48EA-8995-9D880A92C57C}"/>
                  </a:ext>
                </a:extLst>
              </p:cNvPr>
              <p:cNvCxnSpPr>
                <a:cxnSpLocks/>
              </p:cNvCxnSpPr>
              <p:nvPr/>
            </p:nvCxnSpPr>
            <p:spPr>
              <a:xfrm>
                <a:off x="1619982" y="1751693"/>
                <a:ext cx="736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248462B-7880-4767-A3C4-995DB265F13E}"/>
                  </a:ext>
                </a:extLst>
              </p:cNvPr>
              <p:cNvCxnSpPr>
                <a:cxnSpLocks/>
              </p:cNvCxnSpPr>
              <p:nvPr/>
            </p:nvCxnSpPr>
            <p:spPr>
              <a:xfrm>
                <a:off x="1619982" y="2196880"/>
                <a:ext cx="736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464BEBE-BC87-4B01-A79E-5A523EB8A755}"/>
                  </a:ext>
                </a:extLst>
              </p:cNvPr>
              <p:cNvCxnSpPr/>
              <p:nvPr/>
            </p:nvCxnSpPr>
            <p:spPr>
              <a:xfrm>
                <a:off x="1656782" y="1751693"/>
                <a:ext cx="0" cy="4451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FC25380E-7938-4FA1-AECD-BFFE020E8115}"/>
                </a:ext>
              </a:extLst>
            </p:cNvPr>
            <p:cNvGrpSpPr/>
            <p:nvPr/>
          </p:nvGrpSpPr>
          <p:grpSpPr>
            <a:xfrm>
              <a:off x="3888256" y="3703036"/>
              <a:ext cx="67480" cy="686902"/>
              <a:chOff x="1619037" y="1752073"/>
              <a:chExt cx="73934" cy="444500"/>
            </a:xfrm>
            <a:solidFill>
              <a:srgbClr val="12839E"/>
            </a:solidFill>
          </p:grpSpPr>
          <p:cxnSp>
            <p:nvCxnSpPr>
              <p:cNvPr id="102" name="Straight Connector 101">
                <a:extLst>
                  <a:ext uri="{FF2B5EF4-FFF2-40B4-BE49-F238E27FC236}">
                    <a16:creationId xmlns:a16="http://schemas.microsoft.com/office/drawing/2014/main" id="{CE64818A-B49B-4F22-83E3-BA79CD447326}"/>
                  </a:ext>
                </a:extLst>
              </p:cNvPr>
              <p:cNvCxnSpPr>
                <a:cxnSpLocks/>
              </p:cNvCxnSpPr>
              <p:nvPr/>
            </p:nvCxnSpPr>
            <p:spPr>
              <a:xfrm>
                <a:off x="1619037" y="1752073"/>
                <a:ext cx="73934" cy="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0163539-D8C1-489F-B842-5F7708BC6F5F}"/>
                  </a:ext>
                </a:extLst>
              </p:cNvPr>
              <p:cNvCxnSpPr>
                <a:cxnSpLocks/>
              </p:cNvCxnSpPr>
              <p:nvPr/>
            </p:nvCxnSpPr>
            <p:spPr>
              <a:xfrm>
                <a:off x="1619037" y="2196573"/>
                <a:ext cx="73934" cy="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2941DEA-B66D-426C-83F2-29C718439BFE}"/>
                  </a:ext>
                </a:extLst>
              </p:cNvPr>
              <p:cNvCxnSpPr/>
              <p:nvPr/>
            </p:nvCxnSpPr>
            <p:spPr>
              <a:xfrm>
                <a:off x="1656004" y="1752073"/>
                <a:ext cx="0" cy="444500"/>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CA0E87EB-D30F-4190-88B3-F98D678D7D05}"/>
                </a:ext>
              </a:extLst>
            </p:cNvPr>
            <p:cNvGrpSpPr/>
            <p:nvPr/>
          </p:nvGrpSpPr>
          <p:grpSpPr>
            <a:xfrm>
              <a:off x="3403830" y="3689758"/>
              <a:ext cx="67480" cy="686902"/>
              <a:chOff x="1619037" y="1752073"/>
              <a:chExt cx="73934" cy="444500"/>
            </a:xfrm>
            <a:solidFill>
              <a:srgbClr val="12839E"/>
            </a:solidFill>
          </p:grpSpPr>
          <p:cxnSp>
            <p:nvCxnSpPr>
              <p:cNvPr id="99" name="Straight Connector 98">
                <a:extLst>
                  <a:ext uri="{FF2B5EF4-FFF2-40B4-BE49-F238E27FC236}">
                    <a16:creationId xmlns:a16="http://schemas.microsoft.com/office/drawing/2014/main" id="{E0579B31-0635-40AA-ADA7-19E730405CC1}"/>
                  </a:ext>
                </a:extLst>
              </p:cNvPr>
              <p:cNvCxnSpPr>
                <a:cxnSpLocks/>
              </p:cNvCxnSpPr>
              <p:nvPr/>
            </p:nvCxnSpPr>
            <p:spPr>
              <a:xfrm>
                <a:off x="1619037" y="1752073"/>
                <a:ext cx="73934" cy="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B85D9C67-968C-4409-B19E-A7DB556C1859}"/>
                  </a:ext>
                </a:extLst>
              </p:cNvPr>
              <p:cNvCxnSpPr>
                <a:cxnSpLocks/>
              </p:cNvCxnSpPr>
              <p:nvPr/>
            </p:nvCxnSpPr>
            <p:spPr>
              <a:xfrm>
                <a:off x="1619037" y="2196573"/>
                <a:ext cx="73934" cy="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DB29760-6EEC-4489-9EBE-B7A7AAD55652}"/>
                  </a:ext>
                </a:extLst>
              </p:cNvPr>
              <p:cNvCxnSpPr/>
              <p:nvPr/>
            </p:nvCxnSpPr>
            <p:spPr>
              <a:xfrm>
                <a:off x="1656004" y="1752073"/>
                <a:ext cx="0" cy="444500"/>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1CED4333-E2C6-4DAB-94D3-B00BF042C54B}"/>
                </a:ext>
              </a:extLst>
            </p:cNvPr>
            <p:cNvGrpSpPr/>
            <p:nvPr/>
          </p:nvGrpSpPr>
          <p:grpSpPr>
            <a:xfrm>
              <a:off x="2927981" y="3723926"/>
              <a:ext cx="67480" cy="661852"/>
              <a:chOff x="1619037" y="1752073"/>
              <a:chExt cx="73934" cy="444500"/>
            </a:xfrm>
            <a:solidFill>
              <a:srgbClr val="12839E"/>
            </a:solidFill>
          </p:grpSpPr>
          <p:cxnSp>
            <p:nvCxnSpPr>
              <p:cNvPr id="96" name="Straight Connector 95">
                <a:extLst>
                  <a:ext uri="{FF2B5EF4-FFF2-40B4-BE49-F238E27FC236}">
                    <a16:creationId xmlns:a16="http://schemas.microsoft.com/office/drawing/2014/main" id="{802C8C94-7A94-4BBD-B405-9858FD85EAF1}"/>
                  </a:ext>
                </a:extLst>
              </p:cNvPr>
              <p:cNvCxnSpPr>
                <a:cxnSpLocks/>
              </p:cNvCxnSpPr>
              <p:nvPr/>
            </p:nvCxnSpPr>
            <p:spPr>
              <a:xfrm>
                <a:off x="1619037" y="1752073"/>
                <a:ext cx="73934" cy="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C4ED9AE-2C64-4F84-A542-5B6EC0CFDE08}"/>
                  </a:ext>
                </a:extLst>
              </p:cNvPr>
              <p:cNvCxnSpPr>
                <a:cxnSpLocks/>
              </p:cNvCxnSpPr>
              <p:nvPr/>
            </p:nvCxnSpPr>
            <p:spPr>
              <a:xfrm>
                <a:off x="1619037" y="2196573"/>
                <a:ext cx="73934" cy="0"/>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37699E9-E4DE-4051-9838-634AACA40B41}"/>
                  </a:ext>
                </a:extLst>
              </p:cNvPr>
              <p:cNvCxnSpPr/>
              <p:nvPr/>
            </p:nvCxnSpPr>
            <p:spPr>
              <a:xfrm>
                <a:off x="1656004" y="1752073"/>
                <a:ext cx="0" cy="444500"/>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3818" name="Group 83">
              <a:extLst>
                <a:ext uri="{FF2B5EF4-FFF2-40B4-BE49-F238E27FC236}">
                  <a16:creationId xmlns:a16="http://schemas.microsoft.com/office/drawing/2014/main" id="{ADC1F7BE-ACB6-19F8-9A2B-B389822CE990}"/>
                </a:ext>
              </a:extLst>
            </p:cNvPr>
            <p:cNvGrpSpPr>
              <a:grpSpLocks/>
            </p:cNvGrpSpPr>
            <p:nvPr/>
          </p:nvGrpSpPr>
          <p:grpSpPr bwMode="auto">
            <a:xfrm>
              <a:off x="2443552" y="3825474"/>
              <a:ext cx="67480" cy="625951"/>
              <a:chOff x="1619037" y="1752073"/>
              <a:chExt cx="73934" cy="444500"/>
            </a:xfrm>
          </p:grpSpPr>
          <p:cxnSp>
            <p:nvCxnSpPr>
              <p:cNvPr id="93" name="Straight Connector 92">
                <a:extLst>
                  <a:ext uri="{FF2B5EF4-FFF2-40B4-BE49-F238E27FC236}">
                    <a16:creationId xmlns:a16="http://schemas.microsoft.com/office/drawing/2014/main" id="{1982D9E6-46B7-40AE-BEC3-5067414EBE0D}"/>
                  </a:ext>
                </a:extLst>
              </p:cNvPr>
              <p:cNvCxnSpPr>
                <a:cxnSpLocks/>
              </p:cNvCxnSpPr>
              <p:nvPr/>
            </p:nvCxnSpPr>
            <p:spPr>
              <a:xfrm>
                <a:off x="1617689" y="1751460"/>
                <a:ext cx="7666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B64106A-BB91-4EB3-9D24-8BACA19D0A28}"/>
                  </a:ext>
                </a:extLst>
              </p:cNvPr>
              <p:cNvCxnSpPr>
                <a:cxnSpLocks/>
              </p:cNvCxnSpPr>
              <p:nvPr/>
            </p:nvCxnSpPr>
            <p:spPr>
              <a:xfrm>
                <a:off x="1617689" y="2197128"/>
                <a:ext cx="7666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F7865AF-70BF-40E2-B616-362E14542AED}"/>
                  </a:ext>
                </a:extLst>
              </p:cNvPr>
              <p:cNvCxnSpPr/>
              <p:nvPr/>
            </p:nvCxnSpPr>
            <p:spPr>
              <a:xfrm>
                <a:off x="1657554" y="1751460"/>
                <a:ext cx="0" cy="44566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3819" name="Group 84">
              <a:extLst>
                <a:ext uri="{FF2B5EF4-FFF2-40B4-BE49-F238E27FC236}">
                  <a16:creationId xmlns:a16="http://schemas.microsoft.com/office/drawing/2014/main" id="{B093AB18-4300-55BD-0857-01D60E86B582}"/>
                </a:ext>
              </a:extLst>
            </p:cNvPr>
            <p:cNvGrpSpPr>
              <a:grpSpLocks/>
            </p:cNvGrpSpPr>
            <p:nvPr/>
          </p:nvGrpSpPr>
          <p:grpSpPr bwMode="auto">
            <a:xfrm>
              <a:off x="2205627" y="4161228"/>
              <a:ext cx="67480" cy="578225"/>
              <a:chOff x="1619037" y="1752073"/>
              <a:chExt cx="73934" cy="444500"/>
            </a:xfrm>
          </p:grpSpPr>
          <p:cxnSp>
            <p:nvCxnSpPr>
              <p:cNvPr id="90" name="Straight Connector 89">
                <a:extLst>
                  <a:ext uri="{FF2B5EF4-FFF2-40B4-BE49-F238E27FC236}">
                    <a16:creationId xmlns:a16="http://schemas.microsoft.com/office/drawing/2014/main" id="{8657C967-8A6D-493B-B9CA-242B51FA55FE}"/>
                  </a:ext>
                </a:extLst>
              </p:cNvPr>
              <p:cNvCxnSpPr>
                <a:cxnSpLocks/>
              </p:cNvCxnSpPr>
              <p:nvPr/>
            </p:nvCxnSpPr>
            <p:spPr>
              <a:xfrm>
                <a:off x="1617706" y="1751498"/>
                <a:ext cx="7666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EAF7879-F04E-4DF6-86B9-069C69DB667F}"/>
                  </a:ext>
                </a:extLst>
              </p:cNvPr>
              <p:cNvCxnSpPr>
                <a:cxnSpLocks/>
              </p:cNvCxnSpPr>
              <p:nvPr/>
            </p:nvCxnSpPr>
            <p:spPr>
              <a:xfrm>
                <a:off x="1617706" y="2197065"/>
                <a:ext cx="7666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35CBE7E-AC06-4671-AE33-3502AA96DFC5}"/>
                  </a:ext>
                </a:extLst>
              </p:cNvPr>
              <p:cNvCxnSpPr/>
              <p:nvPr/>
            </p:nvCxnSpPr>
            <p:spPr>
              <a:xfrm>
                <a:off x="1657574" y="1751498"/>
                <a:ext cx="0" cy="44556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6" name="Freeform: Shape 85">
              <a:extLst>
                <a:ext uri="{FF2B5EF4-FFF2-40B4-BE49-F238E27FC236}">
                  <a16:creationId xmlns:a16="http://schemas.microsoft.com/office/drawing/2014/main" id="{FF797449-8A3D-4165-9DD7-D2707A6FDF0C}"/>
                </a:ext>
              </a:extLst>
            </p:cNvPr>
            <p:cNvSpPr/>
            <p:nvPr/>
          </p:nvSpPr>
          <p:spPr>
            <a:xfrm>
              <a:off x="1963704" y="2674982"/>
              <a:ext cx="6277994" cy="2322290"/>
            </a:xfrm>
            <a:custGeom>
              <a:avLst/>
              <a:gdLst>
                <a:gd name="connsiteX0" fmla="*/ 0 w 6877050"/>
                <a:gd name="connsiteY0" fmla="*/ 1771650 h 1771650"/>
                <a:gd name="connsiteX1" fmla="*/ 260350 w 6877050"/>
                <a:gd name="connsiteY1" fmla="*/ 508000 h 1771650"/>
                <a:gd name="connsiteX2" fmla="*/ 533400 w 6877050"/>
                <a:gd name="connsiteY2" fmla="*/ 317500 h 1771650"/>
                <a:gd name="connsiteX3" fmla="*/ 1060450 w 6877050"/>
                <a:gd name="connsiteY3" fmla="*/ 127000 h 1771650"/>
                <a:gd name="connsiteX4" fmla="*/ 1593850 w 6877050"/>
                <a:gd name="connsiteY4" fmla="*/ 76200 h 1771650"/>
                <a:gd name="connsiteX5" fmla="*/ 2120900 w 6877050"/>
                <a:gd name="connsiteY5" fmla="*/ 19050 h 1771650"/>
                <a:gd name="connsiteX6" fmla="*/ 3168650 w 6877050"/>
                <a:gd name="connsiteY6" fmla="*/ 171450 h 1771650"/>
                <a:gd name="connsiteX7" fmla="*/ 4762500 w 6877050"/>
                <a:gd name="connsiteY7" fmla="*/ 88900 h 1771650"/>
                <a:gd name="connsiteX8" fmla="*/ 6877050 w 6877050"/>
                <a:gd name="connsiteY8"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7050" h="1771650">
                  <a:moveTo>
                    <a:pt x="0" y="1771650"/>
                  </a:moveTo>
                  <a:lnTo>
                    <a:pt x="260350" y="508000"/>
                  </a:lnTo>
                  <a:lnTo>
                    <a:pt x="533400" y="317500"/>
                  </a:lnTo>
                  <a:lnTo>
                    <a:pt x="1060450" y="127000"/>
                  </a:lnTo>
                  <a:lnTo>
                    <a:pt x="1593850" y="76200"/>
                  </a:lnTo>
                  <a:lnTo>
                    <a:pt x="2120900" y="19050"/>
                  </a:lnTo>
                  <a:lnTo>
                    <a:pt x="3168650" y="171450"/>
                  </a:lnTo>
                  <a:lnTo>
                    <a:pt x="4762500" y="88900"/>
                  </a:lnTo>
                  <a:lnTo>
                    <a:pt x="6877050" y="0"/>
                  </a:lnTo>
                </a:path>
              </a:pathLst>
            </a:custGeom>
            <a:noFill/>
            <a:ln w="19050">
              <a:solidFill>
                <a:srgbClr val="F3AD5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62">
                <a:defRPr/>
              </a:pPr>
              <a:endParaRPr lang="en-US" sz="1400">
                <a:solidFill>
                  <a:srgbClr val="000000">
                    <a:lumMod val="65000"/>
                    <a:lumOff val="35000"/>
                  </a:srgbClr>
                </a:solidFill>
                <a:cs typeface="Arial" panose="020B0604020202020204" pitchFamily="34" charset="0"/>
              </a:endParaRPr>
            </a:p>
          </p:txBody>
        </p:sp>
        <p:sp>
          <p:nvSpPr>
            <p:cNvPr id="87" name="Freeform: Shape 86">
              <a:extLst>
                <a:ext uri="{FF2B5EF4-FFF2-40B4-BE49-F238E27FC236}">
                  <a16:creationId xmlns:a16="http://schemas.microsoft.com/office/drawing/2014/main" id="{74CE59DA-6209-4101-95D4-262458BC3EE4}"/>
                </a:ext>
              </a:extLst>
            </p:cNvPr>
            <p:cNvSpPr/>
            <p:nvPr/>
          </p:nvSpPr>
          <p:spPr>
            <a:xfrm>
              <a:off x="1994493" y="3935927"/>
              <a:ext cx="6266796" cy="1053668"/>
            </a:xfrm>
            <a:custGeom>
              <a:avLst/>
              <a:gdLst>
                <a:gd name="connsiteX0" fmla="*/ 0 w 6866466"/>
                <a:gd name="connsiteY0" fmla="*/ 804333 h 804333"/>
                <a:gd name="connsiteX1" fmla="*/ 262466 w 6866466"/>
                <a:gd name="connsiteY1" fmla="*/ 385233 h 804333"/>
                <a:gd name="connsiteX2" fmla="*/ 533400 w 6866466"/>
                <a:gd name="connsiteY2" fmla="*/ 148166 h 804333"/>
                <a:gd name="connsiteX3" fmla="*/ 1058333 w 6866466"/>
                <a:gd name="connsiteY3" fmla="*/ 88900 h 804333"/>
                <a:gd name="connsiteX4" fmla="*/ 1583266 w 6866466"/>
                <a:gd name="connsiteY4" fmla="*/ 71966 h 804333"/>
                <a:gd name="connsiteX5" fmla="*/ 2120900 w 6866466"/>
                <a:gd name="connsiteY5" fmla="*/ 84666 h 804333"/>
                <a:gd name="connsiteX6" fmla="*/ 3162300 w 6866466"/>
                <a:gd name="connsiteY6" fmla="*/ 177800 h 804333"/>
                <a:gd name="connsiteX7" fmla="*/ 4749800 w 6866466"/>
                <a:gd name="connsiteY7" fmla="*/ 0 h 804333"/>
                <a:gd name="connsiteX8" fmla="*/ 6866466 w 6866466"/>
                <a:gd name="connsiteY8" fmla="*/ 71966 h 80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6466" h="804333">
                  <a:moveTo>
                    <a:pt x="0" y="804333"/>
                  </a:moveTo>
                  <a:lnTo>
                    <a:pt x="262466" y="385233"/>
                  </a:lnTo>
                  <a:lnTo>
                    <a:pt x="533400" y="148166"/>
                  </a:lnTo>
                  <a:lnTo>
                    <a:pt x="1058333" y="88900"/>
                  </a:lnTo>
                  <a:lnTo>
                    <a:pt x="1583266" y="71966"/>
                  </a:lnTo>
                  <a:lnTo>
                    <a:pt x="2120900" y="84666"/>
                  </a:lnTo>
                  <a:lnTo>
                    <a:pt x="3162300" y="177800"/>
                  </a:lnTo>
                  <a:lnTo>
                    <a:pt x="4749800" y="0"/>
                  </a:lnTo>
                  <a:lnTo>
                    <a:pt x="6866466" y="71966"/>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62">
                <a:defRPr/>
              </a:pPr>
              <a:endParaRPr lang="en-US" sz="1400">
                <a:solidFill>
                  <a:srgbClr val="000000">
                    <a:lumMod val="65000"/>
                    <a:lumOff val="35000"/>
                  </a:srgbClr>
                </a:solidFill>
                <a:cs typeface="Arial" panose="020B0604020202020204" pitchFamily="34" charset="0"/>
              </a:endParaRPr>
            </a:p>
          </p:txBody>
        </p:sp>
        <p:sp>
          <p:nvSpPr>
            <p:cNvPr id="88" name="Rectangle 87">
              <a:extLst>
                <a:ext uri="{FF2B5EF4-FFF2-40B4-BE49-F238E27FC236}">
                  <a16:creationId xmlns:a16="http://schemas.microsoft.com/office/drawing/2014/main" id="{7B838DDD-473E-4B4B-8D35-BDEF5381DDF8}"/>
                </a:ext>
              </a:extLst>
            </p:cNvPr>
            <p:cNvSpPr/>
            <p:nvPr/>
          </p:nvSpPr>
          <p:spPr>
            <a:xfrm>
              <a:off x="1946910" y="4968482"/>
              <a:ext cx="61576" cy="63336"/>
            </a:xfrm>
            <a:prstGeom prst="rect">
              <a:avLst/>
            </a:prstGeom>
            <a:solidFill>
              <a:srgbClr val="F3AD51"/>
            </a:solidFill>
            <a:ln>
              <a:solidFill>
                <a:srgbClr val="F3AD51"/>
              </a:solid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609562">
                <a:defRPr/>
              </a:pPr>
              <a:endParaRPr lang="en-US" sz="1400">
                <a:solidFill>
                  <a:srgbClr val="000000">
                    <a:lumMod val="65000"/>
                    <a:lumOff val="35000"/>
                  </a:srgbClr>
                </a:solidFill>
                <a:cs typeface="Arial" panose="020B0604020202020204" pitchFamily="34" charset="0"/>
              </a:endParaRPr>
            </a:p>
          </p:txBody>
        </p:sp>
        <p:cxnSp>
          <p:nvCxnSpPr>
            <p:cNvPr id="89" name="Straight Connector 88">
              <a:extLst>
                <a:ext uri="{FF2B5EF4-FFF2-40B4-BE49-F238E27FC236}">
                  <a16:creationId xmlns:a16="http://schemas.microsoft.com/office/drawing/2014/main" id="{7FD214F6-6742-4988-AFC4-79908910D908}"/>
                </a:ext>
              </a:extLst>
            </p:cNvPr>
            <p:cNvCxnSpPr>
              <a:cxnSpLocks/>
            </p:cNvCxnSpPr>
            <p:nvPr/>
          </p:nvCxnSpPr>
          <p:spPr>
            <a:xfrm>
              <a:off x="1776177" y="1957183"/>
              <a:ext cx="83968"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73737" name="Picture 140">
            <a:extLst>
              <a:ext uri="{FF2B5EF4-FFF2-40B4-BE49-F238E27FC236}">
                <a16:creationId xmlns:a16="http://schemas.microsoft.com/office/drawing/2014/main" id="{53A47F18-60F3-7C2E-56A9-D732D13DA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9829" y="36480"/>
            <a:ext cx="971487" cy="9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5D73C383-A538-4A49-9728-2A5F6AF7519D}"/>
              </a:ext>
            </a:extLst>
          </p:cNvPr>
          <p:cNvSpPr/>
          <p:nvPr/>
        </p:nvSpPr>
        <p:spPr>
          <a:xfrm rot="16200000">
            <a:off x="6649902" y="2889089"/>
            <a:ext cx="2722465" cy="430887"/>
          </a:xfrm>
          <a:prstGeom prst="rect">
            <a:avLst/>
          </a:prstGeom>
        </p:spPr>
        <p:txBody>
          <a:bodyPr lIns="0" tIns="0" rIns="0" bIns="0">
            <a:spAutoFit/>
          </a:bodyPr>
          <a:lstStyle/>
          <a:p>
            <a:pPr algn="ctr" defTabSz="914365">
              <a:defRPr/>
            </a:pPr>
            <a:r>
              <a:rPr lang="en-US" sz="1400" b="1" dirty="0">
                <a:solidFill>
                  <a:srgbClr val="000000"/>
                </a:solidFill>
                <a:latin typeface="Arial" panose="020B0604020202020204"/>
              </a:rPr>
              <a:t>Change from baseline to </a:t>
            </a:r>
            <a:br>
              <a:rPr lang="en-US" sz="1400" b="1" dirty="0">
                <a:solidFill>
                  <a:srgbClr val="000000"/>
                </a:solidFill>
                <a:latin typeface="Arial" panose="020B0604020202020204"/>
              </a:rPr>
            </a:br>
            <a:r>
              <a:rPr lang="en-US" sz="1400" b="1" dirty="0">
                <a:solidFill>
                  <a:srgbClr val="000000"/>
                </a:solidFill>
                <a:latin typeface="Arial" panose="020B0604020202020204"/>
              </a:rPr>
              <a:t>Week 52 in pre-BD FEV</a:t>
            </a:r>
            <a:r>
              <a:rPr lang="en-US" sz="1400" b="1" baseline="-25000" dirty="0">
                <a:solidFill>
                  <a:srgbClr val="000000"/>
                </a:solidFill>
                <a:latin typeface="Arial" panose="020B0604020202020204"/>
              </a:rPr>
              <a:t>1</a:t>
            </a:r>
            <a:r>
              <a:rPr lang="en-US" sz="1400" b="1" dirty="0">
                <a:solidFill>
                  <a:srgbClr val="000000"/>
                </a:solidFill>
                <a:latin typeface="Arial" panose="020B0604020202020204"/>
              </a:rPr>
              <a:t>, (mL)</a:t>
            </a:r>
            <a:r>
              <a:rPr lang="en-US" sz="1400" b="1" baseline="30000" dirty="0">
                <a:solidFill>
                  <a:srgbClr val="000000"/>
                </a:solidFill>
                <a:latin typeface="Arial" panose="020B0604020202020204"/>
              </a:rPr>
              <a:t>c</a:t>
            </a:r>
            <a:endParaRPr lang="en-US" sz="1400" b="1" dirty="0">
              <a:solidFill>
                <a:srgbClr val="000000"/>
              </a:solidFill>
              <a:latin typeface="Arial" panose="020B0604020202020204"/>
            </a:endParaRPr>
          </a:p>
        </p:txBody>
      </p:sp>
      <p:sp>
        <p:nvSpPr>
          <p:cNvPr id="164" name="TextBox 163">
            <a:extLst>
              <a:ext uri="{FF2B5EF4-FFF2-40B4-BE49-F238E27FC236}">
                <a16:creationId xmlns:a16="http://schemas.microsoft.com/office/drawing/2014/main" id="{A687A97F-2A93-45D0-8AE5-73001E6393FA}"/>
              </a:ext>
            </a:extLst>
          </p:cNvPr>
          <p:cNvSpPr txBox="1"/>
          <p:nvPr/>
        </p:nvSpPr>
        <p:spPr>
          <a:xfrm>
            <a:off x="2655482" y="1077083"/>
            <a:ext cx="2854767" cy="379656"/>
          </a:xfrm>
          <a:prstGeom prst="rect">
            <a:avLst/>
          </a:prstGeom>
          <a:noFill/>
        </p:spPr>
        <p:txBody>
          <a:bodyPr wrap="square">
            <a:spAutoFit/>
          </a:bodyPr>
          <a:lstStyle/>
          <a:p>
            <a:pPr algn="ctr" defTabSz="914365">
              <a:defRPr/>
            </a:pPr>
            <a:r>
              <a:rPr lang="en-US" sz="1867" b="1" dirty="0">
                <a:solidFill>
                  <a:srgbClr val="FF0000"/>
                </a:solidFill>
                <a:latin typeface="Arial" panose="020B0604020202020204" pitchFamily="34" charset="0"/>
                <a:cs typeface="Arial" panose="020B0604020202020204" pitchFamily="34" charset="0"/>
              </a:rPr>
              <a:t>Overall population</a:t>
            </a:r>
            <a:endParaRPr lang="en-US" sz="1867" b="1" baseline="30000" dirty="0">
              <a:solidFill>
                <a:srgbClr val="FF0000"/>
              </a:solidFill>
              <a:latin typeface="Arial" panose="020B0604020202020204" pitchFamily="34" charset="0"/>
              <a:cs typeface="Arial" panose="020B0604020202020204" pitchFamily="34" charset="0"/>
            </a:endParaRPr>
          </a:p>
        </p:txBody>
      </p:sp>
      <p:sp>
        <p:nvSpPr>
          <p:cNvPr id="165" name="TextBox 164">
            <a:extLst>
              <a:ext uri="{FF2B5EF4-FFF2-40B4-BE49-F238E27FC236}">
                <a16:creationId xmlns:a16="http://schemas.microsoft.com/office/drawing/2014/main" id="{5FB959AE-04FE-4485-A4A9-39B1D98B021E}"/>
              </a:ext>
            </a:extLst>
          </p:cNvPr>
          <p:cNvSpPr txBox="1"/>
          <p:nvPr/>
        </p:nvSpPr>
        <p:spPr>
          <a:xfrm>
            <a:off x="8818467" y="1009886"/>
            <a:ext cx="2275120" cy="338554"/>
          </a:xfrm>
          <a:prstGeom prst="rect">
            <a:avLst/>
          </a:prstGeom>
          <a:noFill/>
        </p:spPr>
        <p:txBody>
          <a:bodyPr>
            <a:spAutoFit/>
          </a:bodyPr>
          <a:lstStyle/>
          <a:p>
            <a:pPr algn="ctr" defTabSz="914365">
              <a:defRPr/>
            </a:pPr>
            <a:r>
              <a:rPr lang="en-US" sz="1600" b="1" dirty="0">
                <a:solidFill>
                  <a:srgbClr val="FF0000"/>
                </a:solidFill>
                <a:latin typeface="Arial" panose="020B0604020202020204" pitchFamily="34" charset="0"/>
                <a:cs typeface="Arial" panose="020B0604020202020204" pitchFamily="34" charset="0"/>
              </a:rPr>
              <a:t>BEC ≥300 cells/µL</a:t>
            </a:r>
            <a:endParaRPr lang="en-US" sz="1600" b="1" baseline="30000" dirty="0">
              <a:solidFill>
                <a:srgbClr val="FF0000"/>
              </a:solidFill>
              <a:latin typeface="Arial" panose="020B0604020202020204" pitchFamily="34" charset="0"/>
              <a:cs typeface="Arial" panose="020B0604020202020204" pitchFamily="34" charset="0"/>
            </a:endParaRPr>
          </a:p>
        </p:txBody>
      </p:sp>
      <p:graphicFrame>
        <p:nvGraphicFramePr>
          <p:cNvPr id="73741" name="Chart 174">
            <a:extLst>
              <a:ext uri="{FF2B5EF4-FFF2-40B4-BE49-F238E27FC236}">
                <a16:creationId xmlns:a16="http://schemas.microsoft.com/office/drawing/2014/main" id="{27890621-602D-F4BA-E838-A45B2A05356E}"/>
              </a:ext>
            </a:extLst>
          </p:cNvPr>
          <p:cNvGraphicFramePr>
            <a:graphicFrameLocks/>
          </p:cNvGraphicFramePr>
          <p:nvPr/>
        </p:nvGraphicFramePr>
        <p:xfrm>
          <a:off x="8273206" y="1520588"/>
          <a:ext cx="3705471" cy="3446280"/>
        </p:xfrm>
        <a:graphic>
          <a:graphicData uri="http://schemas.openxmlformats.org/presentationml/2006/ole">
            <mc:AlternateContent xmlns:mc="http://schemas.openxmlformats.org/markup-compatibility/2006">
              <mc:Choice xmlns:v="urn:schemas-microsoft-com:vml" Requires="v">
                <p:oleObj name="Chart" r:id="rId5" imgW="3066554" imgH="2853175" progId="Excel.Chart.8">
                  <p:embed/>
                </p:oleObj>
              </mc:Choice>
              <mc:Fallback>
                <p:oleObj name="Chart" r:id="rId5" imgW="3066554" imgH="2853175" progId="Excel.Chart.8">
                  <p:embed/>
                  <p:pic>
                    <p:nvPicPr>
                      <p:cNvPr id="73741" name="Chart 174">
                        <a:extLst>
                          <a:ext uri="{FF2B5EF4-FFF2-40B4-BE49-F238E27FC236}">
                            <a16:creationId xmlns:a16="http://schemas.microsoft.com/office/drawing/2014/main" id="{27890621-602D-F4BA-E838-A45B2A05356E}"/>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3206" y="1520588"/>
                        <a:ext cx="3705471" cy="344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4" name="TextBox 263">
            <a:extLst>
              <a:ext uri="{FF2B5EF4-FFF2-40B4-BE49-F238E27FC236}">
                <a16:creationId xmlns:a16="http://schemas.microsoft.com/office/drawing/2014/main" id="{65F8F7EA-059E-4C2C-988C-3B0DF6F822AF}"/>
              </a:ext>
            </a:extLst>
          </p:cNvPr>
          <p:cNvSpPr txBox="1"/>
          <p:nvPr/>
        </p:nvSpPr>
        <p:spPr>
          <a:xfrm>
            <a:off x="5719695" y="3162130"/>
            <a:ext cx="1737539" cy="796772"/>
          </a:xfrm>
          <a:prstGeom prst="roundRect">
            <a:avLst/>
          </a:prstGeom>
          <a:solidFill>
            <a:srgbClr val="12839E"/>
          </a:solidFill>
        </p:spPr>
        <p:txBody>
          <a:bodyPr anchor="ctr"/>
          <a:lstStyle/>
          <a:p>
            <a:pPr algn="ctr" defTabSz="914365">
              <a:defRPr/>
            </a:pPr>
            <a:r>
              <a:rPr lang="en-US" sz="1600" b="1" dirty="0">
                <a:solidFill>
                  <a:srgbClr val="FFFFFF"/>
                </a:solidFill>
                <a:latin typeface="Arial" panose="020B0604020202020204" pitchFamily="34" charset="0"/>
                <a:cs typeface="Arial" panose="020B0604020202020204" pitchFamily="34" charset="0"/>
              </a:rPr>
              <a:t>130 mL </a:t>
            </a:r>
            <a:br>
              <a:rPr lang="en-US" sz="1200" b="1" dirty="0">
                <a:solidFill>
                  <a:srgbClr val="FFFFFF"/>
                </a:solidFill>
                <a:latin typeface="Arial" panose="020B0604020202020204" pitchFamily="34" charset="0"/>
                <a:cs typeface="Arial" panose="020B0604020202020204" pitchFamily="34" charset="0"/>
              </a:rPr>
            </a:br>
            <a:r>
              <a:rPr lang="en-US" sz="1200" b="1" dirty="0">
                <a:solidFill>
                  <a:srgbClr val="FFFFFF"/>
                </a:solidFill>
                <a:latin typeface="Arial" panose="020B0604020202020204" pitchFamily="34" charset="0"/>
                <a:cs typeface="Arial" panose="020B0604020202020204" pitchFamily="34" charset="0"/>
              </a:rPr>
              <a:t>improvement in </a:t>
            </a:r>
            <a:br>
              <a:rPr lang="en-US" sz="1200" b="1" dirty="0">
                <a:solidFill>
                  <a:srgbClr val="FFFFFF"/>
                </a:solidFill>
                <a:latin typeface="Arial" panose="020B0604020202020204" pitchFamily="34" charset="0"/>
                <a:cs typeface="Arial" panose="020B0604020202020204" pitchFamily="34" charset="0"/>
              </a:rPr>
            </a:br>
            <a:r>
              <a:rPr lang="en-US" sz="1200" b="1" dirty="0">
                <a:solidFill>
                  <a:srgbClr val="FFFFFF"/>
                </a:solidFill>
                <a:latin typeface="Arial" panose="020B0604020202020204" pitchFamily="34" charset="0"/>
                <a:cs typeface="Arial" panose="020B0604020202020204" pitchFamily="34" charset="0"/>
              </a:rPr>
              <a:t>pre-BD FEV</a:t>
            </a:r>
            <a:r>
              <a:rPr lang="en-US" sz="1200" b="1" baseline="-25000" dirty="0">
                <a:solidFill>
                  <a:srgbClr val="FFFFFF"/>
                </a:solidFill>
                <a:latin typeface="Arial" panose="020B0604020202020204" pitchFamily="34" charset="0"/>
                <a:cs typeface="Arial" panose="020B0604020202020204" pitchFamily="34" charset="0"/>
              </a:rPr>
              <a:t>1</a:t>
            </a:r>
            <a:r>
              <a:rPr lang="en-US" sz="1200" b="1" dirty="0">
                <a:solidFill>
                  <a:srgbClr val="FFFFFF"/>
                </a:solidFill>
                <a:latin typeface="Arial" panose="020B0604020202020204" pitchFamily="34" charset="0"/>
                <a:cs typeface="Arial" panose="020B0604020202020204" pitchFamily="34" charset="0"/>
              </a:rPr>
              <a:t> </a:t>
            </a:r>
          </a:p>
          <a:p>
            <a:pPr algn="ctr" defTabSz="914365">
              <a:defRPr/>
            </a:pPr>
            <a:r>
              <a:rPr lang="en-US" sz="1049" b="1" dirty="0">
                <a:solidFill>
                  <a:srgbClr val="FFFFFF"/>
                </a:solidFill>
                <a:latin typeface="Arial" panose="020B0604020202020204" pitchFamily="34" charset="0"/>
                <a:cs typeface="Arial" panose="020B0604020202020204" pitchFamily="34" charset="0"/>
              </a:rPr>
              <a:t>p&lt;0.001 vs placebo</a:t>
            </a:r>
            <a:endParaRPr lang="en-US" sz="1049" b="1" baseline="30000" dirty="0">
              <a:solidFill>
                <a:srgbClr val="FFFFFF"/>
              </a:solidFill>
              <a:latin typeface="Arial" panose="020B0604020202020204" pitchFamily="34" charset="0"/>
              <a:cs typeface="Arial" panose="020B0604020202020204" pitchFamily="34" charset="0"/>
            </a:endParaRPr>
          </a:p>
        </p:txBody>
      </p:sp>
      <p:sp>
        <p:nvSpPr>
          <p:cNvPr id="160" name="TextBox 159">
            <a:extLst>
              <a:ext uri="{FF2B5EF4-FFF2-40B4-BE49-F238E27FC236}">
                <a16:creationId xmlns:a16="http://schemas.microsoft.com/office/drawing/2014/main" id="{347BC22C-9208-45DD-8B73-54CD33E6B7BC}"/>
              </a:ext>
            </a:extLst>
          </p:cNvPr>
          <p:cNvSpPr txBox="1"/>
          <p:nvPr/>
        </p:nvSpPr>
        <p:spPr>
          <a:xfrm>
            <a:off x="10548326" y="4492643"/>
            <a:ext cx="614271" cy="276999"/>
          </a:xfrm>
          <a:prstGeom prst="rect">
            <a:avLst/>
          </a:prstGeom>
          <a:noFill/>
        </p:spPr>
        <p:txBody>
          <a:bodyPr wrap="none">
            <a:spAutoFit/>
          </a:bodyPr>
          <a:lstStyle/>
          <a:p>
            <a:pPr defTabSz="914365">
              <a:buClr>
                <a:srgbClr val="7F134C"/>
              </a:buClr>
              <a:defRPr/>
            </a:pPr>
            <a:r>
              <a:rPr lang="en-US" sz="1200" dirty="0">
                <a:solidFill>
                  <a:srgbClr val="000000"/>
                </a:solidFill>
                <a:latin typeface="Arial" panose="020B0604020202020204"/>
              </a:rPr>
              <a:t>n=189</a:t>
            </a:r>
          </a:p>
        </p:txBody>
      </p:sp>
      <p:sp>
        <p:nvSpPr>
          <p:cNvPr id="171" name="TextBox 170">
            <a:extLst>
              <a:ext uri="{FF2B5EF4-FFF2-40B4-BE49-F238E27FC236}">
                <a16:creationId xmlns:a16="http://schemas.microsoft.com/office/drawing/2014/main" id="{D0D780D3-622B-4ACE-ACD8-E7E60BD8241B}"/>
              </a:ext>
            </a:extLst>
          </p:cNvPr>
          <p:cNvSpPr txBox="1"/>
          <p:nvPr/>
        </p:nvSpPr>
        <p:spPr>
          <a:xfrm>
            <a:off x="10381292" y="4742235"/>
            <a:ext cx="1148120" cy="461665"/>
          </a:xfrm>
          <a:prstGeom prst="rect">
            <a:avLst/>
          </a:prstGeom>
          <a:noFill/>
        </p:spPr>
        <p:txBody>
          <a:bodyPr lIns="60957" rIns="60957">
            <a:spAutoFit/>
          </a:bodyPr>
          <a:lstStyle/>
          <a:p>
            <a:pPr algn="ctr" defTabSz="914365">
              <a:defRPr/>
            </a:pPr>
            <a:r>
              <a:rPr lang="en-US" sz="1200" b="1" dirty="0" err="1">
                <a:solidFill>
                  <a:srgbClr val="000000"/>
                </a:solidFill>
                <a:latin typeface="Arial" panose="020B0604020202020204" pitchFamily="34" charset="0"/>
                <a:cs typeface="Arial" panose="020B0604020202020204" pitchFamily="34" charset="0"/>
              </a:rPr>
              <a:t>Tezepelumab</a:t>
            </a:r>
            <a:r>
              <a:rPr lang="en-US" sz="1200" b="1" dirty="0">
                <a:solidFill>
                  <a:srgbClr val="000000"/>
                </a:solidFill>
                <a:latin typeface="Arial" panose="020B0604020202020204" pitchFamily="34" charset="0"/>
                <a:cs typeface="Arial" panose="020B0604020202020204" pitchFamily="34" charset="0"/>
              </a:rPr>
              <a:t> 210 mg Q4W</a:t>
            </a:r>
          </a:p>
        </p:txBody>
      </p:sp>
      <p:sp>
        <p:nvSpPr>
          <p:cNvPr id="161" name="TextBox 160">
            <a:extLst>
              <a:ext uri="{FF2B5EF4-FFF2-40B4-BE49-F238E27FC236}">
                <a16:creationId xmlns:a16="http://schemas.microsoft.com/office/drawing/2014/main" id="{2A693548-3AC6-4BD0-9105-FAEEF68D4EF7}"/>
              </a:ext>
            </a:extLst>
          </p:cNvPr>
          <p:cNvSpPr txBox="1"/>
          <p:nvPr/>
        </p:nvSpPr>
        <p:spPr>
          <a:xfrm>
            <a:off x="9427085" y="5093583"/>
            <a:ext cx="614271" cy="276999"/>
          </a:xfrm>
          <a:prstGeom prst="rect">
            <a:avLst/>
          </a:prstGeom>
          <a:noFill/>
        </p:spPr>
        <p:txBody>
          <a:bodyPr wrap="none">
            <a:spAutoFit/>
          </a:bodyPr>
          <a:lstStyle/>
          <a:p>
            <a:pPr defTabSz="914365">
              <a:buClr>
                <a:srgbClr val="7F134C"/>
              </a:buClr>
              <a:defRPr/>
            </a:pPr>
            <a:r>
              <a:rPr lang="en-US" sz="1200">
                <a:solidFill>
                  <a:srgbClr val="FFFFFF"/>
                </a:solidFill>
                <a:latin typeface="Arial" panose="020B0604020202020204"/>
              </a:rPr>
              <a:t>n=189</a:t>
            </a:r>
          </a:p>
        </p:txBody>
      </p:sp>
      <p:sp>
        <p:nvSpPr>
          <p:cNvPr id="170" name="TextBox 169">
            <a:extLst>
              <a:ext uri="{FF2B5EF4-FFF2-40B4-BE49-F238E27FC236}">
                <a16:creationId xmlns:a16="http://schemas.microsoft.com/office/drawing/2014/main" id="{34D53B8B-ADDD-4776-A6BB-EE109BB08B2A}"/>
              </a:ext>
            </a:extLst>
          </p:cNvPr>
          <p:cNvSpPr txBox="1"/>
          <p:nvPr/>
        </p:nvSpPr>
        <p:spPr>
          <a:xfrm>
            <a:off x="9185173" y="4772954"/>
            <a:ext cx="961887" cy="276999"/>
          </a:xfrm>
          <a:prstGeom prst="rect">
            <a:avLst/>
          </a:prstGeom>
          <a:noFill/>
        </p:spPr>
        <p:txBody>
          <a:bodyPr lIns="60957" rIns="60957">
            <a:spAutoFit/>
          </a:bodyPr>
          <a:lstStyle/>
          <a:p>
            <a:pPr algn="ctr" defTabSz="914365">
              <a:defRPr/>
            </a:pPr>
            <a:r>
              <a:rPr lang="en-US" sz="1200" b="1">
                <a:solidFill>
                  <a:srgbClr val="000000"/>
                </a:solidFill>
                <a:latin typeface="Arial" panose="020B0604020202020204" pitchFamily="34" charset="0"/>
                <a:cs typeface="Arial" panose="020B0604020202020204" pitchFamily="34" charset="0"/>
              </a:rPr>
              <a:t>Placebo</a:t>
            </a:r>
          </a:p>
        </p:txBody>
      </p:sp>
      <p:cxnSp>
        <p:nvCxnSpPr>
          <p:cNvPr id="155" name="Straight Connector 154">
            <a:extLst>
              <a:ext uri="{FF2B5EF4-FFF2-40B4-BE49-F238E27FC236}">
                <a16:creationId xmlns:a16="http://schemas.microsoft.com/office/drawing/2014/main" id="{CB305F7F-A09D-4240-9076-35D616CEDD9A}"/>
              </a:ext>
            </a:extLst>
          </p:cNvPr>
          <p:cNvCxnSpPr>
            <a:cxnSpLocks/>
          </p:cNvCxnSpPr>
          <p:nvPr/>
        </p:nvCxnSpPr>
        <p:spPr>
          <a:xfrm>
            <a:off x="9348368" y="2524712"/>
            <a:ext cx="1871933" cy="0"/>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55">
            <a:extLst>
              <a:ext uri="{FF2B5EF4-FFF2-40B4-BE49-F238E27FC236}">
                <a16:creationId xmlns:a16="http://schemas.microsoft.com/office/drawing/2014/main" id="{F33D45C9-3B76-4BA3-90F9-F271B7650A43}"/>
              </a:ext>
            </a:extLst>
          </p:cNvPr>
          <p:cNvCxnSpPr>
            <a:cxnSpLocks/>
          </p:cNvCxnSpPr>
          <p:nvPr/>
        </p:nvCxnSpPr>
        <p:spPr>
          <a:xfrm>
            <a:off x="9711235" y="2511272"/>
            <a:ext cx="0" cy="1775939"/>
          </a:xfrm>
          <a:prstGeom prst="straightConnector1">
            <a:avLst/>
          </a:prstGeom>
          <a:ln w="19050">
            <a:solidFill>
              <a:schemeClr val="tx1"/>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58" name="Rectangle: Rounded Corners 157">
            <a:extLst>
              <a:ext uri="{FF2B5EF4-FFF2-40B4-BE49-F238E27FC236}">
                <a16:creationId xmlns:a16="http://schemas.microsoft.com/office/drawing/2014/main" id="{305D19A8-692F-4BB5-B53B-04AAA8F53645}"/>
              </a:ext>
            </a:extLst>
          </p:cNvPr>
          <p:cNvSpPr>
            <a:spLocks/>
          </p:cNvSpPr>
          <p:nvPr/>
        </p:nvSpPr>
        <p:spPr>
          <a:xfrm>
            <a:off x="9133335" y="2659108"/>
            <a:ext cx="1134680" cy="961885"/>
          </a:xfrm>
          <a:prstGeom prst="roundRect">
            <a:avLst>
              <a:gd name="adj" fmla="val 10913"/>
            </a:avLst>
          </a:prstGeom>
          <a:solidFill>
            <a:srgbClr val="12839E"/>
          </a:solidFill>
        </p:spPr>
        <p:txBody>
          <a:bodyPr lIns="0" tIns="45717" rIns="0" bIns="45717" anchor="ctr"/>
          <a:lstStyle/>
          <a:p>
            <a:pPr algn="ctr" defTabSz="914365">
              <a:defRPr/>
            </a:pPr>
            <a:r>
              <a:rPr lang="en-US" b="1" dirty="0">
                <a:solidFill>
                  <a:srgbClr val="FFFFFF"/>
                </a:solidFill>
                <a:latin typeface="Arial" panose="020B0604020202020204"/>
              </a:rPr>
              <a:t>230 mL</a:t>
            </a:r>
            <a:r>
              <a:rPr lang="en-US" sz="1400" b="1" dirty="0">
                <a:solidFill>
                  <a:srgbClr val="FFFFFF"/>
                </a:solidFill>
                <a:latin typeface="Arial" panose="020B0604020202020204" pitchFamily="34" charset="0"/>
                <a:cs typeface="Arial" panose="020B0604020202020204" pitchFamily="34" charset="0"/>
              </a:rPr>
              <a:t> </a:t>
            </a:r>
            <a:br>
              <a:rPr lang="en-US" sz="1100" b="1" dirty="0">
                <a:solidFill>
                  <a:srgbClr val="FFFFFF"/>
                </a:solidFill>
                <a:latin typeface="Arial" panose="020B0604020202020204" pitchFamily="34" charset="0"/>
                <a:cs typeface="Arial" panose="020B0604020202020204" pitchFamily="34" charset="0"/>
              </a:rPr>
            </a:br>
            <a:r>
              <a:rPr lang="en-US" sz="1100" b="1" dirty="0">
                <a:solidFill>
                  <a:srgbClr val="FFFFFF"/>
                </a:solidFill>
                <a:latin typeface="Arial" panose="020B0604020202020204" pitchFamily="34" charset="0"/>
                <a:cs typeface="Arial" panose="020B0604020202020204" pitchFamily="34" charset="0"/>
              </a:rPr>
              <a:t>improvement in pre-BD FEV</a:t>
            </a:r>
            <a:r>
              <a:rPr lang="en-US" sz="1100" b="1" baseline="-25000" dirty="0">
                <a:solidFill>
                  <a:srgbClr val="FFFFFF"/>
                </a:solidFill>
                <a:latin typeface="Arial" panose="020B0604020202020204" pitchFamily="34" charset="0"/>
                <a:cs typeface="Arial" panose="020B0604020202020204" pitchFamily="34" charset="0"/>
              </a:rPr>
              <a:t>1</a:t>
            </a:r>
            <a:r>
              <a:rPr lang="en-US" sz="1100" b="1" dirty="0">
                <a:solidFill>
                  <a:srgbClr val="FFFFFF"/>
                </a:solidFill>
                <a:latin typeface="Arial" panose="020B0604020202020204" pitchFamily="34" charset="0"/>
                <a:cs typeface="Arial" panose="020B0604020202020204" pitchFamily="34" charset="0"/>
              </a:rPr>
              <a:t> </a:t>
            </a:r>
            <a:br>
              <a:rPr lang="en-US" sz="1100" b="1" dirty="0">
                <a:solidFill>
                  <a:srgbClr val="FFFFFF"/>
                </a:solidFill>
                <a:latin typeface="Arial" panose="020B0604020202020204" pitchFamily="34" charset="0"/>
                <a:cs typeface="Arial" panose="020B0604020202020204" pitchFamily="34" charset="0"/>
              </a:rPr>
            </a:br>
            <a:r>
              <a:rPr lang="en-US" sz="1100" b="1" dirty="0">
                <a:solidFill>
                  <a:srgbClr val="FFFFFF"/>
                </a:solidFill>
                <a:latin typeface="Arial" panose="020B0604020202020204" pitchFamily="34" charset="0"/>
                <a:cs typeface="Arial" panose="020B0604020202020204" pitchFamily="34" charset="0"/>
              </a:rPr>
              <a:t>vs placebo</a:t>
            </a:r>
            <a:endParaRPr lang="en-US" sz="1100" b="1" baseline="30000" dirty="0">
              <a:solidFill>
                <a:srgbClr val="FFFFFF"/>
              </a:solidFill>
              <a:latin typeface="Arial" panose="020B0604020202020204" pitchFamily="34" charset="0"/>
              <a:cs typeface="Arial" panose="020B0604020202020204" pitchFamily="34" charset="0"/>
            </a:endParaRPr>
          </a:p>
        </p:txBody>
      </p:sp>
      <p:grpSp>
        <p:nvGrpSpPr>
          <p:cNvPr id="73750" name="Group 7">
            <a:extLst>
              <a:ext uri="{FF2B5EF4-FFF2-40B4-BE49-F238E27FC236}">
                <a16:creationId xmlns:a16="http://schemas.microsoft.com/office/drawing/2014/main" id="{D048C8FD-3F54-7C38-F28A-E8FFE60BD2C3}"/>
              </a:ext>
            </a:extLst>
          </p:cNvPr>
          <p:cNvGrpSpPr>
            <a:grpSpLocks/>
          </p:cNvGrpSpPr>
          <p:nvPr/>
        </p:nvGrpSpPr>
        <p:grpSpPr bwMode="auto">
          <a:xfrm>
            <a:off x="1422886" y="1699139"/>
            <a:ext cx="1439949" cy="276999"/>
            <a:chOff x="3604117" y="5594847"/>
            <a:chExt cx="1212244" cy="277608"/>
          </a:xfrm>
        </p:grpSpPr>
        <p:sp>
          <p:nvSpPr>
            <p:cNvPr id="17" name="Rectangle 16">
              <a:extLst>
                <a:ext uri="{FF2B5EF4-FFF2-40B4-BE49-F238E27FC236}">
                  <a16:creationId xmlns:a16="http://schemas.microsoft.com/office/drawing/2014/main" id="{40BBCEFD-C065-48E6-BA2E-CEEE5DA9B848}"/>
                </a:ext>
              </a:extLst>
            </p:cNvPr>
            <p:cNvSpPr/>
            <p:nvPr/>
          </p:nvSpPr>
          <p:spPr>
            <a:xfrm>
              <a:off x="3604117" y="5679510"/>
              <a:ext cx="105061" cy="10582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914365">
                <a:defRPr/>
              </a:pPr>
              <a:endParaRPr lang="en-US" sz="1200">
                <a:solidFill>
                  <a:srgbClr val="000000"/>
                </a:solidFill>
                <a:cs typeface="Arial" panose="020B0604020202020204" pitchFamily="34" charset="0"/>
              </a:endParaRPr>
            </a:p>
          </p:txBody>
        </p:sp>
        <p:sp>
          <p:nvSpPr>
            <p:cNvPr id="18" name="TextBox 17">
              <a:extLst>
                <a:ext uri="{FF2B5EF4-FFF2-40B4-BE49-F238E27FC236}">
                  <a16:creationId xmlns:a16="http://schemas.microsoft.com/office/drawing/2014/main" id="{5D9E65DF-D059-49ED-B486-9789B9EEE704}"/>
                </a:ext>
              </a:extLst>
            </p:cNvPr>
            <p:cNvSpPr txBox="1"/>
            <p:nvPr/>
          </p:nvSpPr>
          <p:spPr>
            <a:xfrm>
              <a:off x="3736656" y="5594847"/>
              <a:ext cx="1079705" cy="277608"/>
            </a:xfrm>
            <a:prstGeom prst="rect">
              <a:avLst/>
            </a:prstGeom>
            <a:noFill/>
          </p:spPr>
          <p:txBody>
            <a:bodyPr lIns="60957" rIns="60957">
              <a:spAutoFit/>
            </a:bodyPr>
            <a:lstStyle/>
            <a:p>
              <a:pPr defTabSz="914365">
                <a:defRPr/>
              </a:pPr>
              <a:r>
                <a:rPr lang="en-US" sz="1200" dirty="0">
                  <a:solidFill>
                    <a:srgbClr val="000000"/>
                  </a:solidFill>
                  <a:latin typeface="Arial" panose="020B0604020202020204" pitchFamily="34" charset="0"/>
                  <a:cs typeface="Arial" panose="020B0604020202020204" pitchFamily="34" charset="0"/>
                </a:rPr>
                <a:t>Placebo (n=531)</a:t>
              </a:r>
            </a:p>
          </p:txBody>
        </p:sp>
      </p:grpSp>
      <p:grpSp>
        <p:nvGrpSpPr>
          <p:cNvPr id="73751" name="Group 12">
            <a:extLst>
              <a:ext uri="{FF2B5EF4-FFF2-40B4-BE49-F238E27FC236}">
                <a16:creationId xmlns:a16="http://schemas.microsoft.com/office/drawing/2014/main" id="{983CBC93-B532-C55E-A0BC-E6AAF2531C07}"/>
              </a:ext>
            </a:extLst>
          </p:cNvPr>
          <p:cNvGrpSpPr>
            <a:grpSpLocks/>
          </p:cNvGrpSpPr>
          <p:nvPr/>
        </p:nvGrpSpPr>
        <p:grpSpPr bwMode="auto">
          <a:xfrm>
            <a:off x="2958831" y="2133044"/>
            <a:ext cx="2772383" cy="276999"/>
            <a:chOff x="5228446" y="5544318"/>
            <a:chExt cx="2176893" cy="277608"/>
          </a:xfrm>
        </p:grpSpPr>
        <p:sp>
          <p:nvSpPr>
            <p:cNvPr id="14" name="Rectangle 13">
              <a:extLst>
                <a:ext uri="{FF2B5EF4-FFF2-40B4-BE49-F238E27FC236}">
                  <a16:creationId xmlns:a16="http://schemas.microsoft.com/office/drawing/2014/main" id="{4B56EA1C-D5C5-4294-A290-AA2DD6C99BF5}"/>
                </a:ext>
              </a:extLst>
            </p:cNvPr>
            <p:cNvSpPr/>
            <p:nvPr/>
          </p:nvSpPr>
          <p:spPr>
            <a:xfrm>
              <a:off x="5228446" y="5628981"/>
              <a:ext cx="105528" cy="105828"/>
            </a:xfrm>
            <a:prstGeom prst="rect">
              <a:avLst/>
            </a:prstGeom>
            <a:solidFill>
              <a:srgbClr val="F3AD51"/>
            </a:solidFill>
            <a:ln>
              <a:noFill/>
            </a:ln>
          </p:spPr>
          <p:style>
            <a:lnRef idx="2">
              <a:schemeClr val="accent1">
                <a:shade val="50000"/>
              </a:schemeClr>
            </a:lnRef>
            <a:fillRef idx="1">
              <a:schemeClr val="accent1"/>
            </a:fillRef>
            <a:effectRef idx="0">
              <a:schemeClr val="accent1"/>
            </a:effectRef>
            <a:fontRef idx="minor">
              <a:schemeClr val="lt1"/>
            </a:fontRef>
          </p:style>
          <p:txBody>
            <a:bodyPr lIns="60957" tIns="60957" rIns="60957" bIns="60957" anchor="ctr"/>
            <a:lstStyle/>
            <a:p>
              <a:pPr algn="ctr" defTabSz="914365">
                <a:defRPr/>
              </a:pPr>
              <a:endParaRPr lang="en-US" sz="1200">
                <a:solidFill>
                  <a:srgbClr val="000000"/>
                </a:solidFill>
                <a:cs typeface="Arial" panose="020B0604020202020204" pitchFamily="34" charset="0"/>
              </a:endParaRPr>
            </a:p>
          </p:txBody>
        </p:sp>
        <p:sp>
          <p:nvSpPr>
            <p:cNvPr id="16" name="TextBox 15">
              <a:extLst>
                <a:ext uri="{FF2B5EF4-FFF2-40B4-BE49-F238E27FC236}">
                  <a16:creationId xmlns:a16="http://schemas.microsoft.com/office/drawing/2014/main" id="{34B07A74-8C0E-4776-BE32-A02E1105576E}"/>
                </a:ext>
              </a:extLst>
            </p:cNvPr>
            <p:cNvSpPr txBox="1"/>
            <p:nvPr/>
          </p:nvSpPr>
          <p:spPr>
            <a:xfrm>
              <a:off x="5367140" y="5544318"/>
              <a:ext cx="2038199" cy="277608"/>
            </a:xfrm>
            <a:prstGeom prst="rect">
              <a:avLst/>
            </a:prstGeom>
            <a:noFill/>
          </p:spPr>
          <p:txBody>
            <a:bodyPr lIns="60957" rIns="60957">
              <a:spAutoFit/>
            </a:bodyPr>
            <a:lstStyle/>
            <a:p>
              <a:pPr defTabSz="914365">
                <a:defRPr/>
              </a:pPr>
              <a:r>
                <a:rPr lang="en-US" sz="1200">
                  <a:solidFill>
                    <a:srgbClr val="000000"/>
                  </a:solidFill>
                  <a:latin typeface="Arial" panose="020B0604020202020204" pitchFamily="34" charset="0"/>
                  <a:cs typeface="Arial" panose="020B0604020202020204" pitchFamily="34" charset="0"/>
                </a:rPr>
                <a:t>Tezepelumab 210 mg Q4W (n=528)</a:t>
              </a:r>
            </a:p>
          </p:txBody>
        </p:sp>
      </p:grpSp>
      <p:sp>
        <p:nvSpPr>
          <p:cNvPr id="19" name="Rectangle: Rounded Corners 18">
            <a:extLst>
              <a:ext uri="{FF2B5EF4-FFF2-40B4-BE49-F238E27FC236}">
                <a16:creationId xmlns:a16="http://schemas.microsoft.com/office/drawing/2014/main" id="{1A67A1AF-0032-4D9F-978D-E04691FAD55C}"/>
              </a:ext>
            </a:extLst>
          </p:cNvPr>
          <p:cNvSpPr/>
          <p:nvPr/>
        </p:nvSpPr>
        <p:spPr>
          <a:xfrm>
            <a:off x="244046" y="1017565"/>
            <a:ext cx="7270785" cy="4971755"/>
          </a:xfrm>
          <a:prstGeom prst="roundRect">
            <a:avLst>
              <a:gd name="adj" fmla="val 4559"/>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182873" indent="-182873" defTabSz="914365">
              <a:spcAft>
                <a:spcPts val="1800"/>
              </a:spcAft>
              <a:buFont typeface="Arial" panose="020B0604020202020204" pitchFamily="34" charset="0"/>
              <a:buChar char="•"/>
              <a:defRPr/>
            </a:pPr>
            <a:endParaRPr lang="en-US" sz="1400">
              <a:solidFill>
                <a:srgbClr val="000000"/>
              </a:solidFill>
            </a:endParaRPr>
          </a:p>
        </p:txBody>
      </p:sp>
      <p:sp>
        <p:nvSpPr>
          <p:cNvPr id="20" name="Rectangle: Rounded Corners 19">
            <a:extLst>
              <a:ext uri="{FF2B5EF4-FFF2-40B4-BE49-F238E27FC236}">
                <a16:creationId xmlns:a16="http://schemas.microsoft.com/office/drawing/2014/main" id="{8EF318D5-5A35-4476-B24A-3A0E33A159B3}"/>
              </a:ext>
            </a:extLst>
          </p:cNvPr>
          <p:cNvSpPr/>
          <p:nvPr/>
        </p:nvSpPr>
        <p:spPr>
          <a:xfrm>
            <a:off x="7722185" y="981088"/>
            <a:ext cx="4212332" cy="5008232"/>
          </a:xfrm>
          <a:prstGeom prst="roundRect">
            <a:avLst>
              <a:gd name="adj" fmla="val 4559"/>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182873" indent="-182873" defTabSz="914365">
              <a:spcAft>
                <a:spcPts val="1800"/>
              </a:spcAft>
              <a:buFont typeface="Arial" panose="020B0604020202020204" pitchFamily="34" charset="0"/>
              <a:buChar char="•"/>
              <a:defRPr/>
            </a:pPr>
            <a:endParaRPr lang="en-US" sz="1400">
              <a:solidFill>
                <a:srgbClr val="000000"/>
              </a:solidFill>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37954-E52E-1029-892E-05C6CFA20068}"/>
            </a:ext>
          </a:extLst>
        </p:cNvPr>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90BCBD20-BF1B-85E9-6DB5-38558820528E}"/>
              </a:ext>
            </a:extLst>
          </p:cNvPr>
          <p:cNvPicPr>
            <a:picLocks noGrp="1" noChangeAspect="1"/>
          </p:cNvPicPr>
          <p:nvPr>
            <p:ph idx="4294967295"/>
          </p:nvPr>
        </p:nvPicPr>
        <p:blipFill>
          <a:blip r:embed="rId3"/>
          <a:stretch>
            <a:fillRect/>
          </a:stretch>
        </p:blipFill>
        <p:spPr>
          <a:xfrm>
            <a:off x="166186" y="825369"/>
            <a:ext cx="5755111" cy="2204521"/>
          </a:xfrm>
        </p:spPr>
      </p:pic>
      <p:pic>
        <p:nvPicPr>
          <p:cNvPr id="7" name="Immagine 6">
            <a:extLst>
              <a:ext uri="{FF2B5EF4-FFF2-40B4-BE49-F238E27FC236}">
                <a16:creationId xmlns:a16="http://schemas.microsoft.com/office/drawing/2014/main" id="{F6AA17AE-2B89-35E8-2734-32C7A74D8F43}"/>
              </a:ext>
            </a:extLst>
          </p:cNvPr>
          <p:cNvPicPr>
            <a:picLocks noChangeAspect="1"/>
          </p:cNvPicPr>
          <p:nvPr/>
        </p:nvPicPr>
        <p:blipFill>
          <a:blip r:embed="rId4"/>
          <a:stretch>
            <a:fillRect/>
          </a:stretch>
        </p:blipFill>
        <p:spPr>
          <a:xfrm>
            <a:off x="8523" y="3319719"/>
            <a:ext cx="8767519" cy="2952328"/>
          </a:xfrm>
          <a:prstGeom prst="rect">
            <a:avLst/>
          </a:prstGeom>
        </p:spPr>
      </p:pic>
      <p:sp>
        <p:nvSpPr>
          <p:cNvPr id="8" name="Rectangle 1">
            <a:extLst>
              <a:ext uri="{FF2B5EF4-FFF2-40B4-BE49-F238E27FC236}">
                <a16:creationId xmlns:a16="http://schemas.microsoft.com/office/drawing/2014/main" id="{7F929A6A-ADAF-EABE-CBBB-4E77D3845518}"/>
              </a:ext>
            </a:extLst>
          </p:cNvPr>
          <p:cNvSpPr>
            <a:spLocks noChangeArrowheads="1"/>
          </p:cNvSpPr>
          <p:nvPr/>
        </p:nvSpPr>
        <p:spPr bwMode="auto">
          <a:xfrm>
            <a:off x="6087483" y="462514"/>
            <a:ext cx="5993259" cy="2277547"/>
          </a:xfrm>
          <a:prstGeom prst="rect">
            <a:avLst/>
          </a:prstGeom>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algn="ctr" defTabSz="914332" eaLnBrk="0" fontAlgn="base" hangingPunct="0">
              <a:spcBef>
                <a:spcPct val="0"/>
              </a:spcBef>
              <a:spcAft>
                <a:spcPct val="0"/>
              </a:spcAft>
            </a:pPr>
            <a:r>
              <a:rPr lang="it-IT" altLang="it-IT" sz="1400" b="1" dirty="0">
                <a:solidFill>
                  <a:srgbClr val="000000"/>
                </a:solidFill>
                <a:latin typeface="Arial" panose="020B0604020202020204" pitchFamily="34" charset="0"/>
                <a:ea typeface="SimSun"/>
                <a:cs typeface="Times New Roman"/>
              </a:rPr>
              <a:t>Super </a:t>
            </a:r>
            <a:r>
              <a:rPr lang="it-IT" altLang="it-IT" sz="1400" b="1" dirty="0" err="1">
                <a:solidFill>
                  <a:srgbClr val="000000"/>
                </a:solidFill>
                <a:latin typeface="Arial" panose="020B0604020202020204" pitchFamily="34" charset="0"/>
                <a:ea typeface="SimSun"/>
                <a:cs typeface="Times New Roman"/>
              </a:rPr>
              <a:t>Responders</a:t>
            </a:r>
            <a:r>
              <a:rPr lang="it-IT" altLang="it-IT" sz="1400" b="1" dirty="0">
                <a:solidFill>
                  <a:srgbClr val="000000"/>
                </a:solidFill>
                <a:latin typeface="Arial" panose="020B0604020202020204" pitchFamily="34" charset="0"/>
                <a:ea typeface="SimSun"/>
                <a:cs typeface="Times New Roman"/>
              </a:rPr>
              <a:t>: </a:t>
            </a:r>
            <a:r>
              <a:rPr lang="it-IT" altLang="it-IT" sz="1400" dirty="0">
                <a:solidFill>
                  <a:srgbClr val="000000"/>
                </a:solidFill>
                <a:latin typeface="Arial" panose="020B0604020202020204" pitchFamily="34" charset="0"/>
                <a:ea typeface="SimSun"/>
                <a:cs typeface="Times New Roman"/>
              </a:rPr>
              <a:t>Pazienti che a 6 mesi manifestano remissione di malattia: </a:t>
            </a:r>
            <a:r>
              <a:rPr lang="it-IT" altLang="it-IT" sz="1400" b="1" i="1" dirty="0">
                <a:solidFill>
                  <a:srgbClr val="FF0000"/>
                </a:solidFill>
                <a:latin typeface="Arial" panose="020B0604020202020204" pitchFamily="34" charset="0"/>
                <a:ea typeface="SimSun"/>
                <a:cs typeface="Times New Roman"/>
              </a:rPr>
              <a:t>no OCS, zero riacutizzazioni, ACT 25, spirometria normale</a:t>
            </a:r>
            <a:r>
              <a:rPr lang="it-IT" altLang="it-IT" sz="1400" dirty="0">
                <a:solidFill>
                  <a:srgbClr val="000000"/>
                </a:solidFill>
                <a:latin typeface="Arial" panose="020B0604020202020204" pitchFamily="34" charset="0"/>
                <a:ea typeface="SimSun"/>
                <a:cs typeface="Times New Roman"/>
              </a:rPr>
              <a:t>.</a:t>
            </a:r>
          </a:p>
          <a:p>
            <a:pPr defTabSz="914332" eaLnBrk="0" fontAlgn="base" hangingPunct="0">
              <a:spcBef>
                <a:spcPct val="0"/>
              </a:spcBef>
              <a:spcAft>
                <a:spcPct val="0"/>
              </a:spcAft>
            </a:pPr>
            <a:endParaRPr lang="it-IT" altLang="it-IT" dirty="0">
              <a:solidFill>
                <a:srgbClr val="000000"/>
              </a:solidFill>
              <a:latin typeface="Arial" panose="020B0604020202020204" pitchFamily="34" charset="0"/>
              <a:ea typeface="SimSun"/>
              <a:cs typeface="Times New Roman"/>
            </a:endParaRPr>
          </a:p>
          <a:p>
            <a:pPr marL="380981" indent="-380981" defTabSz="914332" eaLnBrk="0" fontAlgn="base" hangingPunct="0">
              <a:spcBef>
                <a:spcPct val="0"/>
              </a:spcBef>
              <a:spcAft>
                <a:spcPct val="0"/>
              </a:spcAft>
              <a:buClr>
                <a:srgbClr val="FF0000"/>
              </a:buClr>
              <a:buFont typeface="Wingdings" panose="05000000000000000000" pitchFamily="2" charset="2"/>
              <a:buChar char="ü"/>
            </a:pPr>
            <a:r>
              <a:rPr lang="it-IT" altLang="it-IT" sz="1600" dirty="0">
                <a:solidFill>
                  <a:srgbClr val="000000"/>
                </a:solidFill>
                <a:latin typeface="Arial" panose="020B0604020202020204" pitchFamily="34" charset="0"/>
                <a:ea typeface="SimSun"/>
                <a:cs typeface="Times New Roman"/>
              </a:rPr>
              <a:t>Tezepelumab ha anche effetti sul </a:t>
            </a:r>
            <a:r>
              <a:rPr lang="it-IT" altLang="it-IT" sz="1600" b="1" dirty="0">
                <a:solidFill>
                  <a:srgbClr val="000000"/>
                </a:solidFill>
                <a:latin typeface="Arial" panose="020B0604020202020204" pitchFamily="34" charset="0"/>
                <a:ea typeface="SimSun"/>
                <a:cs typeface="Times New Roman"/>
              </a:rPr>
              <a:t>muscolo liscio delle vie aeree</a:t>
            </a:r>
            <a:r>
              <a:rPr lang="it-IT" altLang="it-IT" sz="1600" dirty="0">
                <a:solidFill>
                  <a:srgbClr val="000000"/>
                </a:solidFill>
                <a:latin typeface="Arial" panose="020B0604020202020204" pitchFamily="34" charset="0"/>
                <a:ea typeface="SimSun"/>
                <a:cs typeface="Times New Roman"/>
              </a:rPr>
              <a:t>, che gioca un ruolo cruciale nell’ostruzione bronchiale.</a:t>
            </a:r>
          </a:p>
          <a:p>
            <a:pPr marL="380981" indent="-380981" defTabSz="914332" eaLnBrk="0" fontAlgn="base" hangingPunct="0">
              <a:spcBef>
                <a:spcPct val="0"/>
              </a:spcBef>
              <a:spcAft>
                <a:spcPct val="0"/>
              </a:spcAft>
              <a:buClr>
                <a:srgbClr val="FF0000"/>
              </a:buClr>
              <a:buFont typeface="Wingdings" panose="05000000000000000000" pitchFamily="2" charset="2"/>
              <a:buChar char="ü"/>
            </a:pPr>
            <a:r>
              <a:rPr lang="it-IT" altLang="it-IT" sz="1600" dirty="0">
                <a:solidFill>
                  <a:srgbClr val="000000"/>
                </a:solidFill>
                <a:latin typeface="Arial" panose="020B0604020202020204" pitchFamily="34" charset="0"/>
                <a:ea typeface="SimSun"/>
                <a:cs typeface="Times New Roman"/>
              </a:rPr>
              <a:t>Pazienti con </a:t>
            </a:r>
            <a:r>
              <a:rPr lang="it-IT" altLang="it-IT" sz="1600" b="1" dirty="0">
                <a:solidFill>
                  <a:srgbClr val="000000"/>
                </a:solidFill>
                <a:latin typeface="Arial" panose="020B0604020202020204" pitchFamily="34" charset="0"/>
                <a:ea typeface="SimSun"/>
                <a:cs typeface="Times New Roman"/>
              </a:rPr>
              <a:t>ostruzione marcata</a:t>
            </a:r>
            <a:r>
              <a:rPr lang="it-IT" altLang="it-IT" sz="1600" dirty="0">
                <a:solidFill>
                  <a:srgbClr val="000000"/>
                </a:solidFill>
                <a:latin typeface="Arial" panose="020B0604020202020204" pitchFamily="34" charset="0"/>
                <a:ea typeface="SimSun"/>
                <a:cs typeface="Times New Roman"/>
              </a:rPr>
              <a:t> (es. FEV</a:t>
            </a:r>
            <a:r>
              <a:rPr lang="it-IT" altLang="it-IT" sz="1600" baseline="-25000" dirty="0">
                <a:solidFill>
                  <a:srgbClr val="000000"/>
                </a:solidFill>
                <a:latin typeface="Arial" panose="020B0604020202020204" pitchFamily="34" charset="0"/>
                <a:ea typeface="SimSun"/>
                <a:cs typeface="Times New Roman"/>
              </a:rPr>
              <a:t>1</a:t>
            </a:r>
            <a:r>
              <a:rPr lang="it-IT" altLang="it-IT" sz="1600" dirty="0">
                <a:solidFill>
                  <a:srgbClr val="000000"/>
                </a:solidFill>
                <a:latin typeface="Arial" panose="020B0604020202020204" pitchFamily="34" charset="0"/>
                <a:ea typeface="SimSun"/>
                <a:cs typeface="Times New Roman"/>
              </a:rPr>
              <a:t>&lt;60%) hanno </a:t>
            </a:r>
            <a:r>
              <a:rPr lang="it-IT" altLang="it-IT" sz="1600" b="1" dirty="0">
                <a:solidFill>
                  <a:srgbClr val="000000"/>
                </a:solidFill>
                <a:latin typeface="Arial" panose="020B0604020202020204" pitchFamily="34" charset="0"/>
                <a:ea typeface="SimSun"/>
                <a:cs typeface="Times New Roman"/>
              </a:rPr>
              <a:t>più margine di miglioramento</a:t>
            </a:r>
            <a:r>
              <a:rPr lang="it-IT" altLang="it-IT" sz="1600" dirty="0">
                <a:solidFill>
                  <a:srgbClr val="000000"/>
                </a:solidFill>
                <a:latin typeface="Arial" panose="020B0604020202020204" pitchFamily="34" charset="0"/>
                <a:ea typeface="SimSun"/>
                <a:cs typeface="Times New Roman"/>
              </a:rPr>
              <a:t>, quindi possono mostrare cambiamenti più evidenti e clinicamente rilevanti.</a:t>
            </a:r>
          </a:p>
        </p:txBody>
      </p:sp>
      <p:sp>
        <p:nvSpPr>
          <p:cNvPr id="3" name="Ovale 2">
            <a:extLst>
              <a:ext uri="{FF2B5EF4-FFF2-40B4-BE49-F238E27FC236}">
                <a16:creationId xmlns:a16="http://schemas.microsoft.com/office/drawing/2014/main" id="{572AA197-4B0C-374C-B595-ABEE33B6CBFA}"/>
              </a:ext>
            </a:extLst>
          </p:cNvPr>
          <p:cNvSpPr/>
          <p:nvPr/>
        </p:nvSpPr>
        <p:spPr>
          <a:xfrm>
            <a:off x="2" y="4261104"/>
            <a:ext cx="6087481" cy="1197864"/>
          </a:xfrm>
          <a:prstGeom prst="ellipse">
            <a:avLst/>
          </a:prstGeom>
          <a:noFill/>
          <a:ln w="57150">
            <a:solidFill>
              <a:srgbClr val="FF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10"/>
            <a:endParaRPr lang="it-IT">
              <a:solidFill>
                <a:srgbClr val="FFFFFF"/>
              </a:solidFill>
              <a:latin typeface="Calibri"/>
              <a:ea typeface="SimSun"/>
              <a:cs typeface="Times New Roman"/>
            </a:endParaRPr>
          </a:p>
        </p:txBody>
      </p:sp>
      <p:sp>
        <p:nvSpPr>
          <p:cNvPr id="4" name="CasellaDiTesto 3">
            <a:extLst>
              <a:ext uri="{FF2B5EF4-FFF2-40B4-BE49-F238E27FC236}">
                <a16:creationId xmlns:a16="http://schemas.microsoft.com/office/drawing/2014/main" id="{37CF113F-47CD-33A2-0773-151F20A53CA8}"/>
              </a:ext>
            </a:extLst>
          </p:cNvPr>
          <p:cNvSpPr txBox="1"/>
          <p:nvPr/>
        </p:nvSpPr>
        <p:spPr>
          <a:xfrm>
            <a:off x="6757665" y="5923234"/>
            <a:ext cx="6307259" cy="318100"/>
          </a:xfrm>
          <a:prstGeom prst="rect">
            <a:avLst/>
          </a:prstGeom>
          <a:noFill/>
        </p:spPr>
        <p:txBody>
          <a:bodyPr wrap="square">
            <a:spAutoFit/>
          </a:bodyPr>
          <a:lstStyle/>
          <a:p>
            <a:r>
              <a:rPr lang="it-IT" sz="1467" b="1" dirty="0">
                <a:latin typeface="Times New Roman" panose="02020603050405020304" pitchFamily="18" charset="0"/>
                <a:cs typeface="Times New Roman" panose="02020603050405020304" pitchFamily="18" charset="0"/>
              </a:rPr>
              <a:t>Greig R, et al. </a:t>
            </a:r>
            <a:r>
              <a:rPr lang="it-IT" sz="1467" b="1" i="1" dirty="0">
                <a:latin typeface="Times New Roman" panose="02020603050405020304" pitchFamily="18" charset="0"/>
                <a:cs typeface="Times New Roman" panose="02020603050405020304" pitchFamily="18" charset="0"/>
              </a:rPr>
              <a:t>Ann Allergy Asthma </a:t>
            </a:r>
            <a:r>
              <a:rPr lang="it-IT" sz="1467" b="1" i="1" dirty="0" err="1">
                <a:latin typeface="Times New Roman" panose="02020603050405020304" pitchFamily="18" charset="0"/>
                <a:cs typeface="Times New Roman" panose="02020603050405020304" pitchFamily="18" charset="0"/>
              </a:rPr>
              <a:t>Immunol</a:t>
            </a:r>
            <a:r>
              <a:rPr lang="it-IT" sz="1467" b="1" dirty="0">
                <a:latin typeface="Times New Roman" panose="02020603050405020304" pitchFamily="18" charset="0"/>
                <a:cs typeface="Times New Roman" panose="02020603050405020304" pitchFamily="18" charset="0"/>
              </a:rPr>
              <a:t>. 2025;134(6):732-734. </a:t>
            </a:r>
          </a:p>
        </p:txBody>
      </p:sp>
    </p:spTree>
    <p:extLst>
      <p:ext uri="{BB962C8B-B14F-4D97-AF65-F5344CB8AC3E}">
        <p14:creationId xmlns:p14="http://schemas.microsoft.com/office/powerpoint/2010/main" val="3444128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67A8D-789A-4023-3BD6-A65ED5C28A6B}"/>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E73C0DD9-C055-748D-BF34-C0F8B79844A7}"/>
              </a:ext>
            </a:extLst>
          </p:cNvPr>
          <p:cNvPicPr>
            <a:picLocks noChangeAspect="1"/>
          </p:cNvPicPr>
          <p:nvPr/>
        </p:nvPicPr>
        <p:blipFill>
          <a:blip r:embed="rId3"/>
          <a:stretch>
            <a:fillRect/>
          </a:stretch>
        </p:blipFill>
        <p:spPr>
          <a:xfrm>
            <a:off x="2787870" y="7091"/>
            <a:ext cx="7118130" cy="1023398"/>
          </a:xfrm>
          <a:prstGeom prst="rect">
            <a:avLst/>
          </a:prstGeom>
        </p:spPr>
      </p:pic>
      <p:pic>
        <p:nvPicPr>
          <p:cNvPr id="6" name="Immagine 2">
            <a:extLst>
              <a:ext uri="{FF2B5EF4-FFF2-40B4-BE49-F238E27FC236}">
                <a16:creationId xmlns:a16="http://schemas.microsoft.com/office/drawing/2014/main" id="{8149CE44-052F-BC4F-FB2E-AEAE8F96BCE5}"/>
              </a:ext>
            </a:extLst>
          </p:cNvPr>
          <p:cNvPicPr>
            <a:picLocks noChangeAspect="1"/>
          </p:cNvPicPr>
          <p:nvPr/>
        </p:nvPicPr>
        <p:blipFill>
          <a:blip r:embed="rId4">
            <a:extLst>
              <a:ext uri="{28A0092B-C50C-407E-A947-70E740481C1C}">
                <a14:useLocalDpi xmlns:a14="http://schemas.microsoft.com/office/drawing/2010/main" val="0"/>
              </a:ext>
            </a:extLst>
          </a:blip>
          <a:srcRect t="-5838" b="5838"/>
          <a:stretch>
            <a:fillRect/>
          </a:stretch>
        </p:blipFill>
        <p:spPr bwMode="auto">
          <a:xfrm>
            <a:off x="290513" y="1820006"/>
            <a:ext cx="8385027" cy="353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39">
            <a:extLst>
              <a:ext uri="{FF2B5EF4-FFF2-40B4-BE49-F238E27FC236}">
                <a16:creationId xmlns:a16="http://schemas.microsoft.com/office/drawing/2014/main" id="{8091564A-135E-B6DE-E33A-BEF4A83A400E}"/>
              </a:ext>
            </a:extLst>
          </p:cNvPr>
          <p:cNvSpPr/>
          <p:nvPr/>
        </p:nvSpPr>
        <p:spPr>
          <a:xfrm>
            <a:off x="511190" y="1179281"/>
            <a:ext cx="10958400" cy="5760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77" rtl="0" eaLnBrk="1" fontAlgn="auto" latinLnBrk="0" hangingPunct="1">
              <a:lnSpc>
                <a:spcPct val="100000"/>
              </a:lnSpc>
              <a:spcBef>
                <a:spcPts val="0"/>
              </a:spcBef>
              <a:spcAft>
                <a:spcPts val="0"/>
              </a:spcAft>
              <a:buClr>
                <a:srgbClr val="12839E"/>
              </a:buClr>
              <a:buSzTx/>
              <a:buFontTx/>
              <a:buNone/>
              <a:tabLst/>
              <a:defRPr/>
            </a:pPr>
            <a:r>
              <a:rPr kumimoji="0" lang="en-GB" sz="1400" b="1" i="0" u="none" strike="noStrike" kern="0" cap="none" spc="0" normalizeH="0" baseline="0" noProof="0" dirty="0">
                <a:ln>
                  <a:noFill/>
                </a:ln>
                <a:solidFill>
                  <a:srgbClr val="000000"/>
                </a:solidFill>
                <a:effectLst/>
                <a:uLnTx/>
                <a:uFillTx/>
                <a:latin typeface="Arial" panose="020B0604020202020204"/>
                <a:ea typeface="+mn-ea"/>
                <a:cs typeface="Arial" pitchFamily="34" charset="0"/>
              </a:rPr>
              <a:t>Tezepelumab is effective in patients with severe, uncontrolled asthma regardless of the antigen-specific threshold for perennial allergen sensitivity, supporting the efficacy of tezepelumab in a broad range of patients. </a:t>
            </a:r>
          </a:p>
        </p:txBody>
      </p:sp>
      <p:sp>
        <p:nvSpPr>
          <p:cNvPr id="3" name="Rectangle: Rounded Corners 38">
            <a:extLst>
              <a:ext uri="{FF2B5EF4-FFF2-40B4-BE49-F238E27FC236}">
                <a16:creationId xmlns:a16="http://schemas.microsoft.com/office/drawing/2014/main" id="{5C9281E9-A787-8DD6-EF74-C31843F89211}"/>
              </a:ext>
            </a:extLst>
          </p:cNvPr>
          <p:cNvSpPr/>
          <p:nvPr/>
        </p:nvSpPr>
        <p:spPr>
          <a:xfrm>
            <a:off x="616800" y="1766089"/>
            <a:ext cx="10958400" cy="30933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a:ea typeface="+mn-ea"/>
                <a:cs typeface="+mn-cs"/>
              </a:rPr>
              <a:t>AAER over 52 weeks by sensitivity threshold to any perennial allergen</a:t>
            </a:r>
          </a:p>
        </p:txBody>
      </p:sp>
      <p:pic>
        <p:nvPicPr>
          <p:cNvPr id="4" name="Picture 9">
            <a:extLst>
              <a:ext uri="{FF2B5EF4-FFF2-40B4-BE49-F238E27FC236}">
                <a16:creationId xmlns:a16="http://schemas.microsoft.com/office/drawing/2014/main" id="{F3BA1E74-2591-1A84-4C45-891E2E42E895}"/>
              </a:ext>
            </a:extLst>
          </p:cNvPr>
          <p:cNvPicPr>
            <a:picLocks noChangeAspect="1"/>
          </p:cNvPicPr>
          <p:nvPr/>
        </p:nvPicPr>
        <p:blipFill>
          <a:blip r:embed="rId5"/>
          <a:stretch>
            <a:fillRect/>
          </a:stretch>
        </p:blipFill>
        <p:spPr>
          <a:xfrm>
            <a:off x="7373512" y="5418778"/>
            <a:ext cx="4818488" cy="1432131"/>
          </a:xfrm>
          <a:prstGeom prst="rect">
            <a:avLst/>
          </a:prstGeom>
        </p:spPr>
      </p:pic>
      <p:sp>
        <p:nvSpPr>
          <p:cNvPr id="9" name="CasellaDiTesto 8">
            <a:extLst>
              <a:ext uri="{FF2B5EF4-FFF2-40B4-BE49-F238E27FC236}">
                <a16:creationId xmlns:a16="http://schemas.microsoft.com/office/drawing/2014/main" id="{4747891B-FA4C-A58C-CF2B-46DDFCD33425}"/>
              </a:ext>
            </a:extLst>
          </p:cNvPr>
          <p:cNvSpPr txBox="1"/>
          <p:nvPr/>
        </p:nvSpPr>
        <p:spPr>
          <a:xfrm>
            <a:off x="8419986" y="2679211"/>
            <a:ext cx="3611594"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
                <a:srgbClr val="12839E"/>
              </a:buClr>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 the perennial aeroallergens assessed, the most common sensitization was to house dust mites, which </a:t>
            </a:r>
            <a:r>
              <a:rPr kumimoji="0" lang="en-US" sz="1800" b="0" i="0" u="none" strike="noStrike" kern="1200" cap="none" spc="0" normalizeH="0" baseline="0" noProof="0" dirty="0">
                <a:ln>
                  <a:noFill/>
                </a:ln>
                <a:solidFill>
                  <a:srgbClr val="211D1E"/>
                </a:solidFill>
                <a:effectLst/>
                <a:uLnTx/>
                <a:uFillTx/>
                <a:latin typeface="Arial" panose="020B0604020202020204" pitchFamily="34" charset="0"/>
                <a:ea typeface="+mn-ea"/>
                <a:cs typeface="Arial" panose="020B0604020202020204" pitchFamily="34" charset="0"/>
              </a:rPr>
              <a:t>occurred in approximately 50% of patients across specific </a:t>
            </a:r>
            <a:r>
              <a:rPr kumimoji="0" lang="en-US" sz="1800" b="0" i="0" u="none" strike="noStrike" kern="1200" cap="none" spc="0" normalizeH="0" baseline="0" noProof="0" dirty="0" err="1">
                <a:ln>
                  <a:noFill/>
                </a:ln>
                <a:solidFill>
                  <a:srgbClr val="211D1E"/>
                </a:solidFill>
                <a:effectLst/>
                <a:uLnTx/>
                <a:uFillTx/>
                <a:latin typeface="Arial" panose="020B0604020202020204" pitchFamily="34" charset="0"/>
                <a:ea typeface="+mn-ea"/>
                <a:cs typeface="Arial" panose="020B0604020202020204" pitchFamily="34" charset="0"/>
              </a:rPr>
              <a:t>IgE</a:t>
            </a:r>
            <a:r>
              <a:rPr kumimoji="0" lang="en-US" sz="1800" b="0" i="0" u="none" strike="noStrike" kern="1200" cap="none" spc="0" normalizeH="0" baseline="0" noProof="0" dirty="0">
                <a:ln>
                  <a:noFill/>
                </a:ln>
                <a:solidFill>
                  <a:srgbClr val="211D1E"/>
                </a:solidFill>
                <a:effectLst/>
                <a:uLnTx/>
                <a:uFillTx/>
                <a:latin typeface="Arial" panose="020B0604020202020204" pitchFamily="34" charset="0"/>
                <a:ea typeface="+mn-ea"/>
                <a:cs typeface="Arial" panose="020B0604020202020204" pitchFamily="34" charset="0"/>
              </a:rPr>
              <a:t> threshold subgroups.</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CasellaDiTesto 9">
            <a:extLst>
              <a:ext uri="{FF2B5EF4-FFF2-40B4-BE49-F238E27FC236}">
                <a16:creationId xmlns:a16="http://schemas.microsoft.com/office/drawing/2014/main" id="{80713990-6587-4DE3-4A35-7B865A824D9F}"/>
              </a:ext>
            </a:extLst>
          </p:cNvPr>
          <p:cNvSpPr txBox="1"/>
          <p:nvPr/>
        </p:nvSpPr>
        <p:spPr>
          <a:xfrm>
            <a:off x="395478" y="6361099"/>
            <a:ext cx="6094476" cy="338554"/>
          </a:xfrm>
          <a:prstGeom prst="rect">
            <a:avLst/>
          </a:prstGeom>
          <a:noFill/>
        </p:spPr>
        <p:txBody>
          <a:bodyPr wrap="square">
            <a:spAutoFit/>
          </a:bodyPr>
          <a:lstStyle/>
          <a:p>
            <a:r>
              <a:rPr lang="en-US" sz="1600" b="1" i="1" dirty="0">
                <a:latin typeface="Times New Roman" panose="02020603050405020304" pitchFamily="18" charset="0"/>
                <a:cs typeface="Times New Roman" panose="02020603050405020304" pitchFamily="18" charset="0"/>
              </a:rPr>
              <a:t>Allergy</a:t>
            </a:r>
            <a:r>
              <a:rPr lang="en-US" sz="1600" b="1" dirty="0">
                <a:latin typeface="Times New Roman" panose="02020603050405020304" pitchFamily="18" charset="0"/>
                <a:cs typeface="Times New Roman" panose="02020603050405020304" pitchFamily="18" charset="0"/>
              </a:rPr>
              <a:t>. 2024;79(5):1134-1145.</a:t>
            </a:r>
            <a:endParaRPr lang="it-IT"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5498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F4874-F3E5-07D3-D8A8-EA9ED8420D7B}"/>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B6FC9CE2-5055-9613-2982-EB4EB99EA30C}"/>
              </a:ext>
            </a:extLst>
          </p:cNvPr>
          <p:cNvPicPr>
            <a:picLocks noChangeAspect="1"/>
          </p:cNvPicPr>
          <p:nvPr/>
        </p:nvPicPr>
        <p:blipFill>
          <a:blip r:embed="rId3"/>
          <a:stretch>
            <a:fillRect/>
          </a:stretch>
        </p:blipFill>
        <p:spPr>
          <a:xfrm>
            <a:off x="2646556" y="110357"/>
            <a:ext cx="6683673" cy="1378808"/>
          </a:xfrm>
          <a:prstGeom prst="rect">
            <a:avLst/>
          </a:prstGeom>
          <a:ln>
            <a:solidFill>
              <a:schemeClr val="accent1"/>
            </a:solidFill>
          </a:ln>
        </p:spPr>
      </p:pic>
      <p:pic>
        <p:nvPicPr>
          <p:cNvPr id="3" name="Immagine 2" descr="Immagine che contiene testo, schermata, Parallelo, linea&#10;&#10;Il contenuto generato dall'IA potrebbe non essere corretto.">
            <a:extLst>
              <a:ext uri="{FF2B5EF4-FFF2-40B4-BE49-F238E27FC236}">
                <a16:creationId xmlns:a16="http://schemas.microsoft.com/office/drawing/2014/main" id="{097D78C3-A6BE-0B19-D712-C9B9247774AE}"/>
              </a:ext>
            </a:extLst>
          </p:cNvPr>
          <p:cNvPicPr>
            <a:picLocks noChangeAspect="1"/>
          </p:cNvPicPr>
          <p:nvPr/>
        </p:nvPicPr>
        <p:blipFill rotWithShape="1">
          <a:blip r:embed="rId4"/>
          <a:srcRect t="2587"/>
          <a:stretch/>
        </p:blipFill>
        <p:spPr>
          <a:xfrm>
            <a:off x="218070" y="1605855"/>
            <a:ext cx="11686477" cy="3485788"/>
          </a:xfrm>
          <a:prstGeom prst="rect">
            <a:avLst/>
          </a:prstGeom>
        </p:spPr>
      </p:pic>
      <p:sp>
        <p:nvSpPr>
          <p:cNvPr id="12" name="Rectangle 3">
            <a:extLst>
              <a:ext uri="{FF2B5EF4-FFF2-40B4-BE49-F238E27FC236}">
                <a16:creationId xmlns:a16="http://schemas.microsoft.com/office/drawing/2014/main" id="{3CB77D3A-548A-2341-1F72-C32A5BD311C2}"/>
              </a:ext>
            </a:extLst>
          </p:cNvPr>
          <p:cNvSpPr/>
          <p:nvPr/>
        </p:nvSpPr>
        <p:spPr>
          <a:xfrm>
            <a:off x="1" y="5136121"/>
            <a:ext cx="12196423" cy="584775"/>
          </a:xfrm>
          <a:prstGeom prst="rect">
            <a:avLst/>
          </a:prstGeom>
        </p:spPr>
        <p:style>
          <a:lnRef idx="1">
            <a:schemeClr val="accent6"/>
          </a:lnRef>
          <a:fillRef idx="2">
            <a:schemeClr val="accent6"/>
          </a:fillRef>
          <a:effectRef idx="1">
            <a:schemeClr val="accent6"/>
          </a:effectRef>
          <a:fontRef idx="minor">
            <a:schemeClr val="dk1"/>
          </a:fontRef>
        </p:style>
        <p:txBody>
          <a:bodyPr wrap="square" lIns="502920" tIns="45720" bIns="45720" anchor="ctr" anchorCtr="0">
            <a:spAutoFit/>
          </a:bodyPr>
          <a:lstStyle/>
          <a:p>
            <a:pPr algn="ctr" defTabSz="914377">
              <a:buClr>
                <a:srgbClr val="7F134C"/>
              </a:buClr>
              <a:defRPr/>
            </a:pPr>
            <a:r>
              <a:rPr lang="en-US" sz="1600" b="1" dirty="0">
                <a:solidFill>
                  <a:srgbClr val="0D3759"/>
                </a:solidFill>
                <a:latin typeface="Arial" panose="020B0604020202020204"/>
              </a:rPr>
              <a:t>In the PASSAGE interim analysis, treatment with tezepelumab resulted in reductions in AAER </a:t>
            </a:r>
            <a:br>
              <a:rPr lang="en-US" sz="1600" b="1" dirty="0">
                <a:solidFill>
                  <a:srgbClr val="0D3759"/>
                </a:solidFill>
                <a:latin typeface="Arial" panose="020B0604020202020204"/>
              </a:rPr>
            </a:br>
            <a:r>
              <a:rPr lang="en-US" sz="1600" b="1" dirty="0">
                <a:solidFill>
                  <a:srgbClr val="0D3759"/>
                </a:solidFill>
                <a:latin typeface="Arial" panose="020B0604020202020204"/>
              </a:rPr>
              <a:t>across patient-reported asthma triggers</a:t>
            </a:r>
          </a:p>
        </p:txBody>
      </p:sp>
      <p:sp>
        <p:nvSpPr>
          <p:cNvPr id="2" name="Rettangolo 1">
            <a:extLst>
              <a:ext uri="{FF2B5EF4-FFF2-40B4-BE49-F238E27FC236}">
                <a16:creationId xmlns:a16="http://schemas.microsoft.com/office/drawing/2014/main" id="{A3391B65-0662-469E-843F-3A3EC5339D08}"/>
              </a:ext>
            </a:extLst>
          </p:cNvPr>
          <p:cNvSpPr/>
          <p:nvPr/>
        </p:nvSpPr>
        <p:spPr>
          <a:xfrm>
            <a:off x="143281" y="6221142"/>
            <a:ext cx="3047629" cy="338554"/>
          </a:xfrm>
          <a:prstGeom prst="rect">
            <a:avLst/>
          </a:prstGeom>
        </p:spPr>
        <p:txBody>
          <a:bodyPr wrap="none">
            <a:spAutoFit/>
          </a:bodyPr>
          <a:lstStyle/>
          <a:p>
            <a:r>
              <a:rPr lang="en-US" sz="1600" b="1" i="1" dirty="0">
                <a:latin typeface="Times New Roman" panose="02020603050405020304" pitchFamily="18" charset="0"/>
                <a:cs typeface="Times New Roman" panose="02020603050405020304" pitchFamily="18" charset="0"/>
              </a:rPr>
              <a:t>Adv </a:t>
            </a:r>
            <a:r>
              <a:rPr lang="en-US" sz="1600" b="1" i="1" dirty="0" err="1">
                <a:latin typeface="Times New Roman" panose="02020603050405020304" pitchFamily="18" charset="0"/>
                <a:cs typeface="Times New Roman" panose="02020603050405020304" pitchFamily="18" charset="0"/>
              </a:rPr>
              <a:t>Ther</a:t>
            </a:r>
            <a:r>
              <a:rPr lang="en-US" sz="1600" b="1" dirty="0">
                <a:latin typeface="Times New Roman" panose="02020603050405020304" pitchFamily="18" charset="0"/>
                <a:cs typeface="Times New Roman" panose="02020603050405020304" pitchFamily="18" charset="0"/>
              </a:rPr>
              <a:t>. 2025;42(7):3334–3353.</a:t>
            </a:r>
            <a:endParaRPr lang="it-IT" sz="1600" b="1" dirty="0">
              <a:latin typeface="Times New Roman" panose="02020603050405020304" pitchFamily="18" charset="0"/>
              <a:cs typeface="Times New Roman" panose="02020603050405020304" pitchFamily="18" charset="0"/>
            </a:endParaRPr>
          </a:p>
        </p:txBody>
      </p:sp>
      <p:pic>
        <p:nvPicPr>
          <p:cNvPr id="4" name="Immagine 3">
            <a:extLst>
              <a:ext uri="{FF2B5EF4-FFF2-40B4-BE49-F238E27FC236}">
                <a16:creationId xmlns:a16="http://schemas.microsoft.com/office/drawing/2014/main" id="{F6FBBDB6-2FC6-4163-8289-12AF02C2918C}"/>
              </a:ext>
            </a:extLst>
          </p:cNvPr>
          <p:cNvPicPr>
            <a:picLocks noChangeAspect="1"/>
          </p:cNvPicPr>
          <p:nvPr/>
        </p:nvPicPr>
        <p:blipFill>
          <a:blip r:embed="rId5"/>
          <a:stretch>
            <a:fillRect/>
          </a:stretch>
        </p:blipFill>
        <p:spPr>
          <a:xfrm>
            <a:off x="901856" y="10998"/>
            <a:ext cx="971549" cy="14336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12768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a:extLst>
              <a:ext uri="{FF2B5EF4-FFF2-40B4-BE49-F238E27FC236}">
                <a16:creationId xmlns:a16="http://schemas.microsoft.com/office/drawing/2014/main" id="{42B6C177-CFD8-3326-A490-22300F497876}"/>
              </a:ext>
            </a:extLst>
          </p:cNvPr>
          <p:cNvGrpSpPr>
            <a:grpSpLocks noChangeAspect="1"/>
          </p:cNvGrpSpPr>
          <p:nvPr/>
        </p:nvGrpSpPr>
        <p:grpSpPr bwMode="auto">
          <a:xfrm>
            <a:off x="145955" y="2077022"/>
            <a:ext cx="5754103" cy="2843321"/>
            <a:chOff x="1409" y="551"/>
            <a:chExt cx="2942" cy="2138"/>
          </a:xfrm>
        </p:grpSpPr>
        <p:sp>
          <p:nvSpPr>
            <p:cNvPr id="9" name="AutoShape 7">
              <a:extLst>
                <a:ext uri="{FF2B5EF4-FFF2-40B4-BE49-F238E27FC236}">
                  <a16:creationId xmlns:a16="http://schemas.microsoft.com/office/drawing/2014/main" id="{2CC0A799-399B-5053-BB69-5530F84C7F88}"/>
                </a:ext>
              </a:extLst>
            </p:cNvPr>
            <p:cNvSpPr>
              <a:spLocks noChangeAspect="1" noChangeArrowheads="1" noTextEdit="1"/>
            </p:cNvSpPr>
            <p:nvPr/>
          </p:nvSpPr>
          <p:spPr bwMode="auto">
            <a:xfrm>
              <a:off x="1409" y="551"/>
              <a:ext cx="2942" cy="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it-IT" sz="2400"/>
            </a:p>
          </p:txBody>
        </p:sp>
        <p:pic>
          <p:nvPicPr>
            <p:cNvPr id="1033" name="Picture 9">
              <a:extLst>
                <a:ext uri="{FF2B5EF4-FFF2-40B4-BE49-F238E27FC236}">
                  <a16:creationId xmlns:a16="http://schemas.microsoft.com/office/drawing/2014/main" id="{4D8590A5-D486-B45E-3CD5-0AECF753C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 y="551"/>
              <a:ext cx="2945" cy="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magine 10">
            <a:extLst>
              <a:ext uri="{FF2B5EF4-FFF2-40B4-BE49-F238E27FC236}">
                <a16:creationId xmlns:a16="http://schemas.microsoft.com/office/drawing/2014/main" id="{B6657F42-545B-C976-135E-A41415B14998}"/>
              </a:ext>
            </a:extLst>
          </p:cNvPr>
          <p:cNvPicPr>
            <a:picLocks noChangeAspect="1"/>
          </p:cNvPicPr>
          <p:nvPr/>
        </p:nvPicPr>
        <p:blipFill>
          <a:blip r:embed="rId4"/>
          <a:stretch>
            <a:fillRect/>
          </a:stretch>
        </p:blipFill>
        <p:spPr>
          <a:xfrm>
            <a:off x="5994114" y="1922049"/>
            <a:ext cx="6051932" cy="3163784"/>
          </a:xfrm>
          <a:prstGeom prst="rect">
            <a:avLst/>
          </a:prstGeom>
        </p:spPr>
      </p:pic>
      <p:grpSp>
        <p:nvGrpSpPr>
          <p:cNvPr id="4" name="Group 4">
            <a:extLst>
              <a:ext uri="{FF2B5EF4-FFF2-40B4-BE49-F238E27FC236}">
                <a16:creationId xmlns:a16="http://schemas.microsoft.com/office/drawing/2014/main" id="{3B811CFB-8A54-0A0E-3450-5CB0FE074DB8}"/>
              </a:ext>
            </a:extLst>
          </p:cNvPr>
          <p:cNvGrpSpPr>
            <a:grpSpLocks noChangeAspect="1"/>
          </p:cNvGrpSpPr>
          <p:nvPr/>
        </p:nvGrpSpPr>
        <p:grpSpPr bwMode="auto">
          <a:xfrm>
            <a:off x="1931642" y="156338"/>
            <a:ext cx="8124945" cy="1232505"/>
            <a:chOff x="562" y="1228"/>
            <a:chExt cx="4636" cy="784"/>
          </a:xfrm>
        </p:grpSpPr>
        <p:sp>
          <p:nvSpPr>
            <p:cNvPr id="5" name="AutoShape 3">
              <a:extLst>
                <a:ext uri="{FF2B5EF4-FFF2-40B4-BE49-F238E27FC236}">
                  <a16:creationId xmlns:a16="http://schemas.microsoft.com/office/drawing/2014/main" id="{7A864899-5F5C-DD1F-6055-C4727B38E89A}"/>
                </a:ext>
              </a:extLst>
            </p:cNvPr>
            <p:cNvSpPr>
              <a:spLocks noChangeAspect="1" noChangeArrowheads="1" noTextEdit="1"/>
            </p:cNvSpPr>
            <p:nvPr/>
          </p:nvSpPr>
          <p:spPr bwMode="auto">
            <a:xfrm>
              <a:off x="562" y="1228"/>
              <a:ext cx="4636" cy="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it-IT" sz="2400"/>
            </a:p>
          </p:txBody>
        </p:sp>
        <p:pic>
          <p:nvPicPr>
            <p:cNvPr id="1029" name="Picture 5">
              <a:extLst>
                <a:ext uri="{FF2B5EF4-FFF2-40B4-BE49-F238E27FC236}">
                  <a16:creationId xmlns:a16="http://schemas.microsoft.com/office/drawing/2014/main" id="{F020448C-5698-5292-C0A0-1EBCCA8747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 y="1228"/>
              <a:ext cx="4639" cy="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CasellaDiTesto 12">
            <a:extLst>
              <a:ext uri="{FF2B5EF4-FFF2-40B4-BE49-F238E27FC236}">
                <a16:creationId xmlns:a16="http://schemas.microsoft.com/office/drawing/2014/main" id="{C073494F-92EF-78A8-EF9F-A9122772BA7D}"/>
              </a:ext>
            </a:extLst>
          </p:cNvPr>
          <p:cNvSpPr txBox="1"/>
          <p:nvPr/>
        </p:nvSpPr>
        <p:spPr>
          <a:xfrm>
            <a:off x="71975" y="5206239"/>
            <a:ext cx="12120025" cy="92333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it-IT" b="1" dirty="0">
                <a:solidFill>
                  <a:schemeClr val="tx1"/>
                </a:solidFill>
              </a:rPr>
              <a:t>Tezepelumab </a:t>
            </a:r>
            <a:r>
              <a:rPr lang="it-IT" b="1" dirty="0" err="1">
                <a:solidFill>
                  <a:schemeClr val="tx1"/>
                </a:solidFill>
              </a:rPr>
              <a:t>induced</a:t>
            </a:r>
            <a:r>
              <a:rPr lang="it-IT" b="1" dirty="0">
                <a:solidFill>
                  <a:schemeClr val="tx1"/>
                </a:solidFill>
              </a:rPr>
              <a:t> </a:t>
            </a:r>
            <a:r>
              <a:rPr lang="it-IT" b="1" dirty="0" err="1">
                <a:solidFill>
                  <a:schemeClr val="tx1"/>
                </a:solidFill>
              </a:rPr>
              <a:t>significant</a:t>
            </a:r>
            <a:r>
              <a:rPr lang="it-IT" b="1" dirty="0">
                <a:solidFill>
                  <a:schemeClr val="tx1"/>
                </a:solidFill>
              </a:rPr>
              <a:t> </a:t>
            </a:r>
            <a:r>
              <a:rPr lang="it-IT" b="1" dirty="0" err="1">
                <a:solidFill>
                  <a:schemeClr val="tx1"/>
                </a:solidFill>
              </a:rPr>
              <a:t>improvements</a:t>
            </a:r>
            <a:r>
              <a:rPr lang="it-IT" b="1" dirty="0">
                <a:solidFill>
                  <a:schemeClr val="tx1"/>
                </a:solidFill>
              </a:rPr>
              <a:t> in ACT score, AQLQ score, OCS </a:t>
            </a:r>
            <a:r>
              <a:rPr lang="it-IT" b="1" dirty="0" err="1">
                <a:solidFill>
                  <a:schemeClr val="tx1"/>
                </a:solidFill>
              </a:rPr>
              <a:t>intake</a:t>
            </a:r>
            <a:r>
              <a:rPr lang="it-IT" b="1" dirty="0">
                <a:solidFill>
                  <a:schemeClr val="tx1"/>
                </a:solidFill>
              </a:rPr>
              <a:t>, and </a:t>
            </a:r>
            <a:r>
              <a:rPr lang="it-IT" b="1" dirty="0" err="1">
                <a:solidFill>
                  <a:schemeClr val="tx1"/>
                </a:solidFill>
              </a:rPr>
              <a:t>lung</a:t>
            </a:r>
            <a:r>
              <a:rPr lang="it-IT" b="1" dirty="0">
                <a:solidFill>
                  <a:schemeClr val="tx1"/>
                </a:solidFill>
              </a:rPr>
              <a:t> </a:t>
            </a:r>
            <a:r>
              <a:rPr lang="it-IT" b="1" dirty="0" err="1">
                <a:solidFill>
                  <a:schemeClr val="tx1"/>
                </a:solidFill>
              </a:rPr>
              <a:t>function</a:t>
            </a:r>
            <a:r>
              <a:rPr lang="it-IT" b="1" dirty="0">
                <a:solidFill>
                  <a:schemeClr val="tx1"/>
                </a:solidFill>
              </a:rPr>
              <a:t>. Tezepelumab </a:t>
            </a:r>
            <a:r>
              <a:rPr lang="it-IT" b="1" dirty="0" err="1">
                <a:solidFill>
                  <a:schemeClr val="tx1"/>
                </a:solidFill>
              </a:rPr>
              <a:t>also</a:t>
            </a:r>
            <a:r>
              <a:rPr lang="it-IT" b="1" dirty="0">
                <a:solidFill>
                  <a:schemeClr val="tx1"/>
                </a:solidFill>
              </a:rPr>
              <a:t> </a:t>
            </a:r>
            <a:r>
              <a:rPr lang="it-IT" b="1" dirty="0" err="1">
                <a:solidFill>
                  <a:schemeClr val="tx1"/>
                </a:solidFill>
              </a:rPr>
              <a:t>significantly</a:t>
            </a:r>
            <a:r>
              <a:rPr lang="it-IT" b="1" dirty="0">
                <a:solidFill>
                  <a:schemeClr val="tx1"/>
                </a:solidFill>
              </a:rPr>
              <a:t> </a:t>
            </a:r>
            <a:r>
              <a:rPr lang="it-IT" b="1" dirty="0" err="1">
                <a:solidFill>
                  <a:schemeClr val="tx1"/>
                </a:solidFill>
              </a:rPr>
              <a:t>decreased</a:t>
            </a:r>
            <a:r>
              <a:rPr lang="it-IT" b="1" dirty="0">
                <a:solidFill>
                  <a:schemeClr val="tx1"/>
                </a:solidFill>
              </a:rPr>
              <a:t> the levels of </a:t>
            </a:r>
            <a:r>
              <a:rPr lang="it-IT" b="1" dirty="0" err="1">
                <a:solidFill>
                  <a:schemeClr val="tx1"/>
                </a:solidFill>
              </a:rPr>
              <a:t>FeNO</a:t>
            </a:r>
            <a:r>
              <a:rPr lang="it-IT" b="1" dirty="0">
                <a:solidFill>
                  <a:schemeClr val="tx1"/>
                </a:solidFill>
              </a:rPr>
              <a:t> and </a:t>
            </a:r>
            <a:r>
              <a:rPr lang="it-IT" b="1" dirty="0" err="1">
                <a:solidFill>
                  <a:schemeClr val="tx1"/>
                </a:solidFill>
              </a:rPr>
              <a:t>blood</a:t>
            </a:r>
            <a:r>
              <a:rPr lang="it-IT" b="1" dirty="0">
                <a:solidFill>
                  <a:schemeClr val="tx1"/>
                </a:solidFill>
              </a:rPr>
              <a:t> </a:t>
            </a:r>
            <a:r>
              <a:rPr lang="it-IT" b="1" dirty="0" err="1">
                <a:solidFill>
                  <a:schemeClr val="tx1"/>
                </a:solidFill>
              </a:rPr>
              <a:t>basophil</a:t>
            </a:r>
            <a:r>
              <a:rPr lang="it-IT" b="1" dirty="0">
                <a:solidFill>
                  <a:schemeClr val="tx1"/>
                </a:solidFill>
              </a:rPr>
              <a:t> </a:t>
            </a:r>
            <a:r>
              <a:rPr lang="it-IT" b="1" dirty="0" err="1">
                <a:solidFill>
                  <a:schemeClr val="tx1"/>
                </a:solidFill>
              </a:rPr>
              <a:t>count</a:t>
            </a:r>
            <a:r>
              <a:rPr lang="it-IT" b="1" dirty="0">
                <a:solidFill>
                  <a:schemeClr val="tx1"/>
                </a:solidFill>
              </a:rPr>
              <a:t>. </a:t>
            </a:r>
            <a:r>
              <a:rPr lang="it-IT" b="1" dirty="0" err="1">
                <a:solidFill>
                  <a:schemeClr val="tx1"/>
                </a:solidFill>
              </a:rPr>
              <a:t>Moreover</a:t>
            </a:r>
            <a:r>
              <a:rPr lang="it-IT" b="1" dirty="0">
                <a:solidFill>
                  <a:schemeClr val="tx1"/>
                </a:solidFill>
              </a:rPr>
              <a:t>, tezepelumab </a:t>
            </a:r>
            <a:r>
              <a:rPr lang="it-IT" b="1" dirty="0" err="1">
                <a:solidFill>
                  <a:schemeClr val="tx1"/>
                </a:solidFill>
              </a:rPr>
              <a:t>significantly</a:t>
            </a:r>
            <a:r>
              <a:rPr lang="it-IT" b="1" dirty="0">
                <a:solidFill>
                  <a:schemeClr val="tx1"/>
                </a:solidFill>
              </a:rPr>
              <a:t> </a:t>
            </a:r>
            <a:r>
              <a:rPr lang="it-IT" b="1" dirty="0" err="1">
                <a:solidFill>
                  <a:schemeClr val="tx1"/>
                </a:solidFill>
              </a:rPr>
              <a:t>lowered</a:t>
            </a:r>
            <a:r>
              <a:rPr lang="it-IT" b="1" dirty="0">
                <a:solidFill>
                  <a:schemeClr val="tx1"/>
                </a:solidFill>
              </a:rPr>
              <a:t> the </a:t>
            </a:r>
            <a:r>
              <a:rPr lang="it-IT" b="1" dirty="0" err="1">
                <a:solidFill>
                  <a:schemeClr val="tx1"/>
                </a:solidFill>
              </a:rPr>
              <a:t>serum</a:t>
            </a:r>
            <a:r>
              <a:rPr lang="it-IT" b="1" dirty="0">
                <a:solidFill>
                  <a:schemeClr val="tx1"/>
                </a:solidFill>
              </a:rPr>
              <a:t> </a:t>
            </a:r>
            <a:r>
              <a:rPr lang="it-IT" b="1" dirty="0" err="1">
                <a:solidFill>
                  <a:schemeClr val="tx1"/>
                </a:solidFill>
              </a:rPr>
              <a:t>concentrations</a:t>
            </a:r>
            <a:r>
              <a:rPr lang="it-IT" b="1" dirty="0">
                <a:solidFill>
                  <a:schemeClr val="tx1"/>
                </a:solidFill>
              </a:rPr>
              <a:t> of IL-2 and VEGF</a:t>
            </a:r>
          </a:p>
        </p:txBody>
      </p:sp>
      <p:pic>
        <p:nvPicPr>
          <p:cNvPr id="15" name="Immagine 14">
            <a:extLst>
              <a:ext uri="{FF2B5EF4-FFF2-40B4-BE49-F238E27FC236}">
                <a16:creationId xmlns:a16="http://schemas.microsoft.com/office/drawing/2014/main" id="{F548FE16-AB4A-5394-00C2-0722323F02C4}"/>
              </a:ext>
            </a:extLst>
          </p:cNvPr>
          <p:cNvPicPr>
            <a:picLocks noChangeAspect="1"/>
          </p:cNvPicPr>
          <p:nvPr/>
        </p:nvPicPr>
        <p:blipFill>
          <a:blip r:embed="rId6"/>
          <a:srcRect r="7198"/>
          <a:stretch>
            <a:fillRect/>
          </a:stretch>
        </p:blipFill>
        <p:spPr>
          <a:xfrm>
            <a:off x="323466" y="156338"/>
            <a:ext cx="1073289" cy="1415756"/>
          </a:xfrm>
          <a:prstGeom prst="rect">
            <a:avLst/>
          </a:prstGeom>
          <a:ln>
            <a:noFill/>
          </a:ln>
          <a:effectLst>
            <a:outerShdw blurRad="190500" algn="tl" rotWithShape="0">
              <a:srgbClr val="000000">
                <a:alpha val="70000"/>
              </a:srgbClr>
            </a:outerShdw>
          </a:effectLst>
        </p:spPr>
      </p:pic>
      <p:sp>
        <p:nvSpPr>
          <p:cNvPr id="18" name="CasellaDiTesto 17">
            <a:extLst>
              <a:ext uri="{FF2B5EF4-FFF2-40B4-BE49-F238E27FC236}">
                <a16:creationId xmlns:a16="http://schemas.microsoft.com/office/drawing/2014/main" id="{81AA5262-3EA5-8C26-ACA1-D36670F05F42}"/>
              </a:ext>
            </a:extLst>
          </p:cNvPr>
          <p:cNvSpPr txBox="1"/>
          <p:nvPr/>
        </p:nvSpPr>
        <p:spPr>
          <a:xfrm>
            <a:off x="258288" y="6411475"/>
            <a:ext cx="6958693" cy="338554"/>
          </a:xfrm>
          <a:prstGeom prst="rect">
            <a:avLst/>
          </a:prstGeom>
          <a:noFill/>
        </p:spPr>
        <p:txBody>
          <a:bodyPr wrap="square">
            <a:spAutoFit/>
          </a:bodyPr>
          <a:lstStyle/>
          <a:p>
            <a:r>
              <a:rPr lang="it-IT" sz="1600" b="1" i="1" dirty="0">
                <a:latin typeface="Times New Roman" panose="02020603050405020304" pitchFamily="18" charset="0"/>
                <a:cs typeface="Times New Roman" panose="02020603050405020304" pitchFamily="18" charset="0"/>
              </a:rPr>
              <a:t>Int </a:t>
            </a:r>
            <a:r>
              <a:rPr lang="it-IT" sz="1600" b="1" i="1" dirty="0" err="1">
                <a:latin typeface="Times New Roman" panose="02020603050405020304" pitchFamily="18" charset="0"/>
                <a:cs typeface="Times New Roman" panose="02020603050405020304" pitchFamily="18" charset="0"/>
              </a:rPr>
              <a:t>Immunopharmacol</a:t>
            </a:r>
            <a:r>
              <a:rPr lang="it-IT" sz="1600" b="1" dirty="0">
                <a:latin typeface="Times New Roman" panose="02020603050405020304" pitchFamily="18" charset="0"/>
                <a:cs typeface="Times New Roman" panose="02020603050405020304" pitchFamily="18" charset="0"/>
              </a:rPr>
              <a:t>. 2025:162:115185. </a:t>
            </a:r>
          </a:p>
        </p:txBody>
      </p:sp>
    </p:spTree>
    <p:extLst>
      <p:ext uri="{BB962C8B-B14F-4D97-AF65-F5344CB8AC3E}">
        <p14:creationId xmlns:p14="http://schemas.microsoft.com/office/powerpoint/2010/main" val="516703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1D926CC2-0415-6CD9-4F6C-5EE5157B985F}"/>
              </a:ext>
            </a:extLst>
          </p:cNvPr>
          <p:cNvPicPr>
            <a:picLocks noChangeAspect="1"/>
          </p:cNvPicPr>
          <p:nvPr/>
        </p:nvPicPr>
        <p:blipFill>
          <a:blip r:embed="rId3"/>
          <a:stretch>
            <a:fillRect/>
          </a:stretch>
        </p:blipFill>
        <p:spPr>
          <a:xfrm>
            <a:off x="6372621" y="2858415"/>
            <a:ext cx="5673235" cy="2114396"/>
          </a:xfrm>
          <a:prstGeom prst="rect">
            <a:avLst/>
          </a:prstGeom>
        </p:spPr>
      </p:pic>
      <p:pic>
        <p:nvPicPr>
          <p:cNvPr id="8" name="Immagine 7">
            <a:extLst>
              <a:ext uri="{FF2B5EF4-FFF2-40B4-BE49-F238E27FC236}">
                <a16:creationId xmlns:a16="http://schemas.microsoft.com/office/drawing/2014/main" id="{A4B4F203-8B25-23A1-233D-FA7B98571C46}"/>
              </a:ext>
            </a:extLst>
          </p:cNvPr>
          <p:cNvPicPr>
            <a:picLocks noChangeAspect="1"/>
          </p:cNvPicPr>
          <p:nvPr/>
        </p:nvPicPr>
        <p:blipFill>
          <a:blip r:embed="rId4"/>
          <a:stretch>
            <a:fillRect/>
          </a:stretch>
        </p:blipFill>
        <p:spPr>
          <a:xfrm>
            <a:off x="7843" y="1769920"/>
            <a:ext cx="5988359" cy="4305521"/>
          </a:xfrm>
          <a:prstGeom prst="rect">
            <a:avLst/>
          </a:prstGeom>
        </p:spPr>
      </p:pic>
      <p:sp>
        <p:nvSpPr>
          <p:cNvPr id="10" name="CasellaDiTesto 9">
            <a:extLst>
              <a:ext uri="{FF2B5EF4-FFF2-40B4-BE49-F238E27FC236}">
                <a16:creationId xmlns:a16="http://schemas.microsoft.com/office/drawing/2014/main" id="{4FED2CD5-623C-A522-986A-5484A0DBB3B0}"/>
              </a:ext>
            </a:extLst>
          </p:cNvPr>
          <p:cNvSpPr txBox="1"/>
          <p:nvPr/>
        </p:nvSpPr>
        <p:spPr>
          <a:xfrm>
            <a:off x="5990822" y="5300412"/>
            <a:ext cx="6298856" cy="1169551"/>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914354">
              <a:defRPr/>
            </a:pPr>
            <a:r>
              <a:rPr lang="en-US" sz="1400" b="1" dirty="0">
                <a:solidFill>
                  <a:srgbClr val="000000"/>
                </a:solidFill>
                <a:latin typeface="Charis SIL"/>
              </a:rPr>
              <a:t>“This study demonstrates the clinical value of </a:t>
            </a:r>
            <a:r>
              <a:rPr lang="en-US" sz="1400" b="1" dirty="0" err="1">
                <a:solidFill>
                  <a:srgbClr val="000000"/>
                </a:solidFill>
                <a:latin typeface="Charis SIL"/>
              </a:rPr>
              <a:t>tezepelumab</a:t>
            </a:r>
            <a:r>
              <a:rPr lang="en-US" sz="1400" b="1" dirty="0">
                <a:solidFill>
                  <a:srgbClr val="000000"/>
                </a:solidFill>
                <a:latin typeface="Charis SIL"/>
              </a:rPr>
              <a:t> in improving asthma outcomes in real life and underscores the importance of identifying and addressing SAD in SA patients. By showing that </a:t>
            </a:r>
            <a:r>
              <a:rPr lang="en-US" sz="1400" b="1" dirty="0" err="1">
                <a:solidFill>
                  <a:srgbClr val="000000"/>
                </a:solidFill>
                <a:latin typeface="Charis SIL"/>
              </a:rPr>
              <a:t>tezepelumab</a:t>
            </a:r>
            <a:r>
              <a:rPr lang="en-US" sz="1400" b="1" dirty="0">
                <a:solidFill>
                  <a:srgbClr val="000000"/>
                </a:solidFill>
                <a:latin typeface="Charis SIL"/>
              </a:rPr>
              <a:t> significantly improved respiratory and small airway measures in SAD patients, this study supports the concept of SAD as a treatable trait in SA.”</a:t>
            </a:r>
            <a:endParaRPr lang="it-IT" sz="1400" b="1" dirty="0">
              <a:solidFill>
                <a:srgbClr val="000000"/>
              </a:solidFill>
              <a:latin typeface="Arial" panose="020B0604020202020204"/>
            </a:endParaRPr>
          </a:p>
        </p:txBody>
      </p:sp>
      <p:cxnSp>
        <p:nvCxnSpPr>
          <p:cNvPr id="15" name="Connettore 2 14">
            <a:extLst>
              <a:ext uri="{FF2B5EF4-FFF2-40B4-BE49-F238E27FC236}">
                <a16:creationId xmlns:a16="http://schemas.microsoft.com/office/drawing/2014/main" id="{F8D86212-6932-4EB7-2A04-D8BF7168AD8E}"/>
              </a:ext>
            </a:extLst>
          </p:cNvPr>
          <p:cNvCxnSpPr>
            <a:cxnSpLocks/>
          </p:cNvCxnSpPr>
          <p:nvPr/>
        </p:nvCxnSpPr>
        <p:spPr>
          <a:xfrm>
            <a:off x="6654210" y="2787548"/>
            <a:ext cx="1909721" cy="1282905"/>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Connettore 2 16">
            <a:extLst>
              <a:ext uri="{FF2B5EF4-FFF2-40B4-BE49-F238E27FC236}">
                <a16:creationId xmlns:a16="http://schemas.microsoft.com/office/drawing/2014/main" id="{491F9013-D964-36B2-50EA-BEAC25D9417D}"/>
              </a:ext>
            </a:extLst>
          </p:cNvPr>
          <p:cNvCxnSpPr>
            <a:cxnSpLocks/>
          </p:cNvCxnSpPr>
          <p:nvPr/>
        </p:nvCxnSpPr>
        <p:spPr>
          <a:xfrm>
            <a:off x="9667293" y="2950044"/>
            <a:ext cx="1798987" cy="1001417"/>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 name="Immagine 1">
            <a:extLst>
              <a:ext uri="{FF2B5EF4-FFF2-40B4-BE49-F238E27FC236}">
                <a16:creationId xmlns:a16="http://schemas.microsoft.com/office/drawing/2014/main" id="{520C8118-FCBA-AC30-3E4A-60890A930C59}"/>
              </a:ext>
            </a:extLst>
          </p:cNvPr>
          <p:cNvPicPr>
            <a:picLocks noChangeAspect="1"/>
          </p:cNvPicPr>
          <p:nvPr/>
        </p:nvPicPr>
        <p:blipFill>
          <a:blip r:embed="rId5"/>
          <a:stretch>
            <a:fillRect/>
          </a:stretch>
        </p:blipFill>
        <p:spPr>
          <a:xfrm>
            <a:off x="6234645" y="182397"/>
            <a:ext cx="5811211" cy="2348417"/>
          </a:xfrm>
          <a:prstGeom prst="rect">
            <a:avLst/>
          </a:prstGeom>
          <a:ln>
            <a:no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9CEF24BD-F1D8-22A9-2E2C-12DBF74AE6B5}"/>
              </a:ext>
            </a:extLst>
          </p:cNvPr>
          <p:cNvSpPr txBox="1"/>
          <p:nvPr/>
        </p:nvSpPr>
        <p:spPr>
          <a:xfrm>
            <a:off x="279501" y="377283"/>
            <a:ext cx="5445040" cy="76963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914354">
              <a:defRPr/>
            </a:pPr>
            <a:r>
              <a:rPr lang="it-IT" sz="1467" b="1" dirty="0">
                <a:solidFill>
                  <a:schemeClr val="tx1"/>
                </a:solidFill>
                <a:latin typeface="Arial" panose="020B0604020202020204"/>
              </a:rPr>
              <a:t>A  6 mesi miglioramento della reattanza maggiormente espresso nel sottogruppo SAD, caratterizzato da maggiore dipendenza da OCS e una dose mediana di ICS più alta</a:t>
            </a:r>
          </a:p>
        </p:txBody>
      </p:sp>
    </p:spTree>
    <p:extLst>
      <p:ext uri="{BB962C8B-B14F-4D97-AF65-F5344CB8AC3E}">
        <p14:creationId xmlns:p14="http://schemas.microsoft.com/office/powerpoint/2010/main" val="458114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C6EE399-7B5D-4F6F-B4CC-B940EDB162B2}"/>
              </a:ext>
            </a:extLst>
          </p:cNvPr>
          <p:cNvGrpSpPr>
            <a:grpSpLocks noChangeAspect="1"/>
          </p:cNvGrpSpPr>
          <p:nvPr/>
        </p:nvGrpSpPr>
        <p:grpSpPr bwMode="auto">
          <a:xfrm>
            <a:off x="1487489" y="105644"/>
            <a:ext cx="9566275" cy="1220051"/>
            <a:chOff x="830" y="1540"/>
            <a:chExt cx="6026" cy="1184"/>
          </a:xfrm>
        </p:grpSpPr>
        <p:sp>
          <p:nvSpPr>
            <p:cNvPr id="4" name="AutoShape 3">
              <a:extLst>
                <a:ext uri="{FF2B5EF4-FFF2-40B4-BE49-F238E27FC236}">
                  <a16:creationId xmlns:a16="http://schemas.microsoft.com/office/drawing/2014/main" id="{63F8281C-C443-4B2F-A63E-2DF14ADFFAFF}"/>
                </a:ext>
              </a:extLst>
            </p:cNvPr>
            <p:cNvSpPr>
              <a:spLocks noChangeAspect="1" noChangeArrowheads="1" noTextEdit="1"/>
            </p:cNvSpPr>
            <p:nvPr/>
          </p:nvSpPr>
          <p:spPr bwMode="auto">
            <a:xfrm>
              <a:off x="830" y="1596"/>
              <a:ext cx="6020" cy="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4101" name="Picture 5">
              <a:extLst>
                <a:ext uri="{FF2B5EF4-FFF2-40B4-BE49-F238E27FC236}">
                  <a16:creationId xmlns:a16="http://schemas.microsoft.com/office/drawing/2014/main" id="{6D392422-3A53-4ECC-B3B9-FE96F1A1D9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 y="1540"/>
              <a:ext cx="6026" cy="11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Immagine 4">
            <a:extLst>
              <a:ext uri="{FF2B5EF4-FFF2-40B4-BE49-F238E27FC236}">
                <a16:creationId xmlns:a16="http://schemas.microsoft.com/office/drawing/2014/main" id="{5EA5C716-CA84-4FEC-89F2-082B967E27D4}"/>
              </a:ext>
            </a:extLst>
          </p:cNvPr>
          <p:cNvPicPr>
            <a:picLocks noChangeAspect="1"/>
          </p:cNvPicPr>
          <p:nvPr/>
        </p:nvPicPr>
        <p:blipFill>
          <a:blip r:embed="rId4"/>
          <a:stretch>
            <a:fillRect/>
          </a:stretch>
        </p:blipFill>
        <p:spPr>
          <a:xfrm>
            <a:off x="237379" y="184939"/>
            <a:ext cx="900859" cy="11812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magine 6">
            <a:extLst>
              <a:ext uri="{FF2B5EF4-FFF2-40B4-BE49-F238E27FC236}">
                <a16:creationId xmlns:a16="http://schemas.microsoft.com/office/drawing/2014/main" id="{1E7F507E-8974-443E-A431-FB0C48A0E5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73" t="35300" r="65920" b="33200"/>
          <a:stretch/>
        </p:blipFill>
        <p:spPr>
          <a:xfrm>
            <a:off x="491698" y="1690415"/>
            <a:ext cx="3444063" cy="2160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magine 8">
            <a:extLst>
              <a:ext uri="{FF2B5EF4-FFF2-40B4-BE49-F238E27FC236}">
                <a16:creationId xmlns:a16="http://schemas.microsoft.com/office/drawing/2014/main" id="{C654E33C-5E33-492A-B1FE-2D3DD5EAD2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19" r="49499" b="72050"/>
          <a:stretch/>
        </p:blipFill>
        <p:spPr>
          <a:xfrm>
            <a:off x="4223791" y="4034502"/>
            <a:ext cx="3600400" cy="2181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ttangolo 11">
            <a:extLst>
              <a:ext uri="{FF2B5EF4-FFF2-40B4-BE49-F238E27FC236}">
                <a16:creationId xmlns:a16="http://schemas.microsoft.com/office/drawing/2014/main" id="{E5BB36EF-B73D-43FB-8C20-639A0F420433}"/>
              </a:ext>
            </a:extLst>
          </p:cNvPr>
          <p:cNvSpPr/>
          <p:nvPr/>
        </p:nvSpPr>
        <p:spPr>
          <a:xfrm>
            <a:off x="1458459" y="1278030"/>
            <a:ext cx="6096000" cy="338554"/>
          </a:xfrm>
          <a:prstGeom prst="rect">
            <a:avLst/>
          </a:prstGeom>
        </p:spPr>
        <p:txBody>
          <a:bodyPr>
            <a:spAutoFit/>
          </a:bodyPr>
          <a:lstStyle/>
          <a:p>
            <a:r>
              <a:rPr lang="en-US" sz="1600" b="1" i="1" dirty="0">
                <a:latin typeface="Times New Roman" panose="02020603050405020304" pitchFamily="18" charset="0"/>
                <a:cs typeface="Times New Roman" panose="02020603050405020304" pitchFamily="18" charset="0"/>
              </a:rPr>
              <a:t>Clin </a:t>
            </a:r>
            <a:r>
              <a:rPr lang="en-US" sz="1600" b="1" i="1" dirty="0" err="1">
                <a:latin typeface="Times New Roman" panose="02020603050405020304" pitchFamily="18" charset="0"/>
                <a:cs typeface="Times New Roman" panose="02020603050405020304" pitchFamily="18" charset="0"/>
              </a:rPr>
              <a:t>Transl</a:t>
            </a:r>
            <a:r>
              <a:rPr lang="en-US" sz="1600" b="1" i="1" dirty="0">
                <a:latin typeface="Times New Roman" panose="02020603050405020304" pitchFamily="18" charset="0"/>
                <a:cs typeface="Times New Roman" panose="02020603050405020304" pitchFamily="18" charset="0"/>
              </a:rPr>
              <a:t> Allergy</a:t>
            </a:r>
            <a:r>
              <a:rPr lang="en-US" sz="1600" b="1" dirty="0">
                <a:latin typeface="Times New Roman" panose="02020603050405020304" pitchFamily="18" charset="0"/>
                <a:cs typeface="Times New Roman" panose="02020603050405020304" pitchFamily="18" charset="0"/>
              </a:rPr>
              <a:t>. 2026;16(1):e70147.</a:t>
            </a:r>
            <a:endParaRPr lang="it-IT" sz="1600" b="1" dirty="0">
              <a:latin typeface="Times New Roman" panose="020206030504050203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F6210B79-2A33-4B41-B051-B38B3032710D}"/>
              </a:ext>
            </a:extLst>
          </p:cNvPr>
          <p:cNvPicPr>
            <a:picLocks noChangeAspect="1"/>
          </p:cNvPicPr>
          <p:nvPr/>
        </p:nvPicPr>
        <p:blipFill>
          <a:blip r:embed="rId7"/>
          <a:stretch>
            <a:fillRect/>
          </a:stretch>
        </p:blipFill>
        <p:spPr>
          <a:xfrm>
            <a:off x="4079777" y="1619659"/>
            <a:ext cx="3828745" cy="2347843"/>
          </a:xfrm>
          <a:prstGeom prst="rect">
            <a:avLst/>
          </a:prstGeom>
        </p:spPr>
      </p:pic>
      <p:pic>
        <p:nvPicPr>
          <p:cNvPr id="10" name="Immagine 9">
            <a:extLst>
              <a:ext uri="{FF2B5EF4-FFF2-40B4-BE49-F238E27FC236}">
                <a16:creationId xmlns:a16="http://schemas.microsoft.com/office/drawing/2014/main" id="{504F8245-0A2D-48EC-BBE4-06E2B1461816}"/>
              </a:ext>
            </a:extLst>
          </p:cNvPr>
          <p:cNvPicPr>
            <a:picLocks noChangeAspect="1"/>
          </p:cNvPicPr>
          <p:nvPr/>
        </p:nvPicPr>
        <p:blipFill rotWithShape="1">
          <a:blip r:embed="rId8"/>
          <a:srcRect l="61073" r="8783"/>
          <a:stretch/>
        </p:blipFill>
        <p:spPr>
          <a:xfrm>
            <a:off x="8040216" y="1565199"/>
            <a:ext cx="3384376" cy="2389839"/>
          </a:xfrm>
          <a:prstGeom prst="rect">
            <a:avLst/>
          </a:prstGeom>
        </p:spPr>
      </p:pic>
      <p:pic>
        <p:nvPicPr>
          <p:cNvPr id="13" name="Immagine 12">
            <a:extLst>
              <a:ext uri="{FF2B5EF4-FFF2-40B4-BE49-F238E27FC236}">
                <a16:creationId xmlns:a16="http://schemas.microsoft.com/office/drawing/2014/main" id="{53C3DA3B-5F16-4606-91BC-6D018F3F9713}"/>
              </a:ext>
            </a:extLst>
          </p:cNvPr>
          <p:cNvPicPr>
            <a:picLocks noChangeAspect="1"/>
          </p:cNvPicPr>
          <p:nvPr/>
        </p:nvPicPr>
        <p:blipFill>
          <a:blip r:embed="rId9"/>
          <a:stretch>
            <a:fillRect/>
          </a:stretch>
        </p:blipFill>
        <p:spPr>
          <a:xfrm>
            <a:off x="7968208" y="3967502"/>
            <a:ext cx="3600400" cy="2389839"/>
          </a:xfrm>
          <a:prstGeom prst="rect">
            <a:avLst/>
          </a:prstGeom>
        </p:spPr>
      </p:pic>
      <p:pic>
        <p:nvPicPr>
          <p:cNvPr id="11" name="Immagine 10">
            <a:extLst>
              <a:ext uri="{FF2B5EF4-FFF2-40B4-BE49-F238E27FC236}">
                <a16:creationId xmlns:a16="http://schemas.microsoft.com/office/drawing/2014/main" id="{5A8CBAB5-69B2-4E3F-902D-5E01B52A74B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2050" r="74081"/>
          <a:stretch/>
        </p:blipFill>
        <p:spPr>
          <a:xfrm>
            <a:off x="458880" y="4034502"/>
            <a:ext cx="3476880" cy="2181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asellaDiTesto 5">
            <a:extLst>
              <a:ext uri="{FF2B5EF4-FFF2-40B4-BE49-F238E27FC236}">
                <a16:creationId xmlns:a16="http://schemas.microsoft.com/office/drawing/2014/main" id="{2D15470A-43A0-B564-BCEA-6529EA0BA8A4}"/>
              </a:ext>
            </a:extLst>
          </p:cNvPr>
          <p:cNvSpPr txBox="1"/>
          <p:nvPr/>
        </p:nvSpPr>
        <p:spPr>
          <a:xfrm>
            <a:off x="491696" y="2788007"/>
            <a:ext cx="11418653" cy="2462213"/>
          </a:xfrm>
          <a:prstGeom prst="rect">
            <a:avLst/>
          </a:prstGeom>
          <a:solidFill>
            <a:srgbClr val="FFFF00"/>
          </a:solidFill>
        </p:spPr>
        <p:style>
          <a:lnRef idx="1">
            <a:schemeClr val="dk1"/>
          </a:lnRef>
          <a:fillRef idx="2">
            <a:schemeClr val="dk1"/>
          </a:fillRef>
          <a:effectRef idx="1">
            <a:schemeClr val="dk1"/>
          </a:effectRef>
          <a:fontRef idx="minor">
            <a:schemeClr val="dk1"/>
          </a:fontRef>
        </p:style>
        <p:txBody>
          <a:bodyPr wrap="square">
            <a:spAutoFit/>
          </a:bodyPr>
          <a:lstStyle/>
          <a:p>
            <a:pPr marL="285744" indent="-285744" algn="ctr">
              <a:buClr>
                <a:srgbClr val="FF0000"/>
              </a:buClr>
              <a:buFont typeface="Wingdings" panose="05000000000000000000" pitchFamily="2" charset="2"/>
              <a:buChar char="Ø"/>
            </a:pPr>
            <a:r>
              <a:rPr lang="en-US" sz="2200" b="1" dirty="0">
                <a:solidFill>
                  <a:schemeClr val="tx1"/>
                </a:solidFill>
              </a:rPr>
              <a:t>A key finding was the dissociation between </a:t>
            </a:r>
            <a:r>
              <a:rPr lang="en-US" sz="2200" b="1" dirty="0" err="1">
                <a:solidFill>
                  <a:schemeClr val="tx1"/>
                </a:solidFill>
              </a:rPr>
              <a:t>spirometric</a:t>
            </a:r>
            <a:r>
              <a:rPr lang="en-US" sz="2200" b="1" dirty="0">
                <a:solidFill>
                  <a:schemeClr val="tx1"/>
                </a:solidFill>
              </a:rPr>
              <a:t> and </a:t>
            </a:r>
            <a:r>
              <a:rPr lang="en-US" sz="2200" b="1" dirty="0" err="1">
                <a:solidFill>
                  <a:schemeClr val="tx1"/>
                </a:solidFill>
              </a:rPr>
              <a:t>oscillometric</a:t>
            </a:r>
            <a:r>
              <a:rPr lang="en-US" sz="2200" b="1" dirty="0">
                <a:solidFill>
                  <a:schemeClr val="tx1"/>
                </a:solidFill>
              </a:rPr>
              <a:t> outcomes. While </a:t>
            </a:r>
            <a:r>
              <a:rPr lang="en-US" sz="2200" b="1" dirty="0">
                <a:solidFill>
                  <a:srgbClr val="FF0000"/>
                </a:solidFill>
              </a:rPr>
              <a:t>conventional spirometry did not change significantly</a:t>
            </a:r>
            <a:r>
              <a:rPr lang="en-US" sz="2200" b="1" dirty="0">
                <a:solidFill>
                  <a:schemeClr val="tx1"/>
                </a:solidFill>
              </a:rPr>
              <a:t>, </a:t>
            </a:r>
            <a:r>
              <a:rPr lang="en-US" sz="2200" b="1" dirty="0" err="1">
                <a:solidFill>
                  <a:srgbClr val="FF0000"/>
                </a:solidFill>
              </a:rPr>
              <a:t>oscillometry</a:t>
            </a:r>
            <a:r>
              <a:rPr lang="en-US" sz="2200" b="1" dirty="0">
                <a:solidFill>
                  <a:srgbClr val="FF0000"/>
                </a:solidFill>
              </a:rPr>
              <a:t> captured a significant improvement in small airway function (normalization of Xrs5)</a:t>
            </a:r>
          </a:p>
          <a:p>
            <a:pPr marL="285744" indent="-285744" algn="ctr">
              <a:buClr>
                <a:srgbClr val="FF0000"/>
              </a:buClr>
              <a:buFont typeface="Wingdings" panose="05000000000000000000" pitchFamily="2" charset="2"/>
              <a:buChar char="Ø"/>
            </a:pPr>
            <a:r>
              <a:rPr lang="en-US" sz="2200" b="1" dirty="0">
                <a:solidFill>
                  <a:schemeClr val="tx1"/>
                </a:solidFill>
              </a:rPr>
              <a:t>In parallel, </a:t>
            </a:r>
            <a:r>
              <a:rPr lang="en-US" sz="2200" b="1" dirty="0" err="1">
                <a:solidFill>
                  <a:srgbClr val="FF0000"/>
                </a:solidFill>
              </a:rPr>
              <a:t>FeNO</a:t>
            </a:r>
            <a:r>
              <a:rPr lang="en-US" sz="2200" b="1" dirty="0">
                <a:solidFill>
                  <a:srgbClr val="FF0000"/>
                </a:solidFill>
              </a:rPr>
              <a:t> levels decreased significantly</a:t>
            </a:r>
            <a:r>
              <a:rPr lang="en-US" sz="2200" b="1" dirty="0">
                <a:solidFill>
                  <a:schemeClr val="tx1"/>
                </a:solidFill>
              </a:rPr>
              <a:t>, driven by a strong response in the T2‐high cohort</a:t>
            </a:r>
          </a:p>
          <a:p>
            <a:pPr marL="285744" indent="-285744" algn="ctr">
              <a:buClr>
                <a:srgbClr val="FF0000"/>
              </a:buClr>
              <a:buFont typeface="Wingdings" panose="05000000000000000000" pitchFamily="2" charset="2"/>
              <a:buChar char="Ø"/>
            </a:pPr>
            <a:r>
              <a:rPr lang="en-US" sz="2200" b="1" dirty="0">
                <a:solidFill>
                  <a:schemeClr val="tx1"/>
                </a:solidFill>
              </a:rPr>
              <a:t>Tezepelumab effectively </a:t>
            </a:r>
            <a:r>
              <a:rPr lang="en-US" sz="2200" b="1" dirty="0">
                <a:solidFill>
                  <a:srgbClr val="FF0000"/>
                </a:solidFill>
              </a:rPr>
              <a:t>targets distal airway pathology</a:t>
            </a:r>
            <a:r>
              <a:rPr lang="en-US" sz="2200" b="1" dirty="0">
                <a:solidFill>
                  <a:schemeClr val="tx1"/>
                </a:solidFill>
              </a:rPr>
              <a:t>, an effect not visible with traditional lung function tests</a:t>
            </a:r>
            <a:endParaRPr lang="it-IT" sz="2200" dirty="0">
              <a:solidFill>
                <a:schemeClr val="tx1"/>
              </a:solidFill>
            </a:endParaRPr>
          </a:p>
        </p:txBody>
      </p:sp>
    </p:spTree>
    <p:extLst>
      <p:ext uri="{BB962C8B-B14F-4D97-AF65-F5344CB8AC3E}">
        <p14:creationId xmlns:p14="http://schemas.microsoft.com/office/powerpoint/2010/main" val="324012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BD00B263-7490-E8F5-029A-8CFC1FB1FB90}"/>
              </a:ext>
            </a:extLst>
          </p:cNvPr>
          <p:cNvSpPr txBox="1">
            <a:spLocks/>
          </p:cNvSpPr>
          <p:nvPr/>
        </p:nvSpPr>
        <p:spPr>
          <a:xfrm>
            <a:off x="589681" y="687467"/>
            <a:ext cx="11296091" cy="836445"/>
          </a:xfrm>
          <a:prstGeom prst="rect">
            <a:avLst/>
          </a:prstGeom>
          <a:noFill/>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it-IT" sz="4267" b="1" dirty="0">
                <a:latin typeface="Optima" panose="02000503060000020004" pitchFamily="2" charset="0"/>
              </a:rPr>
              <a:t>Dichiarazione conflitto di interessi</a:t>
            </a:r>
            <a:endParaRPr lang="it-IT" sz="4267" dirty="0">
              <a:latin typeface="Optima" panose="02000503060000020004" pitchFamily="2" charset="0"/>
            </a:endParaRPr>
          </a:p>
        </p:txBody>
      </p:sp>
      <p:sp>
        <p:nvSpPr>
          <p:cNvPr id="5" name="Sottotitolo 2">
            <a:extLst>
              <a:ext uri="{FF2B5EF4-FFF2-40B4-BE49-F238E27FC236}">
                <a16:creationId xmlns:a16="http://schemas.microsoft.com/office/drawing/2014/main" id="{61044E5C-25A3-4004-838F-08271C9663C6}"/>
              </a:ext>
            </a:extLst>
          </p:cNvPr>
          <p:cNvSpPr txBox="1">
            <a:spLocks/>
          </p:cNvSpPr>
          <p:nvPr/>
        </p:nvSpPr>
        <p:spPr>
          <a:xfrm>
            <a:off x="679314" y="1399967"/>
            <a:ext cx="10846527" cy="4546309"/>
          </a:xfrm>
          <a:prstGeom prst="rect">
            <a:avLst/>
          </a:prstGeom>
          <a:noFill/>
        </p:spPr>
        <p:txBody>
          <a:bodyPr vert="horz" lIns="121920" tIns="60960" rIns="121920" bIns="6096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it-IT" sz="1867" dirty="0">
              <a:solidFill>
                <a:schemeClr val="tx1"/>
              </a:solidFill>
              <a:latin typeface="Arial" panose="020B0604020202020204" pitchFamily="34" charset="0"/>
              <a:cs typeface="Arial" panose="020B0604020202020204" pitchFamily="34" charset="0"/>
            </a:endParaRPr>
          </a:p>
          <a:p>
            <a:endParaRPr lang="it-IT" sz="1867" b="1" dirty="0">
              <a:solidFill>
                <a:schemeClr val="tx1"/>
              </a:solidFill>
              <a:latin typeface="Arial" panose="020B0604020202020204" pitchFamily="34" charset="0"/>
              <a:cs typeface="Arial" panose="020B0604020202020204" pitchFamily="34" charset="0"/>
            </a:endParaRPr>
          </a:p>
          <a:p>
            <a:pPr algn="l"/>
            <a:r>
              <a:rPr lang="it-IT" sz="1867" i="1" dirty="0">
                <a:solidFill>
                  <a:schemeClr val="tx1"/>
                </a:solidFill>
                <a:latin typeface="Arial" panose="020B0604020202020204" pitchFamily="34" charset="0"/>
                <a:cs typeface="Arial" panose="020B0604020202020204" pitchFamily="34" charset="0"/>
              </a:rPr>
              <a:t>Negli ultimi due anni ho avuto i seguenti rapporti economici e/o supporti finanziari con soggetti portatori di interessi commerciali in campo sanitario:</a:t>
            </a:r>
          </a:p>
          <a:p>
            <a:pPr algn="l"/>
            <a:endParaRPr lang="it-IT" sz="1867" dirty="0">
              <a:solidFill>
                <a:schemeClr val="tx1"/>
              </a:solidFill>
              <a:latin typeface="Arial" panose="020B0604020202020204" pitchFamily="34" charset="0"/>
              <a:cs typeface="Arial" panose="020B0604020202020204" pitchFamily="34" charset="0"/>
            </a:endParaRPr>
          </a:p>
          <a:p>
            <a:pPr algn="l"/>
            <a:r>
              <a:rPr lang="it-IT" sz="1333" b="1" dirty="0">
                <a:solidFill>
                  <a:schemeClr val="tx1"/>
                </a:solidFill>
                <a:latin typeface="Arial" panose="020B0604020202020204" pitchFamily="34" charset="0"/>
                <a:cs typeface="Arial" panose="020B0604020202020204" pitchFamily="34" charset="0"/>
              </a:rPr>
              <a:t>Tipo di Rapporto Economico 									Azienda </a:t>
            </a:r>
          </a:p>
          <a:p>
            <a:pPr marL="304784" indent="-304784" algn="l">
              <a:buFont typeface="+mj-lt"/>
              <a:buAutoNum type="alphaLcPeriod"/>
            </a:pPr>
            <a:r>
              <a:rPr lang="it-IT" sz="1333" dirty="0">
                <a:solidFill>
                  <a:schemeClr val="tx1"/>
                </a:solidFill>
                <a:latin typeface="Arial" panose="020B0604020202020204" pitchFamily="34" charset="0"/>
                <a:cs typeface="Arial" panose="020B0604020202020204" pitchFamily="34" charset="0"/>
              </a:rPr>
              <a:t>Attività di Relatore 										GSK, Astra-</a:t>
            </a:r>
            <a:r>
              <a:rPr lang="it-IT" sz="1333" dirty="0" err="1">
                <a:solidFill>
                  <a:schemeClr val="tx1"/>
                </a:solidFill>
                <a:latin typeface="Arial" panose="020B0604020202020204" pitchFamily="34" charset="0"/>
                <a:cs typeface="Arial" panose="020B0604020202020204" pitchFamily="34" charset="0"/>
              </a:rPr>
              <a:t>Zeneca</a:t>
            </a:r>
            <a:r>
              <a:rPr lang="it-IT" sz="1333" dirty="0">
                <a:solidFill>
                  <a:schemeClr val="tx1"/>
                </a:solidFill>
                <a:latin typeface="Arial" panose="020B0604020202020204" pitchFamily="34" charset="0"/>
                <a:cs typeface="Arial" panose="020B0604020202020204" pitchFamily="34" charset="0"/>
              </a:rPr>
              <a:t>, Chiesi, Sanofi</a:t>
            </a:r>
          </a:p>
          <a:p>
            <a:pPr marL="247638" indent="-247638" algn="l">
              <a:buFont typeface="+mj-lt"/>
              <a:buAutoNum type="alphaLcPeriod"/>
            </a:pPr>
            <a:r>
              <a:rPr lang="it-IT" sz="1333" dirty="0">
                <a:solidFill>
                  <a:schemeClr val="tx1"/>
                </a:solidFill>
                <a:latin typeface="Arial" panose="020B0604020202020204" pitchFamily="34" charset="0"/>
                <a:cs typeface="Arial" panose="020B0604020202020204" pitchFamily="34" charset="0"/>
              </a:rPr>
              <a:t>Contributo Attività di Ricerca									GSK, Astra-</a:t>
            </a:r>
            <a:r>
              <a:rPr lang="it-IT" sz="1333" dirty="0" err="1">
                <a:solidFill>
                  <a:schemeClr val="tx1"/>
                </a:solidFill>
                <a:latin typeface="Arial" panose="020B0604020202020204" pitchFamily="34" charset="0"/>
                <a:cs typeface="Arial" panose="020B0604020202020204" pitchFamily="34" charset="0"/>
              </a:rPr>
              <a:t>Zeneca</a:t>
            </a:r>
            <a:endParaRPr lang="it-IT" sz="1333" dirty="0">
              <a:solidFill>
                <a:schemeClr val="tx1"/>
              </a:solidFill>
              <a:latin typeface="Arial" panose="020B0604020202020204" pitchFamily="34" charset="0"/>
              <a:cs typeface="Arial" panose="020B0604020202020204" pitchFamily="34" charset="0"/>
            </a:endParaRPr>
          </a:p>
          <a:p>
            <a:pPr marL="247638" indent="-247638" algn="l">
              <a:buFont typeface="+mj-lt"/>
              <a:buAutoNum type="alphaLcPeriod"/>
            </a:pPr>
            <a:r>
              <a:rPr lang="it-IT" sz="1333" dirty="0">
                <a:solidFill>
                  <a:schemeClr val="tx1"/>
                </a:solidFill>
                <a:latin typeface="Arial" panose="020B0604020202020204" pitchFamily="34" charset="0"/>
                <a:cs typeface="Arial" panose="020B0604020202020204" pitchFamily="34" charset="0"/>
              </a:rPr>
              <a:t>Attività di Consulenza 									GSK, Astra-</a:t>
            </a:r>
            <a:r>
              <a:rPr lang="it-IT" sz="1333" dirty="0" err="1">
                <a:solidFill>
                  <a:schemeClr val="tx1"/>
                </a:solidFill>
                <a:latin typeface="Arial" panose="020B0604020202020204" pitchFamily="34" charset="0"/>
                <a:cs typeface="Arial" panose="020B0604020202020204" pitchFamily="34" charset="0"/>
              </a:rPr>
              <a:t>Zeneca</a:t>
            </a:r>
            <a:r>
              <a:rPr lang="it-IT" sz="1333" dirty="0">
                <a:solidFill>
                  <a:schemeClr val="tx1"/>
                </a:solidFill>
                <a:latin typeface="Arial" panose="020B0604020202020204" pitchFamily="34" charset="0"/>
                <a:cs typeface="Arial" panose="020B0604020202020204" pitchFamily="34" charset="0"/>
              </a:rPr>
              <a:t>, Chiesi, Sanofi</a:t>
            </a:r>
          </a:p>
          <a:p>
            <a:pPr marL="247638" indent="-247638" algn="l">
              <a:buFont typeface="+mj-lt"/>
              <a:buAutoNum type="alphaLcPeriod"/>
            </a:pPr>
            <a:r>
              <a:rPr lang="it-IT" sz="1333" dirty="0">
                <a:solidFill>
                  <a:schemeClr val="tx1"/>
                </a:solidFill>
                <a:latin typeface="Arial" panose="020B0604020202020204" pitchFamily="34" charset="0"/>
                <a:cs typeface="Arial" panose="020B0604020202020204" pitchFamily="34" charset="0"/>
              </a:rPr>
              <a:t>Possesso di azioni o quote partecipative 							NA</a:t>
            </a:r>
          </a:p>
          <a:p>
            <a:pPr marL="247638" indent="-247638" algn="l">
              <a:buFont typeface="+mj-lt"/>
              <a:buAutoNum type="alphaLcPeriod"/>
            </a:pPr>
            <a:r>
              <a:rPr lang="it-IT" sz="1333" dirty="0">
                <a:solidFill>
                  <a:schemeClr val="tx1"/>
                </a:solidFill>
                <a:latin typeface="Arial" panose="020B0604020202020204" pitchFamily="34" charset="0"/>
                <a:cs typeface="Arial" panose="020B0604020202020204" pitchFamily="34" charset="0"/>
              </a:rPr>
              <a:t>Componente di Organi Direttivi								NA</a:t>
            </a:r>
          </a:p>
          <a:p>
            <a:pPr marL="247638" indent="-247638" algn="l">
              <a:buFont typeface="+mj-lt"/>
              <a:buAutoNum type="alphaLcPeriod"/>
            </a:pPr>
            <a:r>
              <a:rPr lang="it-IT" sz="1333" dirty="0">
                <a:solidFill>
                  <a:schemeClr val="tx1"/>
                </a:solidFill>
                <a:latin typeface="Arial" panose="020B0604020202020204" pitchFamily="34" charset="0"/>
                <a:cs typeface="Arial" panose="020B0604020202020204" pitchFamily="34" charset="0"/>
              </a:rPr>
              <a:t>Rapporto di lavoro subordinato								AULSS2 Marca Trevigiana</a:t>
            </a:r>
            <a:endParaRPr lang="it-IT" sz="1867"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1593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199B0-A2D5-414B-0F2D-747B111E638B}"/>
            </a:ext>
          </a:extLst>
        </p:cNvPr>
        <p:cNvGrpSpPr/>
        <p:nvPr/>
      </p:nvGrpSpPr>
      <p:grpSpPr>
        <a:xfrm>
          <a:off x="0" y="0"/>
          <a:ext cx="0" cy="0"/>
          <a:chOff x="0" y="0"/>
          <a:chExt cx="0" cy="0"/>
        </a:xfrm>
      </p:grpSpPr>
      <p:pic>
        <p:nvPicPr>
          <p:cNvPr id="10" name="Immagine 9" descr="Immagine che contiene testo, schermata, diagramma, Policromia&#10;&#10;Il contenuto generato dall'IA potrebbe non essere corretto.">
            <a:extLst>
              <a:ext uri="{FF2B5EF4-FFF2-40B4-BE49-F238E27FC236}">
                <a16:creationId xmlns:a16="http://schemas.microsoft.com/office/drawing/2014/main" id="{36F5E502-24F3-D429-20BC-F03742D331DA}"/>
              </a:ext>
            </a:extLst>
          </p:cNvPr>
          <p:cNvPicPr>
            <a:picLocks noChangeAspect="1"/>
          </p:cNvPicPr>
          <p:nvPr/>
        </p:nvPicPr>
        <p:blipFill>
          <a:blip r:embed="rId3"/>
          <a:stretch>
            <a:fillRect/>
          </a:stretch>
        </p:blipFill>
        <p:spPr>
          <a:xfrm>
            <a:off x="6677495" y="1531019"/>
            <a:ext cx="5423065" cy="5326981"/>
          </a:xfrm>
          <a:prstGeom prst="rect">
            <a:avLst/>
          </a:prstGeom>
        </p:spPr>
      </p:pic>
      <p:pic>
        <p:nvPicPr>
          <p:cNvPr id="6" name="Immagine 5" descr="Immagine che contiene testo, schermata, Carattere&#10;&#10;Il contenuto generato dall'IA potrebbe non essere corretto.">
            <a:extLst>
              <a:ext uri="{FF2B5EF4-FFF2-40B4-BE49-F238E27FC236}">
                <a16:creationId xmlns:a16="http://schemas.microsoft.com/office/drawing/2014/main" id="{22AF2CA3-53B7-5D2C-E111-925069A089C9}"/>
              </a:ext>
            </a:extLst>
          </p:cNvPr>
          <p:cNvPicPr>
            <a:picLocks noChangeAspect="1"/>
          </p:cNvPicPr>
          <p:nvPr/>
        </p:nvPicPr>
        <p:blipFill>
          <a:blip r:embed="rId4"/>
          <a:stretch>
            <a:fillRect/>
          </a:stretch>
        </p:blipFill>
        <p:spPr>
          <a:xfrm>
            <a:off x="2364635" y="89045"/>
            <a:ext cx="6595562" cy="1441974"/>
          </a:xfrm>
          <a:prstGeom prst="rect">
            <a:avLst/>
          </a:prstGeom>
          <a:ln>
            <a:noFill/>
          </a:ln>
          <a:effectLst>
            <a:outerShdw blurRad="190500" algn="tl" rotWithShape="0">
              <a:srgbClr val="000000">
                <a:alpha val="70000"/>
              </a:srgbClr>
            </a:outerShdw>
          </a:effectLst>
        </p:spPr>
      </p:pic>
      <p:pic>
        <p:nvPicPr>
          <p:cNvPr id="8" name="Immagine 7" descr="Immagine che contiene testo, linea, diagramma, Diagramma&#10;&#10;Il contenuto generato dall'IA potrebbe non essere corretto.">
            <a:extLst>
              <a:ext uri="{FF2B5EF4-FFF2-40B4-BE49-F238E27FC236}">
                <a16:creationId xmlns:a16="http://schemas.microsoft.com/office/drawing/2014/main" id="{3CCB516D-A40C-A2A1-8A0C-0C96EF05F4CF}"/>
              </a:ext>
            </a:extLst>
          </p:cNvPr>
          <p:cNvPicPr>
            <a:picLocks noChangeAspect="1"/>
          </p:cNvPicPr>
          <p:nvPr/>
        </p:nvPicPr>
        <p:blipFill>
          <a:blip r:embed="rId5"/>
          <a:stretch>
            <a:fillRect/>
          </a:stretch>
        </p:blipFill>
        <p:spPr>
          <a:xfrm>
            <a:off x="173372" y="1864155"/>
            <a:ext cx="6595563" cy="4566435"/>
          </a:xfrm>
          <a:prstGeom prst="rect">
            <a:avLst/>
          </a:prstGeom>
        </p:spPr>
      </p:pic>
      <p:sp>
        <p:nvSpPr>
          <p:cNvPr id="3" name="CasellaDiTesto 2">
            <a:extLst>
              <a:ext uri="{FF2B5EF4-FFF2-40B4-BE49-F238E27FC236}">
                <a16:creationId xmlns:a16="http://schemas.microsoft.com/office/drawing/2014/main" id="{8D7244DF-B141-6422-0111-51C71D4875B6}"/>
              </a:ext>
            </a:extLst>
          </p:cNvPr>
          <p:cNvSpPr txBox="1"/>
          <p:nvPr/>
        </p:nvSpPr>
        <p:spPr>
          <a:xfrm>
            <a:off x="91440" y="6430590"/>
            <a:ext cx="6094476" cy="307777"/>
          </a:xfrm>
          <a:prstGeom prst="rect">
            <a:avLst/>
          </a:prstGeom>
          <a:noFill/>
        </p:spPr>
        <p:txBody>
          <a:bodyPr wrap="square">
            <a:spAutoFit/>
          </a:bodyPr>
          <a:lstStyle/>
          <a:p>
            <a:r>
              <a:rPr lang="it-IT" sz="1400" b="1" i="1" dirty="0">
                <a:latin typeface="Times New Roman" panose="02020603050405020304" pitchFamily="18" charset="0"/>
                <a:cs typeface="Times New Roman" panose="02020603050405020304" pitchFamily="18" charset="0"/>
              </a:rPr>
              <a:t>Int Forum </a:t>
            </a:r>
            <a:r>
              <a:rPr lang="it-IT" sz="1400" b="1" i="1" dirty="0" err="1">
                <a:latin typeface="Times New Roman" panose="02020603050405020304" pitchFamily="18" charset="0"/>
                <a:cs typeface="Times New Roman" panose="02020603050405020304" pitchFamily="18" charset="0"/>
              </a:rPr>
              <a:t>Allergy</a:t>
            </a:r>
            <a:r>
              <a:rPr lang="it-IT" sz="1400" b="1" i="1" dirty="0">
                <a:latin typeface="Times New Roman" panose="02020603050405020304" pitchFamily="18" charset="0"/>
                <a:cs typeface="Times New Roman" panose="02020603050405020304" pitchFamily="18" charset="0"/>
              </a:rPr>
              <a:t> </a:t>
            </a:r>
            <a:r>
              <a:rPr lang="it-IT" sz="1400" b="1" i="1" dirty="0" err="1">
                <a:latin typeface="Times New Roman" panose="02020603050405020304" pitchFamily="18" charset="0"/>
                <a:cs typeface="Times New Roman" panose="02020603050405020304" pitchFamily="18" charset="0"/>
              </a:rPr>
              <a:t>Rhinol</a:t>
            </a:r>
            <a:r>
              <a:rPr lang="it-IT" sz="1400" b="1" dirty="0">
                <a:latin typeface="Times New Roman" panose="02020603050405020304" pitchFamily="18" charset="0"/>
                <a:cs typeface="Times New Roman" panose="02020603050405020304" pitchFamily="18" charset="0"/>
              </a:rPr>
              <a:t>. 2026 </a:t>
            </a:r>
            <a:r>
              <a:rPr lang="it-IT" sz="1400" b="1" dirty="0" err="1">
                <a:latin typeface="Times New Roman" panose="02020603050405020304" pitchFamily="18" charset="0"/>
                <a:cs typeface="Times New Roman" panose="02020603050405020304" pitchFamily="18" charset="0"/>
              </a:rPr>
              <a:t>Jan</a:t>
            </a:r>
            <a:r>
              <a:rPr lang="it-IT" sz="1400" b="1" dirty="0">
                <a:latin typeface="Times New Roman" panose="02020603050405020304" pitchFamily="18" charset="0"/>
                <a:cs typeface="Times New Roman" panose="02020603050405020304" pitchFamily="18" charset="0"/>
              </a:rPr>
              <a:t> 6. </a:t>
            </a:r>
          </a:p>
        </p:txBody>
      </p:sp>
    </p:spTree>
    <p:extLst>
      <p:ext uri="{BB962C8B-B14F-4D97-AF65-F5344CB8AC3E}">
        <p14:creationId xmlns:p14="http://schemas.microsoft.com/office/powerpoint/2010/main" val="22499140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ED134-D7E6-E97B-15FE-5EA7A38F2DBC}"/>
            </a:ext>
          </a:extLst>
        </p:cNvPr>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96F6B19A-E28E-FA73-21A2-D083D2783A77}"/>
              </a:ext>
            </a:extLst>
          </p:cNvPr>
          <p:cNvSpPr/>
          <p:nvPr/>
        </p:nvSpPr>
        <p:spPr>
          <a:xfrm rot="5400000">
            <a:off x="5861348" y="-3138001"/>
            <a:ext cx="731520" cy="10093645"/>
          </a:xfrm>
          <a:prstGeom prst="round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vert="vert270" lIns="0" tIns="180000" rIns="0" bIns="648000" rtlCol="0" anchor="ctr"/>
          <a:lstStyle/>
          <a:p>
            <a:pPr algn="ctr" defTabSz="410755" hangingPunct="0">
              <a:defRPr/>
            </a:pPr>
            <a:r>
              <a:rPr lang="en-GB" sz="1600" dirty="0">
                <a:solidFill>
                  <a:srgbClr val="000000"/>
                </a:solidFill>
                <a:latin typeface="Arial"/>
                <a:sym typeface="Helvetica Light"/>
              </a:rPr>
              <a:t>Tezepelumab demonstrated </a:t>
            </a:r>
            <a:r>
              <a:rPr lang="en-GB" sz="1600" b="1" kern="0" dirty="0">
                <a:solidFill>
                  <a:srgbClr val="12839E"/>
                </a:solidFill>
                <a:latin typeface="Arial"/>
                <a:sym typeface="Helvetica Light"/>
              </a:rPr>
              <a:t>statistically significant </a:t>
            </a:r>
            <a:r>
              <a:rPr lang="en-GB" sz="1600" dirty="0">
                <a:solidFill>
                  <a:srgbClr val="000000"/>
                </a:solidFill>
                <a:latin typeface="Arial"/>
                <a:sym typeface="Helvetica Light"/>
              </a:rPr>
              <a:t>and</a:t>
            </a:r>
            <a:r>
              <a:rPr lang="en-GB" sz="1600" dirty="0">
                <a:solidFill>
                  <a:srgbClr val="12839E"/>
                </a:solidFill>
                <a:latin typeface="Arial"/>
                <a:sym typeface="Helvetica Light"/>
              </a:rPr>
              <a:t> </a:t>
            </a:r>
            <a:r>
              <a:rPr lang="en-GB" sz="1600" b="1" dirty="0">
                <a:solidFill>
                  <a:srgbClr val="12839E"/>
                </a:solidFill>
                <a:latin typeface="Arial"/>
                <a:sym typeface="Helvetica Light"/>
              </a:rPr>
              <a:t>clinically meaningful improvement </a:t>
            </a:r>
            <a:r>
              <a:rPr lang="en-GB" sz="1600" dirty="0">
                <a:solidFill>
                  <a:srgbClr val="000000"/>
                </a:solidFill>
                <a:latin typeface="Arial"/>
                <a:sym typeface="Helvetica Light"/>
              </a:rPr>
              <a:t>in both co-primary endpoints of </a:t>
            </a:r>
            <a:r>
              <a:rPr lang="en-GB" sz="1600" b="1" dirty="0">
                <a:solidFill>
                  <a:srgbClr val="FF0000"/>
                </a:solidFill>
                <a:latin typeface="Arial"/>
                <a:sym typeface="Helvetica Light"/>
              </a:rPr>
              <a:t>nasal polyp size </a:t>
            </a:r>
            <a:r>
              <a:rPr lang="en-GB" sz="1600" dirty="0">
                <a:solidFill>
                  <a:srgbClr val="FF0000"/>
                </a:solidFill>
                <a:latin typeface="Arial"/>
                <a:sym typeface="Helvetica Light"/>
              </a:rPr>
              <a:t>(NPS) and </a:t>
            </a:r>
            <a:r>
              <a:rPr lang="en-GB" sz="1600" b="1" dirty="0">
                <a:solidFill>
                  <a:srgbClr val="FF0000"/>
                </a:solidFill>
                <a:latin typeface="Arial"/>
                <a:sym typeface="Helvetica Light"/>
              </a:rPr>
              <a:t>nasal congestion score </a:t>
            </a:r>
            <a:r>
              <a:rPr lang="en-GB" sz="1600" dirty="0">
                <a:solidFill>
                  <a:srgbClr val="FF0000"/>
                </a:solidFill>
                <a:latin typeface="Arial"/>
                <a:sym typeface="Helvetica Light"/>
              </a:rPr>
              <a:t>(NCS), </a:t>
            </a:r>
            <a:r>
              <a:rPr lang="en-GB" sz="1600" dirty="0">
                <a:solidFill>
                  <a:srgbClr val="000000"/>
                </a:solidFill>
                <a:latin typeface="Arial"/>
                <a:sym typeface="Helvetica Light"/>
              </a:rPr>
              <a:t>which was consistently observed across pre-specified subgroups</a:t>
            </a:r>
            <a:r>
              <a:rPr lang="en-GB" sz="1600" baseline="30000" dirty="0">
                <a:solidFill>
                  <a:srgbClr val="000000"/>
                </a:solidFill>
                <a:latin typeface="Arial"/>
                <a:sym typeface="Helvetica Light"/>
              </a:rPr>
              <a:t>1,2</a:t>
            </a:r>
            <a:endParaRPr lang="en-US" sz="1600" baseline="30000" dirty="0">
              <a:solidFill>
                <a:srgbClr val="000000"/>
              </a:solidFill>
              <a:latin typeface="Arial"/>
              <a:sym typeface="Helvetica Light"/>
            </a:endParaRPr>
          </a:p>
        </p:txBody>
      </p:sp>
      <p:sp>
        <p:nvSpPr>
          <p:cNvPr id="10" name="Rectangle: Rounded Corners 9">
            <a:extLst>
              <a:ext uri="{FF2B5EF4-FFF2-40B4-BE49-F238E27FC236}">
                <a16:creationId xmlns:a16="http://schemas.microsoft.com/office/drawing/2014/main" id="{68C336FA-7A98-1317-9DA5-69CAA109266C}"/>
              </a:ext>
            </a:extLst>
          </p:cNvPr>
          <p:cNvSpPr/>
          <p:nvPr/>
        </p:nvSpPr>
        <p:spPr>
          <a:xfrm rot="5400000">
            <a:off x="5861348" y="-894599"/>
            <a:ext cx="731520" cy="10093645"/>
          </a:xfrm>
          <a:prstGeom prst="round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vert="vert270" lIns="0" tIns="180000" rIns="0" bIns="648000" rtlCol="0" anchor="ctr"/>
          <a:lstStyle/>
          <a:p>
            <a:pPr algn="ctr" defTabSz="410755" hangingPunct="0">
              <a:defRPr/>
            </a:pPr>
            <a:r>
              <a:rPr lang="en-US" sz="1600" dirty="0">
                <a:solidFill>
                  <a:srgbClr val="000000"/>
                </a:solidFill>
                <a:latin typeface="Arial"/>
                <a:sym typeface="Helvetica Light"/>
              </a:rPr>
              <a:t>Tezepelumab</a:t>
            </a:r>
            <a:r>
              <a:rPr lang="en-US" sz="1600" b="1" dirty="0">
                <a:solidFill>
                  <a:srgbClr val="000000"/>
                </a:solidFill>
                <a:latin typeface="Arial"/>
                <a:sym typeface="Helvetica Light"/>
              </a:rPr>
              <a:t> </a:t>
            </a:r>
            <a:r>
              <a:rPr lang="en-US" sz="1600" b="1" dirty="0">
                <a:solidFill>
                  <a:srgbClr val="12839E"/>
                </a:solidFill>
                <a:latin typeface="Arial"/>
                <a:sym typeface="Helvetica Light"/>
              </a:rPr>
              <a:t>nearly eliminated </a:t>
            </a:r>
            <a:r>
              <a:rPr lang="en-US" sz="1600" dirty="0">
                <a:solidFill>
                  <a:srgbClr val="000000"/>
                </a:solidFill>
                <a:latin typeface="Arial"/>
                <a:sym typeface="Helvetica Light"/>
              </a:rPr>
              <a:t>the</a:t>
            </a:r>
            <a:r>
              <a:rPr lang="en-US" sz="1600" b="1" dirty="0">
                <a:solidFill>
                  <a:srgbClr val="12839E"/>
                </a:solidFill>
                <a:latin typeface="Arial"/>
                <a:sym typeface="Helvetica Light"/>
              </a:rPr>
              <a:t> </a:t>
            </a:r>
            <a:r>
              <a:rPr lang="en-US" sz="1600" b="1" dirty="0">
                <a:solidFill>
                  <a:srgbClr val="FF0000"/>
                </a:solidFill>
                <a:latin typeface="Arial"/>
                <a:sym typeface="Helvetica Light"/>
              </a:rPr>
              <a:t>need for NP </a:t>
            </a:r>
            <a:r>
              <a:rPr lang="en-US" sz="1600" b="1" dirty="0" err="1">
                <a:solidFill>
                  <a:srgbClr val="FF0000"/>
                </a:solidFill>
                <a:latin typeface="Arial"/>
                <a:sym typeface="Helvetica Light"/>
              </a:rPr>
              <a:t>surgery</a:t>
            </a:r>
            <a:r>
              <a:rPr lang="en-US" sz="1600" kern="0" dirty="0" err="1">
                <a:solidFill>
                  <a:srgbClr val="FF0000"/>
                </a:solidFill>
                <a:latin typeface="Arial"/>
                <a:sym typeface="Helvetica Light"/>
              </a:rPr>
              <a:t>.</a:t>
            </a:r>
            <a:r>
              <a:rPr lang="en-US" sz="1600" dirty="0" err="1">
                <a:solidFill>
                  <a:srgbClr val="FF0000"/>
                </a:solidFill>
                <a:latin typeface="Arial"/>
                <a:sym typeface="Helvetica Light"/>
              </a:rPr>
              <a:t>and</a:t>
            </a:r>
            <a:r>
              <a:rPr lang="en-US" sz="1600" dirty="0">
                <a:solidFill>
                  <a:srgbClr val="FF0000"/>
                </a:solidFill>
                <a:latin typeface="Arial"/>
                <a:sym typeface="Helvetica Light"/>
              </a:rPr>
              <a:t> significantly reduced</a:t>
            </a:r>
            <a:r>
              <a:rPr lang="en-US" sz="1600" b="1" dirty="0">
                <a:solidFill>
                  <a:srgbClr val="FF0000"/>
                </a:solidFill>
                <a:latin typeface="Arial"/>
                <a:sym typeface="Helvetica Light"/>
              </a:rPr>
              <a:t> SCS use for NP, </a:t>
            </a:r>
            <a:r>
              <a:rPr lang="en-US" sz="1600" dirty="0">
                <a:solidFill>
                  <a:srgbClr val="FF0000"/>
                </a:solidFill>
                <a:latin typeface="Arial"/>
                <a:sym typeface="Helvetica Light"/>
              </a:rPr>
              <a:t>with reductions of </a:t>
            </a:r>
            <a:r>
              <a:rPr lang="en-US" sz="1600" b="1" dirty="0">
                <a:solidFill>
                  <a:srgbClr val="FF0000"/>
                </a:solidFill>
                <a:latin typeface="Arial"/>
                <a:sym typeface="Helvetica Light"/>
              </a:rPr>
              <a:t>98% </a:t>
            </a:r>
            <a:r>
              <a:rPr lang="en-US" sz="1600" dirty="0">
                <a:solidFill>
                  <a:srgbClr val="FF0000"/>
                </a:solidFill>
                <a:latin typeface="Arial"/>
                <a:sym typeface="Helvetica Light"/>
              </a:rPr>
              <a:t>and</a:t>
            </a:r>
            <a:r>
              <a:rPr lang="en-US" sz="1600" b="1" dirty="0">
                <a:solidFill>
                  <a:srgbClr val="FF0000"/>
                </a:solidFill>
                <a:latin typeface="Arial"/>
                <a:sym typeface="Helvetica Light"/>
              </a:rPr>
              <a:t> 89%</a:t>
            </a:r>
            <a:r>
              <a:rPr lang="en-US" sz="1600" dirty="0">
                <a:solidFill>
                  <a:srgbClr val="FF0000"/>
                </a:solidFill>
                <a:latin typeface="Arial"/>
                <a:sym typeface="Helvetica Light"/>
              </a:rPr>
              <a:t>, respectively</a:t>
            </a:r>
            <a:r>
              <a:rPr lang="en-US" sz="1600" dirty="0">
                <a:solidFill>
                  <a:srgbClr val="000000"/>
                </a:solidFill>
                <a:latin typeface="Arial"/>
                <a:sym typeface="Helvetica Light"/>
              </a:rPr>
              <a:t>,</a:t>
            </a:r>
            <a:r>
              <a:rPr lang="en-US" sz="1600" b="1" dirty="0">
                <a:solidFill>
                  <a:srgbClr val="12839E"/>
                </a:solidFill>
                <a:latin typeface="Arial"/>
                <a:sym typeface="Helvetica Light"/>
              </a:rPr>
              <a:t> </a:t>
            </a:r>
            <a:r>
              <a:rPr lang="en-US" sz="1600" dirty="0">
                <a:solidFill>
                  <a:srgbClr val="000000"/>
                </a:solidFill>
                <a:latin typeface="Arial"/>
                <a:sym typeface="Helvetica Light"/>
              </a:rPr>
              <a:t>at Week 52 compared to placebo</a:t>
            </a:r>
            <a:r>
              <a:rPr lang="en-GB" sz="1600" kern="0" baseline="30000" dirty="0">
                <a:solidFill>
                  <a:srgbClr val="000000"/>
                </a:solidFill>
                <a:latin typeface="Arial"/>
                <a:sym typeface="Helvetica Light"/>
              </a:rPr>
              <a:t>1,2,a</a:t>
            </a:r>
            <a:endParaRPr lang="en-US" sz="1600" dirty="0">
              <a:solidFill>
                <a:srgbClr val="000000"/>
              </a:solidFill>
              <a:latin typeface="Arial"/>
              <a:sym typeface="Helvetica Light"/>
            </a:endParaRPr>
          </a:p>
        </p:txBody>
      </p:sp>
      <p:sp>
        <p:nvSpPr>
          <p:cNvPr id="19" name="Rectangle: Rounded Corners 18">
            <a:extLst>
              <a:ext uri="{FF2B5EF4-FFF2-40B4-BE49-F238E27FC236}">
                <a16:creationId xmlns:a16="http://schemas.microsoft.com/office/drawing/2014/main" id="{0F74FBD7-E3CE-8A36-DAED-7A0C52635A67}"/>
              </a:ext>
            </a:extLst>
          </p:cNvPr>
          <p:cNvSpPr/>
          <p:nvPr/>
        </p:nvSpPr>
        <p:spPr>
          <a:xfrm rot="5400000">
            <a:off x="5861348" y="-146797"/>
            <a:ext cx="731520" cy="10093645"/>
          </a:xfrm>
          <a:prstGeom prst="round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vert="vert270" lIns="0" tIns="180000" rIns="0" bIns="648000" rtlCol="0" anchor="ctr"/>
          <a:lstStyle/>
          <a:p>
            <a:pPr algn="ctr" defTabSz="410755" hangingPunct="0">
              <a:defRPr/>
            </a:pPr>
            <a:r>
              <a:rPr lang="en-US" sz="1600" dirty="0">
                <a:solidFill>
                  <a:srgbClr val="000000"/>
                </a:solidFill>
                <a:latin typeface="Arial"/>
                <a:sym typeface="Helvetica Light"/>
              </a:rPr>
              <a:t>Tezepelumab consistently demonstrated improvements in </a:t>
            </a:r>
            <a:r>
              <a:rPr lang="en-US" sz="1600" b="1" kern="0" dirty="0">
                <a:solidFill>
                  <a:srgbClr val="12839E"/>
                </a:solidFill>
                <a:latin typeface="Arial"/>
                <a:sym typeface="Helvetica Light"/>
              </a:rPr>
              <a:t>quality of life </a:t>
            </a:r>
            <a:r>
              <a:rPr lang="en-US" sz="1600" kern="0" dirty="0">
                <a:solidFill>
                  <a:srgbClr val="000000"/>
                </a:solidFill>
                <a:latin typeface="Arial"/>
                <a:sym typeface="Helvetica Light"/>
              </a:rPr>
              <a:t>and</a:t>
            </a:r>
            <a:r>
              <a:rPr lang="en-US" sz="1600" b="1" kern="0" dirty="0">
                <a:solidFill>
                  <a:srgbClr val="12839E"/>
                </a:solidFill>
                <a:latin typeface="Arial"/>
                <a:sym typeface="Helvetica Light"/>
              </a:rPr>
              <a:t> </a:t>
            </a:r>
            <a:r>
              <a:rPr lang="en-US" sz="1600" b="1" dirty="0">
                <a:solidFill>
                  <a:srgbClr val="12839E"/>
                </a:solidFill>
                <a:latin typeface="Arial"/>
                <a:sym typeface="Helvetica Light"/>
              </a:rPr>
              <a:t>nasal symptoms </a:t>
            </a:r>
            <a:r>
              <a:rPr lang="en-US" sz="1600" dirty="0">
                <a:solidFill>
                  <a:srgbClr val="000000"/>
                </a:solidFill>
                <a:latin typeface="Arial"/>
                <a:sym typeface="Helvetica Light"/>
              </a:rPr>
              <a:t>compared to placebo, demonstrating a </a:t>
            </a:r>
            <a:r>
              <a:rPr lang="en-US" sz="1600" b="1" dirty="0">
                <a:solidFill>
                  <a:srgbClr val="12839E"/>
                </a:solidFill>
                <a:latin typeface="Arial"/>
                <a:sym typeface="Helvetica Light"/>
              </a:rPr>
              <a:t>45-point reduction </a:t>
            </a:r>
            <a:r>
              <a:rPr lang="en-US" sz="1600" dirty="0">
                <a:solidFill>
                  <a:srgbClr val="000000"/>
                </a:solidFill>
                <a:latin typeface="Arial"/>
                <a:sym typeface="Helvetica Light"/>
              </a:rPr>
              <a:t>from baseline in </a:t>
            </a:r>
            <a:r>
              <a:rPr lang="en-US" sz="1600" b="1" dirty="0">
                <a:solidFill>
                  <a:srgbClr val="FF0000"/>
                </a:solidFill>
                <a:latin typeface="Arial"/>
                <a:sym typeface="Helvetica Light"/>
              </a:rPr>
              <a:t>SNOT-22</a:t>
            </a:r>
            <a:r>
              <a:rPr lang="en-US" sz="1600" b="1" dirty="0">
                <a:solidFill>
                  <a:srgbClr val="12839E"/>
                </a:solidFill>
                <a:latin typeface="Arial"/>
                <a:sym typeface="Helvetica Light"/>
              </a:rPr>
              <a:t> </a:t>
            </a:r>
            <a:r>
              <a:rPr lang="en-US" sz="1600" dirty="0">
                <a:solidFill>
                  <a:srgbClr val="000000"/>
                </a:solidFill>
                <a:latin typeface="Arial"/>
                <a:sym typeface="Helvetica Light"/>
              </a:rPr>
              <a:t>at Week 52</a:t>
            </a:r>
            <a:r>
              <a:rPr lang="en-GB" sz="1600" kern="0" baseline="30000" dirty="0">
                <a:solidFill>
                  <a:srgbClr val="000000"/>
                </a:solidFill>
                <a:latin typeface="Arial"/>
                <a:sym typeface="Helvetica Light"/>
              </a:rPr>
              <a:t>4</a:t>
            </a:r>
            <a:endParaRPr lang="en-US" sz="1600" baseline="30000" dirty="0">
              <a:solidFill>
                <a:srgbClr val="000000"/>
              </a:solidFill>
              <a:latin typeface="Arial"/>
              <a:sym typeface="Helvetica Light"/>
            </a:endParaRPr>
          </a:p>
        </p:txBody>
      </p:sp>
      <p:sp>
        <p:nvSpPr>
          <p:cNvPr id="4" name="Rectangle: Rounded Corners 3">
            <a:extLst>
              <a:ext uri="{FF2B5EF4-FFF2-40B4-BE49-F238E27FC236}">
                <a16:creationId xmlns:a16="http://schemas.microsoft.com/office/drawing/2014/main" id="{26180EB7-9C50-160C-7BDD-9423D2FC7C14}"/>
              </a:ext>
            </a:extLst>
          </p:cNvPr>
          <p:cNvSpPr/>
          <p:nvPr/>
        </p:nvSpPr>
        <p:spPr>
          <a:xfrm rot="5400000">
            <a:off x="5861348" y="601004"/>
            <a:ext cx="731520" cy="10093645"/>
          </a:xfrm>
          <a:prstGeom prst="round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vert="vert270" lIns="0" tIns="180000" rIns="0" bIns="648000" rtlCol="0" anchor="ctr"/>
          <a:lstStyle/>
          <a:p>
            <a:pPr algn="ctr" defTabSz="410755" hangingPunct="0">
              <a:defRPr/>
            </a:pPr>
            <a:r>
              <a:rPr lang="en-GB" sz="1600" b="1" dirty="0">
                <a:solidFill>
                  <a:srgbClr val="12839E"/>
                </a:solidFill>
                <a:latin typeface="Arial"/>
                <a:sym typeface="Helvetica Light"/>
              </a:rPr>
              <a:t>No clinically meaningful differences in safety results</a:t>
            </a:r>
            <a:r>
              <a:rPr lang="en-GB" sz="1600" dirty="0">
                <a:solidFill>
                  <a:srgbClr val="12839E"/>
                </a:solidFill>
                <a:latin typeface="Arial"/>
                <a:sym typeface="Helvetica Light"/>
              </a:rPr>
              <a:t> </a:t>
            </a:r>
            <a:r>
              <a:rPr lang="en-GB" sz="1600" dirty="0">
                <a:solidFill>
                  <a:srgbClr val="000000"/>
                </a:solidFill>
                <a:latin typeface="Arial"/>
                <a:sym typeface="Helvetica Light"/>
              </a:rPr>
              <a:t>were observed between the tezepelumab and placebo groups in the WAYPOINT study</a:t>
            </a:r>
            <a:r>
              <a:rPr lang="en-GB" sz="1600" kern="0" baseline="30000" dirty="0">
                <a:solidFill>
                  <a:srgbClr val="000000"/>
                </a:solidFill>
                <a:latin typeface="Arial"/>
                <a:sym typeface="Helvetica Light"/>
              </a:rPr>
              <a:t>1,2</a:t>
            </a:r>
            <a:endParaRPr lang="en-GB" sz="1600" dirty="0">
              <a:solidFill>
                <a:srgbClr val="000000"/>
              </a:solidFill>
              <a:latin typeface="Arial"/>
              <a:sym typeface="Helvetica Light"/>
            </a:endParaRPr>
          </a:p>
        </p:txBody>
      </p:sp>
      <p:grpSp>
        <p:nvGrpSpPr>
          <p:cNvPr id="54" name="Group 53">
            <a:extLst>
              <a:ext uri="{FF2B5EF4-FFF2-40B4-BE49-F238E27FC236}">
                <a16:creationId xmlns:a16="http://schemas.microsoft.com/office/drawing/2014/main" id="{75727B3F-BDEA-1373-4818-98E40CF03093}"/>
              </a:ext>
            </a:extLst>
          </p:cNvPr>
          <p:cNvGrpSpPr/>
          <p:nvPr/>
        </p:nvGrpSpPr>
        <p:grpSpPr>
          <a:xfrm>
            <a:off x="898301" y="4587636"/>
            <a:ext cx="605619" cy="644177"/>
            <a:chOff x="521218" y="4498054"/>
            <a:chExt cx="993021" cy="993020"/>
          </a:xfrm>
        </p:grpSpPr>
        <p:grpSp>
          <p:nvGrpSpPr>
            <p:cNvPr id="58" name="Group 57">
              <a:extLst>
                <a:ext uri="{FF2B5EF4-FFF2-40B4-BE49-F238E27FC236}">
                  <a16:creationId xmlns:a16="http://schemas.microsoft.com/office/drawing/2014/main" id="{578B8C31-E6A5-4F30-BBBB-97BC877ED4FD}"/>
                </a:ext>
              </a:extLst>
            </p:cNvPr>
            <p:cNvGrpSpPr/>
            <p:nvPr/>
          </p:nvGrpSpPr>
          <p:grpSpPr>
            <a:xfrm>
              <a:off x="521218" y="4498054"/>
              <a:ext cx="993021" cy="993020"/>
              <a:chOff x="-508598" y="3035428"/>
              <a:chExt cx="993021" cy="993020"/>
            </a:xfrm>
          </p:grpSpPr>
          <p:grpSp>
            <p:nvGrpSpPr>
              <p:cNvPr id="68" name="Group 67">
                <a:extLst>
                  <a:ext uri="{FF2B5EF4-FFF2-40B4-BE49-F238E27FC236}">
                    <a16:creationId xmlns:a16="http://schemas.microsoft.com/office/drawing/2014/main" id="{C4C7677C-FA38-DE61-69E0-B77BCB539905}"/>
                  </a:ext>
                </a:extLst>
              </p:cNvPr>
              <p:cNvGrpSpPr/>
              <p:nvPr/>
            </p:nvGrpSpPr>
            <p:grpSpPr>
              <a:xfrm>
                <a:off x="-508598" y="3035428"/>
                <a:ext cx="993021" cy="993020"/>
                <a:chOff x="4724400" y="2850497"/>
                <a:chExt cx="1739900" cy="1739900"/>
              </a:xfrm>
            </p:grpSpPr>
            <p:sp>
              <p:nvSpPr>
                <p:cNvPr id="70" name="Oval 69">
                  <a:extLst>
                    <a:ext uri="{FF2B5EF4-FFF2-40B4-BE49-F238E27FC236}">
                      <a16:creationId xmlns:a16="http://schemas.microsoft.com/office/drawing/2014/main" id="{AB4A56C3-6127-8527-A98B-7AA230F24488}"/>
                    </a:ext>
                  </a:extLst>
                </p:cNvPr>
                <p:cNvSpPr/>
                <p:nvPr/>
              </p:nvSpPr>
              <p:spPr>
                <a:xfrm>
                  <a:off x="4724400" y="2850497"/>
                  <a:ext cx="1739900" cy="1739900"/>
                </a:xfrm>
                <a:prstGeom prst="ellipse">
                  <a:avLst/>
                </a:prstGeom>
                <a:solidFill>
                  <a:schemeClr val="bg1"/>
                </a:solidFill>
                <a:ln>
                  <a:noFill/>
                </a:ln>
                <a:effectLst>
                  <a:outerShdw blurRad="1016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5" hangingPunct="0"/>
                  <a:endParaRPr lang="en-US" sz="1600" kern="0">
                    <a:solidFill>
                      <a:srgbClr val="FFFFFF"/>
                    </a:solidFill>
                    <a:latin typeface="Arial"/>
                    <a:sym typeface="Helvetica Light"/>
                  </a:endParaRPr>
                </a:p>
              </p:txBody>
            </p:sp>
            <p:sp>
              <p:nvSpPr>
                <p:cNvPr id="71" name="Circle: Hollow 70">
                  <a:extLst>
                    <a:ext uri="{FF2B5EF4-FFF2-40B4-BE49-F238E27FC236}">
                      <a16:creationId xmlns:a16="http://schemas.microsoft.com/office/drawing/2014/main" id="{EE1F1D80-14EE-56D5-8E63-CAE88C4085CF}"/>
                    </a:ext>
                  </a:extLst>
                </p:cNvPr>
                <p:cNvSpPr/>
                <p:nvPr/>
              </p:nvSpPr>
              <p:spPr>
                <a:xfrm>
                  <a:off x="4778375" y="2955925"/>
                  <a:ext cx="1631950" cy="1631950"/>
                </a:xfrm>
                <a:prstGeom prst="donut">
                  <a:avLst>
                    <a:gd name="adj" fmla="val 28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5" hangingPunct="0"/>
                  <a:endParaRPr lang="en-US" sz="1600" kern="0">
                    <a:solidFill>
                      <a:srgbClr val="FFFFFF"/>
                    </a:solidFill>
                    <a:latin typeface="Arial"/>
                    <a:sym typeface="Helvetica Light"/>
                  </a:endParaRPr>
                </a:p>
              </p:txBody>
            </p:sp>
          </p:grpSp>
          <p:pic>
            <p:nvPicPr>
              <p:cNvPr id="69" name="Graphic 68">
                <a:extLst>
                  <a:ext uri="{FF2B5EF4-FFF2-40B4-BE49-F238E27FC236}">
                    <a16:creationId xmlns:a16="http://schemas.microsoft.com/office/drawing/2014/main" id="{6F6B5F29-2575-C517-C92B-CC3BB1319A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882" y="3256510"/>
                <a:ext cx="609589" cy="609589"/>
              </a:xfrm>
              <a:prstGeom prst="rect">
                <a:avLst/>
              </a:prstGeom>
            </p:spPr>
          </p:pic>
        </p:grpSp>
        <p:sp>
          <p:nvSpPr>
            <p:cNvPr id="60" name="Oval 59">
              <a:extLst>
                <a:ext uri="{FF2B5EF4-FFF2-40B4-BE49-F238E27FC236}">
                  <a16:creationId xmlns:a16="http://schemas.microsoft.com/office/drawing/2014/main" id="{B5EE6B94-A193-FE70-07E1-19F178E43EFB}"/>
                </a:ext>
              </a:extLst>
            </p:cNvPr>
            <p:cNvSpPr/>
            <p:nvPr/>
          </p:nvSpPr>
          <p:spPr>
            <a:xfrm>
              <a:off x="758240" y="4779843"/>
              <a:ext cx="504000" cy="50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5" hangingPunct="0"/>
              <a:endParaRPr lang="en-US" sz="1600" kern="0">
                <a:solidFill>
                  <a:srgbClr val="FFFFFF"/>
                </a:solidFill>
                <a:latin typeface="Arial"/>
                <a:sym typeface="Helvetica Light"/>
              </a:endParaRPr>
            </a:p>
          </p:txBody>
        </p:sp>
      </p:grpSp>
      <p:grpSp>
        <p:nvGrpSpPr>
          <p:cNvPr id="77" name="Group 76">
            <a:extLst>
              <a:ext uri="{FF2B5EF4-FFF2-40B4-BE49-F238E27FC236}">
                <a16:creationId xmlns:a16="http://schemas.microsoft.com/office/drawing/2014/main" id="{402687A2-61AA-2CAD-6559-31FFAEDB4644}"/>
              </a:ext>
            </a:extLst>
          </p:cNvPr>
          <p:cNvGrpSpPr/>
          <p:nvPr/>
        </p:nvGrpSpPr>
        <p:grpSpPr>
          <a:xfrm>
            <a:off x="898301" y="3836053"/>
            <a:ext cx="605619" cy="644177"/>
            <a:chOff x="500848" y="3394656"/>
            <a:chExt cx="996649" cy="993020"/>
          </a:xfrm>
        </p:grpSpPr>
        <p:grpSp>
          <p:nvGrpSpPr>
            <p:cNvPr id="78" name="Group 77">
              <a:extLst>
                <a:ext uri="{FF2B5EF4-FFF2-40B4-BE49-F238E27FC236}">
                  <a16:creationId xmlns:a16="http://schemas.microsoft.com/office/drawing/2014/main" id="{A5AFA5E7-D200-E802-EFED-9A861A0AAD4E}"/>
                </a:ext>
              </a:extLst>
            </p:cNvPr>
            <p:cNvGrpSpPr/>
            <p:nvPr/>
          </p:nvGrpSpPr>
          <p:grpSpPr>
            <a:xfrm>
              <a:off x="500848" y="3394656"/>
              <a:ext cx="996649" cy="993020"/>
              <a:chOff x="-508599" y="3064794"/>
              <a:chExt cx="993021" cy="993020"/>
            </a:xfrm>
          </p:grpSpPr>
          <p:grpSp>
            <p:nvGrpSpPr>
              <p:cNvPr id="84" name="Group 83">
                <a:extLst>
                  <a:ext uri="{FF2B5EF4-FFF2-40B4-BE49-F238E27FC236}">
                    <a16:creationId xmlns:a16="http://schemas.microsoft.com/office/drawing/2014/main" id="{5EC20A4A-DCC9-F620-1BDC-BA2FEB498D4F}"/>
                  </a:ext>
                </a:extLst>
              </p:cNvPr>
              <p:cNvGrpSpPr/>
              <p:nvPr/>
            </p:nvGrpSpPr>
            <p:grpSpPr>
              <a:xfrm>
                <a:off x="-508599" y="3064794"/>
                <a:ext cx="993021" cy="993020"/>
                <a:chOff x="4724400" y="2901950"/>
                <a:chExt cx="1739900" cy="1739900"/>
              </a:xfrm>
            </p:grpSpPr>
            <p:sp>
              <p:nvSpPr>
                <p:cNvPr id="86" name="Oval 85">
                  <a:extLst>
                    <a:ext uri="{FF2B5EF4-FFF2-40B4-BE49-F238E27FC236}">
                      <a16:creationId xmlns:a16="http://schemas.microsoft.com/office/drawing/2014/main" id="{ED504378-51B4-AA22-2B92-186A20E1400D}"/>
                    </a:ext>
                  </a:extLst>
                </p:cNvPr>
                <p:cNvSpPr/>
                <p:nvPr/>
              </p:nvSpPr>
              <p:spPr>
                <a:xfrm>
                  <a:off x="4724400" y="2901950"/>
                  <a:ext cx="1739900" cy="1739900"/>
                </a:xfrm>
                <a:prstGeom prst="ellipse">
                  <a:avLst/>
                </a:prstGeom>
                <a:solidFill>
                  <a:schemeClr val="bg1"/>
                </a:solidFill>
                <a:ln>
                  <a:noFill/>
                </a:ln>
                <a:effectLst>
                  <a:outerShdw blurRad="1016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5" hangingPunct="0"/>
                  <a:endParaRPr lang="en-US" sz="1600" kern="0">
                    <a:solidFill>
                      <a:srgbClr val="FFFFFF"/>
                    </a:solidFill>
                    <a:latin typeface="Arial"/>
                    <a:sym typeface="Helvetica Light"/>
                  </a:endParaRPr>
                </a:p>
              </p:txBody>
            </p:sp>
            <p:sp>
              <p:nvSpPr>
                <p:cNvPr id="87" name="Circle: Hollow 86">
                  <a:extLst>
                    <a:ext uri="{FF2B5EF4-FFF2-40B4-BE49-F238E27FC236}">
                      <a16:creationId xmlns:a16="http://schemas.microsoft.com/office/drawing/2014/main" id="{54CBCE9E-753A-A26A-D834-14E59B7D970A}"/>
                    </a:ext>
                  </a:extLst>
                </p:cNvPr>
                <p:cNvSpPr/>
                <p:nvPr/>
              </p:nvSpPr>
              <p:spPr>
                <a:xfrm>
                  <a:off x="4778375" y="2955925"/>
                  <a:ext cx="1631950" cy="1631950"/>
                </a:xfrm>
                <a:prstGeom prst="donut">
                  <a:avLst>
                    <a:gd name="adj" fmla="val 28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5" hangingPunct="0"/>
                  <a:endParaRPr lang="en-US" sz="1600" kern="0">
                    <a:solidFill>
                      <a:srgbClr val="FFFFFF"/>
                    </a:solidFill>
                    <a:latin typeface="Arial"/>
                    <a:sym typeface="Helvetica Light"/>
                  </a:endParaRPr>
                </a:p>
              </p:txBody>
            </p:sp>
          </p:grpSp>
          <p:pic>
            <p:nvPicPr>
              <p:cNvPr id="85" name="Graphic 84">
                <a:extLst>
                  <a:ext uri="{FF2B5EF4-FFF2-40B4-BE49-F238E27FC236}">
                    <a16:creationId xmlns:a16="http://schemas.microsoft.com/office/drawing/2014/main" id="{F767DBB6-9BAD-4847-E741-51CEA369A2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882" y="3256510"/>
                <a:ext cx="609589" cy="609589"/>
              </a:xfrm>
              <a:prstGeom prst="rect">
                <a:avLst/>
              </a:prstGeom>
            </p:spPr>
          </p:pic>
        </p:grpSp>
        <p:sp>
          <p:nvSpPr>
            <p:cNvPr id="79" name="Oval 78">
              <a:extLst>
                <a:ext uri="{FF2B5EF4-FFF2-40B4-BE49-F238E27FC236}">
                  <a16:creationId xmlns:a16="http://schemas.microsoft.com/office/drawing/2014/main" id="{A3175964-7FBA-E856-F761-1206F6E3F5E4}"/>
                </a:ext>
              </a:extLst>
            </p:cNvPr>
            <p:cNvSpPr/>
            <p:nvPr/>
          </p:nvSpPr>
          <p:spPr>
            <a:xfrm>
              <a:off x="738738" y="3647079"/>
              <a:ext cx="505843" cy="50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5" hangingPunct="0"/>
              <a:endParaRPr lang="en-US" sz="1600" kern="0">
                <a:solidFill>
                  <a:srgbClr val="FFFFFF"/>
                </a:solidFill>
                <a:latin typeface="Arial"/>
                <a:sym typeface="Helvetica Light"/>
              </a:endParaRPr>
            </a:p>
          </p:txBody>
        </p:sp>
      </p:grpSp>
      <p:grpSp>
        <p:nvGrpSpPr>
          <p:cNvPr id="93" name="Group 92">
            <a:extLst>
              <a:ext uri="{FF2B5EF4-FFF2-40B4-BE49-F238E27FC236}">
                <a16:creationId xmlns:a16="http://schemas.microsoft.com/office/drawing/2014/main" id="{EB9526D0-45B9-FA8F-2ACC-617893F13641}"/>
              </a:ext>
            </a:extLst>
          </p:cNvPr>
          <p:cNvGrpSpPr/>
          <p:nvPr/>
        </p:nvGrpSpPr>
        <p:grpSpPr>
          <a:xfrm>
            <a:off x="898301" y="1581304"/>
            <a:ext cx="605619" cy="644177"/>
            <a:chOff x="4724400" y="2901952"/>
            <a:chExt cx="1739900" cy="1739901"/>
          </a:xfrm>
        </p:grpSpPr>
        <p:sp>
          <p:nvSpPr>
            <p:cNvPr id="95" name="Oval 94">
              <a:extLst>
                <a:ext uri="{FF2B5EF4-FFF2-40B4-BE49-F238E27FC236}">
                  <a16:creationId xmlns:a16="http://schemas.microsoft.com/office/drawing/2014/main" id="{E1B8E674-4193-8136-9C87-4E5B8B9A7828}"/>
                </a:ext>
              </a:extLst>
            </p:cNvPr>
            <p:cNvSpPr/>
            <p:nvPr/>
          </p:nvSpPr>
          <p:spPr>
            <a:xfrm>
              <a:off x="4724400" y="2901952"/>
              <a:ext cx="1739900" cy="1739901"/>
            </a:xfrm>
            <a:prstGeom prst="ellipse">
              <a:avLst/>
            </a:prstGeom>
            <a:solidFill>
              <a:schemeClr val="bg1"/>
            </a:solidFill>
            <a:ln>
              <a:noFill/>
            </a:ln>
            <a:effectLst>
              <a:outerShdw blurRad="1016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5" hangingPunct="0"/>
              <a:endParaRPr lang="en-US" sz="1600" kern="0">
                <a:solidFill>
                  <a:srgbClr val="FFFFFF"/>
                </a:solidFill>
                <a:latin typeface="Arial"/>
                <a:sym typeface="Helvetica Light"/>
              </a:endParaRPr>
            </a:p>
          </p:txBody>
        </p:sp>
        <p:sp>
          <p:nvSpPr>
            <p:cNvPr id="96" name="Circle: Hollow 95">
              <a:extLst>
                <a:ext uri="{FF2B5EF4-FFF2-40B4-BE49-F238E27FC236}">
                  <a16:creationId xmlns:a16="http://schemas.microsoft.com/office/drawing/2014/main" id="{FE1E9492-513F-136B-821E-C20C60FB3747}"/>
                </a:ext>
              </a:extLst>
            </p:cNvPr>
            <p:cNvSpPr/>
            <p:nvPr/>
          </p:nvSpPr>
          <p:spPr>
            <a:xfrm>
              <a:off x="4778375" y="2955925"/>
              <a:ext cx="1631950" cy="1631950"/>
            </a:xfrm>
            <a:prstGeom prst="donut">
              <a:avLst>
                <a:gd name="adj" fmla="val 28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5" hangingPunct="0"/>
              <a:endParaRPr lang="en-US" sz="1600" kern="0">
                <a:solidFill>
                  <a:srgbClr val="FFFFFF"/>
                </a:solidFill>
                <a:latin typeface="Arial"/>
                <a:sym typeface="Helvetica Light"/>
              </a:endParaRPr>
            </a:p>
          </p:txBody>
        </p:sp>
      </p:grpSp>
      <p:sp>
        <p:nvSpPr>
          <p:cNvPr id="51" name="Freeform: Shape 50">
            <a:extLst>
              <a:ext uri="{FF2B5EF4-FFF2-40B4-BE49-F238E27FC236}">
                <a16:creationId xmlns:a16="http://schemas.microsoft.com/office/drawing/2014/main" id="{5035F9B9-0756-BCFA-CA8A-5843DB40F4A1}"/>
              </a:ext>
            </a:extLst>
          </p:cNvPr>
          <p:cNvSpPr/>
          <p:nvPr/>
        </p:nvSpPr>
        <p:spPr>
          <a:xfrm>
            <a:off x="1054217" y="1748703"/>
            <a:ext cx="39263" cy="42120"/>
          </a:xfrm>
          <a:custGeom>
            <a:avLst/>
            <a:gdLst>
              <a:gd name="connsiteX0" fmla="*/ 6001 w 39263"/>
              <a:gd name="connsiteY0" fmla="*/ 42121 h 42120"/>
              <a:gd name="connsiteX1" fmla="*/ 10733 w 39263"/>
              <a:gd name="connsiteY1" fmla="*/ 39694 h 42120"/>
              <a:gd name="connsiteX2" fmla="*/ 37052 w 39263"/>
              <a:gd name="connsiteY2" fmla="*/ 11339 h 42120"/>
              <a:gd name="connsiteX3" fmla="*/ 37897 w 39263"/>
              <a:gd name="connsiteY3" fmla="*/ 2352 h 42120"/>
              <a:gd name="connsiteX4" fmla="*/ 29448 w 39263"/>
              <a:gd name="connsiteY4" fmla="*/ 1453 h 42120"/>
              <a:gd name="connsiteX5" fmla="*/ 1311 w 39263"/>
              <a:gd name="connsiteY5" fmla="*/ 31740 h 42120"/>
              <a:gd name="connsiteX6" fmla="*/ 2283 w 39263"/>
              <a:gd name="connsiteY6" fmla="*/ 40728 h 42120"/>
              <a:gd name="connsiteX7" fmla="*/ 6043 w 39263"/>
              <a:gd name="connsiteY7" fmla="*/ 42121 h 4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3" h="42120">
                <a:moveTo>
                  <a:pt x="6001" y="42121"/>
                </a:moveTo>
                <a:cubicBezTo>
                  <a:pt x="7775" y="42121"/>
                  <a:pt x="9507" y="41312"/>
                  <a:pt x="10733" y="39694"/>
                </a:cubicBezTo>
                <a:cubicBezTo>
                  <a:pt x="18506" y="29269"/>
                  <a:pt x="27378" y="19742"/>
                  <a:pt x="37052" y="11339"/>
                </a:cubicBezTo>
                <a:cubicBezTo>
                  <a:pt x="39630" y="9092"/>
                  <a:pt x="40010" y="5093"/>
                  <a:pt x="37897" y="2352"/>
                </a:cubicBezTo>
                <a:cubicBezTo>
                  <a:pt x="35785" y="-389"/>
                  <a:pt x="31983" y="-794"/>
                  <a:pt x="29448" y="1453"/>
                </a:cubicBezTo>
                <a:cubicBezTo>
                  <a:pt x="19097" y="10440"/>
                  <a:pt x="9634" y="20641"/>
                  <a:pt x="1311" y="31740"/>
                </a:cubicBezTo>
                <a:cubicBezTo>
                  <a:pt x="-759" y="34526"/>
                  <a:pt x="-336" y="38526"/>
                  <a:pt x="2283" y="40728"/>
                </a:cubicBezTo>
                <a:cubicBezTo>
                  <a:pt x="3382" y="41671"/>
                  <a:pt x="4733" y="42121"/>
                  <a:pt x="6043" y="42121"/>
                </a:cubicBezTo>
                <a:close/>
              </a:path>
            </a:pathLst>
          </a:custGeom>
          <a:solidFill>
            <a:schemeClr val="accent2"/>
          </a:solidFill>
          <a:ln w="4221" cap="flat">
            <a:noFill/>
            <a:prstDash val="solid"/>
            <a:miter/>
          </a:ln>
        </p:spPr>
        <p:txBody>
          <a:bodyPr rtlCol="0" anchor="ctr"/>
          <a:lstStyle/>
          <a:p>
            <a:pPr algn="ctr" defTabSz="410755" hangingPunct="0"/>
            <a:endParaRPr lang="en-US" sz="5000" kern="0">
              <a:solidFill>
                <a:srgbClr val="000000"/>
              </a:solidFill>
              <a:latin typeface="Arial"/>
              <a:sym typeface="Helvetica Light"/>
            </a:endParaRPr>
          </a:p>
        </p:txBody>
      </p:sp>
      <p:sp>
        <p:nvSpPr>
          <p:cNvPr id="52" name="Freeform: Shape 51">
            <a:extLst>
              <a:ext uri="{FF2B5EF4-FFF2-40B4-BE49-F238E27FC236}">
                <a16:creationId xmlns:a16="http://schemas.microsoft.com/office/drawing/2014/main" id="{BC6B6081-ADA3-DA7F-CB40-E2403AFB2478}"/>
              </a:ext>
            </a:extLst>
          </p:cNvPr>
          <p:cNvSpPr/>
          <p:nvPr/>
        </p:nvSpPr>
        <p:spPr>
          <a:xfrm>
            <a:off x="1015224" y="1705670"/>
            <a:ext cx="371605" cy="395263"/>
          </a:xfrm>
          <a:custGeom>
            <a:avLst/>
            <a:gdLst>
              <a:gd name="connsiteX0" fmla="*/ 185803 w 371605"/>
              <a:gd name="connsiteY0" fmla="*/ 0 h 395263"/>
              <a:gd name="connsiteX1" fmla="*/ 86775 w 371605"/>
              <a:gd name="connsiteY1" fmla="*/ 30377 h 395263"/>
              <a:gd name="connsiteX2" fmla="*/ 84917 w 371605"/>
              <a:gd name="connsiteY2" fmla="*/ 39230 h 395263"/>
              <a:gd name="connsiteX3" fmla="*/ 93239 w 371605"/>
              <a:gd name="connsiteY3" fmla="*/ 41207 h 395263"/>
              <a:gd name="connsiteX4" fmla="*/ 185845 w 371605"/>
              <a:gd name="connsiteY4" fmla="*/ 12807 h 395263"/>
              <a:gd name="connsiteX5" fmla="*/ 359607 w 371605"/>
              <a:gd name="connsiteY5" fmla="*/ 197632 h 395263"/>
              <a:gd name="connsiteX6" fmla="*/ 185845 w 371605"/>
              <a:gd name="connsiteY6" fmla="*/ 382456 h 395263"/>
              <a:gd name="connsiteX7" fmla="*/ 12040 w 371605"/>
              <a:gd name="connsiteY7" fmla="*/ 197632 h 395263"/>
              <a:gd name="connsiteX8" fmla="*/ 37177 w 371605"/>
              <a:gd name="connsiteY8" fmla="*/ 101827 h 395263"/>
              <a:gd name="connsiteX9" fmla="*/ 35150 w 371605"/>
              <a:gd name="connsiteY9" fmla="*/ 93019 h 395263"/>
              <a:gd name="connsiteX10" fmla="*/ 26869 w 371605"/>
              <a:gd name="connsiteY10" fmla="*/ 95176 h 395263"/>
              <a:gd name="connsiteX11" fmla="*/ 0 w 371605"/>
              <a:gd name="connsiteY11" fmla="*/ 197632 h 395263"/>
              <a:gd name="connsiteX12" fmla="*/ 185803 w 371605"/>
              <a:gd name="connsiteY12" fmla="*/ 395263 h 395263"/>
              <a:gd name="connsiteX13" fmla="*/ 371605 w 371605"/>
              <a:gd name="connsiteY13" fmla="*/ 197632 h 395263"/>
              <a:gd name="connsiteX14" fmla="*/ 185803 w 371605"/>
              <a:gd name="connsiteY14" fmla="*/ 0 h 39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605" h="395263">
                <a:moveTo>
                  <a:pt x="185803" y="0"/>
                </a:moveTo>
                <a:cubicBezTo>
                  <a:pt x="150611" y="0"/>
                  <a:pt x="116348" y="10515"/>
                  <a:pt x="86775" y="30377"/>
                </a:cubicBezTo>
                <a:cubicBezTo>
                  <a:pt x="83945" y="32265"/>
                  <a:pt x="83142" y="36219"/>
                  <a:pt x="84917" y="39230"/>
                </a:cubicBezTo>
                <a:cubicBezTo>
                  <a:pt x="86691" y="42241"/>
                  <a:pt x="90409" y="43139"/>
                  <a:pt x="93239" y="41207"/>
                </a:cubicBezTo>
                <a:cubicBezTo>
                  <a:pt x="120911" y="22603"/>
                  <a:pt x="152934" y="12807"/>
                  <a:pt x="185845" y="12807"/>
                </a:cubicBezTo>
                <a:cubicBezTo>
                  <a:pt x="281661" y="12807"/>
                  <a:pt x="359607" y="95715"/>
                  <a:pt x="359607" y="197632"/>
                </a:cubicBezTo>
                <a:cubicBezTo>
                  <a:pt x="359607" y="299548"/>
                  <a:pt x="281661" y="382456"/>
                  <a:pt x="185845" y="382456"/>
                </a:cubicBezTo>
                <a:cubicBezTo>
                  <a:pt x="90028" y="382456"/>
                  <a:pt x="12040" y="299548"/>
                  <a:pt x="12040" y="197632"/>
                </a:cubicBezTo>
                <a:cubicBezTo>
                  <a:pt x="12040" y="163749"/>
                  <a:pt x="20743" y="130631"/>
                  <a:pt x="37177" y="101827"/>
                </a:cubicBezTo>
                <a:cubicBezTo>
                  <a:pt x="38910" y="98816"/>
                  <a:pt x="37980" y="94861"/>
                  <a:pt x="35150" y="93019"/>
                </a:cubicBezTo>
                <a:cubicBezTo>
                  <a:pt x="32319" y="91177"/>
                  <a:pt x="28601" y="92165"/>
                  <a:pt x="26869" y="95176"/>
                </a:cubicBezTo>
                <a:cubicBezTo>
                  <a:pt x="9294" y="125958"/>
                  <a:pt x="0" y="161413"/>
                  <a:pt x="0" y="197632"/>
                </a:cubicBezTo>
                <a:cubicBezTo>
                  <a:pt x="0" y="306603"/>
                  <a:pt x="83353" y="395263"/>
                  <a:pt x="185803" y="395263"/>
                </a:cubicBezTo>
                <a:cubicBezTo>
                  <a:pt x="288252" y="395263"/>
                  <a:pt x="371605" y="306603"/>
                  <a:pt x="371605" y="197632"/>
                </a:cubicBezTo>
                <a:cubicBezTo>
                  <a:pt x="371605" y="88660"/>
                  <a:pt x="288252" y="0"/>
                  <a:pt x="185803" y="0"/>
                </a:cubicBezTo>
                <a:close/>
              </a:path>
            </a:pathLst>
          </a:custGeom>
          <a:solidFill>
            <a:schemeClr val="accent2"/>
          </a:solidFill>
          <a:ln w="4221" cap="flat">
            <a:noFill/>
            <a:prstDash val="solid"/>
            <a:miter/>
          </a:ln>
        </p:spPr>
        <p:txBody>
          <a:bodyPr rtlCol="0" anchor="ctr"/>
          <a:lstStyle/>
          <a:p>
            <a:pPr algn="ctr" defTabSz="410755" hangingPunct="0"/>
            <a:endParaRPr lang="en-US" sz="5000" kern="0">
              <a:solidFill>
                <a:srgbClr val="000000"/>
              </a:solidFill>
              <a:latin typeface="Arial"/>
              <a:sym typeface="Helvetica Light"/>
            </a:endParaRPr>
          </a:p>
        </p:txBody>
      </p:sp>
      <p:grpSp>
        <p:nvGrpSpPr>
          <p:cNvPr id="72" name="Group 71">
            <a:extLst>
              <a:ext uri="{FF2B5EF4-FFF2-40B4-BE49-F238E27FC236}">
                <a16:creationId xmlns:a16="http://schemas.microsoft.com/office/drawing/2014/main" id="{400663D2-B4E0-2DC3-6A52-01AF22E5AA06}"/>
              </a:ext>
            </a:extLst>
          </p:cNvPr>
          <p:cNvGrpSpPr/>
          <p:nvPr/>
        </p:nvGrpSpPr>
        <p:grpSpPr>
          <a:xfrm>
            <a:off x="898301" y="5339215"/>
            <a:ext cx="605619" cy="644179"/>
            <a:chOff x="-508598" y="3064795"/>
            <a:chExt cx="993022" cy="993020"/>
          </a:xfrm>
        </p:grpSpPr>
        <p:grpSp>
          <p:nvGrpSpPr>
            <p:cNvPr id="73" name="Group 72">
              <a:extLst>
                <a:ext uri="{FF2B5EF4-FFF2-40B4-BE49-F238E27FC236}">
                  <a16:creationId xmlns:a16="http://schemas.microsoft.com/office/drawing/2014/main" id="{6A4515CA-EA53-8F42-3B6C-55B469591E2E}"/>
                </a:ext>
              </a:extLst>
            </p:cNvPr>
            <p:cNvGrpSpPr/>
            <p:nvPr/>
          </p:nvGrpSpPr>
          <p:grpSpPr>
            <a:xfrm>
              <a:off x="-508598" y="3064795"/>
              <a:ext cx="993022" cy="993020"/>
              <a:chOff x="4724402" y="2901950"/>
              <a:chExt cx="1739901" cy="1739899"/>
            </a:xfrm>
          </p:grpSpPr>
          <p:sp>
            <p:nvSpPr>
              <p:cNvPr id="75" name="Oval 74">
                <a:extLst>
                  <a:ext uri="{FF2B5EF4-FFF2-40B4-BE49-F238E27FC236}">
                    <a16:creationId xmlns:a16="http://schemas.microsoft.com/office/drawing/2014/main" id="{A0C7A8CC-9D53-7B00-3722-CE2AE2E3D4A3}"/>
                  </a:ext>
                </a:extLst>
              </p:cNvPr>
              <p:cNvSpPr/>
              <p:nvPr/>
            </p:nvSpPr>
            <p:spPr>
              <a:xfrm>
                <a:off x="4724402" y="2901950"/>
                <a:ext cx="1739901" cy="1739899"/>
              </a:xfrm>
              <a:prstGeom prst="ellipse">
                <a:avLst/>
              </a:prstGeom>
              <a:solidFill>
                <a:schemeClr val="bg1"/>
              </a:solidFill>
              <a:ln>
                <a:noFill/>
              </a:ln>
              <a:effectLst>
                <a:outerShdw blurRad="1016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5" hangingPunct="0"/>
                <a:endParaRPr lang="en-US" sz="1600" kern="0">
                  <a:solidFill>
                    <a:srgbClr val="FFFFFF"/>
                  </a:solidFill>
                  <a:latin typeface="Arial" panose="020B0604020202020204" pitchFamily="34" charset="0"/>
                  <a:sym typeface="Helvetica Light"/>
                </a:endParaRPr>
              </a:p>
            </p:txBody>
          </p:sp>
          <p:sp>
            <p:nvSpPr>
              <p:cNvPr id="76" name="Circle: Hollow 75">
                <a:extLst>
                  <a:ext uri="{FF2B5EF4-FFF2-40B4-BE49-F238E27FC236}">
                    <a16:creationId xmlns:a16="http://schemas.microsoft.com/office/drawing/2014/main" id="{1F6990B9-6986-A69D-C8FA-DD1FE152EB1C}"/>
                  </a:ext>
                </a:extLst>
              </p:cNvPr>
              <p:cNvSpPr/>
              <p:nvPr/>
            </p:nvSpPr>
            <p:spPr>
              <a:xfrm>
                <a:off x="4778375" y="2955925"/>
                <a:ext cx="1631950" cy="1631950"/>
              </a:xfrm>
              <a:prstGeom prst="donut">
                <a:avLst>
                  <a:gd name="adj" fmla="val 28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5" hangingPunct="0"/>
                <a:endParaRPr lang="en-US" sz="1600" kern="0">
                  <a:solidFill>
                    <a:srgbClr val="FFFFFF"/>
                  </a:solidFill>
                  <a:latin typeface="Arial" panose="020B0604020202020204" pitchFamily="34" charset="0"/>
                  <a:sym typeface="Helvetica Light"/>
                </a:endParaRPr>
              </a:p>
            </p:txBody>
          </p:sp>
        </p:grpSp>
        <p:pic>
          <p:nvPicPr>
            <p:cNvPr id="74" name="Graphic 73">
              <a:extLst>
                <a:ext uri="{FF2B5EF4-FFF2-40B4-BE49-F238E27FC236}">
                  <a16:creationId xmlns:a16="http://schemas.microsoft.com/office/drawing/2014/main" id="{743E5624-36E6-ED05-2229-6121EEEFD7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882" y="3256511"/>
              <a:ext cx="609589" cy="609589"/>
            </a:xfrm>
            <a:prstGeom prst="rect">
              <a:avLst/>
            </a:prstGeom>
          </p:spPr>
        </p:pic>
      </p:grpSp>
      <p:sp>
        <p:nvSpPr>
          <p:cNvPr id="6" name="Title 1">
            <a:extLst>
              <a:ext uri="{FF2B5EF4-FFF2-40B4-BE49-F238E27FC236}">
                <a16:creationId xmlns:a16="http://schemas.microsoft.com/office/drawing/2014/main" id="{A965D3D9-D082-34E6-235C-D118B1466F48}"/>
              </a:ext>
            </a:extLst>
          </p:cNvPr>
          <p:cNvSpPr txBox="1">
            <a:spLocks/>
          </p:cNvSpPr>
          <p:nvPr/>
        </p:nvSpPr>
        <p:spPr>
          <a:xfrm>
            <a:off x="391118" y="334302"/>
            <a:ext cx="11169876" cy="1136988"/>
          </a:xfrm>
          <a:prstGeom prst="rect">
            <a:avLst/>
          </a:prstGeom>
          <a:effectLst>
            <a:outerShdw blurRad="50800" dist="38100" dir="5400000" algn="t" rotWithShape="0">
              <a:prstClr val="black">
                <a:alpha val="40000"/>
              </a:prstClr>
            </a:outerShdw>
          </a:effectLst>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accent2"/>
                </a:solidFill>
                <a:latin typeface="Arial" panose="020B0604020202020204" pitchFamily="34" charset="0"/>
                <a:ea typeface="+mj-ea"/>
                <a:cs typeface="+mj-cs"/>
              </a:defRPr>
            </a:lvl1pPr>
          </a:lstStyle>
          <a:p>
            <a:pPr algn="ctr" defTabSz="457189"/>
            <a:r>
              <a:rPr lang="en-US" sz="2400" dirty="0">
                <a:solidFill>
                  <a:srgbClr val="0000FF"/>
                </a:solidFill>
                <a:latin typeface="Arial Black" panose="020B0A04020102020204" pitchFamily="34" charset="0"/>
                <a:sym typeface="Helvetica Light"/>
              </a:rPr>
              <a:t>In the Phase III WAYPOINT study, </a:t>
            </a:r>
            <a:r>
              <a:rPr lang="en-US" sz="2400" dirty="0" err="1">
                <a:solidFill>
                  <a:srgbClr val="0000FF"/>
                </a:solidFill>
                <a:latin typeface="Arial Black" panose="020B0A04020102020204" pitchFamily="34" charset="0"/>
                <a:sym typeface="Helvetica Light"/>
              </a:rPr>
              <a:t>tezepelumab</a:t>
            </a:r>
            <a:r>
              <a:rPr lang="en-US" sz="2400" dirty="0">
                <a:solidFill>
                  <a:srgbClr val="0000FF"/>
                </a:solidFill>
                <a:latin typeface="Arial Black" panose="020B0A04020102020204" pitchFamily="34" charset="0"/>
                <a:sym typeface="Helvetica Light"/>
              </a:rPr>
              <a:t> treatment resulted in rapid and sustained improvements</a:t>
            </a:r>
            <a:endParaRPr lang="en-US" sz="2400" baseline="30000" dirty="0">
              <a:solidFill>
                <a:srgbClr val="0000FF"/>
              </a:solidFill>
              <a:latin typeface="Arial Black" panose="020B0A04020102020204" pitchFamily="34" charset="0"/>
              <a:sym typeface="Helvetica Light"/>
            </a:endParaRPr>
          </a:p>
        </p:txBody>
      </p:sp>
      <p:sp>
        <p:nvSpPr>
          <p:cNvPr id="3" name="Rectangle: Rounded Corners 2">
            <a:extLst>
              <a:ext uri="{FF2B5EF4-FFF2-40B4-BE49-F238E27FC236}">
                <a16:creationId xmlns:a16="http://schemas.microsoft.com/office/drawing/2014/main" id="{5ECF0BFB-68A7-606C-5942-9DAFF7713078}"/>
              </a:ext>
            </a:extLst>
          </p:cNvPr>
          <p:cNvSpPr/>
          <p:nvPr/>
        </p:nvSpPr>
        <p:spPr>
          <a:xfrm rot="5400000">
            <a:off x="5861348" y="-2390201"/>
            <a:ext cx="731520" cy="10093645"/>
          </a:xfrm>
          <a:prstGeom prst="round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vert="vert270" lIns="0" tIns="180000" rIns="0" bIns="648000" rtlCol="0" anchor="ctr"/>
          <a:lstStyle/>
          <a:p>
            <a:pPr algn="ctr" defTabSz="410755" hangingPunct="0">
              <a:defRPr/>
            </a:pPr>
            <a:r>
              <a:rPr lang="en-US" sz="1600">
                <a:solidFill>
                  <a:srgbClr val="000000"/>
                </a:solidFill>
                <a:latin typeface="Arial"/>
                <a:sym typeface="Helvetica Light"/>
              </a:rPr>
              <a:t> </a:t>
            </a:r>
            <a:r>
              <a:rPr lang="en-US" sz="1600" kern="0">
                <a:solidFill>
                  <a:srgbClr val="000000"/>
                </a:solidFill>
                <a:latin typeface="Arial"/>
                <a:sym typeface="Helvetica Light"/>
              </a:rPr>
              <a:t>T</a:t>
            </a:r>
            <a:r>
              <a:rPr lang="en-US" sz="1600" err="1">
                <a:solidFill>
                  <a:srgbClr val="000000"/>
                </a:solidFill>
                <a:latin typeface="Arial"/>
                <a:sym typeface="Helvetica Light"/>
              </a:rPr>
              <a:t>ezepelumab</a:t>
            </a:r>
            <a:r>
              <a:rPr lang="en-US" sz="1600">
                <a:solidFill>
                  <a:srgbClr val="000000"/>
                </a:solidFill>
                <a:latin typeface="Arial"/>
                <a:sym typeface="Helvetica Light"/>
              </a:rPr>
              <a:t> improved </a:t>
            </a:r>
            <a:r>
              <a:rPr lang="en-US" sz="1600" b="1">
                <a:solidFill>
                  <a:srgbClr val="12839E"/>
                </a:solidFill>
                <a:latin typeface="Arial"/>
                <a:sym typeface="Helvetica Light"/>
              </a:rPr>
              <a:t>all key secondary outcomes in the overall population </a:t>
            </a:r>
            <a:r>
              <a:rPr lang="en-US" sz="1600">
                <a:solidFill>
                  <a:srgbClr val="000000"/>
                </a:solidFill>
                <a:latin typeface="Arial"/>
                <a:sym typeface="Helvetica Light"/>
              </a:rPr>
              <a:t>at Week 52</a:t>
            </a:r>
            <a:r>
              <a:rPr lang="en-GB" sz="1600" kern="0" baseline="30000">
                <a:solidFill>
                  <a:srgbClr val="000000"/>
                </a:solidFill>
                <a:latin typeface="Arial"/>
                <a:sym typeface="Helvetica Light"/>
              </a:rPr>
              <a:t>1,2</a:t>
            </a:r>
            <a:endParaRPr lang="en-US" sz="1600" baseline="30000">
              <a:solidFill>
                <a:srgbClr val="000000"/>
              </a:solidFill>
              <a:latin typeface="Arial"/>
              <a:sym typeface="Helvetica Light"/>
            </a:endParaRPr>
          </a:p>
        </p:txBody>
      </p:sp>
      <p:grpSp>
        <p:nvGrpSpPr>
          <p:cNvPr id="5" name="Group 4">
            <a:extLst>
              <a:ext uri="{FF2B5EF4-FFF2-40B4-BE49-F238E27FC236}">
                <a16:creationId xmlns:a16="http://schemas.microsoft.com/office/drawing/2014/main" id="{59B0DB3F-57BE-D0C2-0EFB-81B417B27384}"/>
              </a:ext>
            </a:extLst>
          </p:cNvPr>
          <p:cNvGrpSpPr/>
          <p:nvPr/>
        </p:nvGrpSpPr>
        <p:grpSpPr>
          <a:xfrm>
            <a:off x="898301" y="2332886"/>
            <a:ext cx="605619" cy="644177"/>
            <a:chOff x="500690" y="2261892"/>
            <a:chExt cx="993020" cy="993020"/>
          </a:xfrm>
        </p:grpSpPr>
        <p:grpSp>
          <p:nvGrpSpPr>
            <p:cNvPr id="7" name="Group 6">
              <a:extLst>
                <a:ext uri="{FF2B5EF4-FFF2-40B4-BE49-F238E27FC236}">
                  <a16:creationId xmlns:a16="http://schemas.microsoft.com/office/drawing/2014/main" id="{1E4A7596-B48A-A171-AED1-968052B14F3F}"/>
                </a:ext>
              </a:extLst>
            </p:cNvPr>
            <p:cNvGrpSpPr/>
            <p:nvPr/>
          </p:nvGrpSpPr>
          <p:grpSpPr>
            <a:xfrm>
              <a:off x="500690" y="2261892"/>
              <a:ext cx="993020" cy="993020"/>
              <a:chOff x="-508598" y="3064794"/>
              <a:chExt cx="993020" cy="993020"/>
            </a:xfrm>
          </p:grpSpPr>
          <p:grpSp>
            <p:nvGrpSpPr>
              <p:cNvPr id="14" name="Group 13">
                <a:extLst>
                  <a:ext uri="{FF2B5EF4-FFF2-40B4-BE49-F238E27FC236}">
                    <a16:creationId xmlns:a16="http://schemas.microsoft.com/office/drawing/2014/main" id="{3E75C15B-9069-BBBB-BE47-4CBF869F7905}"/>
                  </a:ext>
                </a:extLst>
              </p:cNvPr>
              <p:cNvGrpSpPr/>
              <p:nvPr/>
            </p:nvGrpSpPr>
            <p:grpSpPr>
              <a:xfrm>
                <a:off x="-508598" y="3064794"/>
                <a:ext cx="993020" cy="993020"/>
                <a:chOff x="4724400" y="2901950"/>
                <a:chExt cx="1739900" cy="1739900"/>
              </a:xfrm>
            </p:grpSpPr>
            <p:sp>
              <p:nvSpPr>
                <p:cNvPr id="16" name="Oval 15">
                  <a:extLst>
                    <a:ext uri="{FF2B5EF4-FFF2-40B4-BE49-F238E27FC236}">
                      <a16:creationId xmlns:a16="http://schemas.microsoft.com/office/drawing/2014/main" id="{FF911C87-0A31-5F56-A0B8-8F7AC2B7956A}"/>
                    </a:ext>
                  </a:extLst>
                </p:cNvPr>
                <p:cNvSpPr/>
                <p:nvPr/>
              </p:nvSpPr>
              <p:spPr>
                <a:xfrm>
                  <a:off x="4724400" y="2901950"/>
                  <a:ext cx="1739900" cy="1739900"/>
                </a:xfrm>
                <a:prstGeom prst="ellipse">
                  <a:avLst/>
                </a:prstGeom>
                <a:solidFill>
                  <a:schemeClr val="bg1"/>
                </a:solidFill>
                <a:ln>
                  <a:noFill/>
                </a:ln>
                <a:effectLst>
                  <a:outerShdw blurRad="1016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5" hangingPunct="0"/>
                  <a:endParaRPr lang="en-US" sz="1600" kern="0">
                    <a:solidFill>
                      <a:srgbClr val="FFFFFF"/>
                    </a:solidFill>
                    <a:latin typeface="Arial"/>
                    <a:sym typeface="Helvetica Light"/>
                  </a:endParaRPr>
                </a:p>
              </p:txBody>
            </p:sp>
            <p:sp>
              <p:nvSpPr>
                <p:cNvPr id="17" name="Circle: Hollow 16">
                  <a:extLst>
                    <a:ext uri="{FF2B5EF4-FFF2-40B4-BE49-F238E27FC236}">
                      <a16:creationId xmlns:a16="http://schemas.microsoft.com/office/drawing/2014/main" id="{6505C5F0-8588-DE34-88EE-F566DAA9DBF5}"/>
                    </a:ext>
                  </a:extLst>
                </p:cNvPr>
                <p:cNvSpPr/>
                <p:nvPr/>
              </p:nvSpPr>
              <p:spPr>
                <a:xfrm>
                  <a:off x="4778375" y="2955925"/>
                  <a:ext cx="1631950" cy="1631950"/>
                </a:xfrm>
                <a:prstGeom prst="donut">
                  <a:avLst>
                    <a:gd name="adj" fmla="val 28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5" hangingPunct="0"/>
                  <a:endParaRPr lang="en-US" sz="1600" kern="0">
                    <a:solidFill>
                      <a:srgbClr val="FFFFFF"/>
                    </a:solidFill>
                    <a:latin typeface="Arial"/>
                    <a:sym typeface="Helvetica Light"/>
                  </a:endParaRPr>
                </a:p>
              </p:txBody>
            </p:sp>
          </p:grpSp>
          <p:pic>
            <p:nvPicPr>
              <p:cNvPr id="15" name="Graphic 14">
                <a:extLst>
                  <a:ext uri="{FF2B5EF4-FFF2-40B4-BE49-F238E27FC236}">
                    <a16:creationId xmlns:a16="http://schemas.microsoft.com/office/drawing/2014/main" id="{2BE7BAD3-DF89-2A14-BCF4-CA55033F7C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882" y="3256510"/>
                <a:ext cx="609589" cy="609589"/>
              </a:xfrm>
              <a:prstGeom prst="rect">
                <a:avLst/>
              </a:prstGeom>
            </p:spPr>
          </p:pic>
        </p:grpSp>
        <p:grpSp>
          <p:nvGrpSpPr>
            <p:cNvPr id="8" name="Group 7">
              <a:extLst>
                <a:ext uri="{FF2B5EF4-FFF2-40B4-BE49-F238E27FC236}">
                  <a16:creationId xmlns:a16="http://schemas.microsoft.com/office/drawing/2014/main" id="{B4E0099B-BCDD-1AC1-C643-C9DE6C122881}"/>
                </a:ext>
              </a:extLst>
            </p:cNvPr>
            <p:cNvGrpSpPr/>
            <p:nvPr/>
          </p:nvGrpSpPr>
          <p:grpSpPr>
            <a:xfrm>
              <a:off x="748498" y="2516724"/>
              <a:ext cx="501348" cy="480541"/>
              <a:chOff x="748498" y="2516724"/>
              <a:chExt cx="501348" cy="480541"/>
            </a:xfrm>
          </p:grpSpPr>
          <p:sp>
            <p:nvSpPr>
              <p:cNvPr id="9" name="Oval 8">
                <a:extLst>
                  <a:ext uri="{FF2B5EF4-FFF2-40B4-BE49-F238E27FC236}">
                    <a16:creationId xmlns:a16="http://schemas.microsoft.com/office/drawing/2014/main" id="{273F36B0-D3B3-2BA8-478B-4F6C997B1FD1}"/>
                  </a:ext>
                </a:extLst>
              </p:cNvPr>
              <p:cNvSpPr/>
              <p:nvPr/>
            </p:nvSpPr>
            <p:spPr>
              <a:xfrm>
                <a:off x="748498" y="2516724"/>
                <a:ext cx="501348" cy="4805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5" hangingPunct="0"/>
                <a:endParaRPr lang="en-US" sz="1600" kern="0">
                  <a:solidFill>
                    <a:srgbClr val="FFFFFF"/>
                  </a:solidFill>
                  <a:latin typeface="Arial"/>
                  <a:sym typeface="Helvetica Light"/>
                </a:endParaRPr>
              </a:p>
            </p:txBody>
          </p:sp>
          <p:pic>
            <p:nvPicPr>
              <p:cNvPr id="13" name="Graphic 12">
                <a:extLst>
                  <a:ext uri="{FF2B5EF4-FFF2-40B4-BE49-F238E27FC236}">
                    <a16:creationId xmlns:a16="http://schemas.microsoft.com/office/drawing/2014/main" id="{212C3A8F-CB88-F6CE-598B-FF2D12FFD40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2172" y="2538992"/>
                <a:ext cx="414000" cy="414000"/>
              </a:xfrm>
              <a:prstGeom prst="rect">
                <a:avLst/>
              </a:prstGeom>
            </p:spPr>
          </p:pic>
        </p:grpSp>
      </p:grpSp>
      <p:sp>
        <p:nvSpPr>
          <p:cNvPr id="2" name="Rectangle: Rounded Corners 1">
            <a:extLst>
              <a:ext uri="{FF2B5EF4-FFF2-40B4-BE49-F238E27FC236}">
                <a16:creationId xmlns:a16="http://schemas.microsoft.com/office/drawing/2014/main" id="{C4C87DC7-7445-91E4-0F94-AD52B76C1E97}"/>
              </a:ext>
            </a:extLst>
          </p:cNvPr>
          <p:cNvSpPr/>
          <p:nvPr/>
        </p:nvSpPr>
        <p:spPr>
          <a:xfrm rot="5400000">
            <a:off x="5861348" y="-1642400"/>
            <a:ext cx="731520" cy="10093645"/>
          </a:xfrm>
          <a:prstGeom prst="round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vert="vert270" lIns="0" tIns="180000" rIns="0" bIns="648000" rtlCol="0" anchor="ctr"/>
          <a:lstStyle/>
          <a:p>
            <a:pPr algn="ctr" defTabSz="410755" hangingPunct="0">
              <a:defRPr/>
            </a:pPr>
            <a:r>
              <a:rPr lang="en-US" sz="1600" b="1" dirty="0">
                <a:solidFill>
                  <a:srgbClr val="12839E"/>
                </a:solidFill>
                <a:latin typeface="Arial"/>
                <a:sym typeface="Helvetica Light"/>
              </a:rPr>
              <a:t>Within the first week</a:t>
            </a:r>
            <a:r>
              <a:rPr lang="en-US" sz="1600" dirty="0">
                <a:solidFill>
                  <a:srgbClr val="000000"/>
                </a:solidFill>
                <a:latin typeface="Arial"/>
                <a:sym typeface="Helvetica Light"/>
              </a:rPr>
              <a:t>, </a:t>
            </a:r>
            <a:r>
              <a:rPr lang="en-US" sz="1600" dirty="0" err="1">
                <a:solidFill>
                  <a:srgbClr val="000000"/>
                </a:solidFill>
                <a:latin typeface="Arial"/>
                <a:sym typeface="Helvetica Light"/>
              </a:rPr>
              <a:t>tezepelumab</a:t>
            </a:r>
            <a:r>
              <a:rPr lang="en-US" sz="1600" dirty="0">
                <a:solidFill>
                  <a:srgbClr val="000000"/>
                </a:solidFill>
                <a:latin typeface="Arial"/>
                <a:sym typeface="Helvetica Light"/>
              </a:rPr>
              <a:t> treatment resulted in </a:t>
            </a:r>
            <a:r>
              <a:rPr lang="en-US" sz="1600" b="1" dirty="0">
                <a:solidFill>
                  <a:srgbClr val="12839E"/>
                </a:solidFill>
                <a:latin typeface="Arial"/>
                <a:sym typeface="Helvetica Light"/>
              </a:rPr>
              <a:t>rapid </a:t>
            </a:r>
            <a:r>
              <a:rPr lang="en-US" sz="1600" dirty="0">
                <a:solidFill>
                  <a:srgbClr val="000000"/>
                </a:solidFill>
                <a:latin typeface="Arial"/>
                <a:sym typeface="Helvetica Light"/>
              </a:rPr>
              <a:t>and</a:t>
            </a:r>
            <a:r>
              <a:rPr lang="en-US" sz="1600" b="1" dirty="0">
                <a:solidFill>
                  <a:srgbClr val="12839E"/>
                </a:solidFill>
                <a:latin typeface="Arial"/>
                <a:sym typeface="Helvetica Light"/>
              </a:rPr>
              <a:t> sustained improvements </a:t>
            </a:r>
            <a:r>
              <a:rPr lang="en-US" sz="1600" dirty="0">
                <a:solidFill>
                  <a:srgbClr val="000000"/>
                </a:solidFill>
                <a:latin typeface="Arial"/>
                <a:sym typeface="Helvetica Light"/>
              </a:rPr>
              <a:t>in </a:t>
            </a:r>
            <a:r>
              <a:rPr lang="en-US" sz="1600" b="1" dirty="0">
                <a:solidFill>
                  <a:srgbClr val="12839E"/>
                </a:solidFill>
                <a:latin typeface="Arial"/>
                <a:sym typeface="Helvetica Light"/>
              </a:rPr>
              <a:t>congestion</a:t>
            </a:r>
            <a:r>
              <a:rPr lang="en-US" sz="1600" dirty="0">
                <a:solidFill>
                  <a:srgbClr val="000000"/>
                </a:solidFill>
                <a:latin typeface="Arial"/>
                <a:sym typeface="Helvetica Light"/>
              </a:rPr>
              <a:t> and </a:t>
            </a:r>
            <a:r>
              <a:rPr lang="en-US" sz="1600" b="1" dirty="0">
                <a:solidFill>
                  <a:srgbClr val="FF0000"/>
                </a:solidFill>
                <a:latin typeface="Arial"/>
                <a:sym typeface="Helvetica Light"/>
              </a:rPr>
              <a:t>sense of smell</a:t>
            </a:r>
            <a:r>
              <a:rPr lang="en-US" sz="1600" kern="0" baseline="30000" dirty="0">
                <a:solidFill>
                  <a:srgbClr val="FF0000"/>
                </a:solidFill>
                <a:latin typeface="Arial"/>
                <a:sym typeface="Helvetica Light"/>
              </a:rPr>
              <a:t>3</a:t>
            </a:r>
            <a:endParaRPr lang="en-US" sz="1600" baseline="30000" dirty="0">
              <a:solidFill>
                <a:srgbClr val="FF0000"/>
              </a:solidFill>
              <a:latin typeface="Arial"/>
              <a:sym typeface="Helvetica Light"/>
            </a:endParaRPr>
          </a:p>
        </p:txBody>
      </p:sp>
      <p:grpSp>
        <p:nvGrpSpPr>
          <p:cNvPr id="33" name="Group 32">
            <a:extLst>
              <a:ext uri="{FF2B5EF4-FFF2-40B4-BE49-F238E27FC236}">
                <a16:creationId xmlns:a16="http://schemas.microsoft.com/office/drawing/2014/main" id="{09524CBD-482C-B4BC-DEBB-AB02CF599DCA}"/>
              </a:ext>
            </a:extLst>
          </p:cNvPr>
          <p:cNvGrpSpPr/>
          <p:nvPr/>
        </p:nvGrpSpPr>
        <p:grpSpPr>
          <a:xfrm>
            <a:off x="898301" y="3084469"/>
            <a:ext cx="605619" cy="644177"/>
            <a:chOff x="-508599" y="3064794"/>
            <a:chExt cx="993021" cy="993020"/>
          </a:xfrm>
        </p:grpSpPr>
        <p:grpSp>
          <p:nvGrpSpPr>
            <p:cNvPr id="39" name="Group 38">
              <a:extLst>
                <a:ext uri="{FF2B5EF4-FFF2-40B4-BE49-F238E27FC236}">
                  <a16:creationId xmlns:a16="http://schemas.microsoft.com/office/drawing/2014/main" id="{A30AC461-D7F5-AF45-D77C-FAF0C3F5A4CF}"/>
                </a:ext>
              </a:extLst>
            </p:cNvPr>
            <p:cNvGrpSpPr/>
            <p:nvPr/>
          </p:nvGrpSpPr>
          <p:grpSpPr>
            <a:xfrm>
              <a:off x="-508599" y="3064794"/>
              <a:ext cx="993021" cy="993020"/>
              <a:chOff x="4724400" y="2901950"/>
              <a:chExt cx="1739900" cy="1739900"/>
            </a:xfrm>
          </p:grpSpPr>
          <p:sp>
            <p:nvSpPr>
              <p:cNvPr id="41" name="Oval 40">
                <a:extLst>
                  <a:ext uri="{FF2B5EF4-FFF2-40B4-BE49-F238E27FC236}">
                    <a16:creationId xmlns:a16="http://schemas.microsoft.com/office/drawing/2014/main" id="{6630DAE4-8BC4-9A41-4F7A-ED19141EF953}"/>
                  </a:ext>
                </a:extLst>
              </p:cNvPr>
              <p:cNvSpPr/>
              <p:nvPr/>
            </p:nvSpPr>
            <p:spPr>
              <a:xfrm>
                <a:off x="4724400" y="2901950"/>
                <a:ext cx="1739900" cy="1739900"/>
              </a:xfrm>
              <a:prstGeom prst="ellipse">
                <a:avLst/>
              </a:prstGeom>
              <a:solidFill>
                <a:schemeClr val="bg1"/>
              </a:solidFill>
              <a:ln>
                <a:noFill/>
              </a:ln>
              <a:effectLst>
                <a:outerShdw blurRad="1016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5" hangingPunct="0"/>
                <a:endParaRPr lang="en-US" sz="1600" kern="0">
                  <a:solidFill>
                    <a:srgbClr val="FFFFFF"/>
                  </a:solidFill>
                  <a:latin typeface="Arial"/>
                  <a:sym typeface="Helvetica Light"/>
                </a:endParaRPr>
              </a:p>
            </p:txBody>
          </p:sp>
          <p:sp>
            <p:nvSpPr>
              <p:cNvPr id="42" name="Circle: Hollow 41">
                <a:extLst>
                  <a:ext uri="{FF2B5EF4-FFF2-40B4-BE49-F238E27FC236}">
                    <a16:creationId xmlns:a16="http://schemas.microsoft.com/office/drawing/2014/main" id="{96131E5D-D206-7C6F-382A-A1AA09ABFF57}"/>
                  </a:ext>
                </a:extLst>
              </p:cNvPr>
              <p:cNvSpPr/>
              <p:nvPr/>
            </p:nvSpPr>
            <p:spPr>
              <a:xfrm>
                <a:off x="4778375" y="2955925"/>
                <a:ext cx="1631950" cy="1631950"/>
              </a:xfrm>
              <a:prstGeom prst="donut">
                <a:avLst>
                  <a:gd name="adj" fmla="val 28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5" hangingPunct="0"/>
                <a:endParaRPr lang="en-US" sz="1600" kern="0">
                  <a:solidFill>
                    <a:srgbClr val="FFFFFF"/>
                  </a:solidFill>
                  <a:latin typeface="Arial"/>
                  <a:sym typeface="Helvetica Light"/>
                </a:endParaRPr>
              </a:p>
            </p:txBody>
          </p:sp>
        </p:grpSp>
        <p:pic>
          <p:nvPicPr>
            <p:cNvPr id="40" name="Graphic 39">
              <a:extLst>
                <a:ext uri="{FF2B5EF4-FFF2-40B4-BE49-F238E27FC236}">
                  <a16:creationId xmlns:a16="http://schemas.microsoft.com/office/drawing/2014/main" id="{95CD7BD9-A67E-063F-C4BC-FFE7906B53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882" y="3256510"/>
              <a:ext cx="609589" cy="609589"/>
            </a:xfrm>
            <a:prstGeom prst="rect">
              <a:avLst/>
            </a:prstGeom>
          </p:spPr>
        </p:pic>
      </p:grpSp>
      <p:sp>
        <p:nvSpPr>
          <p:cNvPr id="34" name="Oval 33">
            <a:extLst>
              <a:ext uri="{FF2B5EF4-FFF2-40B4-BE49-F238E27FC236}">
                <a16:creationId xmlns:a16="http://schemas.microsoft.com/office/drawing/2014/main" id="{2382EE19-0F91-1219-59F5-295E7F7892D1}"/>
              </a:ext>
            </a:extLst>
          </p:cNvPr>
          <p:cNvSpPr/>
          <p:nvPr/>
        </p:nvSpPr>
        <p:spPr>
          <a:xfrm>
            <a:off x="1042855" y="3248217"/>
            <a:ext cx="307379" cy="3269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5" hangingPunct="0"/>
            <a:endParaRPr lang="en-US" sz="1600" kern="0">
              <a:solidFill>
                <a:srgbClr val="FFFFFF"/>
              </a:solidFill>
              <a:latin typeface="Arial"/>
              <a:sym typeface="Helvetica Light"/>
            </a:endParaRPr>
          </a:p>
        </p:txBody>
      </p:sp>
      <p:pic>
        <p:nvPicPr>
          <p:cNvPr id="43" name="Graphic 42" descr="Hospital outline">
            <a:extLst>
              <a:ext uri="{FF2B5EF4-FFF2-40B4-BE49-F238E27FC236}">
                <a16:creationId xmlns:a16="http://schemas.microsoft.com/office/drawing/2014/main" id="{8815FFB7-F8DC-BDFD-1DA3-0CAF5A28BD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1287" y="4016308"/>
            <a:ext cx="275056" cy="274369"/>
          </a:xfrm>
          <a:prstGeom prst="rect">
            <a:avLst/>
          </a:prstGeom>
        </p:spPr>
      </p:pic>
      <p:pic>
        <p:nvPicPr>
          <p:cNvPr id="44" name="Graphic 43">
            <a:extLst>
              <a:ext uri="{FF2B5EF4-FFF2-40B4-BE49-F238E27FC236}">
                <a16:creationId xmlns:a16="http://schemas.microsoft.com/office/drawing/2014/main" id="{A39156A9-DC63-82F0-0379-C439E8A95C2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6725" y="1783604"/>
            <a:ext cx="228600" cy="228600"/>
          </a:xfrm>
          <a:prstGeom prst="rect">
            <a:avLst/>
          </a:prstGeom>
        </p:spPr>
      </p:pic>
      <p:grpSp>
        <p:nvGrpSpPr>
          <p:cNvPr id="28" name="Group 27">
            <a:extLst>
              <a:ext uri="{FF2B5EF4-FFF2-40B4-BE49-F238E27FC236}">
                <a16:creationId xmlns:a16="http://schemas.microsoft.com/office/drawing/2014/main" id="{449A71A6-121D-0D46-C540-E3B9DFB91D52}"/>
              </a:ext>
            </a:extLst>
          </p:cNvPr>
          <p:cNvGrpSpPr/>
          <p:nvPr/>
        </p:nvGrpSpPr>
        <p:grpSpPr>
          <a:xfrm>
            <a:off x="1113499" y="4794491"/>
            <a:ext cx="166087" cy="268564"/>
            <a:chOff x="1262904" y="3426688"/>
            <a:chExt cx="166086" cy="268564"/>
          </a:xfrm>
        </p:grpSpPr>
        <p:sp>
          <p:nvSpPr>
            <p:cNvPr id="26" name="Graphic 5">
              <a:extLst>
                <a:ext uri="{FF2B5EF4-FFF2-40B4-BE49-F238E27FC236}">
                  <a16:creationId xmlns:a16="http://schemas.microsoft.com/office/drawing/2014/main" id="{A1E935C6-73D0-567D-08BC-8D49B578E81C}"/>
                </a:ext>
              </a:extLst>
            </p:cNvPr>
            <p:cNvSpPr/>
            <p:nvPr/>
          </p:nvSpPr>
          <p:spPr>
            <a:xfrm>
              <a:off x="1262904" y="3426688"/>
              <a:ext cx="108020" cy="268564"/>
            </a:xfrm>
            <a:custGeom>
              <a:avLst/>
              <a:gdLst>
                <a:gd name="connsiteX0" fmla="*/ 234409 w 253058"/>
                <a:gd name="connsiteY0" fmla="*/ 484540 h 591982"/>
                <a:gd name="connsiteX1" fmla="*/ 114394 w 253058"/>
                <a:gd name="connsiteY1" fmla="*/ 463585 h 591982"/>
                <a:gd name="connsiteX2" fmla="*/ 91248 w 253058"/>
                <a:gd name="connsiteY2" fmla="*/ 464823 h 591982"/>
                <a:gd name="connsiteX3" fmla="*/ 53148 w 253058"/>
                <a:gd name="connsiteY3" fmla="*/ 452727 h 591982"/>
                <a:gd name="connsiteX4" fmla="*/ 65054 w 253058"/>
                <a:gd name="connsiteY4" fmla="*/ 346809 h 591982"/>
                <a:gd name="connsiteX5" fmla="*/ 206405 w 253058"/>
                <a:gd name="connsiteY5" fmla="*/ 33246 h 591982"/>
                <a:gd name="connsiteX6" fmla="*/ 195424 w 253058"/>
                <a:gd name="connsiteY6" fmla="*/ 2266 h 591982"/>
                <a:gd name="connsiteX7" fmla="*/ 164445 w 253058"/>
                <a:gd name="connsiteY7" fmla="*/ 13248 h 591982"/>
                <a:gd name="connsiteX8" fmla="*/ 164019 w 253058"/>
                <a:gd name="connsiteY8" fmla="*/ 14196 h 591982"/>
                <a:gd name="connsiteX9" fmla="*/ 22477 w 253058"/>
                <a:gd name="connsiteY9" fmla="*/ 327759 h 591982"/>
                <a:gd name="connsiteX10" fmla="*/ 14667 w 253058"/>
                <a:gd name="connsiteY10" fmla="*/ 478920 h 591982"/>
                <a:gd name="connsiteX11" fmla="*/ 93629 w 253058"/>
                <a:gd name="connsiteY11" fmla="*/ 511305 h 591982"/>
                <a:gd name="connsiteX12" fmla="*/ 116870 w 253058"/>
                <a:gd name="connsiteY12" fmla="*/ 510067 h 591982"/>
                <a:gd name="connsiteX13" fmla="*/ 189736 w 253058"/>
                <a:gd name="connsiteY13" fmla="*/ 508257 h 591982"/>
                <a:gd name="connsiteX14" fmla="*/ 199261 w 253058"/>
                <a:gd name="connsiteY14" fmla="*/ 515306 h 591982"/>
                <a:gd name="connsiteX15" fmla="*/ 204500 w 253058"/>
                <a:gd name="connsiteY15" fmla="*/ 521116 h 591982"/>
                <a:gd name="connsiteX16" fmla="*/ 194308 w 253058"/>
                <a:gd name="connsiteY16" fmla="*/ 553977 h 591982"/>
                <a:gd name="connsiteX17" fmla="*/ 197354 w 253058"/>
                <a:gd name="connsiteY17" fmla="*/ 586568 h 591982"/>
                <a:gd name="connsiteX18" fmla="*/ 197452 w 253058"/>
                <a:gd name="connsiteY18" fmla="*/ 586648 h 591982"/>
                <a:gd name="connsiteX19" fmla="*/ 212215 w 253058"/>
                <a:gd name="connsiteY19" fmla="*/ 591982 h 591982"/>
                <a:gd name="connsiteX20" fmla="*/ 230122 w 253058"/>
                <a:gd name="connsiteY20" fmla="*/ 583600 h 591982"/>
                <a:gd name="connsiteX21" fmla="*/ 238695 w 253058"/>
                <a:gd name="connsiteY21" fmla="*/ 489684 h 59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3058" h="591982">
                  <a:moveTo>
                    <a:pt x="234409" y="484540"/>
                  </a:moveTo>
                  <a:cubicBezTo>
                    <a:pt x="211549" y="458632"/>
                    <a:pt x="204214" y="459013"/>
                    <a:pt x="114394" y="463585"/>
                  </a:cubicBezTo>
                  <a:lnTo>
                    <a:pt x="91248" y="464823"/>
                  </a:lnTo>
                  <a:cubicBezTo>
                    <a:pt x="62673" y="466252"/>
                    <a:pt x="55434" y="456060"/>
                    <a:pt x="53148" y="452727"/>
                  </a:cubicBezTo>
                  <a:cubicBezTo>
                    <a:pt x="37051" y="429200"/>
                    <a:pt x="54196" y="371193"/>
                    <a:pt x="65054" y="346809"/>
                  </a:cubicBezTo>
                  <a:lnTo>
                    <a:pt x="206405" y="33246"/>
                  </a:lnTo>
                  <a:cubicBezTo>
                    <a:pt x="211928" y="21658"/>
                    <a:pt x="207011" y="7789"/>
                    <a:pt x="195424" y="2266"/>
                  </a:cubicBezTo>
                  <a:cubicBezTo>
                    <a:pt x="183837" y="-3256"/>
                    <a:pt x="169967" y="1661"/>
                    <a:pt x="164445" y="13248"/>
                  </a:cubicBezTo>
                  <a:cubicBezTo>
                    <a:pt x="164296" y="13560"/>
                    <a:pt x="164154" y="13876"/>
                    <a:pt x="164019" y="14196"/>
                  </a:cubicBezTo>
                  <a:lnTo>
                    <a:pt x="22477" y="327759"/>
                  </a:lnTo>
                  <a:cubicBezTo>
                    <a:pt x="18001" y="337855"/>
                    <a:pt x="-20480" y="427676"/>
                    <a:pt x="14667" y="478920"/>
                  </a:cubicBezTo>
                  <a:cubicBezTo>
                    <a:pt x="25716" y="494922"/>
                    <a:pt x="48290" y="513591"/>
                    <a:pt x="93629" y="511305"/>
                  </a:cubicBezTo>
                  <a:lnTo>
                    <a:pt x="116870" y="510067"/>
                  </a:lnTo>
                  <a:cubicBezTo>
                    <a:pt x="141096" y="507928"/>
                    <a:pt x="165433" y="507323"/>
                    <a:pt x="189736" y="508257"/>
                  </a:cubicBezTo>
                  <a:cubicBezTo>
                    <a:pt x="193737" y="508257"/>
                    <a:pt x="193737" y="508257"/>
                    <a:pt x="199261" y="515306"/>
                  </a:cubicBezTo>
                  <a:cubicBezTo>
                    <a:pt x="200785" y="517116"/>
                    <a:pt x="202500" y="519021"/>
                    <a:pt x="204500" y="521116"/>
                  </a:cubicBezTo>
                  <a:cubicBezTo>
                    <a:pt x="211072" y="528355"/>
                    <a:pt x="199166" y="548072"/>
                    <a:pt x="194308" y="553977"/>
                  </a:cubicBezTo>
                  <a:cubicBezTo>
                    <a:pt x="186150" y="563819"/>
                    <a:pt x="187514" y="578410"/>
                    <a:pt x="197354" y="586568"/>
                  </a:cubicBezTo>
                  <a:cubicBezTo>
                    <a:pt x="197387" y="586595"/>
                    <a:pt x="197419" y="586621"/>
                    <a:pt x="197452" y="586648"/>
                  </a:cubicBezTo>
                  <a:cubicBezTo>
                    <a:pt x="201585" y="590120"/>
                    <a:pt x="206818" y="592011"/>
                    <a:pt x="212215" y="591982"/>
                  </a:cubicBezTo>
                  <a:cubicBezTo>
                    <a:pt x="219134" y="591993"/>
                    <a:pt x="225699" y="588921"/>
                    <a:pt x="230122" y="583600"/>
                  </a:cubicBezTo>
                  <a:cubicBezTo>
                    <a:pt x="246886" y="563407"/>
                    <a:pt x="267460" y="520926"/>
                    <a:pt x="238695" y="489684"/>
                  </a:cubicBezTo>
                  <a:close/>
                </a:path>
              </a:pathLst>
            </a:custGeom>
            <a:solidFill>
              <a:schemeClr val="accent2"/>
            </a:solidFill>
            <a:ln w="12700" cap="flat">
              <a:solidFill>
                <a:schemeClr val="bg1"/>
              </a:solidFill>
              <a:prstDash val="solid"/>
              <a:miter/>
            </a:ln>
          </p:spPr>
          <p:txBody>
            <a:bodyPr rtlCol="0" anchor="ctr"/>
            <a:lstStyle/>
            <a:p>
              <a:pPr algn="ctr" defTabSz="410755" hangingPunct="0"/>
              <a:endParaRPr lang="en-US" sz="1600" kern="0">
                <a:solidFill>
                  <a:srgbClr val="000000"/>
                </a:solidFill>
                <a:latin typeface="Arial"/>
                <a:sym typeface="Helvetica Light"/>
              </a:endParaRPr>
            </a:p>
          </p:txBody>
        </p:sp>
        <p:sp>
          <p:nvSpPr>
            <p:cNvPr id="27" name="Graphic 5">
              <a:extLst>
                <a:ext uri="{FF2B5EF4-FFF2-40B4-BE49-F238E27FC236}">
                  <a16:creationId xmlns:a16="http://schemas.microsoft.com/office/drawing/2014/main" id="{971B68BD-674A-4B97-EE6A-B3D93675BDB8}"/>
                </a:ext>
              </a:extLst>
            </p:cNvPr>
            <p:cNvSpPr/>
            <p:nvPr/>
          </p:nvSpPr>
          <p:spPr>
            <a:xfrm>
              <a:off x="1387395" y="3567839"/>
              <a:ext cx="41595" cy="85890"/>
            </a:xfrm>
            <a:custGeom>
              <a:avLst/>
              <a:gdLst>
                <a:gd name="connsiteX0" fmla="*/ 28016 w 97444"/>
                <a:gd name="connsiteY0" fmla="*/ 2244 h 189323"/>
                <a:gd name="connsiteX1" fmla="*/ 2243 w 97444"/>
                <a:gd name="connsiteY1" fmla="*/ 10092 h 189323"/>
                <a:gd name="connsiteX2" fmla="*/ 10092 w 97444"/>
                <a:gd name="connsiteY2" fmla="*/ 35864 h 189323"/>
                <a:gd name="connsiteX3" fmla="*/ 17729 w 97444"/>
                <a:gd name="connsiteY3" fmla="*/ 38058 h 189323"/>
                <a:gd name="connsiteX4" fmla="*/ 59243 w 97444"/>
                <a:gd name="connsiteY4" fmla="*/ 109904 h 189323"/>
                <a:gd name="connsiteX5" fmla="*/ 13633 w 97444"/>
                <a:gd name="connsiteY5" fmla="*/ 152358 h 189323"/>
                <a:gd name="connsiteX6" fmla="*/ 1963 w 97444"/>
                <a:gd name="connsiteY6" fmla="*/ 176640 h 189323"/>
                <a:gd name="connsiteX7" fmla="*/ 17443 w 97444"/>
                <a:gd name="connsiteY7" fmla="*/ 189220 h 189323"/>
                <a:gd name="connsiteX8" fmla="*/ 21348 w 97444"/>
                <a:gd name="connsiteY8" fmla="*/ 189220 h 189323"/>
                <a:gd name="connsiteX9" fmla="*/ 95350 w 97444"/>
                <a:gd name="connsiteY9" fmla="*/ 75537 h 189323"/>
                <a:gd name="connsiteX10" fmla="*/ 28016 w 97444"/>
                <a:gd name="connsiteY10" fmla="*/ 3196 h 18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444" h="189323">
                  <a:moveTo>
                    <a:pt x="28016" y="2244"/>
                  </a:moveTo>
                  <a:cubicBezTo>
                    <a:pt x="18732" y="-2706"/>
                    <a:pt x="7193" y="808"/>
                    <a:pt x="2243" y="10092"/>
                  </a:cubicBezTo>
                  <a:cubicBezTo>
                    <a:pt x="-2706" y="19376"/>
                    <a:pt x="808" y="30914"/>
                    <a:pt x="10092" y="35864"/>
                  </a:cubicBezTo>
                  <a:cubicBezTo>
                    <a:pt x="12455" y="37124"/>
                    <a:pt x="15057" y="37872"/>
                    <a:pt x="17729" y="38058"/>
                  </a:cubicBezTo>
                  <a:cubicBezTo>
                    <a:pt x="49033" y="46434"/>
                    <a:pt x="67619" y="78601"/>
                    <a:pt x="59243" y="109904"/>
                  </a:cubicBezTo>
                  <a:cubicBezTo>
                    <a:pt x="53430" y="131626"/>
                    <a:pt x="35715" y="148115"/>
                    <a:pt x="13633" y="152358"/>
                  </a:cubicBezTo>
                  <a:cubicBezTo>
                    <a:pt x="3705" y="155840"/>
                    <a:pt x="-1519" y="166712"/>
                    <a:pt x="1963" y="176640"/>
                  </a:cubicBezTo>
                  <a:cubicBezTo>
                    <a:pt x="4341" y="183415"/>
                    <a:pt x="10325" y="188279"/>
                    <a:pt x="17443" y="189220"/>
                  </a:cubicBezTo>
                  <a:cubicBezTo>
                    <a:pt x="18742" y="189359"/>
                    <a:pt x="20050" y="189359"/>
                    <a:pt x="21348" y="189220"/>
                  </a:cubicBezTo>
                  <a:cubicBezTo>
                    <a:pt x="73176" y="178262"/>
                    <a:pt x="106308" y="127364"/>
                    <a:pt x="95350" y="75537"/>
                  </a:cubicBezTo>
                  <a:cubicBezTo>
                    <a:pt x="88011" y="40826"/>
                    <a:pt x="62112" y="13001"/>
                    <a:pt x="28016" y="3196"/>
                  </a:cubicBezTo>
                  <a:close/>
                </a:path>
              </a:pathLst>
            </a:custGeom>
            <a:solidFill>
              <a:schemeClr val="accent2"/>
            </a:solidFill>
            <a:ln w="9525" cap="flat">
              <a:solidFill>
                <a:schemeClr val="bg1"/>
              </a:solidFill>
              <a:prstDash val="solid"/>
              <a:miter/>
            </a:ln>
          </p:spPr>
          <p:txBody>
            <a:bodyPr rtlCol="0" anchor="ctr"/>
            <a:lstStyle/>
            <a:p>
              <a:pPr algn="ctr" defTabSz="410755" hangingPunct="0"/>
              <a:endParaRPr lang="en-US" sz="1600" kern="0">
                <a:solidFill>
                  <a:srgbClr val="000000"/>
                </a:solidFill>
                <a:latin typeface="Arial"/>
                <a:sym typeface="Helvetica Light"/>
              </a:endParaRPr>
            </a:p>
          </p:txBody>
        </p:sp>
      </p:grpSp>
      <p:grpSp>
        <p:nvGrpSpPr>
          <p:cNvPr id="45" name="Group 44">
            <a:extLst>
              <a:ext uri="{FF2B5EF4-FFF2-40B4-BE49-F238E27FC236}">
                <a16:creationId xmlns:a16="http://schemas.microsoft.com/office/drawing/2014/main" id="{B6A66025-944D-6E28-22B7-A5D943F1B61C}"/>
              </a:ext>
            </a:extLst>
          </p:cNvPr>
          <p:cNvGrpSpPr/>
          <p:nvPr/>
        </p:nvGrpSpPr>
        <p:grpSpPr>
          <a:xfrm>
            <a:off x="1076042" y="3294146"/>
            <a:ext cx="219559" cy="227588"/>
            <a:chOff x="146060" y="3004519"/>
            <a:chExt cx="266341" cy="276084"/>
          </a:xfrm>
        </p:grpSpPr>
        <p:pic>
          <p:nvPicPr>
            <p:cNvPr id="47" name="Graphic 46">
              <a:extLst>
                <a:ext uri="{FF2B5EF4-FFF2-40B4-BE49-F238E27FC236}">
                  <a16:creationId xmlns:a16="http://schemas.microsoft.com/office/drawing/2014/main" id="{CE7629F7-B2C5-5DFD-8D22-2634AB3EEEE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3801" y="3004519"/>
              <a:ext cx="228600" cy="228600"/>
            </a:xfrm>
            <a:prstGeom prst="rect">
              <a:avLst/>
            </a:prstGeom>
          </p:spPr>
        </p:pic>
        <p:grpSp>
          <p:nvGrpSpPr>
            <p:cNvPr id="38" name="Group 37">
              <a:extLst>
                <a:ext uri="{FF2B5EF4-FFF2-40B4-BE49-F238E27FC236}">
                  <a16:creationId xmlns:a16="http://schemas.microsoft.com/office/drawing/2014/main" id="{4C428961-FF75-8C57-6630-89B46BDC2189}"/>
                </a:ext>
              </a:extLst>
            </p:cNvPr>
            <p:cNvGrpSpPr/>
            <p:nvPr/>
          </p:nvGrpSpPr>
          <p:grpSpPr>
            <a:xfrm>
              <a:off x="146060" y="3207117"/>
              <a:ext cx="128923" cy="73486"/>
              <a:chOff x="-524216" y="2543640"/>
              <a:chExt cx="303807" cy="173165"/>
            </a:xfrm>
          </p:grpSpPr>
          <p:sp>
            <p:nvSpPr>
              <p:cNvPr id="30" name="Freeform: Shape 29">
                <a:extLst>
                  <a:ext uri="{FF2B5EF4-FFF2-40B4-BE49-F238E27FC236}">
                    <a16:creationId xmlns:a16="http://schemas.microsoft.com/office/drawing/2014/main" id="{5376EC33-3EE5-E765-706E-D4DB7C56EB11}"/>
                  </a:ext>
                </a:extLst>
              </p:cNvPr>
              <p:cNvSpPr/>
              <p:nvPr/>
            </p:nvSpPr>
            <p:spPr>
              <a:xfrm>
                <a:off x="-524216" y="2543640"/>
                <a:ext cx="91423" cy="38721"/>
              </a:xfrm>
              <a:custGeom>
                <a:avLst/>
                <a:gdLst>
                  <a:gd name="connsiteX0" fmla="*/ 0 w 91423"/>
                  <a:gd name="connsiteY0" fmla="*/ 0 h 38721"/>
                  <a:gd name="connsiteX1" fmla="*/ 83398 w 91423"/>
                  <a:gd name="connsiteY1" fmla="*/ 26807 h 38721"/>
                  <a:gd name="connsiteX2" fmla="*/ 83398 w 91423"/>
                  <a:gd name="connsiteY2" fmla="*/ 38721 h 38721"/>
                </a:gdLst>
                <a:ahLst/>
                <a:cxnLst>
                  <a:cxn ang="0">
                    <a:pos x="connsiteX0" y="connsiteY0"/>
                  </a:cxn>
                  <a:cxn ang="0">
                    <a:pos x="connsiteX1" y="connsiteY1"/>
                  </a:cxn>
                  <a:cxn ang="0">
                    <a:pos x="connsiteX2" y="connsiteY2"/>
                  </a:cxn>
                </a:cxnLst>
                <a:rect l="l" t="t" r="r" b="b"/>
                <a:pathLst>
                  <a:path w="91423" h="38721">
                    <a:moveTo>
                      <a:pt x="0" y="0"/>
                    </a:moveTo>
                    <a:cubicBezTo>
                      <a:pt x="34749" y="10177"/>
                      <a:pt x="69498" y="20354"/>
                      <a:pt x="83398" y="26807"/>
                    </a:cubicBezTo>
                    <a:cubicBezTo>
                      <a:pt x="97298" y="33261"/>
                      <a:pt x="90348" y="35991"/>
                      <a:pt x="83398" y="38721"/>
                    </a:cubicBezTo>
                  </a:path>
                </a:pathLst>
              </a:custGeom>
              <a:no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10755" hangingPunct="0"/>
                <a:endParaRPr lang="en-US" sz="5000" kern="0">
                  <a:solidFill>
                    <a:srgbClr val="FFFFFF"/>
                  </a:solidFill>
                  <a:latin typeface="Arial"/>
                  <a:sym typeface="Helvetica Light"/>
                </a:endParaRPr>
              </a:p>
            </p:txBody>
          </p:sp>
          <p:sp>
            <p:nvSpPr>
              <p:cNvPr id="35" name="Freeform: Shape 34">
                <a:extLst>
                  <a:ext uri="{FF2B5EF4-FFF2-40B4-BE49-F238E27FC236}">
                    <a16:creationId xmlns:a16="http://schemas.microsoft.com/office/drawing/2014/main" id="{84717B81-F999-CD29-4F01-E7B897B9B88B}"/>
                  </a:ext>
                </a:extLst>
              </p:cNvPr>
              <p:cNvSpPr/>
              <p:nvPr/>
            </p:nvSpPr>
            <p:spPr>
              <a:xfrm>
                <a:off x="-509324" y="2603210"/>
                <a:ext cx="288915" cy="113595"/>
              </a:xfrm>
              <a:custGeom>
                <a:avLst/>
                <a:gdLst>
                  <a:gd name="connsiteX0" fmla="*/ 0 w 288915"/>
                  <a:gd name="connsiteY0" fmla="*/ 0 h 113595"/>
                  <a:gd name="connsiteX1" fmla="*/ 122119 w 288915"/>
                  <a:gd name="connsiteY1" fmla="*/ 50635 h 113595"/>
                  <a:gd name="connsiteX2" fmla="*/ 172753 w 288915"/>
                  <a:gd name="connsiteY2" fmla="*/ 107226 h 113595"/>
                  <a:gd name="connsiteX3" fmla="*/ 241259 w 288915"/>
                  <a:gd name="connsiteY3" fmla="*/ 104248 h 113595"/>
                  <a:gd name="connsiteX4" fmla="*/ 288915 w 288915"/>
                  <a:gd name="connsiteY4" fmla="*/ 35742 h 113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15" h="113595">
                    <a:moveTo>
                      <a:pt x="0" y="0"/>
                    </a:moveTo>
                    <a:cubicBezTo>
                      <a:pt x="46663" y="16382"/>
                      <a:pt x="93327" y="32764"/>
                      <a:pt x="122119" y="50635"/>
                    </a:cubicBezTo>
                    <a:cubicBezTo>
                      <a:pt x="150911" y="68506"/>
                      <a:pt x="152896" y="98291"/>
                      <a:pt x="172753" y="107226"/>
                    </a:cubicBezTo>
                    <a:cubicBezTo>
                      <a:pt x="192610" y="116162"/>
                      <a:pt x="221899" y="116162"/>
                      <a:pt x="241259" y="104248"/>
                    </a:cubicBezTo>
                    <a:cubicBezTo>
                      <a:pt x="260619" y="92334"/>
                      <a:pt x="274767" y="64038"/>
                      <a:pt x="288915" y="35742"/>
                    </a:cubicBezTo>
                  </a:path>
                </a:pathLst>
              </a:custGeom>
              <a:no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10755" hangingPunct="0"/>
                <a:endParaRPr lang="en-US" sz="5000" kern="0">
                  <a:solidFill>
                    <a:srgbClr val="FFFFFF"/>
                  </a:solidFill>
                  <a:latin typeface="Arial"/>
                  <a:sym typeface="Helvetica Light"/>
                </a:endParaRPr>
              </a:p>
            </p:txBody>
          </p:sp>
          <p:sp>
            <p:nvSpPr>
              <p:cNvPr id="36" name="Freeform: Shape 35">
                <a:extLst>
                  <a:ext uri="{FF2B5EF4-FFF2-40B4-BE49-F238E27FC236}">
                    <a16:creationId xmlns:a16="http://schemas.microsoft.com/office/drawing/2014/main" id="{F8BB7E5A-B175-59C6-E771-D32ECE26A0A9}"/>
                  </a:ext>
                </a:extLst>
              </p:cNvPr>
              <p:cNvSpPr/>
              <p:nvPr/>
            </p:nvSpPr>
            <p:spPr>
              <a:xfrm>
                <a:off x="-479539" y="2665759"/>
                <a:ext cx="59570" cy="38720"/>
              </a:xfrm>
              <a:custGeom>
                <a:avLst/>
                <a:gdLst>
                  <a:gd name="connsiteX0" fmla="*/ 0 w 59570"/>
                  <a:gd name="connsiteY0" fmla="*/ 0 h 38720"/>
                  <a:gd name="connsiteX1" fmla="*/ 59570 w 59570"/>
                  <a:gd name="connsiteY1" fmla="*/ 38720 h 38720"/>
                </a:gdLst>
                <a:ahLst/>
                <a:cxnLst>
                  <a:cxn ang="0">
                    <a:pos x="connsiteX0" y="connsiteY0"/>
                  </a:cxn>
                  <a:cxn ang="0">
                    <a:pos x="connsiteX1" y="connsiteY1"/>
                  </a:cxn>
                </a:cxnLst>
                <a:rect l="l" t="t" r="r" b="b"/>
                <a:pathLst>
                  <a:path w="59570" h="38720">
                    <a:moveTo>
                      <a:pt x="0" y="0"/>
                    </a:moveTo>
                    <a:lnTo>
                      <a:pt x="59570" y="38720"/>
                    </a:lnTo>
                  </a:path>
                </a:pathLst>
              </a:custGeom>
              <a:no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10755" hangingPunct="0"/>
                <a:endParaRPr lang="en-US" sz="5000" kern="0">
                  <a:solidFill>
                    <a:srgbClr val="FFFFFF"/>
                  </a:solidFill>
                  <a:latin typeface="Arial"/>
                  <a:sym typeface="Helvetica Light"/>
                </a:endParaRPr>
              </a:p>
            </p:txBody>
          </p:sp>
          <p:sp>
            <p:nvSpPr>
              <p:cNvPr id="37" name="Freeform: Shape 36">
                <a:extLst>
                  <a:ext uri="{FF2B5EF4-FFF2-40B4-BE49-F238E27FC236}">
                    <a16:creationId xmlns:a16="http://schemas.microsoft.com/office/drawing/2014/main" id="{BCF6AE43-299D-CC4E-7751-122A2A53EC6C}"/>
                  </a:ext>
                </a:extLst>
              </p:cNvPr>
              <p:cNvSpPr/>
              <p:nvPr/>
            </p:nvSpPr>
            <p:spPr>
              <a:xfrm>
                <a:off x="-351463" y="2609167"/>
                <a:ext cx="92597" cy="47871"/>
              </a:xfrm>
              <a:custGeom>
                <a:avLst/>
                <a:gdLst>
                  <a:gd name="connsiteX0" fmla="*/ 0 w 92597"/>
                  <a:gd name="connsiteY0" fmla="*/ 26807 h 47871"/>
                  <a:gd name="connsiteX1" fmla="*/ 53613 w 92597"/>
                  <a:gd name="connsiteY1" fmla="*/ 47656 h 47871"/>
                  <a:gd name="connsiteX2" fmla="*/ 83398 w 92597"/>
                  <a:gd name="connsiteY2" fmla="*/ 35742 h 47871"/>
                  <a:gd name="connsiteX3" fmla="*/ 92333 w 92597"/>
                  <a:gd name="connsiteY3" fmla="*/ 5957 h 47871"/>
                  <a:gd name="connsiteX4" fmla="*/ 89355 w 92597"/>
                  <a:gd name="connsiteY4" fmla="*/ 0 h 47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97" h="47871">
                    <a:moveTo>
                      <a:pt x="0" y="26807"/>
                    </a:moveTo>
                    <a:cubicBezTo>
                      <a:pt x="19856" y="36487"/>
                      <a:pt x="39713" y="46167"/>
                      <a:pt x="53613" y="47656"/>
                    </a:cubicBezTo>
                    <a:cubicBezTo>
                      <a:pt x="67513" y="49145"/>
                      <a:pt x="76945" y="42692"/>
                      <a:pt x="83398" y="35742"/>
                    </a:cubicBezTo>
                    <a:cubicBezTo>
                      <a:pt x="89851" y="28792"/>
                      <a:pt x="91340" y="11914"/>
                      <a:pt x="92333" y="5957"/>
                    </a:cubicBezTo>
                    <a:cubicBezTo>
                      <a:pt x="93326" y="0"/>
                      <a:pt x="91340" y="0"/>
                      <a:pt x="89355" y="0"/>
                    </a:cubicBezTo>
                  </a:path>
                </a:pathLst>
              </a:custGeom>
              <a:no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10755" hangingPunct="0"/>
                <a:endParaRPr lang="en-US" sz="5000" kern="0">
                  <a:solidFill>
                    <a:srgbClr val="FFFFFF"/>
                  </a:solidFill>
                  <a:latin typeface="Arial"/>
                  <a:sym typeface="Helvetica Light"/>
                </a:endParaRPr>
              </a:p>
            </p:txBody>
          </p:sp>
        </p:grpSp>
      </p:grpSp>
      <p:pic>
        <p:nvPicPr>
          <p:cNvPr id="21" name="Picture 20" descr="A picture containing text, clock&#10;&#10;Description automatically generated">
            <a:extLst>
              <a:ext uri="{FF2B5EF4-FFF2-40B4-BE49-F238E27FC236}">
                <a16:creationId xmlns:a16="http://schemas.microsoft.com/office/drawing/2014/main" id="{93C48561-9731-B641-0026-EF15DE2DB42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71884" y="5531661"/>
            <a:ext cx="792000" cy="863500"/>
          </a:xfrm>
          <a:prstGeom prst="rect">
            <a:avLst/>
          </a:prstGeom>
        </p:spPr>
      </p:pic>
      <p:sp>
        <p:nvSpPr>
          <p:cNvPr id="23" name="Rectangle 22">
            <a:hlinkClick r:id="rId12" action="ppaction://hlinksldjump"/>
            <a:extLst>
              <a:ext uri="{FF2B5EF4-FFF2-40B4-BE49-F238E27FC236}">
                <a16:creationId xmlns:a16="http://schemas.microsoft.com/office/drawing/2014/main" id="{55F84FB0-ECE5-1DDD-1921-7213B91EF370}"/>
              </a:ext>
            </a:extLst>
          </p:cNvPr>
          <p:cNvSpPr/>
          <p:nvPr/>
        </p:nvSpPr>
        <p:spPr>
          <a:xfrm>
            <a:off x="11480644" y="5566341"/>
            <a:ext cx="683241" cy="6834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10755" hangingPunct="0"/>
            <a:endParaRPr lang="en-US" sz="5000" kern="0">
              <a:solidFill>
                <a:srgbClr val="FFFFFF"/>
              </a:solidFill>
              <a:latin typeface="Arial"/>
              <a:sym typeface="Helvetica Light"/>
            </a:endParaRPr>
          </a:p>
        </p:txBody>
      </p:sp>
      <p:sp>
        <p:nvSpPr>
          <p:cNvPr id="31" name="CasellaDiTesto 8">
            <a:extLst>
              <a:ext uri="{FF2B5EF4-FFF2-40B4-BE49-F238E27FC236}">
                <a16:creationId xmlns:a16="http://schemas.microsoft.com/office/drawing/2014/main" id="{DEB7A117-7827-C85A-C6A7-B697CC7B8EA7}"/>
              </a:ext>
            </a:extLst>
          </p:cNvPr>
          <p:cNvSpPr txBox="1">
            <a:spLocks noChangeArrowheads="1"/>
          </p:cNvSpPr>
          <p:nvPr/>
        </p:nvSpPr>
        <p:spPr bwMode="auto">
          <a:xfrm>
            <a:off x="246858" y="6262481"/>
            <a:ext cx="5173909" cy="31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10755" hangingPunct="0"/>
            <a:r>
              <a:rPr lang="pt-BR" altLang="it-IT" sz="1452" b="1" kern="0" dirty="0">
                <a:solidFill>
                  <a:srgbClr val="000000"/>
                </a:solidFill>
                <a:latin typeface="Times New Roman" panose="02020603050405020304" pitchFamily="18" charset="0"/>
                <a:cs typeface="Times New Roman" panose="02020603050405020304" pitchFamily="18" charset="0"/>
                <a:sym typeface="Helvetica Light"/>
              </a:rPr>
              <a:t>Lipworth BJ, et al. </a:t>
            </a:r>
            <a:r>
              <a:rPr lang="pt-BR" altLang="it-IT" sz="1452" b="1" i="1" kern="0" dirty="0">
                <a:solidFill>
                  <a:srgbClr val="000000"/>
                </a:solidFill>
                <a:latin typeface="Times New Roman" panose="02020603050405020304" pitchFamily="18" charset="0"/>
                <a:cs typeface="Times New Roman" panose="02020603050405020304" pitchFamily="18" charset="0"/>
                <a:sym typeface="Helvetica Light"/>
              </a:rPr>
              <a:t>N Engl J Med</a:t>
            </a:r>
            <a:r>
              <a:rPr lang="pt-BR" altLang="it-IT" sz="1452" b="1" kern="0" dirty="0">
                <a:solidFill>
                  <a:srgbClr val="000000"/>
                </a:solidFill>
                <a:latin typeface="Times New Roman" panose="02020603050405020304" pitchFamily="18" charset="0"/>
                <a:cs typeface="Times New Roman" panose="02020603050405020304" pitchFamily="18" charset="0"/>
                <a:sym typeface="Helvetica Light"/>
              </a:rPr>
              <a:t>. 2025;392(12):1178-1188.</a:t>
            </a:r>
            <a:endParaRPr lang="it-IT" altLang="it-IT" sz="1452" b="1" kern="0" dirty="0">
              <a:solidFill>
                <a:srgbClr val="000000"/>
              </a:solidFill>
              <a:latin typeface="Times New Roman" panose="02020603050405020304" pitchFamily="18" charset="0"/>
              <a:cs typeface="Times New Roman" panose="02020603050405020304" pitchFamily="18" charset="0"/>
              <a:sym typeface="Helvetica Light"/>
            </a:endParaRPr>
          </a:p>
        </p:txBody>
      </p:sp>
    </p:spTree>
    <p:extLst>
      <p:ext uri="{BB962C8B-B14F-4D97-AF65-F5344CB8AC3E}">
        <p14:creationId xmlns:p14="http://schemas.microsoft.com/office/powerpoint/2010/main" val="4018212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616AB-4474-65A8-B4A5-1CFBBADA53A9}"/>
            </a:ext>
          </a:extLst>
        </p:cNvPr>
        <p:cNvGrpSpPr/>
        <p:nvPr/>
      </p:nvGrpSpPr>
      <p:grpSpPr>
        <a:xfrm>
          <a:off x="0" y="0"/>
          <a:ext cx="0" cy="0"/>
          <a:chOff x="0" y="0"/>
          <a:chExt cx="0" cy="0"/>
        </a:xfrm>
      </p:grpSpPr>
      <p:pic>
        <p:nvPicPr>
          <p:cNvPr id="8" name="Elemento grafico 7" descr="Uomo contorno">
            <a:extLst>
              <a:ext uri="{FF2B5EF4-FFF2-40B4-BE49-F238E27FC236}">
                <a16:creationId xmlns:a16="http://schemas.microsoft.com/office/drawing/2014/main" id="{0953AA57-666C-5ED9-CE3F-1DEEE5B117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6422" y="1093786"/>
            <a:ext cx="5106988" cy="5106988"/>
          </a:xfrm>
          <a:prstGeom prst="rect">
            <a:avLst/>
          </a:prstGeom>
        </p:spPr>
      </p:pic>
      <p:sp>
        <p:nvSpPr>
          <p:cNvPr id="65" name="Segnaposto testo 64">
            <a:extLst>
              <a:ext uri="{FF2B5EF4-FFF2-40B4-BE49-F238E27FC236}">
                <a16:creationId xmlns:a16="http://schemas.microsoft.com/office/drawing/2014/main" id="{8415C82A-CDEB-6EBB-DB44-4D968EC86A47}"/>
              </a:ext>
            </a:extLst>
          </p:cNvPr>
          <p:cNvSpPr>
            <a:spLocks noGrp="1"/>
          </p:cNvSpPr>
          <p:nvPr>
            <p:ph type="body" sz="quarter" idx="111"/>
          </p:nvPr>
        </p:nvSpPr>
        <p:spPr>
          <a:xfrm>
            <a:off x="518160" y="6090291"/>
            <a:ext cx="9753600" cy="657225"/>
          </a:xfrm>
        </p:spPr>
        <p:txBody>
          <a:bodyPr/>
          <a:lstStyle/>
          <a:p>
            <a:r>
              <a:rPr lang="en-GB" sz="1400" b="1" dirty="0">
                <a:latin typeface="Times New Roman" panose="02020603050405020304" pitchFamily="18" charset="0"/>
                <a:cs typeface="Times New Roman" panose="02020603050405020304" pitchFamily="18" charset="0"/>
              </a:rPr>
              <a:t>de Groot J et al. </a:t>
            </a:r>
            <a:r>
              <a:rPr lang="en-GB" sz="1400" b="1" i="1" dirty="0">
                <a:latin typeface="Times New Roman" panose="02020603050405020304" pitchFamily="18" charset="0"/>
                <a:cs typeface="Times New Roman" panose="02020603050405020304" pitchFamily="18" charset="0"/>
              </a:rPr>
              <a:t>ERJ Open Res</a:t>
            </a:r>
            <a:r>
              <a:rPr lang="en-GB" sz="1400" b="1" dirty="0">
                <a:latin typeface="Times New Roman" panose="02020603050405020304" pitchFamily="18" charset="0"/>
                <a:cs typeface="Times New Roman" panose="02020603050405020304" pitchFamily="18" charset="0"/>
              </a:rPr>
              <a:t>. 2015;1:00024-2015.</a:t>
            </a:r>
          </a:p>
        </p:txBody>
      </p:sp>
      <p:sp>
        <p:nvSpPr>
          <p:cNvPr id="35" name="Rectangle 34">
            <a:extLst>
              <a:ext uri="{FF2B5EF4-FFF2-40B4-BE49-F238E27FC236}">
                <a16:creationId xmlns:a16="http://schemas.microsoft.com/office/drawing/2014/main" id="{1E443D96-700D-D3B9-087B-8D6437F55E30}"/>
              </a:ext>
            </a:extLst>
          </p:cNvPr>
          <p:cNvSpPr>
            <a:spLocks noChangeAspect="1"/>
          </p:cNvSpPr>
          <p:nvPr/>
        </p:nvSpPr>
        <p:spPr bwMode="auto">
          <a:xfrm>
            <a:off x="6792789" y="4552196"/>
            <a:ext cx="4018174" cy="975038"/>
          </a:xfrm>
          <a:prstGeom prst="rect">
            <a:avLst/>
          </a:prstGeom>
          <a:solidFill>
            <a:schemeClr val="bg1"/>
          </a:solidFill>
          <a:ln>
            <a:noFill/>
          </a:ln>
          <a:effectLst>
            <a:outerShdw blurRad="127000" sx="102000" sy="102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396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Low FEV</a:t>
            </a:r>
            <a:r>
              <a:rPr kumimoji="0" lang="en-US" sz="1400" b="1" i="0" u="none" strike="noStrike" kern="1200" cap="none" spc="300" normalizeH="0" baseline="-25000" noProof="0" dirty="0">
                <a:ln>
                  <a:noFill/>
                </a:ln>
                <a:solidFill>
                  <a:srgbClr val="000000"/>
                </a:solidFill>
                <a:effectLst/>
                <a:uLnTx/>
                <a:uFillTx/>
                <a:latin typeface="Verdana" panose="020B0604030504040204" pitchFamily="34" charset="0"/>
                <a:ea typeface="Verdana" panose="020B0604030504040204" pitchFamily="34" charset="0"/>
                <a:cs typeface="+mn-cs"/>
              </a:rPr>
              <a:t>1</a:t>
            </a:r>
            <a:r>
              <a:rPr kumimoji="0" lang="en-US" sz="1400" b="1" i="0" u="none" strike="noStrike" kern="1200" cap="none" spc="30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 often with persistent </a:t>
            </a:r>
            <a:r>
              <a:rPr kumimoji="0" lang="en-US" sz="1400" b="1" i="0" u="none" strike="noStrike" kern="1200" cap="none" spc="300" normalizeH="0" baseline="0" noProof="0">
                <a:ln>
                  <a:noFill/>
                </a:ln>
                <a:solidFill>
                  <a:srgbClr val="000000"/>
                </a:solidFill>
                <a:effectLst/>
                <a:uLnTx/>
                <a:uFillTx/>
                <a:latin typeface="Verdana" panose="020B0604030504040204" pitchFamily="34" charset="0"/>
                <a:ea typeface="Verdana" panose="020B0604030504040204" pitchFamily="34" charset="0"/>
                <a:cs typeface="+mn-cs"/>
              </a:rPr>
              <a:t>airflow obstruction (PAO) </a:t>
            </a:r>
            <a:endParaRPr kumimoji="0" lang="en-US" sz="1400" b="1" i="0" u="none" strike="noStrike" kern="1200" cap="none" spc="30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p:txBody>
      </p:sp>
      <p:sp>
        <p:nvSpPr>
          <p:cNvPr id="36" name="Oval 35">
            <a:extLst>
              <a:ext uri="{FF2B5EF4-FFF2-40B4-BE49-F238E27FC236}">
                <a16:creationId xmlns:a16="http://schemas.microsoft.com/office/drawing/2014/main" id="{592600A5-EB11-0D7F-A21F-BB9C9B57DE5D}"/>
              </a:ext>
            </a:extLst>
          </p:cNvPr>
          <p:cNvSpPr>
            <a:spLocks noChangeAspect="1"/>
          </p:cNvSpPr>
          <p:nvPr/>
        </p:nvSpPr>
        <p:spPr bwMode="auto">
          <a:xfrm>
            <a:off x="6187424" y="4468479"/>
            <a:ext cx="1026000" cy="1026000"/>
          </a:xfrm>
          <a:prstGeom prst="ellipse">
            <a:avLst/>
          </a:prstGeom>
          <a:solidFill>
            <a:schemeClr val="bg1">
              <a:lumMod val="95000"/>
            </a:schemeClr>
          </a:solidFill>
          <a:ln>
            <a:solidFill>
              <a:schemeClr val="accent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300" normalizeH="0" baseline="0" noProof="0">
              <a:ln>
                <a:noFill/>
              </a:ln>
              <a:solidFill>
                <a:prstClr val="white">
                  <a:hueOff val="0"/>
                  <a:satOff val="0"/>
                  <a:lumOff val="0"/>
                  <a:alphaOff val="0"/>
                </a:prstClr>
              </a:solidFill>
              <a:effectLst/>
              <a:uLnTx/>
              <a:uFillTx/>
              <a:latin typeface="Verdana" panose="020B0604030504040204" pitchFamily="34" charset="0"/>
              <a:ea typeface="Verdana" panose="020B0604030504040204" pitchFamily="34" charset="0"/>
              <a:cs typeface="+mn-cs"/>
            </a:endParaRPr>
          </a:p>
        </p:txBody>
      </p:sp>
      <p:pic>
        <p:nvPicPr>
          <p:cNvPr id="37" name="Graphic 36">
            <a:extLst>
              <a:ext uri="{FF2B5EF4-FFF2-40B4-BE49-F238E27FC236}">
                <a16:creationId xmlns:a16="http://schemas.microsoft.com/office/drawing/2014/main" id="{5033A686-E75B-0260-0A70-2BC0C25466E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04665" y="4553659"/>
            <a:ext cx="774647" cy="774647"/>
          </a:xfrm>
          <a:prstGeom prst="rect">
            <a:avLst/>
          </a:prstGeom>
        </p:spPr>
      </p:pic>
      <p:sp>
        <p:nvSpPr>
          <p:cNvPr id="39" name="Rectangle 38">
            <a:extLst>
              <a:ext uri="{FF2B5EF4-FFF2-40B4-BE49-F238E27FC236}">
                <a16:creationId xmlns:a16="http://schemas.microsoft.com/office/drawing/2014/main" id="{5FE4D0D8-897D-DED1-C3A9-95CA9B17E714}"/>
              </a:ext>
            </a:extLst>
          </p:cNvPr>
          <p:cNvSpPr/>
          <p:nvPr/>
        </p:nvSpPr>
        <p:spPr bwMode="auto">
          <a:xfrm>
            <a:off x="1217030" y="4548504"/>
            <a:ext cx="4018175" cy="975360"/>
          </a:xfrm>
          <a:prstGeom prst="rect">
            <a:avLst/>
          </a:prstGeom>
          <a:solidFill>
            <a:schemeClr val="bg1"/>
          </a:solidFill>
          <a:ln>
            <a:noFill/>
          </a:ln>
          <a:effectLst>
            <a:outerShdw blurRad="127000" sx="102000" sy="102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96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Good steroid responder</a:t>
            </a:r>
          </a:p>
        </p:txBody>
      </p:sp>
      <p:grpSp>
        <p:nvGrpSpPr>
          <p:cNvPr id="11" name="Gruppo 10">
            <a:extLst>
              <a:ext uri="{FF2B5EF4-FFF2-40B4-BE49-F238E27FC236}">
                <a16:creationId xmlns:a16="http://schemas.microsoft.com/office/drawing/2014/main" id="{2F750D56-5CAD-DAB2-C29E-4D4496466149}"/>
              </a:ext>
            </a:extLst>
          </p:cNvPr>
          <p:cNvGrpSpPr/>
          <p:nvPr/>
        </p:nvGrpSpPr>
        <p:grpSpPr>
          <a:xfrm>
            <a:off x="4797712" y="4499644"/>
            <a:ext cx="1026000" cy="1026000"/>
            <a:chOff x="1038512" y="4486944"/>
            <a:chExt cx="1026000" cy="1026000"/>
          </a:xfrm>
        </p:grpSpPr>
        <p:sp>
          <p:nvSpPr>
            <p:cNvPr id="40" name="Oval 39">
              <a:extLst>
                <a:ext uri="{FF2B5EF4-FFF2-40B4-BE49-F238E27FC236}">
                  <a16:creationId xmlns:a16="http://schemas.microsoft.com/office/drawing/2014/main" id="{F52E6D41-CAAA-3F7F-3996-146555821273}"/>
                </a:ext>
              </a:extLst>
            </p:cNvPr>
            <p:cNvSpPr/>
            <p:nvPr/>
          </p:nvSpPr>
          <p:spPr bwMode="auto">
            <a:xfrm>
              <a:off x="1038512" y="4486944"/>
              <a:ext cx="1026000" cy="1026000"/>
            </a:xfrm>
            <a:prstGeom prst="ellipse">
              <a:avLst/>
            </a:prstGeom>
            <a:solidFill>
              <a:schemeClr val="bg1">
                <a:lumMod val="95000"/>
              </a:schemeClr>
            </a:solidFill>
            <a:ln>
              <a:solidFill>
                <a:schemeClr val="accent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300" normalizeH="0" baseline="0" noProof="0">
                <a:ln>
                  <a:noFill/>
                </a:ln>
                <a:solidFill>
                  <a:prstClr val="white">
                    <a:hueOff val="0"/>
                    <a:satOff val="0"/>
                    <a:lumOff val="0"/>
                    <a:alphaOff val="0"/>
                  </a:prstClr>
                </a:solidFill>
                <a:effectLst/>
                <a:uLnTx/>
                <a:uFillTx/>
                <a:latin typeface="Verdana" panose="020B0604030504040204" pitchFamily="34" charset="0"/>
                <a:ea typeface="Verdana" panose="020B0604030504040204" pitchFamily="34" charset="0"/>
                <a:cs typeface="+mn-cs"/>
              </a:endParaRPr>
            </a:p>
          </p:txBody>
        </p:sp>
        <p:pic>
          <p:nvPicPr>
            <p:cNvPr id="41" name="Graphic 40" descr="Medicine">
              <a:extLst>
                <a:ext uri="{FF2B5EF4-FFF2-40B4-BE49-F238E27FC236}">
                  <a16:creationId xmlns:a16="http://schemas.microsoft.com/office/drawing/2014/main" id="{E8E52F60-AF2C-098D-F5B0-5171260C94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83445" y="4642116"/>
              <a:ext cx="753968" cy="753968"/>
            </a:xfrm>
            <a:prstGeom prst="rect">
              <a:avLst/>
            </a:prstGeom>
          </p:spPr>
        </p:pic>
      </p:grpSp>
      <p:sp>
        <p:nvSpPr>
          <p:cNvPr id="43" name="Rectangle 42">
            <a:extLst>
              <a:ext uri="{FF2B5EF4-FFF2-40B4-BE49-F238E27FC236}">
                <a16:creationId xmlns:a16="http://schemas.microsoft.com/office/drawing/2014/main" id="{92426954-7765-3145-225A-DC4F79EF39E8}"/>
              </a:ext>
            </a:extLst>
          </p:cNvPr>
          <p:cNvSpPr/>
          <p:nvPr/>
        </p:nvSpPr>
        <p:spPr bwMode="auto">
          <a:xfrm>
            <a:off x="1249814" y="2000581"/>
            <a:ext cx="4018175" cy="975360"/>
          </a:xfrm>
          <a:prstGeom prst="rect">
            <a:avLst/>
          </a:prstGeom>
          <a:solidFill>
            <a:schemeClr val="bg1"/>
          </a:solidFill>
          <a:ln>
            <a:noFill/>
          </a:ln>
          <a:effectLst>
            <a:outerShdw blurRad="127000" sx="102000" sy="102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96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Elevated blood eosinophils (</a:t>
            </a:r>
            <a:r>
              <a:rPr kumimoji="0" lang="en-US" sz="1400" b="1" i="0" u="none" strike="noStrike" kern="1200" cap="none" spc="30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mn-cs"/>
              </a:rPr>
              <a:t>bEOS</a:t>
            </a:r>
            <a:r>
              <a:rPr kumimoji="0" lang="en-US" sz="1400" b="1" i="0" u="none" strike="noStrike" kern="1200" cap="none" spc="30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a:t>
            </a:r>
          </a:p>
        </p:txBody>
      </p:sp>
      <p:grpSp>
        <p:nvGrpSpPr>
          <p:cNvPr id="9" name="Gruppo 8">
            <a:extLst>
              <a:ext uri="{FF2B5EF4-FFF2-40B4-BE49-F238E27FC236}">
                <a16:creationId xmlns:a16="http://schemas.microsoft.com/office/drawing/2014/main" id="{7BBFD16A-9FA7-793A-9F62-C67EB7CB9BD8}"/>
              </a:ext>
            </a:extLst>
          </p:cNvPr>
          <p:cNvGrpSpPr/>
          <p:nvPr/>
        </p:nvGrpSpPr>
        <p:grpSpPr>
          <a:xfrm>
            <a:off x="4770276" y="1939021"/>
            <a:ext cx="1026000" cy="1026000"/>
            <a:chOff x="1011076" y="1939021"/>
            <a:chExt cx="1026000" cy="1026000"/>
          </a:xfrm>
        </p:grpSpPr>
        <p:sp>
          <p:nvSpPr>
            <p:cNvPr id="2" name="Oval 43">
              <a:extLst>
                <a:ext uri="{FF2B5EF4-FFF2-40B4-BE49-F238E27FC236}">
                  <a16:creationId xmlns:a16="http://schemas.microsoft.com/office/drawing/2014/main" id="{CEC9377A-8F89-4D4D-3606-7E2BD4299548}"/>
                </a:ext>
              </a:extLst>
            </p:cNvPr>
            <p:cNvSpPr/>
            <p:nvPr/>
          </p:nvSpPr>
          <p:spPr bwMode="auto">
            <a:xfrm>
              <a:off x="1011076" y="1939021"/>
              <a:ext cx="1026000" cy="1026000"/>
            </a:xfrm>
            <a:prstGeom prst="ellipse">
              <a:avLst/>
            </a:prstGeom>
            <a:solidFill>
              <a:schemeClr val="bg1">
                <a:lumMod val="95000"/>
              </a:schemeClr>
            </a:solidFill>
            <a:ln>
              <a:solidFill>
                <a:schemeClr val="accent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300" normalizeH="0" baseline="0" noProof="0">
                <a:ln>
                  <a:noFill/>
                </a:ln>
                <a:solidFill>
                  <a:prstClr val="white">
                    <a:hueOff val="0"/>
                    <a:satOff val="0"/>
                    <a:lumOff val="0"/>
                    <a:alphaOff val="0"/>
                  </a:prstClr>
                </a:solidFill>
                <a:effectLst/>
                <a:uLnTx/>
                <a:uFillTx/>
                <a:latin typeface="Verdana" panose="020B0604030504040204" pitchFamily="34" charset="0"/>
                <a:ea typeface="Verdana" panose="020B0604030504040204" pitchFamily="34" charset="0"/>
                <a:cs typeface="+mn-cs"/>
              </a:endParaRPr>
            </a:p>
          </p:txBody>
        </p:sp>
        <p:pic>
          <p:nvPicPr>
            <p:cNvPr id="3" name="Graphic 45">
              <a:extLst>
                <a:ext uri="{FF2B5EF4-FFF2-40B4-BE49-F238E27FC236}">
                  <a16:creationId xmlns:a16="http://schemas.microsoft.com/office/drawing/2014/main" id="{2D3C843D-C277-B8B1-2940-7D7A4D61506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04300" y="2095424"/>
              <a:ext cx="703228" cy="703227"/>
            </a:xfrm>
            <a:prstGeom prst="rect">
              <a:avLst/>
            </a:prstGeom>
            <a:effectLst>
              <a:outerShdw blurRad="127000" sx="102000" sy="102000" algn="ctr" rotWithShape="0">
                <a:schemeClr val="accent1">
                  <a:lumMod val="50000"/>
                  <a:alpha val="20000"/>
                </a:schemeClr>
              </a:outerShdw>
            </a:effectLst>
          </p:spPr>
        </p:pic>
      </p:grpSp>
      <p:sp>
        <p:nvSpPr>
          <p:cNvPr id="48" name="Rectangle 47">
            <a:extLst>
              <a:ext uri="{FF2B5EF4-FFF2-40B4-BE49-F238E27FC236}">
                <a16:creationId xmlns:a16="http://schemas.microsoft.com/office/drawing/2014/main" id="{A071C207-03E2-054E-6C4B-9D87233271C9}"/>
              </a:ext>
            </a:extLst>
          </p:cNvPr>
          <p:cNvSpPr/>
          <p:nvPr/>
        </p:nvSpPr>
        <p:spPr bwMode="auto">
          <a:xfrm>
            <a:off x="6800992" y="2004999"/>
            <a:ext cx="4018174" cy="975360"/>
          </a:xfrm>
          <a:prstGeom prst="rect">
            <a:avLst/>
          </a:prstGeom>
          <a:solidFill>
            <a:schemeClr val="bg1"/>
          </a:solidFill>
          <a:ln>
            <a:noFill/>
          </a:ln>
          <a:effectLst>
            <a:outerShdw blurRad="127000" sx="102000" sy="102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396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Chronic rhinosinusitis with nasal polyps (</a:t>
            </a:r>
            <a:r>
              <a:rPr kumimoji="0" lang="en-US" sz="1400" b="1" i="0" u="none" strike="noStrike" kern="1200" cap="none" spc="30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mn-cs"/>
              </a:rPr>
              <a:t>CRSwNP</a:t>
            </a:r>
            <a:r>
              <a:rPr kumimoji="0" lang="en-US" sz="1400" b="1" i="0" u="none" strike="noStrike" kern="1200" cap="none" spc="30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a:t>
            </a:r>
          </a:p>
        </p:txBody>
      </p:sp>
      <p:sp>
        <p:nvSpPr>
          <p:cNvPr id="4" name="Oval 50">
            <a:extLst>
              <a:ext uri="{FF2B5EF4-FFF2-40B4-BE49-F238E27FC236}">
                <a16:creationId xmlns:a16="http://schemas.microsoft.com/office/drawing/2014/main" id="{E7359FFF-4435-0D2D-52F9-DC25D93E524C}"/>
              </a:ext>
            </a:extLst>
          </p:cNvPr>
          <p:cNvSpPr/>
          <p:nvPr/>
        </p:nvSpPr>
        <p:spPr bwMode="auto">
          <a:xfrm>
            <a:off x="6152573" y="1943439"/>
            <a:ext cx="1026000" cy="1026000"/>
          </a:xfrm>
          <a:prstGeom prst="ellipse">
            <a:avLst/>
          </a:prstGeom>
          <a:solidFill>
            <a:schemeClr val="bg1">
              <a:lumMod val="95000"/>
            </a:schemeClr>
          </a:solidFill>
          <a:ln>
            <a:solidFill>
              <a:schemeClr val="accent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300" normalizeH="0" baseline="0" noProof="0">
              <a:ln>
                <a:noFill/>
              </a:ln>
              <a:solidFill>
                <a:prstClr val="white">
                  <a:hueOff val="0"/>
                  <a:satOff val="0"/>
                  <a:lumOff val="0"/>
                  <a:alphaOff val="0"/>
                </a:prstClr>
              </a:solidFill>
              <a:effectLst/>
              <a:uLnTx/>
              <a:uFillTx/>
              <a:latin typeface="Verdana" panose="020B0604030504040204" pitchFamily="34" charset="0"/>
              <a:ea typeface="Verdana" panose="020B0604030504040204" pitchFamily="34" charset="0"/>
              <a:cs typeface="+mn-cs"/>
            </a:endParaRPr>
          </a:p>
        </p:txBody>
      </p:sp>
      <p:pic>
        <p:nvPicPr>
          <p:cNvPr id="52" name="Graphic 51">
            <a:extLst>
              <a:ext uri="{FF2B5EF4-FFF2-40B4-BE49-F238E27FC236}">
                <a16:creationId xmlns:a16="http://schemas.microsoft.com/office/drawing/2014/main" id="{7543B586-F351-17E5-783A-4758C4CF2E5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59529" y="2095424"/>
            <a:ext cx="800005" cy="800005"/>
          </a:xfrm>
          <a:prstGeom prst="rect">
            <a:avLst/>
          </a:prstGeom>
        </p:spPr>
      </p:pic>
      <p:sp>
        <p:nvSpPr>
          <p:cNvPr id="54" name="Rectangle 53">
            <a:extLst>
              <a:ext uri="{FF2B5EF4-FFF2-40B4-BE49-F238E27FC236}">
                <a16:creationId xmlns:a16="http://schemas.microsoft.com/office/drawing/2014/main" id="{2EBD88A2-0426-BD0A-6A34-94EE95D103BC}"/>
              </a:ext>
            </a:extLst>
          </p:cNvPr>
          <p:cNvSpPr/>
          <p:nvPr/>
        </p:nvSpPr>
        <p:spPr bwMode="auto">
          <a:xfrm>
            <a:off x="1231842" y="3242931"/>
            <a:ext cx="4018175" cy="975360"/>
          </a:xfrm>
          <a:prstGeom prst="rect">
            <a:avLst/>
          </a:prstGeom>
          <a:solidFill>
            <a:schemeClr val="bg1"/>
          </a:solidFill>
          <a:ln>
            <a:noFill/>
          </a:ln>
          <a:effectLst>
            <a:outerShdw blurRad="127000" sx="102000" sy="102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96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Frequent and severe exacerbations</a:t>
            </a:r>
          </a:p>
        </p:txBody>
      </p:sp>
      <p:grpSp>
        <p:nvGrpSpPr>
          <p:cNvPr id="10" name="Gruppo 9">
            <a:extLst>
              <a:ext uri="{FF2B5EF4-FFF2-40B4-BE49-F238E27FC236}">
                <a16:creationId xmlns:a16="http://schemas.microsoft.com/office/drawing/2014/main" id="{0A51A3D1-3E20-109A-63D5-8ADFADECC47C}"/>
              </a:ext>
            </a:extLst>
          </p:cNvPr>
          <p:cNvGrpSpPr/>
          <p:nvPr/>
        </p:nvGrpSpPr>
        <p:grpSpPr>
          <a:xfrm>
            <a:off x="4788140" y="3194071"/>
            <a:ext cx="1026000" cy="1026000"/>
            <a:chOff x="1028940" y="3181371"/>
            <a:chExt cx="1026000" cy="1026000"/>
          </a:xfrm>
        </p:grpSpPr>
        <p:sp>
          <p:nvSpPr>
            <p:cNvPr id="56" name="Oval 55">
              <a:extLst>
                <a:ext uri="{FF2B5EF4-FFF2-40B4-BE49-F238E27FC236}">
                  <a16:creationId xmlns:a16="http://schemas.microsoft.com/office/drawing/2014/main" id="{148CBA1E-8EF8-52BE-DF8B-4F45C4505B00}"/>
                </a:ext>
              </a:extLst>
            </p:cNvPr>
            <p:cNvSpPr/>
            <p:nvPr/>
          </p:nvSpPr>
          <p:spPr bwMode="auto">
            <a:xfrm>
              <a:off x="1028940" y="3181371"/>
              <a:ext cx="1026000" cy="1026000"/>
            </a:xfrm>
            <a:prstGeom prst="ellipse">
              <a:avLst/>
            </a:prstGeom>
            <a:solidFill>
              <a:schemeClr val="bg1">
                <a:lumMod val="95000"/>
              </a:schemeClr>
            </a:solidFill>
            <a:ln>
              <a:solidFill>
                <a:schemeClr val="accent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300" normalizeH="0" baseline="0" noProof="0">
                <a:ln>
                  <a:noFill/>
                </a:ln>
                <a:solidFill>
                  <a:prstClr val="white">
                    <a:hueOff val="0"/>
                    <a:satOff val="0"/>
                    <a:lumOff val="0"/>
                    <a:alphaOff val="0"/>
                  </a:prstClr>
                </a:solidFill>
                <a:effectLst/>
                <a:uLnTx/>
                <a:uFillTx/>
                <a:latin typeface="Verdana" panose="020B0604030504040204" pitchFamily="34" charset="0"/>
                <a:ea typeface="Verdana" panose="020B0604030504040204" pitchFamily="34" charset="0"/>
                <a:cs typeface="+mn-cs"/>
              </a:endParaRPr>
            </a:p>
          </p:txBody>
        </p:sp>
        <p:pic>
          <p:nvPicPr>
            <p:cNvPr id="57" name="Graphic 56" descr="Warning">
              <a:extLst>
                <a:ext uri="{FF2B5EF4-FFF2-40B4-BE49-F238E27FC236}">
                  <a16:creationId xmlns:a16="http://schemas.microsoft.com/office/drawing/2014/main" id="{1BED79E1-B6D6-41E3-6F9E-B16D69B73E3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04300" y="3308826"/>
              <a:ext cx="693116" cy="693116"/>
            </a:xfrm>
            <a:prstGeom prst="rect">
              <a:avLst/>
            </a:prstGeom>
            <a:effectLst>
              <a:outerShdw blurRad="127000" sx="102000" sy="102000" algn="ctr" rotWithShape="0">
                <a:schemeClr val="accent1">
                  <a:lumMod val="50000"/>
                  <a:alpha val="20000"/>
                </a:schemeClr>
              </a:outerShdw>
            </a:effectLst>
          </p:spPr>
        </p:pic>
      </p:grpSp>
      <p:sp>
        <p:nvSpPr>
          <p:cNvPr id="61" name="Rectangle 60">
            <a:extLst>
              <a:ext uri="{FF2B5EF4-FFF2-40B4-BE49-F238E27FC236}">
                <a16:creationId xmlns:a16="http://schemas.microsoft.com/office/drawing/2014/main" id="{BCC36A55-458C-E0C5-DD93-092D8586E4B6}"/>
              </a:ext>
            </a:extLst>
          </p:cNvPr>
          <p:cNvSpPr/>
          <p:nvPr/>
        </p:nvSpPr>
        <p:spPr bwMode="auto">
          <a:xfrm>
            <a:off x="6827890" y="3262059"/>
            <a:ext cx="4018174" cy="975360"/>
          </a:xfrm>
          <a:prstGeom prst="rect">
            <a:avLst/>
          </a:prstGeom>
          <a:solidFill>
            <a:schemeClr val="bg1"/>
          </a:solidFill>
          <a:ln>
            <a:noFill/>
          </a:ln>
          <a:effectLst>
            <a:outerShdw blurRad="127000" sx="102000" sy="102000" algn="ctr"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396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Adult-onset asthma</a:t>
            </a:r>
          </a:p>
        </p:txBody>
      </p:sp>
      <p:sp>
        <p:nvSpPr>
          <p:cNvPr id="62" name="Oval 61">
            <a:extLst>
              <a:ext uri="{FF2B5EF4-FFF2-40B4-BE49-F238E27FC236}">
                <a16:creationId xmlns:a16="http://schemas.microsoft.com/office/drawing/2014/main" id="{7A13019C-B678-DB1E-9301-F1F017D88AFD}"/>
              </a:ext>
            </a:extLst>
          </p:cNvPr>
          <p:cNvSpPr/>
          <p:nvPr/>
        </p:nvSpPr>
        <p:spPr bwMode="auto">
          <a:xfrm>
            <a:off x="6153934" y="3211419"/>
            <a:ext cx="1026000" cy="1026000"/>
          </a:xfrm>
          <a:prstGeom prst="ellipse">
            <a:avLst/>
          </a:prstGeom>
          <a:solidFill>
            <a:schemeClr val="bg1">
              <a:lumMod val="95000"/>
            </a:schemeClr>
          </a:solidFill>
          <a:ln>
            <a:solidFill>
              <a:schemeClr val="accent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300" normalizeH="0" baseline="0" noProof="0">
              <a:ln>
                <a:noFill/>
              </a:ln>
              <a:solidFill>
                <a:prstClr val="white">
                  <a:hueOff val="0"/>
                  <a:satOff val="0"/>
                  <a:lumOff val="0"/>
                  <a:alphaOff val="0"/>
                </a:prstClr>
              </a:solidFill>
              <a:effectLst/>
              <a:uLnTx/>
              <a:uFillTx/>
              <a:latin typeface="Verdana" panose="020B0604030504040204" pitchFamily="34" charset="0"/>
              <a:ea typeface="Verdana" panose="020B0604030504040204" pitchFamily="34" charset="0"/>
              <a:cs typeface="+mn-cs"/>
            </a:endParaRPr>
          </a:p>
        </p:txBody>
      </p:sp>
      <p:sp>
        <p:nvSpPr>
          <p:cNvPr id="63" name="Freeform: Shape 62">
            <a:extLst>
              <a:ext uri="{FF2B5EF4-FFF2-40B4-BE49-F238E27FC236}">
                <a16:creationId xmlns:a16="http://schemas.microsoft.com/office/drawing/2014/main" id="{D8E70269-795B-AF6C-BA55-FFC2DAFA076D}"/>
              </a:ext>
            </a:extLst>
          </p:cNvPr>
          <p:cNvSpPr/>
          <p:nvPr/>
        </p:nvSpPr>
        <p:spPr>
          <a:xfrm>
            <a:off x="6457321" y="3350354"/>
            <a:ext cx="132265" cy="132265"/>
          </a:xfrm>
          <a:custGeom>
            <a:avLst/>
            <a:gdLst>
              <a:gd name="connsiteX0" fmla="*/ 116022 w 116022"/>
              <a:gd name="connsiteY0" fmla="*/ 58011 h 116022"/>
              <a:gd name="connsiteX1" fmla="*/ 58011 w 116022"/>
              <a:gd name="connsiteY1" fmla="*/ 116022 h 116022"/>
              <a:gd name="connsiteX2" fmla="*/ 0 w 116022"/>
              <a:gd name="connsiteY2" fmla="*/ 58011 h 116022"/>
              <a:gd name="connsiteX3" fmla="*/ 58011 w 116022"/>
              <a:gd name="connsiteY3" fmla="*/ 0 h 116022"/>
              <a:gd name="connsiteX4" fmla="*/ 116022 w 116022"/>
              <a:gd name="connsiteY4" fmla="*/ 58011 h 116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22" h="116022">
                <a:moveTo>
                  <a:pt x="116022" y="58011"/>
                </a:moveTo>
                <a:cubicBezTo>
                  <a:pt x="116022" y="90050"/>
                  <a:pt x="90050" y="116022"/>
                  <a:pt x="58011" y="116022"/>
                </a:cubicBezTo>
                <a:cubicBezTo>
                  <a:pt x="25972" y="116022"/>
                  <a:pt x="0" y="90050"/>
                  <a:pt x="0" y="58011"/>
                </a:cubicBezTo>
                <a:cubicBezTo>
                  <a:pt x="0" y="25972"/>
                  <a:pt x="25972" y="0"/>
                  <a:pt x="58011" y="0"/>
                </a:cubicBezTo>
                <a:cubicBezTo>
                  <a:pt x="90050" y="0"/>
                  <a:pt x="116022" y="25972"/>
                  <a:pt x="116022" y="58011"/>
                </a:cubicBezTo>
                <a:close/>
              </a:path>
            </a:pathLst>
          </a:custGeom>
          <a:solidFill>
            <a:schemeClr val="accent1"/>
          </a:solidFill>
          <a:ln w="8235" cap="flat">
            <a:no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30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64" name="Freeform: Shape 63">
            <a:extLst>
              <a:ext uri="{FF2B5EF4-FFF2-40B4-BE49-F238E27FC236}">
                <a16:creationId xmlns:a16="http://schemas.microsoft.com/office/drawing/2014/main" id="{7D2AEEA4-4D27-39D0-2E9B-A77086128037}"/>
              </a:ext>
            </a:extLst>
          </p:cNvPr>
          <p:cNvSpPr/>
          <p:nvPr/>
        </p:nvSpPr>
        <p:spPr>
          <a:xfrm>
            <a:off x="6759642" y="3350354"/>
            <a:ext cx="132265" cy="132265"/>
          </a:xfrm>
          <a:custGeom>
            <a:avLst/>
            <a:gdLst>
              <a:gd name="connsiteX0" fmla="*/ 116022 w 116022"/>
              <a:gd name="connsiteY0" fmla="*/ 58011 h 116022"/>
              <a:gd name="connsiteX1" fmla="*/ 58011 w 116022"/>
              <a:gd name="connsiteY1" fmla="*/ 116022 h 116022"/>
              <a:gd name="connsiteX2" fmla="*/ 0 w 116022"/>
              <a:gd name="connsiteY2" fmla="*/ 58011 h 116022"/>
              <a:gd name="connsiteX3" fmla="*/ 58011 w 116022"/>
              <a:gd name="connsiteY3" fmla="*/ 0 h 116022"/>
              <a:gd name="connsiteX4" fmla="*/ 116022 w 116022"/>
              <a:gd name="connsiteY4" fmla="*/ 58011 h 116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22" h="116022">
                <a:moveTo>
                  <a:pt x="116022" y="58011"/>
                </a:moveTo>
                <a:cubicBezTo>
                  <a:pt x="116022" y="90050"/>
                  <a:pt x="90050" y="116022"/>
                  <a:pt x="58011" y="116022"/>
                </a:cubicBezTo>
                <a:cubicBezTo>
                  <a:pt x="25972" y="116022"/>
                  <a:pt x="0" y="90050"/>
                  <a:pt x="0" y="58011"/>
                </a:cubicBezTo>
                <a:cubicBezTo>
                  <a:pt x="0" y="25972"/>
                  <a:pt x="25972" y="0"/>
                  <a:pt x="58011" y="0"/>
                </a:cubicBezTo>
                <a:cubicBezTo>
                  <a:pt x="90050" y="0"/>
                  <a:pt x="116022" y="25972"/>
                  <a:pt x="116022" y="58011"/>
                </a:cubicBezTo>
                <a:close/>
              </a:path>
            </a:pathLst>
          </a:custGeom>
          <a:solidFill>
            <a:schemeClr val="accent1"/>
          </a:solidFill>
          <a:ln w="8235" cap="flat">
            <a:no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30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6" name="Freeform: Shape 64">
            <a:extLst>
              <a:ext uri="{FF2B5EF4-FFF2-40B4-BE49-F238E27FC236}">
                <a16:creationId xmlns:a16="http://schemas.microsoft.com/office/drawing/2014/main" id="{7B6E20D5-D57C-BEB4-659C-B3337D72DEB8}"/>
              </a:ext>
            </a:extLst>
          </p:cNvPr>
          <p:cNvSpPr/>
          <p:nvPr/>
        </p:nvSpPr>
        <p:spPr>
          <a:xfrm>
            <a:off x="6344883" y="3501514"/>
            <a:ext cx="651879" cy="604641"/>
          </a:xfrm>
          <a:custGeom>
            <a:avLst/>
            <a:gdLst>
              <a:gd name="connsiteX0" fmla="*/ 578465 w 571823"/>
              <a:gd name="connsiteY0" fmla="*/ 232873 h 530386"/>
              <a:gd name="connsiteX1" fmla="*/ 531227 w 571823"/>
              <a:gd name="connsiteY1" fmla="*/ 58011 h 530386"/>
              <a:gd name="connsiteX2" fmla="*/ 523769 w 571823"/>
              <a:gd name="connsiteY2" fmla="*/ 44751 h 530386"/>
              <a:gd name="connsiteX3" fmla="*/ 466586 w 571823"/>
              <a:gd name="connsiteY3" fmla="*/ 8287 h 530386"/>
              <a:gd name="connsiteX4" fmla="*/ 421835 w 571823"/>
              <a:gd name="connsiteY4" fmla="*/ 0 h 530386"/>
              <a:gd name="connsiteX5" fmla="*/ 377084 w 571823"/>
              <a:gd name="connsiteY5" fmla="*/ 7459 h 530386"/>
              <a:gd name="connsiteX6" fmla="*/ 319901 w 571823"/>
              <a:gd name="connsiteY6" fmla="*/ 43923 h 530386"/>
              <a:gd name="connsiteX7" fmla="*/ 312443 w 571823"/>
              <a:gd name="connsiteY7" fmla="*/ 57182 h 530386"/>
              <a:gd name="connsiteX8" fmla="*/ 289238 w 571823"/>
              <a:gd name="connsiteY8" fmla="*/ 144199 h 530386"/>
              <a:gd name="connsiteX9" fmla="*/ 266034 w 571823"/>
              <a:gd name="connsiteY9" fmla="*/ 58011 h 530386"/>
              <a:gd name="connsiteX10" fmla="*/ 258575 w 571823"/>
              <a:gd name="connsiteY10" fmla="*/ 44751 h 530386"/>
              <a:gd name="connsiteX11" fmla="*/ 201393 w 571823"/>
              <a:gd name="connsiteY11" fmla="*/ 8287 h 530386"/>
              <a:gd name="connsiteX12" fmla="*/ 156642 w 571823"/>
              <a:gd name="connsiteY12" fmla="*/ 0 h 530386"/>
              <a:gd name="connsiteX13" fmla="*/ 111890 w 571823"/>
              <a:gd name="connsiteY13" fmla="*/ 7459 h 530386"/>
              <a:gd name="connsiteX14" fmla="*/ 54708 w 571823"/>
              <a:gd name="connsiteY14" fmla="*/ 43923 h 530386"/>
              <a:gd name="connsiteX15" fmla="*/ 47249 w 571823"/>
              <a:gd name="connsiteY15" fmla="*/ 57182 h 530386"/>
              <a:gd name="connsiteX16" fmla="*/ 841 w 571823"/>
              <a:gd name="connsiteY16" fmla="*/ 232044 h 530386"/>
              <a:gd name="connsiteX17" fmla="*/ 18244 w 571823"/>
              <a:gd name="connsiteY17" fmla="*/ 263536 h 530386"/>
              <a:gd name="connsiteX18" fmla="*/ 24045 w 571823"/>
              <a:gd name="connsiteY18" fmla="*/ 265193 h 530386"/>
              <a:gd name="connsiteX19" fmla="*/ 48078 w 571823"/>
              <a:gd name="connsiteY19" fmla="*/ 246961 h 530386"/>
              <a:gd name="connsiteX20" fmla="*/ 90343 w 571823"/>
              <a:gd name="connsiteY20" fmla="*/ 87845 h 530386"/>
              <a:gd name="connsiteX21" fmla="*/ 90343 w 571823"/>
              <a:gd name="connsiteY21" fmla="*/ 273481 h 530386"/>
              <a:gd name="connsiteX22" fmla="*/ 90343 w 571823"/>
              <a:gd name="connsiteY22" fmla="*/ 530387 h 530386"/>
              <a:gd name="connsiteX23" fmla="*/ 140067 w 571823"/>
              <a:gd name="connsiteY23" fmla="*/ 530387 h 530386"/>
              <a:gd name="connsiteX24" fmla="*/ 140067 w 571823"/>
              <a:gd name="connsiteY24" fmla="*/ 273481 h 530386"/>
              <a:gd name="connsiteX25" fmla="*/ 173216 w 571823"/>
              <a:gd name="connsiteY25" fmla="*/ 273481 h 530386"/>
              <a:gd name="connsiteX26" fmla="*/ 173216 w 571823"/>
              <a:gd name="connsiteY26" fmla="*/ 530387 h 530386"/>
              <a:gd name="connsiteX27" fmla="*/ 222940 w 571823"/>
              <a:gd name="connsiteY27" fmla="*/ 530387 h 530386"/>
              <a:gd name="connsiteX28" fmla="*/ 222940 w 571823"/>
              <a:gd name="connsiteY28" fmla="*/ 273481 h 530386"/>
              <a:gd name="connsiteX29" fmla="*/ 222940 w 571823"/>
              <a:gd name="connsiteY29" fmla="*/ 87845 h 530386"/>
              <a:gd name="connsiteX30" fmla="*/ 265205 w 571823"/>
              <a:gd name="connsiteY30" fmla="*/ 246133 h 530386"/>
              <a:gd name="connsiteX31" fmla="*/ 289238 w 571823"/>
              <a:gd name="connsiteY31" fmla="*/ 264365 h 530386"/>
              <a:gd name="connsiteX32" fmla="*/ 295868 w 571823"/>
              <a:gd name="connsiteY32" fmla="*/ 263536 h 530386"/>
              <a:gd name="connsiteX33" fmla="*/ 311614 w 571823"/>
              <a:gd name="connsiteY33" fmla="*/ 248619 h 530386"/>
              <a:gd name="connsiteX34" fmla="*/ 355537 w 571823"/>
              <a:gd name="connsiteY34" fmla="*/ 87845 h 530386"/>
              <a:gd name="connsiteX35" fmla="*/ 355537 w 571823"/>
              <a:gd name="connsiteY35" fmla="*/ 154972 h 530386"/>
              <a:gd name="connsiteX36" fmla="*/ 308299 w 571823"/>
              <a:gd name="connsiteY36" fmla="*/ 331492 h 530386"/>
              <a:gd name="connsiteX37" fmla="*/ 355537 w 571823"/>
              <a:gd name="connsiteY37" fmla="*/ 331492 h 530386"/>
              <a:gd name="connsiteX38" fmla="*/ 355537 w 571823"/>
              <a:gd name="connsiteY38" fmla="*/ 530387 h 530386"/>
              <a:gd name="connsiteX39" fmla="*/ 405260 w 571823"/>
              <a:gd name="connsiteY39" fmla="*/ 530387 h 530386"/>
              <a:gd name="connsiteX40" fmla="*/ 405260 w 571823"/>
              <a:gd name="connsiteY40" fmla="*/ 331492 h 530386"/>
              <a:gd name="connsiteX41" fmla="*/ 438410 w 571823"/>
              <a:gd name="connsiteY41" fmla="*/ 331492 h 530386"/>
              <a:gd name="connsiteX42" fmla="*/ 438410 w 571823"/>
              <a:gd name="connsiteY42" fmla="*/ 530387 h 530386"/>
              <a:gd name="connsiteX43" fmla="*/ 488133 w 571823"/>
              <a:gd name="connsiteY43" fmla="*/ 530387 h 530386"/>
              <a:gd name="connsiteX44" fmla="*/ 488133 w 571823"/>
              <a:gd name="connsiteY44" fmla="*/ 331492 h 530386"/>
              <a:gd name="connsiteX45" fmla="*/ 535371 w 571823"/>
              <a:gd name="connsiteY45" fmla="*/ 331492 h 530386"/>
              <a:gd name="connsiteX46" fmla="*/ 488133 w 571823"/>
              <a:gd name="connsiteY46" fmla="*/ 154972 h 530386"/>
              <a:gd name="connsiteX47" fmla="*/ 488133 w 571823"/>
              <a:gd name="connsiteY47" fmla="*/ 87845 h 530386"/>
              <a:gd name="connsiteX48" fmla="*/ 530399 w 571823"/>
              <a:gd name="connsiteY48" fmla="*/ 246133 h 530386"/>
              <a:gd name="connsiteX49" fmla="*/ 554432 w 571823"/>
              <a:gd name="connsiteY49" fmla="*/ 264365 h 530386"/>
              <a:gd name="connsiteX50" fmla="*/ 561062 w 571823"/>
              <a:gd name="connsiteY50" fmla="*/ 263536 h 530386"/>
              <a:gd name="connsiteX51" fmla="*/ 578465 w 571823"/>
              <a:gd name="connsiteY51" fmla="*/ 232873 h 53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71823" h="530386">
                <a:moveTo>
                  <a:pt x="578465" y="232873"/>
                </a:moveTo>
                <a:lnTo>
                  <a:pt x="531227" y="58011"/>
                </a:lnTo>
                <a:cubicBezTo>
                  <a:pt x="529570" y="53039"/>
                  <a:pt x="527084" y="48066"/>
                  <a:pt x="523769" y="44751"/>
                </a:cubicBezTo>
                <a:cubicBezTo>
                  <a:pt x="508023" y="28177"/>
                  <a:pt x="488133" y="15746"/>
                  <a:pt x="466586" y="8287"/>
                </a:cubicBezTo>
                <a:cubicBezTo>
                  <a:pt x="452498" y="2486"/>
                  <a:pt x="437581" y="0"/>
                  <a:pt x="421835" y="0"/>
                </a:cubicBezTo>
                <a:cubicBezTo>
                  <a:pt x="406089" y="0"/>
                  <a:pt x="391172" y="2486"/>
                  <a:pt x="377084" y="7459"/>
                </a:cubicBezTo>
                <a:cubicBezTo>
                  <a:pt x="354708" y="14917"/>
                  <a:pt x="335647" y="27348"/>
                  <a:pt x="319901" y="43923"/>
                </a:cubicBezTo>
                <a:cubicBezTo>
                  <a:pt x="316586" y="48066"/>
                  <a:pt x="314100" y="52210"/>
                  <a:pt x="312443" y="57182"/>
                </a:cubicBezTo>
                <a:lnTo>
                  <a:pt x="289238" y="144199"/>
                </a:lnTo>
                <a:lnTo>
                  <a:pt x="266034" y="58011"/>
                </a:lnTo>
                <a:cubicBezTo>
                  <a:pt x="264377" y="53039"/>
                  <a:pt x="261890" y="48066"/>
                  <a:pt x="258575" y="44751"/>
                </a:cubicBezTo>
                <a:cubicBezTo>
                  <a:pt x="242830" y="28177"/>
                  <a:pt x="222940" y="15746"/>
                  <a:pt x="201393" y="8287"/>
                </a:cubicBezTo>
                <a:cubicBezTo>
                  <a:pt x="187305" y="2486"/>
                  <a:pt x="172388" y="0"/>
                  <a:pt x="156642" y="0"/>
                </a:cubicBezTo>
                <a:cubicBezTo>
                  <a:pt x="140896" y="0"/>
                  <a:pt x="125979" y="2486"/>
                  <a:pt x="111890" y="7459"/>
                </a:cubicBezTo>
                <a:cubicBezTo>
                  <a:pt x="89515" y="14917"/>
                  <a:pt x="70454" y="27348"/>
                  <a:pt x="54708" y="43923"/>
                </a:cubicBezTo>
                <a:cubicBezTo>
                  <a:pt x="51393" y="48066"/>
                  <a:pt x="48907" y="52210"/>
                  <a:pt x="47249" y="57182"/>
                </a:cubicBezTo>
                <a:lnTo>
                  <a:pt x="841" y="232044"/>
                </a:lnTo>
                <a:cubicBezTo>
                  <a:pt x="-2474" y="245304"/>
                  <a:pt x="4156" y="260221"/>
                  <a:pt x="18244" y="263536"/>
                </a:cubicBezTo>
                <a:cubicBezTo>
                  <a:pt x="19901" y="265193"/>
                  <a:pt x="21559" y="265193"/>
                  <a:pt x="24045" y="265193"/>
                </a:cubicBezTo>
                <a:cubicBezTo>
                  <a:pt x="34819" y="265193"/>
                  <a:pt x="44763" y="257735"/>
                  <a:pt x="48078" y="246961"/>
                </a:cubicBezTo>
                <a:lnTo>
                  <a:pt x="90343" y="87845"/>
                </a:lnTo>
                <a:lnTo>
                  <a:pt x="90343" y="273481"/>
                </a:lnTo>
                <a:lnTo>
                  <a:pt x="90343" y="530387"/>
                </a:lnTo>
                <a:lnTo>
                  <a:pt x="140067" y="530387"/>
                </a:lnTo>
                <a:lnTo>
                  <a:pt x="140067" y="273481"/>
                </a:lnTo>
                <a:lnTo>
                  <a:pt x="173216" y="273481"/>
                </a:lnTo>
                <a:lnTo>
                  <a:pt x="173216" y="530387"/>
                </a:lnTo>
                <a:lnTo>
                  <a:pt x="222940" y="530387"/>
                </a:lnTo>
                <a:lnTo>
                  <a:pt x="222940" y="273481"/>
                </a:lnTo>
                <a:lnTo>
                  <a:pt x="222940" y="87845"/>
                </a:lnTo>
                <a:lnTo>
                  <a:pt x="265205" y="246133"/>
                </a:lnTo>
                <a:cubicBezTo>
                  <a:pt x="268520" y="256906"/>
                  <a:pt x="278465" y="264365"/>
                  <a:pt x="289238" y="264365"/>
                </a:cubicBezTo>
                <a:cubicBezTo>
                  <a:pt x="291725" y="264365"/>
                  <a:pt x="293382" y="264365"/>
                  <a:pt x="295868" y="263536"/>
                </a:cubicBezTo>
                <a:cubicBezTo>
                  <a:pt x="303327" y="261050"/>
                  <a:pt x="309128" y="255249"/>
                  <a:pt x="311614" y="248619"/>
                </a:cubicBezTo>
                <a:cubicBezTo>
                  <a:pt x="312443" y="248619"/>
                  <a:pt x="355537" y="87845"/>
                  <a:pt x="355537" y="87845"/>
                </a:cubicBezTo>
                <a:lnTo>
                  <a:pt x="355537" y="154972"/>
                </a:lnTo>
                <a:lnTo>
                  <a:pt x="308299" y="331492"/>
                </a:lnTo>
                <a:lnTo>
                  <a:pt x="355537" y="331492"/>
                </a:lnTo>
                <a:lnTo>
                  <a:pt x="355537" y="530387"/>
                </a:lnTo>
                <a:lnTo>
                  <a:pt x="405260" y="530387"/>
                </a:lnTo>
                <a:lnTo>
                  <a:pt x="405260" y="331492"/>
                </a:lnTo>
                <a:lnTo>
                  <a:pt x="438410" y="331492"/>
                </a:lnTo>
                <a:lnTo>
                  <a:pt x="438410" y="530387"/>
                </a:lnTo>
                <a:lnTo>
                  <a:pt x="488133" y="530387"/>
                </a:lnTo>
                <a:lnTo>
                  <a:pt x="488133" y="331492"/>
                </a:lnTo>
                <a:lnTo>
                  <a:pt x="535371" y="331492"/>
                </a:lnTo>
                <a:lnTo>
                  <a:pt x="488133" y="154972"/>
                </a:lnTo>
                <a:lnTo>
                  <a:pt x="488133" y="87845"/>
                </a:lnTo>
                <a:lnTo>
                  <a:pt x="530399" y="246133"/>
                </a:lnTo>
                <a:cubicBezTo>
                  <a:pt x="533714" y="256906"/>
                  <a:pt x="543658" y="264365"/>
                  <a:pt x="554432" y="264365"/>
                </a:cubicBezTo>
                <a:cubicBezTo>
                  <a:pt x="556918" y="264365"/>
                  <a:pt x="558575" y="264365"/>
                  <a:pt x="561062" y="263536"/>
                </a:cubicBezTo>
                <a:cubicBezTo>
                  <a:pt x="574321" y="260221"/>
                  <a:pt x="581780" y="246133"/>
                  <a:pt x="578465" y="232873"/>
                </a:cubicBezTo>
                <a:close/>
              </a:path>
            </a:pathLst>
          </a:custGeom>
          <a:solidFill>
            <a:schemeClr val="accent1"/>
          </a:solidFill>
          <a:ln w="8235" cap="flat">
            <a:noFill/>
            <a:prstDash val="solid"/>
            <a:miter/>
          </a:ln>
        </p:spPr>
        <p:txBody>
          <a:bodyPr rtlCol="0" anchor="ctr"/>
          <a:lstStyle/>
          <a:p>
            <a:pPr marL="0" marR="0" lvl="0" indent="0" algn="l" defTabSz="60958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30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13" name="Titolo 4">
            <a:extLst>
              <a:ext uri="{FF2B5EF4-FFF2-40B4-BE49-F238E27FC236}">
                <a16:creationId xmlns:a16="http://schemas.microsoft.com/office/drawing/2014/main" id="{E51C5970-43B6-8012-5B41-33D4E1ED1BE4}"/>
              </a:ext>
            </a:extLst>
          </p:cNvPr>
          <p:cNvSpPr txBox="1">
            <a:spLocks/>
          </p:cNvSpPr>
          <p:nvPr/>
        </p:nvSpPr>
        <p:spPr>
          <a:xfrm>
            <a:off x="738995" y="272248"/>
            <a:ext cx="10972800" cy="914401"/>
          </a:xfrm>
          <a:prstGeom prst="rect">
            <a:avLst/>
          </a:prstGeom>
          <a:effectLst>
            <a:outerShdw blurRad="50800" dist="38100" dir="5400000" algn="t" rotWithShape="0">
              <a:prstClr val="black">
                <a:alpha val="40000"/>
              </a:prstClr>
            </a:outerShdw>
          </a:effectLst>
        </p:spPr>
        <p:txBody>
          <a:bodyPr vert="horz" lIns="0" tIns="0" rIns="0" bIns="0" rtlCol="0" anchor="t">
            <a:noAutofit/>
          </a:bodyPr>
          <a:lstStyle>
            <a:lvl1pPr algn="l" defTabSz="914400" rtl="0" eaLnBrk="1" latinLnBrk="0" hangingPunct="1">
              <a:lnSpc>
                <a:spcPct val="90000"/>
              </a:lnSpc>
              <a:spcBef>
                <a:spcPct val="0"/>
              </a:spcBef>
              <a:buNone/>
              <a:defRPr sz="3200" b="0" i="0" kern="1200">
                <a:solidFill>
                  <a:srgbClr val="003864"/>
                </a:solidFill>
                <a:latin typeface="Calisto MT"/>
                <a:ea typeface="+mj-ea"/>
                <a:cs typeface="Calisto MT"/>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0033CC"/>
                </a:solidFill>
                <a:effectLst/>
                <a:uLnTx/>
                <a:uFillTx/>
                <a:latin typeface="Arial Black" panose="020B0A04020102020204" pitchFamily="34" charset="0"/>
                <a:cs typeface="+mj-cs"/>
              </a:rPr>
              <a:t>Eosinophilic driven asthma patient features</a:t>
            </a:r>
            <a:endParaRPr kumimoji="0" lang="it-IT" b="1" i="0" u="none" strike="noStrike" kern="1200" cap="none" spc="0" normalizeH="0" baseline="0" noProof="0" dirty="0">
              <a:ln>
                <a:noFill/>
              </a:ln>
              <a:solidFill>
                <a:srgbClr val="0033CC"/>
              </a:solidFill>
              <a:effectLst/>
              <a:uLnTx/>
              <a:uFillTx/>
              <a:latin typeface="Arial Black" panose="020B0A04020102020204" pitchFamily="34" charset="0"/>
              <a:cs typeface="+mj-cs"/>
            </a:endParaRPr>
          </a:p>
        </p:txBody>
      </p:sp>
    </p:spTree>
    <p:extLst>
      <p:ext uri="{BB962C8B-B14F-4D97-AF65-F5344CB8AC3E}">
        <p14:creationId xmlns:p14="http://schemas.microsoft.com/office/powerpoint/2010/main" val="1116099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75BE762-CA78-4839-9658-50711A7DF4DD}"/>
              </a:ext>
            </a:extLst>
          </p:cNvPr>
          <p:cNvGrpSpPr>
            <a:grpSpLocks noChangeAspect="1"/>
          </p:cNvGrpSpPr>
          <p:nvPr/>
        </p:nvGrpSpPr>
        <p:grpSpPr bwMode="auto">
          <a:xfrm>
            <a:off x="365760" y="832166"/>
            <a:ext cx="11643360" cy="5511146"/>
            <a:chOff x="416" y="0"/>
            <a:chExt cx="6848" cy="4320"/>
          </a:xfrm>
        </p:grpSpPr>
        <p:sp>
          <p:nvSpPr>
            <p:cNvPr id="4" name="AutoShape 3">
              <a:extLst>
                <a:ext uri="{FF2B5EF4-FFF2-40B4-BE49-F238E27FC236}">
                  <a16:creationId xmlns:a16="http://schemas.microsoft.com/office/drawing/2014/main" id="{548F0AD2-77D3-44D0-883A-F7D4BBB13995}"/>
                </a:ext>
              </a:extLst>
            </p:cNvPr>
            <p:cNvSpPr>
              <a:spLocks noChangeAspect="1" noChangeArrowheads="1" noTextEdit="1"/>
            </p:cNvSpPr>
            <p:nvPr/>
          </p:nvSpPr>
          <p:spPr bwMode="auto">
            <a:xfrm>
              <a:off x="416" y="0"/>
              <a:ext cx="684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07" tIns="45604" rIns="91207" bIns="45604" numCol="1" anchor="t" anchorCtr="0" compatLnSpc="1">
              <a:prstTxWarp prst="textNoShape">
                <a:avLst/>
              </a:prstTxWarp>
            </a:bodyPr>
            <a:lstStyle/>
            <a:p>
              <a:endParaRPr lang="it-IT" sz="1795"/>
            </a:p>
          </p:txBody>
        </p:sp>
        <p:pic>
          <p:nvPicPr>
            <p:cNvPr id="4101" name="Picture 5">
              <a:extLst>
                <a:ext uri="{FF2B5EF4-FFF2-40B4-BE49-F238E27FC236}">
                  <a16:creationId xmlns:a16="http://schemas.microsoft.com/office/drawing/2014/main" id="{A55B71E8-79CF-41C3-8C38-17CE9A4C69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1" t="1600" r="884" b="1018"/>
            <a:stretch/>
          </p:blipFill>
          <p:spPr bwMode="auto">
            <a:xfrm>
              <a:off x="492" y="70"/>
              <a:ext cx="6716" cy="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Rettangolo 4">
            <a:extLst>
              <a:ext uri="{FF2B5EF4-FFF2-40B4-BE49-F238E27FC236}">
                <a16:creationId xmlns:a16="http://schemas.microsoft.com/office/drawing/2014/main" id="{9C30C65D-F33F-4F4A-A257-5EF2F5CA1499}"/>
              </a:ext>
            </a:extLst>
          </p:cNvPr>
          <p:cNvSpPr/>
          <p:nvPr/>
        </p:nvSpPr>
        <p:spPr>
          <a:xfrm>
            <a:off x="2204153" y="241384"/>
            <a:ext cx="7554056" cy="460767"/>
          </a:xfrm>
          <a:prstGeom prst="rect">
            <a:avLst/>
          </a:prstGeom>
          <a:effectLst>
            <a:outerShdw blurRad="50800" dist="38100" dir="5400000" algn="t" rotWithShape="0">
              <a:prstClr val="black">
                <a:alpha val="40000"/>
              </a:prstClr>
            </a:outerShdw>
          </a:effectLst>
        </p:spPr>
        <p:txBody>
          <a:bodyPr wrap="none">
            <a:spAutoFit/>
          </a:bodyPr>
          <a:lstStyle/>
          <a:p>
            <a:r>
              <a:rPr lang="en-US" sz="2394" dirty="0">
                <a:solidFill>
                  <a:srgbClr val="0000FF"/>
                </a:solidFill>
                <a:latin typeface="Arial Black" panose="020B0A04020102020204" pitchFamily="34" charset="0"/>
              </a:rPr>
              <a:t>Mode of action of </a:t>
            </a:r>
            <a:r>
              <a:rPr lang="en-US" sz="2394" dirty="0" err="1">
                <a:solidFill>
                  <a:srgbClr val="0000FF"/>
                </a:solidFill>
                <a:latin typeface="Arial Black" panose="020B0A04020102020204" pitchFamily="34" charset="0"/>
              </a:rPr>
              <a:t>antieosinophil</a:t>
            </a:r>
            <a:r>
              <a:rPr lang="en-US" sz="2394" dirty="0">
                <a:solidFill>
                  <a:srgbClr val="0000FF"/>
                </a:solidFill>
                <a:latin typeface="Arial Black" panose="020B0A04020102020204" pitchFamily="34" charset="0"/>
              </a:rPr>
              <a:t> biologicals</a:t>
            </a:r>
            <a:endParaRPr lang="it-IT" sz="2394" dirty="0">
              <a:solidFill>
                <a:srgbClr val="0000FF"/>
              </a:solidFill>
              <a:latin typeface="Arial Black" panose="020B0A04020102020204" pitchFamily="34" charset="0"/>
            </a:endParaRPr>
          </a:p>
        </p:txBody>
      </p:sp>
      <p:sp>
        <p:nvSpPr>
          <p:cNvPr id="7" name="Rettangolo 6">
            <a:extLst>
              <a:ext uri="{FF2B5EF4-FFF2-40B4-BE49-F238E27FC236}">
                <a16:creationId xmlns:a16="http://schemas.microsoft.com/office/drawing/2014/main" id="{85420FA6-5132-4920-B9F4-1DBEB28F86E1}"/>
              </a:ext>
            </a:extLst>
          </p:cNvPr>
          <p:cNvSpPr/>
          <p:nvPr/>
        </p:nvSpPr>
        <p:spPr>
          <a:xfrm>
            <a:off x="205896" y="6450180"/>
            <a:ext cx="4046301" cy="337913"/>
          </a:xfrm>
          <a:prstGeom prst="rect">
            <a:avLst/>
          </a:prstGeom>
        </p:spPr>
        <p:txBody>
          <a:bodyPr wrap="none">
            <a:spAutoFit/>
          </a:bodyPr>
          <a:lstStyle/>
          <a:p>
            <a:r>
              <a:rPr lang="it-IT" sz="1463" b="1" dirty="0" err="1">
                <a:latin typeface="Times New Roman" panose="02020603050405020304" pitchFamily="18" charset="0"/>
                <a:cs typeface="Times New Roman" panose="02020603050405020304" pitchFamily="18" charset="0"/>
              </a:rPr>
              <a:t>Novosad</a:t>
            </a:r>
            <a:r>
              <a:rPr lang="it-IT" sz="1463" b="1" dirty="0">
                <a:latin typeface="Times New Roman" panose="02020603050405020304" pitchFamily="18" charset="0"/>
                <a:cs typeface="Times New Roman" panose="02020603050405020304" pitchFamily="18" charset="0"/>
              </a:rPr>
              <a:t> J, et al. </a:t>
            </a:r>
            <a:r>
              <a:rPr lang="it-IT" sz="1463" b="1" i="1" dirty="0" err="1">
                <a:latin typeface="Times New Roman" panose="02020603050405020304" pitchFamily="18" charset="0"/>
                <a:cs typeface="Times New Roman" panose="02020603050405020304" pitchFamily="18" charset="0"/>
              </a:rPr>
              <a:t>Int</a:t>
            </a:r>
            <a:r>
              <a:rPr lang="it-IT" sz="1463" b="1" i="1" dirty="0">
                <a:latin typeface="Times New Roman" panose="02020603050405020304" pitchFamily="18" charset="0"/>
                <a:cs typeface="Times New Roman" panose="02020603050405020304" pitchFamily="18" charset="0"/>
              </a:rPr>
              <a:t> J </a:t>
            </a:r>
            <a:r>
              <a:rPr lang="it-IT" sz="1463" b="1" i="1" dirty="0" err="1">
                <a:latin typeface="Times New Roman" panose="02020603050405020304" pitchFamily="18" charset="0"/>
                <a:cs typeface="Times New Roman" panose="02020603050405020304" pitchFamily="18" charset="0"/>
              </a:rPr>
              <a:t>Mol</a:t>
            </a:r>
            <a:r>
              <a:rPr lang="it-IT" sz="1463" b="1" i="1" dirty="0">
                <a:latin typeface="Times New Roman" panose="02020603050405020304" pitchFamily="18" charset="0"/>
                <a:cs typeface="Times New Roman" panose="02020603050405020304" pitchFamily="18" charset="0"/>
              </a:rPr>
              <a:t> Sci</a:t>
            </a:r>
            <a:r>
              <a:rPr lang="it-IT" sz="1463" b="1" dirty="0">
                <a:latin typeface="Times New Roman" panose="02020603050405020304" pitchFamily="18" charset="0"/>
                <a:cs typeface="Times New Roman" panose="02020603050405020304" pitchFamily="18" charset="0"/>
              </a:rPr>
              <a:t>. 2023;24(6):5716</a:t>
            </a:r>
            <a:r>
              <a:rPr lang="it-IT" sz="1596" dirty="0"/>
              <a:t>. </a:t>
            </a:r>
          </a:p>
        </p:txBody>
      </p:sp>
    </p:spTree>
    <p:extLst>
      <p:ext uri="{BB962C8B-B14F-4D97-AF65-F5344CB8AC3E}">
        <p14:creationId xmlns:p14="http://schemas.microsoft.com/office/powerpoint/2010/main" val="157193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0BA8B05-86CC-FB72-1686-8C49A11BDFF6}"/>
              </a:ext>
            </a:extLst>
          </p:cNvPr>
          <p:cNvSpPr txBox="1"/>
          <p:nvPr/>
        </p:nvSpPr>
        <p:spPr>
          <a:xfrm>
            <a:off x="484632" y="307771"/>
            <a:ext cx="11707368" cy="830997"/>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en-US" sz="2400" b="1" dirty="0" err="1">
                <a:solidFill>
                  <a:srgbClr val="0033CC"/>
                </a:solidFill>
                <a:latin typeface="Arial Black" panose="020B0A04020102020204" pitchFamily="34" charset="0"/>
              </a:rPr>
              <a:t>Precisione</a:t>
            </a:r>
            <a:r>
              <a:rPr lang="en-US" sz="2400" b="1" dirty="0">
                <a:solidFill>
                  <a:srgbClr val="0033CC"/>
                </a:solidFill>
                <a:latin typeface="Arial Black" panose="020B0A04020102020204" pitchFamily="34" charset="0"/>
              </a:rPr>
              <a:t> </a:t>
            </a:r>
            <a:r>
              <a:rPr lang="en-US" sz="2400" b="1" dirty="0" err="1">
                <a:solidFill>
                  <a:srgbClr val="0033CC"/>
                </a:solidFill>
                <a:latin typeface="Arial Black" panose="020B0A04020102020204" pitchFamily="34" charset="0"/>
              </a:rPr>
              <a:t>biologica</a:t>
            </a:r>
            <a:r>
              <a:rPr lang="en-US" sz="2400" b="1" dirty="0">
                <a:solidFill>
                  <a:srgbClr val="0033CC"/>
                </a:solidFill>
                <a:latin typeface="Arial Black" panose="020B0A04020102020204" pitchFamily="34" charset="0"/>
              </a:rPr>
              <a:t>: target </a:t>
            </a:r>
            <a:r>
              <a:rPr lang="en-US" sz="2400" b="1" dirty="0" err="1">
                <a:solidFill>
                  <a:srgbClr val="0033CC"/>
                </a:solidFill>
                <a:latin typeface="Arial Black" panose="020B0A04020102020204" pitchFamily="34" charset="0"/>
              </a:rPr>
              <a:t>recettoriale</a:t>
            </a:r>
            <a:r>
              <a:rPr lang="en-US" sz="2400" b="1" dirty="0">
                <a:solidFill>
                  <a:srgbClr val="0033CC"/>
                </a:solidFill>
                <a:latin typeface="Arial Black" panose="020B0A04020102020204" pitchFamily="34" charset="0"/>
              </a:rPr>
              <a:t> Vs. target </a:t>
            </a:r>
            <a:r>
              <a:rPr lang="en-US" sz="2400" b="1" dirty="0" err="1">
                <a:solidFill>
                  <a:srgbClr val="0033CC"/>
                </a:solidFill>
                <a:latin typeface="Arial Black" panose="020B0A04020102020204" pitchFamily="34" charset="0"/>
              </a:rPr>
              <a:t>citochinico</a:t>
            </a:r>
            <a:br>
              <a:rPr lang="en-US" sz="2400" b="1" dirty="0">
                <a:solidFill>
                  <a:srgbClr val="0033CC"/>
                </a:solidFill>
                <a:latin typeface="Arial Black" panose="020B0A04020102020204" pitchFamily="34" charset="0"/>
              </a:rPr>
            </a:br>
            <a:endParaRPr lang="it-IT" sz="2400" b="1" dirty="0">
              <a:solidFill>
                <a:srgbClr val="0033CC"/>
              </a:solidFill>
              <a:latin typeface="Arial Black" panose="020B0A04020102020204" pitchFamily="34" charset="0"/>
            </a:endParaRPr>
          </a:p>
        </p:txBody>
      </p:sp>
      <p:pic>
        <p:nvPicPr>
          <p:cNvPr id="5" name="Immagine 4">
            <a:extLst>
              <a:ext uri="{FF2B5EF4-FFF2-40B4-BE49-F238E27FC236}">
                <a16:creationId xmlns:a16="http://schemas.microsoft.com/office/drawing/2014/main" id="{03DE7989-25A0-2FDC-528D-1D89BB31AF3A}"/>
              </a:ext>
            </a:extLst>
          </p:cNvPr>
          <p:cNvPicPr>
            <a:picLocks noChangeAspect="1"/>
          </p:cNvPicPr>
          <p:nvPr/>
        </p:nvPicPr>
        <p:blipFill>
          <a:blip r:embed="rId2"/>
          <a:stretch>
            <a:fillRect/>
          </a:stretch>
        </p:blipFill>
        <p:spPr>
          <a:xfrm>
            <a:off x="0" y="1117600"/>
            <a:ext cx="12192000" cy="5338618"/>
          </a:xfrm>
          <a:prstGeom prst="rect">
            <a:avLst/>
          </a:prstGeom>
        </p:spPr>
      </p:pic>
    </p:spTree>
    <p:extLst>
      <p:ext uri="{BB962C8B-B14F-4D97-AF65-F5344CB8AC3E}">
        <p14:creationId xmlns:p14="http://schemas.microsoft.com/office/powerpoint/2010/main" val="94465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986A2BC4-34FD-D3FB-108F-70EFD6F75262}"/>
              </a:ext>
            </a:extLst>
          </p:cNvPr>
          <p:cNvPicPr>
            <a:picLocks noChangeAspect="1"/>
          </p:cNvPicPr>
          <p:nvPr/>
        </p:nvPicPr>
        <p:blipFill rotWithShape="1">
          <a:blip r:embed="rId3"/>
          <a:srcRect l="6904"/>
          <a:stretch/>
        </p:blipFill>
        <p:spPr>
          <a:xfrm>
            <a:off x="474434" y="1808514"/>
            <a:ext cx="4429463" cy="4530803"/>
          </a:xfrm>
          <a:prstGeom prst="ellipse">
            <a:avLst/>
          </a:prstGeom>
        </p:spPr>
      </p:pic>
      <p:sp>
        <p:nvSpPr>
          <p:cNvPr id="5" name="Titolo 4">
            <a:extLst>
              <a:ext uri="{FF2B5EF4-FFF2-40B4-BE49-F238E27FC236}">
                <a16:creationId xmlns:a16="http://schemas.microsoft.com/office/drawing/2014/main" id="{900F0E48-7A21-2146-CA20-34FD4A566F45}"/>
              </a:ext>
            </a:extLst>
          </p:cNvPr>
          <p:cNvSpPr>
            <a:spLocks noGrp="1"/>
          </p:cNvSpPr>
          <p:nvPr>
            <p:ph type="title"/>
          </p:nvPr>
        </p:nvSpPr>
        <p:spPr>
          <a:xfrm>
            <a:off x="1357832" y="90669"/>
            <a:ext cx="10515600" cy="1325563"/>
          </a:xfrm>
          <a:effectLst>
            <a:outerShdw blurRad="50800" dist="38100" dir="5400000" algn="t" rotWithShape="0">
              <a:prstClr val="black">
                <a:alpha val="40000"/>
              </a:prstClr>
            </a:outerShdw>
          </a:effectLst>
        </p:spPr>
        <p:txBody>
          <a:bodyPr>
            <a:noAutofit/>
          </a:bodyPr>
          <a:lstStyle/>
          <a:p>
            <a:r>
              <a:rPr lang="en-US" sz="3200" b="1" dirty="0">
                <a:solidFill>
                  <a:srgbClr val="0033CC"/>
                </a:solidFill>
                <a:latin typeface="Arial Black" panose="020B0A04020102020204" pitchFamily="34" charset="0"/>
              </a:rPr>
              <a:t>There is more beyond eosinophils killing…</a:t>
            </a:r>
            <a:br>
              <a:rPr lang="en-US" sz="3200" b="1" dirty="0">
                <a:solidFill>
                  <a:srgbClr val="0033CC"/>
                </a:solidFill>
                <a:latin typeface="Arial Black" panose="020B0A04020102020204" pitchFamily="34" charset="0"/>
              </a:rPr>
            </a:br>
            <a:endParaRPr lang="it-IT" sz="3200" b="1" dirty="0">
              <a:solidFill>
                <a:srgbClr val="0033CC"/>
              </a:solidFill>
              <a:latin typeface="Arial Black" panose="020B0A04020102020204" pitchFamily="34" charset="0"/>
            </a:endParaRPr>
          </a:p>
        </p:txBody>
      </p:sp>
      <p:sp>
        <p:nvSpPr>
          <p:cNvPr id="8" name="Segnaposto testo 7">
            <a:extLst>
              <a:ext uri="{FF2B5EF4-FFF2-40B4-BE49-F238E27FC236}">
                <a16:creationId xmlns:a16="http://schemas.microsoft.com/office/drawing/2014/main" id="{8BE56F40-D4E4-46DB-F127-CB3BDCB7FB2F}"/>
              </a:ext>
            </a:extLst>
          </p:cNvPr>
          <p:cNvSpPr>
            <a:spLocks noGrp="1"/>
          </p:cNvSpPr>
          <p:nvPr>
            <p:ph type="body" sz="quarter" idx="111"/>
          </p:nvPr>
        </p:nvSpPr>
        <p:spPr>
          <a:xfrm>
            <a:off x="497481" y="6135020"/>
            <a:ext cx="11450277" cy="561048"/>
          </a:xfrm>
        </p:spPr>
        <p:txBody>
          <a:bodyPr vert="horz" lIns="0" tIns="0" rIns="0" bIns="0" rtlCol="0" anchor="b" anchorCtr="0">
            <a:noAutofit/>
          </a:bodyPr>
          <a:lstStyle/>
          <a:p>
            <a:pPr algn="r"/>
            <a:r>
              <a:rPr lang="en-US" sz="1600" b="1" dirty="0" err="1">
                <a:latin typeface="Times New Roman" panose="02020603050405020304" pitchFamily="18" charset="0"/>
                <a:cs typeface="Times New Roman" panose="02020603050405020304" pitchFamily="18" charset="0"/>
              </a:rPr>
              <a:t>Dagher</a:t>
            </a:r>
            <a:r>
              <a:rPr lang="en-US" sz="1600" b="1" dirty="0">
                <a:latin typeface="Times New Roman" panose="02020603050405020304" pitchFamily="18" charset="0"/>
                <a:cs typeface="Times New Roman" panose="02020603050405020304" pitchFamily="18" charset="0"/>
              </a:rPr>
              <a:t> R, et al. </a:t>
            </a:r>
            <a:r>
              <a:rPr lang="en-US" sz="1600" b="1" i="1" dirty="0" err="1">
                <a:latin typeface="Times New Roman" panose="02020603050405020304" pitchFamily="18" charset="0"/>
                <a:cs typeface="Times New Roman" panose="02020603050405020304" pitchFamily="18" charset="0"/>
              </a:rPr>
              <a:t>Eur</a:t>
            </a:r>
            <a:r>
              <a:rPr lang="en-US" sz="1600" b="1" i="1" dirty="0">
                <a:latin typeface="Times New Roman" panose="02020603050405020304" pitchFamily="18" charset="0"/>
                <a:cs typeface="Times New Roman" panose="02020603050405020304" pitchFamily="18" charset="0"/>
              </a:rPr>
              <a:t> Respir J. </a:t>
            </a:r>
            <a:r>
              <a:rPr lang="en-US" sz="1600" b="1" dirty="0">
                <a:latin typeface="Times New Roman" panose="02020603050405020304" pitchFamily="18" charset="0"/>
                <a:cs typeface="Times New Roman" panose="02020603050405020304" pitchFamily="18" charset="0"/>
              </a:rPr>
              <a:t>2022;59:2004306.</a:t>
            </a:r>
          </a:p>
        </p:txBody>
      </p:sp>
      <p:sp>
        <p:nvSpPr>
          <p:cNvPr id="3" name="CasellaDiTesto 2">
            <a:extLst>
              <a:ext uri="{FF2B5EF4-FFF2-40B4-BE49-F238E27FC236}">
                <a16:creationId xmlns:a16="http://schemas.microsoft.com/office/drawing/2014/main" id="{FEF40E5D-5277-37BA-429E-8F3A92B88E86}"/>
              </a:ext>
            </a:extLst>
          </p:cNvPr>
          <p:cNvSpPr txBox="1"/>
          <p:nvPr/>
        </p:nvSpPr>
        <p:spPr>
          <a:xfrm>
            <a:off x="6220280" y="1599853"/>
            <a:ext cx="5497286" cy="4893647"/>
          </a:xfrm>
          <a:prstGeom prst="rect">
            <a:avLst/>
          </a:prstGeom>
          <a:noFill/>
        </p:spPr>
        <p:txBody>
          <a:bodyPr wrap="square">
            <a:spAutoFit/>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31F20"/>
                </a:solidFill>
                <a:effectLst/>
                <a:uLnTx/>
                <a:uFillTx/>
                <a:latin typeface="AdvTT7e2c4963"/>
                <a:ea typeface="+mn-ea"/>
                <a:cs typeface="+mn-cs"/>
              </a:rPr>
              <a:t>1) </a:t>
            </a:r>
            <a:r>
              <a:rPr kumimoji="0" lang="en-US" sz="2000" b="1" i="0" u="none" strike="noStrike" kern="1200" cap="none" spc="0" normalizeH="0" baseline="0" noProof="0" dirty="0">
                <a:ln>
                  <a:noFill/>
                </a:ln>
                <a:solidFill>
                  <a:srgbClr val="231F20"/>
                </a:solidFill>
                <a:effectLst/>
                <a:uLnTx/>
                <a:uFillTx/>
                <a:latin typeface="AdvTT7e2c4963"/>
                <a:ea typeface="+mn-ea"/>
                <a:cs typeface="+mn-cs"/>
              </a:rPr>
              <a:t>ADCC: </a:t>
            </a:r>
            <a:r>
              <a:rPr kumimoji="0" lang="it-IT" sz="1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mediante una </a:t>
            </a:r>
            <a:r>
              <a:rPr kumimoji="0" lang="it-IT" sz="1800" b="1" i="1" u="none" strike="noStrike" kern="1200" cap="none" spc="0" normalizeH="0" baseline="0" noProof="0" dirty="0">
                <a:ln>
                  <a:noFill/>
                </a:ln>
                <a:solidFill>
                  <a:srgbClr val="231F20"/>
                </a:solidFill>
                <a:effectLst/>
                <a:uLnTx/>
                <a:uFillTx/>
                <a:latin typeface="AdvTT7e2c4963"/>
                <a:ea typeface="+mn-ea"/>
                <a:cs typeface="+mn-cs"/>
              </a:rPr>
              <a:t>citotossicità cellulo-mediata anticorpo-dipendente </a:t>
            </a:r>
            <a:r>
              <a:rPr kumimoji="0" lang="it-IT" sz="1800"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potenziata, riduce l’infiammazione </a:t>
            </a:r>
            <a:r>
              <a:rPr kumimoji="0" lang="it-IT" sz="1800" b="0"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eosinofilica</a:t>
            </a:r>
            <a:r>
              <a:rPr kumimoji="0" lang="it-IT" sz="1800" b="1" i="0" u="none" strike="noStrike" kern="0" cap="none" spc="0" normalizeH="0" baseline="0" noProof="0" dirty="0">
                <a:ln>
                  <a:noFill/>
                </a:ln>
                <a:solidFill>
                  <a:prstClr val="black">
                    <a:lumMod val="50000"/>
                  </a:prstClr>
                </a:solidFill>
                <a:effectLst/>
                <a:uLnTx/>
                <a:uFillTx/>
                <a:latin typeface="Arial" panose="020B0604020202020204" pitchFamily="34" charset="0"/>
                <a:ea typeface="+mn-ea"/>
                <a:cs typeface="Arial" panose="020B0604020202020204" pitchFamily="34" charset="0"/>
              </a:rPr>
              <a:t> </a:t>
            </a:r>
            <a:r>
              <a:rPr kumimoji="0" lang="it-IT" sz="1800" b="0" i="0" u="none" strike="noStrike" kern="0" cap="none" spc="0" normalizeH="0" baseline="0" noProof="0" dirty="0">
                <a:ln>
                  <a:noFill/>
                </a:ln>
                <a:solidFill>
                  <a:prstClr val="black">
                    <a:lumMod val="50000"/>
                  </a:prstClr>
                </a:solidFill>
                <a:effectLst/>
                <a:uLnTx/>
                <a:uFillTx/>
                <a:latin typeface="Arial" panose="020B0604020202020204" pitchFamily="34" charset="0"/>
                <a:ea typeface="+mn-ea"/>
                <a:cs typeface="Arial" panose="020B0604020202020204" pitchFamily="34" charset="0"/>
              </a:rPr>
              <a:t>determinando apoptosi degli eosinofili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31F20"/>
                </a:solidFill>
                <a:effectLst/>
                <a:uLnTx/>
                <a:uFillTx/>
                <a:latin typeface="AdvTT7e2c4963"/>
                <a:ea typeface="+mn-ea"/>
                <a:cs typeface="+mn-cs"/>
              </a:rPr>
              <a:t>2) </a:t>
            </a:r>
            <a:r>
              <a:rPr kumimoji="0" lang="en-US" sz="2000" b="1" i="0" u="none" strike="noStrike" kern="1200" cap="none" spc="0" normalizeH="0" baseline="0" noProof="0" dirty="0">
                <a:ln>
                  <a:noFill/>
                </a:ln>
                <a:solidFill>
                  <a:srgbClr val="231F20"/>
                </a:solidFill>
                <a:effectLst/>
                <a:uLnTx/>
                <a:uFillTx/>
                <a:latin typeface="AdvTT7e2c4963"/>
                <a:ea typeface="+mn-ea"/>
                <a:cs typeface="+mn-cs"/>
              </a:rPr>
              <a:t>ADCP: </a:t>
            </a:r>
            <a:r>
              <a:rPr kumimoji="0" lang="en-US" sz="1800" b="1" i="1" u="none" strike="noStrike" kern="1200" cap="none" spc="0" normalizeH="0" baseline="0" noProof="0" dirty="0" err="1">
                <a:ln>
                  <a:noFill/>
                </a:ln>
                <a:solidFill>
                  <a:srgbClr val="231F20"/>
                </a:solidFill>
                <a:effectLst/>
                <a:uLnTx/>
                <a:uFillTx/>
                <a:latin typeface="AdvTT7e2c4963"/>
                <a:ea typeface="+mn-ea"/>
                <a:cs typeface="+mn-cs"/>
              </a:rPr>
              <a:t>fagocitosi</a:t>
            </a:r>
            <a:r>
              <a:rPr kumimoji="0" lang="en-US" sz="1800" b="1" i="1" u="none" strike="noStrike" kern="1200" cap="none" spc="0" normalizeH="0" baseline="0" noProof="0" dirty="0">
                <a:ln>
                  <a:noFill/>
                </a:ln>
                <a:solidFill>
                  <a:srgbClr val="231F20"/>
                </a:solidFill>
                <a:effectLst/>
                <a:uLnTx/>
                <a:uFillTx/>
                <a:latin typeface="AdvTT7e2c4963"/>
                <a:ea typeface="+mn-ea"/>
                <a:cs typeface="+mn-cs"/>
              </a:rPr>
              <a:t> </a:t>
            </a:r>
            <a:r>
              <a:rPr kumimoji="0" lang="en-US" sz="1800" b="1" i="1" u="none" strike="noStrike" kern="1200" cap="none" spc="0" normalizeH="0" baseline="0" noProof="0" dirty="0" err="1">
                <a:ln>
                  <a:noFill/>
                </a:ln>
                <a:solidFill>
                  <a:srgbClr val="231F20"/>
                </a:solidFill>
                <a:effectLst/>
                <a:uLnTx/>
                <a:uFillTx/>
                <a:latin typeface="AdvTT7e2c4963"/>
                <a:ea typeface="+mn-ea"/>
                <a:cs typeface="+mn-cs"/>
              </a:rPr>
              <a:t>cellulare</a:t>
            </a:r>
            <a:r>
              <a:rPr kumimoji="0" lang="en-US" sz="1800" b="1" i="1" u="none" strike="noStrike" kern="1200" cap="none" spc="0" normalizeH="0" baseline="0" noProof="0" dirty="0">
                <a:ln>
                  <a:noFill/>
                </a:ln>
                <a:solidFill>
                  <a:srgbClr val="231F20"/>
                </a:solidFill>
                <a:effectLst/>
                <a:uLnTx/>
                <a:uFillTx/>
                <a:latin typeface="AdvTT7e2c4963"/>
                <a:ea typeface="+mn-ea"/>
                <a:cs typeface="+mn-cs"/>
              </a:rPr>
              <a:t> </a:t>
            </a:r>
            <a:r>
              <a:rPr kumimoji="0" lang="en-US" sz="1800" b="1" i="1" u="none" strike="noStrike" kern="1200" cap="none" spc="0" normalizeH="0" baseline="0" noProof="0" dirty="0" err="1">
                <a:ln>
                  <a:noFill/>
                </a:ln>
                <a:solidFill>
                  <a:srgbClr val="231F20"/>
                </a:solidFill>
                <a:effectLst/>
                <a:uLnTx/>
                <a:uFillTx/>
                <a:latin typeface="AdvTT7e2c4963"/>
                <a:ea typeface="+mn-ea"/>
                <a:cs typeface="+mn-cs"/>
              </a:rPr>
              <a:t>anticorpo</a:t>
            </a:r>
            <a:r>
              <a:rPr kumimoji="0" lang="en-US" sz="1800" b="1" i="1" u="none" strike="noStrike" kern="1200" cap="none" spc="0" normalizeH="0" baseline="0" noProof="0" dirty="0">
                <a:ln>
                  <a:noFill/>
                </a:ln>
                <a:solidFill>
                  <a:srgbClr val="231F20"/>
                </a:solidFill>
                <a:effectLst/>
                <a:uLnTx/>
                <a:uFillTx/>
                <a:latin typeface="AdvTT7e2c4963"/>
                <a:ea typeface="+mn-ea"/>
                <a:cs typeface="+mn-cs"/>
              </a:rPr>
              <a:t> </a:t>
            </a:r>
            <a:r>
              <a:rPr kumimoji="0" lang="en-US" sz="1800" b="1" i="1" u="none" strike="noStrike" kern="1200" cap="none" spc="0" normalizeH="0" baseline="0" noProof="0" dirty="0" err="1">
                <a:ln>
                  <a:noFill/>
                </a:ln>
                <a:solidFill>
                  <a:srgbClr val="231F20"/>
                </a:solidFill>
                <a:effectLst/>
                <a:uLnTx/>
                <a:uFillTx/>
                <a:latin typeface="AdvTT7e2c4963"/>
                <a:ea typeface="+mn-ea"/>
                <a:cs typeface="+mn-cs"/>
              </a:rPr>
              <a:t>dipendente</a:t>
            </a:r>
            <a:r>
              <a:rPr kumimoji="0" lang="en-US" sz="1800" b="0" i="1" u="none" strike="noStrike" kern="1200" cap="none" spc="0" normalizeH="0" baseline="0" noProof="0" dirty="0">
                <a:ln>
                  <a:noFill/>
                </a:ln>
                <a:solidFill>
                  <a:srgbClr val="231F20"/>
                </a:solidFill>
                <a:effectLst/>
                <a:uLnTx/>
                <a:uFillTx/>
                <a:latin typeface="AdvTT7e2c4963"/>
                <a:ea typeface="+mn-ea"/>
                <a:cs typeface="+mn-cs"/>
              </a:rPr>
              <a:t>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nel</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quale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benralizumab</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promuove</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la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fagocitosi</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da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parte</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dei</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macrofagi</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che</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promuovono</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l’eliminazione</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degli</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eosinofili</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31F20"/>
                </a:solidFill>
                <a:effectLst/>
                <a:uLnTx/>
                <a:uFillTx/>
                <a:latin typeface="AdvTT7e2c4963"/>
                <a:ea typeface="+mn-ea"/>
                <a:cs typeface="+mn-cs"/>
              </a:rPr>
              <a:t>3)</a:t>
            </a:r>
            <a:r>
              <a:rPr kumimoji="0" lang="it-IT" sz="1800" b="1" i="0" u="none" strike="noStrike" kern="1200" cap="none" spc="0" normalizeH="0" baseline="0" noProof="0" dirty="0">
                <a:ln>
                  <a:noFill/>
                </a:ln>
                <a:solidFill>
                  <a:prstClr val="black"/>
                </a:solidFill>
                <a:effectLst/>
                <a:uLnTx/>
                <a:uFillTx/>
                <a:latin typeface="Aptos" panose="02110004020202020204"/>
                <a:ea typeface="+mn-ea"/>
                <a:cs typeface="+mn-cs"/>
              </a:rPr>
              <a:t> TNF/TNFR1</a:t>
            </a:r>
            <a:r>
              <a:rPr kumimoji="0" lang="it-IT" sz="20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it-IT" sz="1800" b="1" i="1" u="none" strike="noStrike" kern="1200" cap="none" spc="0" normalizeH="0" baseline="0" noProof="0" dirty="0">
                <a:ln>
                  <a:noFill/>
                </a:ln>
                <a:solidFill>
                  <a:srgbClr val="231F20"/>
                </a:solidFill>
                <a:effectLst/>
                <a:uLnTx/>
                <a:uFillTx/>
                <a:latin typeface="AdvTT7e2c4963"/>
                <a:ea typeface="+mn-ea"/>
                <a:cs typeface="+mn-cs"/>
              </a:rPr>
              <a:t>mediated </a:t>
            </a:r>
            <a:r>
              <a:rPr kumimoji="0" lang="it-IT" sz="1800" b="1" i="1" u="none" strike="noStrike" kern="1200" cap="none" spc="0" normalizeH="0" baseline="0" noProof="0" dirty="0" err="1">
                <a:ln>
                  <a:noFill/>
                </a:ln>
                <a:solidFill>
                  <a:srgbClr val="231F20"/>
                </a:solidFill>
                <a:effectLst/>
                <a:uLnTx/>
                <a:uFillTx/>
                <a:latin typeface="AdvTT7e2c4963"/>
                <a:ea typeface="+mn-ea"/>
                <a:cs typeface="+mn-cs"/>
              </a:rPr>
              <a:t>eosinophil</a:t>
            </a:r>
            <a:r>
              <a:rPr kumimoji="0" lang="it-IT" sz="1800" b="1" i="1" u="none" strike="noStrike" kern="1200" cap="none" spc="0" normalizeH="0" baseline="0" noProof="0" dirty="0">
                <a:ln>
                  <a:noFill/>
                </a:ln>
                <a:solidFill>
                  <a:srgbClr val="231F20"/>
                </a:solidFill>
                <a:effectLst/>
                <a:uLnTx/>
                <a:uFillTx/>
                <a:latin typeface="AdvTT7e2c4963"/>
                <a:ea typeface="+mn-ea"/>
                <a:cs typeface="+mn-cs"/>
              </a:rPr>
              <a:t> </a:t>
            </a:r>
            <a:r>
              <a:rPr kumimoji="0" lang="it-IT" sz="1800" b="1" i="1" u="none" strike="noStrike" kern="1200" cap="none" spc="0" normalizeH="0" baseline="0" noProof="0" dirty="0" err="1">
                <a:ln>
                  <a:noFill/>
                </a:ln>
                <a:solidFill>
                  <a:srgbClr val="231F20"/>
                </a:solidFill>
                <a:effectLst/>
                <a:uLnTx/>
                <a:uFillTx/>
                <a:latin typeface="AdvTT7e2c4963"/>
                <a:ea typeface="+mn-ea"/>
                <a:cs typeface="+mn-cs"/>
              </a:rPr>
              <a:t>apoptosis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attivazione cellule NK e conseguente produzione </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di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fattori</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quali</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a:t>
            </a:r>
            <a:r>
              <a:rPr kumimoji="0" lang="en-US" sz="1800" b="0" i="0" u="none" strike="noStrike" kern="1200" cap="none" spc="0" normalizeH="0" baseline="0" noProof="0" dirty="0">
                <a:ln>
                  <a:noFill/>
                </a:ln>
                <a:solidFill>
                  <a:srgbClr val="231F20"/>
                </a:solidFill>
                <a:effectLst/>
                <a:uLnTx/>
                <a:uFillTx/>
                <a:latin typeface="Aptos" panose="02110004020202020204"/>
                <a:ea typeface="+mn-ea"/>
                <a:cs typeface="+mn-cs"/>
              </a:rPr>
              <a:t>IFN-γ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che</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inducono</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una</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citotossicità</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da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parte</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dei</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macrofagi</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con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conseguente</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eliminazione</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di tutte le cellule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apoptotiche</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all’interno</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 del </a:t>
            </a:r>
            <a:r>
              <a:rPr kumimoji="0" lang="en-US" sz="1800" b="0" i="0" u="none" strike="noStrike" kern="1200" cap="none" spc="0" normalizeH="0" baseline="0" noProof="0" dirty="0" err="1">
                <a:ln>
                  <a:noFill/>
                </a:ln>
                <a:solidFill>
                  <a:srgbClr val="231F20"/>
                </a:solidFill>
                <a:effectLst/>
                <a:uLnTx/>
                <a:uFillTx/>
                <a:latin typeface="AdvTT7e2c4963"/>
                <a:ea typeface="+mn-ea"/>
                <a:cs typeface="+mn-cs"/>
              </a:rPr>
              <a:t>sistema</a:t>
            </a:r>
            <a:r>
              <a:rPr kumimoji="0" lang="en-US" sz="1800" b="0" i="0" u="none" strike="noStrike" kern="1200" cap="none" spc="0" normalizeH="0" baseline="0" noProof="0" dirty="0">
                <a:ln>
                  <a:noFill/>
                </a:ln>
                <a:solidFill>
                  <a:srgbClr val="231F20"/>
                </a:solidFill>
                <a:effectLst/>
                <a:uLnTx/>
                <a:uFillTx/>
                <a:latin typeface="AdvTT7e2c4963"/>
                <a:ea typeface="+mn-ea"/>
                <a:cs typeface="+mn-cs"/>
              </a:rPr>
              <a:t>.</a:t>
            </a:r>
            <a:r>
              <a:rPr kumimoji="0" lang="it-IT" sz="1800" b="1" i="0" u="none" strike="noStrike" kern="1200" cap="none" spc="0" normalizeH="0" baseline="0" noProof="0" dirty="0">
                <a:ln>
                  <a:noFill/>
                </a:ln>
                <a:solidFill>
                  <a:srgbClr val="830051"/>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830051"/>
                </a:solidFill>
                <a:effectLst/>
                <a:uLnTx/>
                <a:uFillTx/>
                <a:latin typeface="Calibri" panose="020F0502020204030204"/>
                <a:ea typeface="+mn-ea"/>
                <a:cs typeface="+mn-cs"/>
              </a:rPr>
              <a:t>Il macrofago attivato e l’IFN</a:t>
            </a:r>
            <a:r>
              <a:rPr kumimoji="0" lang="el-GR" sz="1800" b="1" i="0" u="none" strike="noStrike" kern="1200" cap="none" spc="0" normalizeH="0" baseline="0" noProof="0" dirty="0">
                <a:ln>
                  <a:noFill/>
                </a:ln>
                <a:solidFill>
                  <a:srgbClr val="830051"/>
                </a:solidFill>
                <a:effectLst/>
                <a:uLnTx/>
                <a:uFillTx/>
                <a:latin typeface="Calibri" panose="020F0502020204030204"/>
                <a:ea typeface="+mn-ea"/>
                <a:cs typeface="+mn-cs"/>
              </a:rPr>
              <a:t>γ</a:t>
            </a:r>
            <a:r>
              <a:rPr kumimoji="0" lang="it-IT" sz="1800" b="1" i="0" u="none" strike="noStrike" kern="1200" cap="none" spc="0" normalizeH="0" baseline="0" noProof="0" dirty="0">
                <a:ln>
                  <a:noFill/>
                </a:ln>
                <a:solidFill>
                  <a:srgbClr val="830051"/>
                </a:solidFill>
                <a:effectLst/>
                <a:uLnTx/>
                <a:uFillTx/>
                <a:latin typeface="Calibri" panose="020F0502020204030204"/>
                <a:ea typeface="+mn-ea"/>
                <a:cs typeface="+mn-cs"/>
              </a:rPr>
              <a:t> prodotto da NK promuovono il rilascio di TNF</a:t>
            </a:r>
            <a:r>
              <a:rPr kumimoji="0" lang="el-GR" sz="1800" b="1" i="0" u="none" strike="noStrike" kern="1200" cap="none" spc="0" normalizeH="0" baseline="0" noProof="0" dirty="0">
                <a:ln>
                  <a:noFill/>
                </a:ln>
                <a:solidFill>
                  <a:srgbClr val="830051"/>
                </a:solidFill>
                <a:effectLst/>
                <a:uLnTx/>
                <a:uFillTx/>
                <a:latin typeface="Calibri" panose="020F0502020204030204"/>
                <a:ea typeface="+mn-ea"/>
                <a:cs typeface="+mn-cs"/>
              </a:rPr>
              <a:t>α</a:t>
            </a:r>
            <a:r>
              <a:rPr kumimoji="0" lang="it-IT" sz="1800" b="1" i="0" u="none" strike="noStrike" kern="1200" cap="none" spc="0" normalizeH="0" baseline="0" noProof="0" dirty="0">
                <a:ln>
                  <a:noFill/>
                </a:ln>
                <a:solidFill>
                  <a:srgbClr val="830051"/>
                </a:solidFill>
                <a:effectLst/>
                <a:uLnTx/>
                <a:uFillTx/>
                <a:latin typeface="Calibri" panose="020F0502020204030204"/>
                <a:ea typeface="+mn-ea"/>
                <a:cs typeface="+mn-cs"/>
              </a:rPr>
              <a:t>, stimolo </a:t>
            </a:r>
            <a:r>
              <a:rPr kumimoji="0" lang="it-IT" sz="1800" b="1" i="0" u="none" strike="noStrike" kern="1200" cap="none" spc="0" normalizeH="0" baseline="0" noProof="0" dirty="0" err="1">
                <a:ln>
                  <a:noFill/>
                </a:ln>
                <a:solidFill>
                  <a:srgbClr val="830051"/>
                </a:solidFill>
                <a:effectLst/>
                <a:uLnTx/>
                <a:uFillTx/>
                <a:latin typeface="Calibri" panose="020F0502020204030204"/>
                <a:ea typeface="+mn-ea"/>
                <a:cs typeface="+mn-cs"/>
              </a:rPr>
              <a:t>proapoptotico</a:t>
            </a:r>
            <a:r>
              <a:rPr kumimoji="0" lang="it-IT" sz="1800" b="1" i="0" u="none" strike="noStrike" kern="1200" cap="none" spc="0" normalizeH="0" baseline="0" noProof="0" dirty="0">
                <a:ln>
                  <a:noFill/>
                </a:ln>
                <a:solidFill>
                  <a:srgbClr val="830051"/>
                </a:solidFill>
                <a:effectLst/>
                <a:uLnTx/>
                <a:uFillTx/>
                <a:latin typeface="Calibri" panose="020F0502020204030204"/>
                <a:ea typeface="+mn-ea"/>
                <a:cs typeface="+mn-cs"/>
              </a:rPr>
              <a:t> per EOS.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F20"/>
              </a:solidFill>
              <a:effectLst/>
              <a:uLnTx/>
              <a:uFillTx/>
              <a:latin typeface="AdvTT7e2c4963"/>
              <a:ea typeface="+mn-ea"/>
              <a:cs typeface="+mn-cs"/>
            </a:endParaRPr>
          </a:p>
        </p:txBody>
      </p:sp>
      <p:pic>
        <p:nvPicPr>
          <p:cNvPr id="11" name="Immagine 10">
            <a:extLst>
              <a:ext uri="{FF2B5EF4-FFF2-40B4-BE49-F238E27FC236}">
                <a16:creationId xmlns:a16="http://schemas.microsoft.com/office/drawing/2014/main" id="{DEEC9A30-068C-09ED-2A66-9A97E6CCD85A}"/>
              </a:ext>
            </a:extLst>
          </p:cNvPr>
          <p:cNvPicPr>
            <a:picLocks noChangeAspect="1"/>
          </p:cNvPicPr>
          <p:nvPr/>
        </p:nvPicPr>
        <p:blipFill>
          <a:blip r:embed="rId4"/>
          <a:stretch>
            <a:fillRect/>
          </a:stretch>
        </p:blipFill>
        <p:spPr>
          <a:xfrm>
            <a:off x="318568" y="741348"/>
            <a:ext cx="4356730" cy="1190565"/>
          </a:xfrm>
          <a:prstGeom prst="rect">
            <a:avLst/>
          </a:prstGeom>
        </p:spPr>
      </p:pic>
      <p:sp>
        <p:nvSpPr>
          <p:cNvPr id="6" name="Freccia circolare a destra 5">
            <a:extLst>
              <a:ext uri="{FF2B5EF4-FFF2-40B4-BE49-F238E27FC236}">
                <a16:creationId xmlns:a16="http://schemas.microsoft.com/office/drawing/2014/main" id="{503AB660-E316-3DDA-D0F5-162323D0EB99}"/>
              </a:ext>
            </a:extLst>
          </p:cNvPr>
          <p:cNvSpPr/>
          <p:nvPr/>
        </p:nvSpPr>
        <p:spPr>
          <a:xfrm rot="7167033">
            <a:off x="2970718" y="1237598"/>
            <a:ext cx="849866" cy="2029383"/>
          </a:xfrm>
          <a:prstGeom prst="curvedRightArrow">
            <a:avLst/>
          </a:prstGeom>
          <a:solidFill>
            <a:srgbClr val="FFFF0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Freccia circolare a destra 6">
            <a:extLst>
              <a:ext uri="{FF2B5EF4-FFF2-40B4-BE49-F238E27FC236}">
                <a16:creationId xmlns:a16="http://schemas.microsoft.com/office/drawing/2014/main" id="{24209E00-85C3-6172-4DD5-715423A47993}"/>
              </a:ext>
            </a:extLst>
          </p:cNvPr>
          <p:cNvSpPr/>
          <p:nvPr/>
        </p:nvSpPr>
        <p:spPr>
          <a:xfrm rot="18362666">
            <a:off x="951873" y="4638632"/>
            <a:ext cx="879924" cy="2198259"/>
          </a:xfrm>
          <a:prstGeom prst="curvedRightArrow">
            <a:avLst/>
          </a:prstGeom>
          <a:solidFill>
            <a:srgbClr val="FFFF0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272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1409E23-78E6-3114-FE45-EBBE067CBDD6}"/>
              </a:ext>
            </a:extLst>
          </p:cNvPr>
          <p:cNvPicPr>
            <a:picLocks noChangeAspect="1"/>
          </p:cNvPicPr>
          <p:nvPr/>
        </p:nvPicPr>
        <p:blipFill>
          <a:blip r:embed="rId2"/>
          <a:stretch>
            <a:fillRect/>
          </a:stretch>
        </p:blipFill>
        <p:spPr>
          <a:xfrm>
            <a:off x="457200" y="1619411"/>
            <a:ext cx="3268394" cy="2239965"/>
          </a:xfrm>
          <a:prstGeom prst="rect">
            <a:avLst/>
          </a:prstGeom>
          <a:ln>
            <a:solidFill>
              <a:schemeClr val="accent2"/>
            </a:solidFill>
          </a:ln>
        </p:spPr>
      </p:pic>
      <p:pic>
        <p:nvPicPr>
          <p:cNvPr id="9" name="Immagine 8">
            <a:extLst>
              <a:ext uri="{FF2B5EF4-FFF2-40B4-BE49-F238E27FC236}">
                <a16:creationId xmlns:a16="http://schemas.microsoft.com/office/drawing/2014/main" id="{5C5A2507-72CC-573C-74E6-AC3F298ED4EC}"/>
              </a:ext>
            </a:extLst>
          </p:cNvPr>
          <p:cNvPicPr>
            <a:picLocks noChangeAspect="1"/>
          </p:cNvPicPr>
          <p:nvPr/>
        </p:nvPicPr>
        <p:blipFill>
          <a:blip r:embed="rId3"/>
          <a:stretch>
            <a:fillRect/>
          </a:stretch>
        </p:blipFill>
        <p:spPr>
          <a:xfrm>
            <a:off x="5074066" y="4348232"/>
            <a:ext cx="4994277" cy="2168792"/>
          </a:xfrm>
          <a:prstGeom prst="rect">
            <a:avLst/>
          </a:prstGeom>
          <a:ln>
            <a:solidFill>
              <a:schemeClr val="accent2"/>
            </a:solidFill>
          </a:ln>
        </p:spPr>
      </p:pic>
      <p:pic>
        <p:nvPicPr>
          <p:cNvPr id="16" name="Immagine 15">
            <a:extLst>
              <a:ext uri="{FF2B5EF4-FFF2-40B4-BE49-F238E27FC236}">
                <a16:creationId xmlns:a16="http://schemas.microsoft.com/office/drawing/2014/main" id="{6AD2481F-0C3B-E85C-F058-AD252703862B}"/>
              </a:ext>
            </a:extLst>
          </p:cNvPr>
          <p:cNvPicPr>
            <a:picLocks noChangeAspect="1"/>
          </p:cNvPicPr>
          <p:nvPr/>
        </p:nvPicPr>
        <p:blipFill>
          <a:blip r:embed="rId4"/>
          <a:stretch>
            <a:fillRect/>
          </a:stretch>
        </p:blipFill>
        <p:spPr>
          <a:xfrm>
            <a:off x="320893" y="4287772"/>
            <a:ext cx="4030801" cy="2168792"/>
          </a:xfrm>
          <a:prstGeom prst="rect">
            <a:avLst/>
          </a:prstGeom>
          <a:ln>
            <a:solidFill>
              <a:schemeClr val="accent2"/>
            </a:solidFill>
          </a:ln>
        </p:spPr>
      </p:pic>
      <p:pic>
        <p:nvPicPr>
          <p:cNvPr id="2" name="Immagine 1">
            <a:extLst>
              <a:ext uri="{FF2B5EF4-FFF2-40B4-BE49-F238E27FC236}">
                <a16:creationId xmlns:a16="http://schemas.microsoft.com/office/drawing/2014/main" id="{0BE60AA7-079F-0F6B-ADED-90A63FF7AAFF}"/>
              </a:ext>
            </a:extLst>
          </p:cNvPr>
          <p:cNvPicPr>
            <a:picLocks noChangeAspect="1"/>
          </p:cNvPicPr>
          <p:nvPr/>
        </p:nvPicPr>
        <p:blipFill>
          <a:blip r:embed="rId5"/>
          <a:stretch>
            <a:fillRect/>
          </a:stretch>
        </p:blipFill>
        <p:spPr>
          <a:xfrm>
            <a:off x="7078013" y="155892"/>
            <a:ext cx="4872235" cy="1857086"/>
          </a:xfrm>
          <a:prstGeom prst="rect">
            <a:avLst/>
          </a:prstGeom>
        </p:spPr>
      </p:pic>
      <p:pic>
        <p:nvPicPr>
          <p:cNvPr id="7" name="Immagine 6">
            <a:extLst>
              <a:ext uri="{FF2B5EF4-FFF2-40B4-BE49-F238E27FC236}">
                <a16:creationId xmlns:a16="http://schemas.microsoft.com/office/drawing/2014/main" id="{03FC6A30-8259-EA07-FCE1-AF1ADA367CBF}"/>
              </a:ext>
            </a:extLst>
          </p:cNvPr>
          <p:cNvPicPr>
            <a:picLocks noChangeAspect="1"/>
          </p:cNvPicPr>
          <p:nvPr/>
        </p:nvPicPr>
        <p:blipFill>
          <a:blip r:embed="rId6"/>
          <a:stretch>
            <a:fillRect/>
          </a:stretch>
        </p:blipFill>
        <p:spPr>
          <a:xfrm>
            <a:off x="4000203" y="1619412"/>
            <a:ext cx="2823384" cy="2228638"/>
          </a:xfrm>
          <a:prstGeom prst="rect">
            <a:avLst/>
          </a:prstGeom>
          <a:ln>
            <a:solidFill>
              <a:schemeClr val="accent2"/>
            </a:solidFill>
          </a:ln>
        </p:spPr>
      </p:pic>
      <p:sp>
        <p:nvSpPr>
          <p:cNvPr id="10" name="CasellaDiTesto 9">
            <a:extLst>
              <a:ext uri="{FF2B5EF4-FFF2-40B4-BE49-F238E27FC236}">
                <a16:creationId xmlns:a16="http://schemas.microsoft.com/office/drawing/2014/main" id="{20F1EC8E-ED4E-DFE6-B331-D01020C3E8FF}"/>
              </a:ext>
            </a:extLst>
          </p:cNvPr>
          <p:cNvSpPr txBox="1"/>
          <p:nvPr/>
        </p:nvSpPr>
        <p:spPr>
          <a:xfrm>
            <a:off x="114477" y="6548219"/>
            <a:ext cx="1044185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J</a:t>
            </a:r>
            <a:r>
              <a:rPr lang="fr-FR" sz="1400" b="1" i="1" dirty="0">
                <a:solidFill>
                  <a:prstClr val="black"/>
                </a:solidFill>
                <a:latin typeface="Times New Roman" panose="02020603050405020304" pitchFamily="18" charset="0"/>
                <a:cs typeface="Times New Roman" panose="02020603050405020304" pitchFamily="18" charset="0"/>
              </a:rPr>
              <a:t> </a:t>
            </a:r>
            <a:r>
              <a:rPr kumimoji="0" lang="fr-FR" sz="14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Clin Med. </a:t>
            </a:r>
            <a:r>
              <a:rPr kumimoji="0" lang="it-IT"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2024;14(1):191.</a:t>
            </a: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504866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F55D23-F9AE-AB35-26D4-350E4C4053A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9FA46EE-4D12-0D54-75B3-D09658189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10" name="Rectangle 9">
            <a:extLst>
              <a:ext uri="{FF2B5EF4-FFF2-40B4-BE49-F238E27FC236}">
                <a16:creationId xmlns:a16="http://schemas.microsoft.com/office/drawing/2014/main" id="{74860343-2B18-49C4-5B30-70094985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3" name="Immagine 2">
            <a:extLst>
              <a:ext uri="{FF2B5EF4-FFF2-40B4-BE49-F238E27FC236}">
                <a16:creationId xmlns:a16="http://schemas.microsoft.com/office/drawing/2014/main" id="{AD32E187-67B5-0AAF-50FC-72D6E71274E9}"/>
              </a:ext>
            </a:extLst>
          </p:cNvPr>
          <p:cNvPicPr>
            <a:picLocks noChangeAspect="1"/>
          </p:cNvPicPr>
          <p:nvPr/>
        </p:nvPicPr>
        <p:blipFill>
          <a:blip r:embed="rId2"/>
          <a:srcRect l="3214" t="10159" r="5982"/>
          <a:stretch>
            <a:fillRect/>
          </a:stretch>
        </p:blipFill>
        <p:spPr>
          <a:xfrm>
            <a:off x="560614" y="348343"/>
            <a:ext cx="11070772" cy="6161314"/>
          </a:xfrm>
          <a:prstGeom prst="rect">
            <a:avLst/>
          </a:prstGeom>
        </p:spPr>
      </p:pic>
      <p:sp>
        <p:nvSpPr>
          <p:cNvPr id="4" name="CasellaDiTesto 3">
            <a:extLst>
              <a:ext uri="{FF2B5EF4-FFF2-40B4-BE49-F238E27FC236}">
                <a16:creationId xmlns:a16="http://schemas.microsoft.com/office/drawing/2014/main" id="{13BFEFAF-CC7A-AED0-D459-D18EE1919315}"/>
              </a:ext>
            </a:extLst>
          </p:cNvPr>
          <p:cNvSpPr txBox="1"/>
          <p:nvPr/>
        </p:nvSpPr>
        <p:spPr>
          <a:xfrm>
            <a:off x="157734" y="6376051"/>
            <a:ext cx="6094476" cy="307777"/>
          </a:xfrm>
          <a:prstGeom prst="rect">
            <a:avLst/>
          </a:prstGeom>
          <a:noFill/>
        </p:spPr>
        <p:txBody>
          <a:bodyPr wrap="square">
            <a:spAutoFit/>
          </a:bodyPr>
          <a:lstStyle/>
          <a:p>
            <a:r>
              <a:rPr lang="nb-NO" sz="1400" b="1" i="1" dirty="0">
                <a:latin typeface="Times New Roman" panose="02020603050405020304" pitchFamily="18" charset="0"/>
                <a:cs typeface="Times New Roman" panose="02020603050405020304" pitchFamily="18" charset="0"/>
              </a:rPr>
              <a:t>Respir Med</a:t>
            </a:r>
            <a:r>
              <a:rPr lang="nb-NO" sz="1400" b="1" dirty="0">
                <a:latin typeface="Times New Roman" panose="02020603050405020304" pitchFamily="18" charset="0"/>
                <a:cs typeface="Times New Roman" panose="02020603050405020304" pitchFamily="18" charset="0"/>
              </a:rPr>
              <a:t>. 2025:245:108198;</a:t>
            </a:r>
            <a:r>
              <a:rPr lang="sv-SE" sz="1400" b="1" dirty="0">
                <a:latin typeface="Times New Roman" panose="02020603050405020304" pitchFamily="18" charset="0"/>
                <a:cs typeface="Times New Roman" panose="02020603050405020304" pitchFamily="18" charset="0"/>
              </a:rPr>
              <a:t> </a:t>
            </a:r>
            <a:r>
              <a:rPr lang="sv-SE" sz="1400" b="1" i="1" dirty="0">
                <a:latin typeface="Times New Roman" panose="02020603050405020304" pitchFamily="18" charset="0"/>
                <a:cs typeface="Times New Roman" panose="02020603050405020304" pitchFamily="18" charset="0"/>
              </a:rPr>
              <a:t>J Clin Med</a:t>
            </a:r>
            <a:r>
              <a:rPr lang="sv-SE" sz="1400" b="1" dirty="0">
                <a:latin typeface="Times New Roman" panose="02020603050405020304" pitchFamily="18" charset="0"/>
                <a:cs typeface="Times New Roman" panose="02020603050405020304" pitchFamily="18" charset="0"/>
              </a:rPr>
              <a:t>. 2024;14(1):191.</a:t>
            </a:r>
            <a:r>
              <a:rPr lang="nb-NO" sz="1400" b="1" dirty="0">
                <a:latin typeface="Times New Roman" panose="02020603050405020304" pitchFamily="18" charset="0"/>
                <a:cs typeface="Times New Roman" panose="02020603050405020304" pitchFamily="18" charset="0"/>
              </a:rPr>
              <a:t> </a:t>
            </a:r>
            <a:endParaRPr lang="it-IT"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4736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50E7986-34F2-6AA1-D5A8-7749AEA4FCE6}"/>
              </a:ext>
            </a:extLst>
          </p:cNvPr>
          <p:cNvPicPr>
            <a:picLocks noChangeAspect="1"/>
          </p:cNvPicPr>
          <p:nvPr/>
        </p:nvPicPr>
        <p:blipFill>
          <a:blip r:embed="rId2"/>
          <a:stretch>
            <a:fillRect/>
          </a:stretch>
        </p:blipFill>
        <p:spPr>
          <a:xfrm>
            <a:off x="584104" y="25160"/>
            <a:ext cx="11023792" cy="4339632"/>
          </a:xfrm>
          <a:prstGeom prst="rect">
            <a:avLst/>
          </a:prstGeom>
        </p:spPr>
      </p:pic>
      <p:pic>
        <p:nvPicPr>
          <p:cNvPr id="7" name="Immagine 6">
            <a:extLst>
              <a:ext uri="{FF2B5EF4-FFF2-40B4-BE49-F238E27FC236}">
                <a16:creationId xmlns:a16="http://schemas.microsoft.com/office/drawing/2014/main" id="{0E569FDF-235A-5839-8CEC-824A604D656F}"/>
              </a:ext>
            </a:extLst>
          </p:cNvPr>
          <p:cNvPicPr>
            <a:picLocks noChangeAspect="1"/>
          </p:cNvPicPr>
          <p:nvPr/>
        </p:nvPicPr>
        <p:blipFill>
          <a:blip r:embed="rId3"/>
          <a:stretch>
            <a:fillRect/>
          </a:stretch>
        </p:blipFill>
        <p:spPr>
          <a:xfrm>
            <a:off x="105082" y="4663024"/>
            <a:ext cx="5848350" cy="1000125"/>
          </a:xfrm>
          <a:prstGeom prst="rect">
            <a:avLst/>
          </a:prstGeom>
        </p:spPr>
      </p:pic>
      <p:pic>
        <p:nvPicPr>
          <p:cNvPr id="9" name="Immagine 8">
            <a:extLst>
              <a:ext uri="{FF2B5EF4-FFF2-40B4-BE49-F238E27FC236}">
                <a16:creationId xmlns:a16="http://schemas.microsoft.com/office/drawing/2014/main" id="{2FB95049-8461-9561-AF2E-2F89B9B6096C}"/>
              </a:ext>
            </a:extLst>
          </p:cNvPr>
          <p:cNvPicPr>
            <a:picLocks noChangeAspect="1"/>
          </p:cNvPicPr>
          <p:nvPr/>
        </p:nvPicPr>
        <p:blipFill>
          <a:blip r:embed="rId4"/>
          <a:stretch>
            <a:fillRect/>
          </a:stretch>
        </p:blipFill>
        <p:spPr>
          <a:xfrm>
            <a:off x="6024880" y="5829015"/>
            <a:ext cx="6096000" cy="848139"/>
          </a:xfrm>
          <a:prstGeom prst="rect">
            <a:avLst/>
          </a:prstGeom>
          <a:ln>
            <a:solidFill>
              <a:schemeClr val="tx1"/>
            </a:solidFill>
          </a:ln>
        </p:spPr>
      </p:pic>
    </p:spTree>
    <p:extLst>
      <p:ext uri="{BB962C8B-B14F-4D97-AF65-F5344CB8AC3E}">
        <p14:creationId xmlns:p14="http://schemas.microsoft.com/office/powerpoint/2010/main" val="1592587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5D81670-EDD2-4DD1-80BD-6093BA115E61}"/>
              </a:ext>
            </a:extLst>
          </p:cNvPr>
          <p:cNvPicPr>
            <a:picLocks noChangeAspect="1"/>
          </p:cNvPicPr>
          <p:nvPr/>
        </p:nvPicPr>
        <p:blipFill rotWithShape="1">
          <a:blip r:embed="rId4"/>
          <a:srcRect l="25081" t="14110" r="26278" b="19991"/>
          <a:stretch/>
        </p:blipFill>
        <p:spPr>
          <a:xfrm>
            <a:off x="324990" y="213115"/>
            <a:ext cx="1147194" cy="1040847"/>
          </a:xfrm>
          <a:prstGeom prst="rect">
            <a:avLst/>
          </a:prstGeom>
        </p:spPr>
      </p:pic>
      <p:sp>
        <p:nvSpPr>
          <p:cNvPr id="3" name="Title 4">
            <a:extLst>
              <a:ext uri="{FF2B5EF4-FFF2-40B4-BE49-F238E27FC236}">
                <a16:creationId xmlns:a16="http://schemas.microsoft.com/office/drawing/2014/main" id="{726D88E0-B711-43E9-8269-A11107C8B9BF}"/>
              </a:ext>
            </a:extLst>
          </p:cNvPr>
          <p:cNvSpPr txBox="1">
            <a:spLocks/>
          </p:cNvSpPr>
          <p:nvPr/>
        </p:nvSpPr>
        <p:spPr>
          <a:xfrm>
            <a:off x="1625519" y="-9891"/>
            <a:ext cx="11376025" cy="760447"/>
          </a:xfrm>
          <a:prstGeom prst="rect">
            <a:avLst/>
          </a:prstGeom>
        </p:spPr>
        <p:txBody>
          <a:bodyPr/>
          <a:lst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a:lstStyle>
          <a:p>
            <a:pPr>
              <a:defRPr/>
            </a:pPr>
            <a:endParaRPr lang="en-GB" sz="3200">
              <a:solidFill>
                <a:srgbClr val="830051"/>
              </a:solidFill>
              <a:latin typeface="Calisto MT"/>
            </a:endParaRPr>
          </a:p>
        </p:txBody>
      </p:sp>
      <p:graphicFrame>
        <p:nvGraphicFramePr>
          <p:cNvPr id="106" name="Content Placeholder 6">
            <a:extLst>
              <a:ext uri="{FF2B5EF4-FFF2-40B4-BE49-F238E27FC236}">
                <a16:creationId xmlns:a16="http://schemas.microsoft.com/office/drawing/2014/main" id="{3B1896B4-61A2-430B-86BF-569AC2FC68F9}"/>
              </a:ext>
            </a:extLst>
          </p:cNvPr>
          <p:cNvGraphicFramePr>
            <a:graphicFrameLocks/>
          </p:cNvGraphicFramePr>
          <p:nvPr>
            <p:extLst>
              <p:ext uri="{D42A27DB-BD31-4B8C-83A1-F6EECF244321}">
                <p14:modId xmlns:p14="http://schemas.microsoft.com/office/powerpoint/2010/main" val="1121421952"/>
              </p:ext>
            </p:extLst>
          </p:nvPr>
        </p:nvGraphicFramePr>
        <p:xfrm>
          <a:off x="539497" y="1392096"/>
          <a:ext cx="11112188" cy="4429582"/>
        </p:xfrm>
        <a:graphic>
          <a:graphicData uri="http://schemas.openxmlformats.org/drawingml/2006/table">
            <a:tbl>
              <a:tblPr firstRow="1" bandRow="1">
                <a:tableStyleId>{B301B821-A1FF-4177-AEE7-76D212191A09}</a:tableStyleId>
              </a:tblPr>
              <a:tblGrid>
                <a:gridCol w="4982043">
                  <a:extLst>
                    <a:ext uri="{9D8B030D-6E8A-4147-A177-3AD203B41FA5}">
                      <a16:colId xmlns:a16="http://schemas.microsoft.com/office/drawing/2014/main" val="20000"/>
                    </a:ext>
                  </a:extLst>
                </a:gridCol>
                <a:gridCol w="1721951">
                  <a:extLst>
                    <a:ext uri="{9D8B030D-6E8A-4147-A177-3AD203B41FA5}">
                      <a16:colId xmlns:a16="http://schemas.microsoft.com/office/drawing/2014/main" val="20001"/>
                    </a:ext>
                  </a:extLst>
                </a:gridCol>
                <a:gridCol w="1623554">
                  <a:extLst>
                    <a:ext uri="{9D8B030D-6E8A-4147-A177-3AD203B41FA5}">
                      <a16:colId xmlns:a16="http://schemas.microsoft.com/office/drawing/2014/main" val="20002"/>
                    </a:ext>
                  </a:extLst>
                </a:gridCol>
                <a:gridCol w="2784640">
                  <a:extLst>
                    <a:ext uri="{9D8B030D-6E8A-4147-A177-3AD203B41FA5}">
                      <a16:colId xmlns:a16="http://schemas.microsoft.com/office/drawing/2014/main" val="2256165121"/>
                    </a:ext>
                  </a:extLst>
                </a:gridCol>
              </a:tblGrid>
              <a:tr h="609581">
                <a:tc>
                  <a:txBody>
                    <a:bodyPr/>
                    <a:lstStyle/>
                    <a:p>
                      <a:pPr marL="0" marR="0" lvl="0" indent="0" algn="l" defTabSz="914400" rtl="0" eaLnBrk="1" fontAlgn="base" latinLnBrk="0" hangingPunct="1">
                        <a:lnSpc>
                          <a:spcPct val="100000"/>
                        </a:lnSpc>
                        <a:spcBef>
                          <a:spcPts val="0"/>
                        </a:spcBef>
                        <a:spcAft>
                          <a:spcPts val="0"/>
                        </a:spcAft>
                        <a:buClr>
                          <a:srgbClr val="FD5604"/>
                        </a:buClr>
                        <a:buSzPct val="105000"/>
                        <a:buFont typeface="Arial Unicode MS" pitchFamily="34" charset="-128"/>
                        <a:buNone/>
                        <a:tabLst/>
                      </a:pPr>
                      <a:r>
                        <a:rPr kumimoji="0" lang="en-US" sz="1400" b="1" i="0" u="none" strike="noStrike" cap="none" normalizeH="0" baseline="0" dirty="0">
                          <a:ln>
                            <a:noFill/>
                          </a:ln>
                          <a:solidFill>
                            <a:schemeClr val="bg1"/>
                          </a:solidFill>
                          <a:effectLst/>
                          <a:latin typeface="+mn-lt"/>
                        </a:rPr>
                        <a:t>Co-Primary Endpoints</a:t>
                      </a:r>
                    </a:p>
                  </a:txBody>
                  <a:tcPr marL="72000" marR="72000" marT="36000" marB="3600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base" latinLnBrk="0" hangingPunct="1">
                        <a:lnSpc>
                          <a:spcPct val="100000"/>
                        </a:lnSpc>
                        <a:spcBef>
                          <a:spcPts val="0"/>
                        </a:spcBef>
                        <a:spcAft>
                          <a:spcPts val="0"/>
                        </a:spcAft>
                        <a:buClr>
                          <a:srgbClr val="FD5604"/>
                        </a:buClr>
                        <a:buSzPct val="105000"/>
                        <a:buFont typeface="Arial Unicode MS" pitchFamily="34" charset="-128"/>
                        <a:buNone/>
                        <a:tabLst/>
                      </a:pPr>
                      <a:r>
                        <a:rPr kumimoji="0" lang="en-GB" sz="1400" u="none" strike="noStrike" kern="1200" cap="none" normalizeH="0" baseline="0" dirty="0">
                          <a:ln>
                            <a:noFill/>
                          </a:ln>
                          <a:solidFill>
                            <a:schemeClr val="bg1"/>
                          </a:solidFill>
                          <a:effectLst/>
                        </a:rPr>
                        <a:t>Mepolizumab</a:t>
                      </a:r>
                    </a:p>
                    <a:p>
                      <a:pPr marL="0" marR="0" lvl="0" indent="0" algn="ctr" defTabSz="914400" rtl="0" eaLnBrk="1" fontAlgn="base" latinLnBrk="0" hangingPunct="1">
                        <a:lnSpc>
                          <a:spcPct val="100000"/>
                        </a:lnSpc>
                        <a:spcBef>
                          <a:spcPts val="0"/>
                        </a:spcBef>
                        <a:spcAft>
                          <a:spcPts val="0"/>
                        </a:spcAft>
                        <a:buClr>
                          <a:srgbClr val="FD5604"/>
                        </a:buClr>
                        <a:buSzPct val="105000"/>
                        <a:buFont typeface="Arial Unicode MS" pitchFamily="34" charset="-128"/>
                        <a:buNone/>
                        <a:tabLst/>
                      </a:pPr>
                      <a:r>
                        <a:rPr kumimoji="0" lang="en-GB" sz="1400" u="none" strike="noStrike" kern="1200" cap="none" normalizeH="0" baseline="0" dirty="0">
                          <a:ln>
                            <a:noFill/>
                          </a:ln>
                          <a:solidFill>
                            <a:schemeClr val="bg1"/>
                          </a:solidFill>
                          <a:effectLst/>
                        </a:rPr>
                        <a:t>N=68</a:t>
                      </a:r>
                      <a:endParaRPr kumimoji="0" lang="en-GB" sz="1400" u="none" strike="noStrike" kern="1200" cap="none" normalizeH="0" baseline="0" dirty="0">
                        <a:ln>
                          <a:noFill/>
                        </a:ln>
                        <a:solidFill>
                          <a:schemeClr val="bg1"/>
                        </a:solidFill>
                        <a:effectLst/>
                        <a:latin typeface="+mn-lt"/>
                        <a:ea typeface="+mn-ea"/>
                        <a:cs typeface="+mn-cs"/>
                      </a:endParaRPr>
                    </a:p>
                  </a:txBody>
                  <a:tcPr marL="72000" marR="72000" marT="36000" marB="3600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base" latinLnBrk="0" hangingPunct="1">
                        <a:lnSpc>
                          <a:spcPct val="100000"/>
                        </a:lnSpc>
                        <a:spcBef>
                          <a:spcPts val="0"/>
                        </a:spcBef>
                        <a:spcAft>
                          <a:spcPts val="0"/>
                        </a:spcAft>
                        <a:buClr>
                          <a:srgbClr val="FD5604"/>
                        </a:buClr>
                        <a:buSzPct val="105000"/>
                        <a:buFont typeface="Arial Unicode MS" pitchFamily="34" charset="-128"/>
                        <a:buNone/>
                        <a:tabLst/>
                      </a:pPr>
                      <a:r>
                        <a:rPr kumimoji="0" lang="en-GB" sz="1400" u="none" strike="noStrike" cap="none" normalizeH="0" baseline="0">
                          <a:ln>
                            <a:noFill/>
                          </a:ln>
                          <a:solidFill>
                            <a:schemeClr val="bg1"/>
                          </a:solidFill>
                          <a:effectLst/>
                        </a:rPr>
                        <a:t>Placebo</a:t>
                      </a:r>
                    </a:p>
                    <a:p>
                      <a:pPr marL="0" marR="0" lvl="0" indent="0" algn="ctr" defTabSz="914400" rtl="0" eaLnBrk="1" fontAlgn="base" latinLnBrk="0" hangingPunct="1">
                        <a:lnSpc>
                          <a:spcPct val="100000"/>
                        </a:lnSpc>
                        <a:spcBef>
                          <a:spcPts val="0"/>
                        </a:spcBef>
                        <a:spcAft>
                          <a:spcPts val="0"/>
                        </a:spcAft>
                        <a:buClr>
                          <a:srgbClr val="FD5604"/>
                        </a:buClr>
                        <a:buSzPct val="105000"/>
                        <a:buFont typeface="Arial Unicode MS" pitchFamily="34" charset="-128"/>
                        <a:buNone/>
                        <a:tabLst/>
                      </a:pPr>
                      <a:r>
                        <a:rPr kumimoji="0" lang="en-GB" sz="1400" u="none" strike="noStrike" cap="none" normalizeH="0" baseline="0">
                          <a:ln>
                            <a:noFill/>
                          </a:ln>
                          <a:solidFill>
                            <a:schemeClr val="bg1"/>
                          </a:solidFill>
                          <a:effectLst/>
                        </a:rPr>
                        <a:t>N=68</a:t>
                      </a:r>
                      <a:endParaRPr kumimoji="0" lang="en-GB" sz="1400" b="1" i="0" u="none" strike="noStrike" cap="none" normalizeH="0" baseline="0">
                        <a:ln>
                          <a:noFill/>
                        </a:ln>
                        <a:solidFill>
                          <a:schemeClr val="bg1"/>
                        </a:solidFill>
                        <a:effectLst/>
                        <a:latin typeface="+mn-lt"/>
                      </a:endParaRPr>
                    </a:p>
                  </a:txBody>
                  <a:tcPr marL="72000" marR="72000" marT="36000" marB="3600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base" latinLnBrk="0" hangingPunct="1">
                        <a:lnSpc>
                          <a:spcPct val="100000"/>
                        </a:lnSpc>
                        <a:spcBef>
                          <a:spcPts val="0"/>
                        </a:spcBef>
                        <a:spcAft>
                          <a:spcPts val="0"/>
                        </a:spcAft>
                        <a:buClr>
                          <a:srgbClr val="FD5604"/>
                        </a:buClr>
                        <a:buSzPct val="105000"/>
                        <a:buFont typeface="Arial Unicode MS" pitchFamily="34" charset="-128"/>
                        <a:buNone/>
                        <a:tabLst/>
                      </a:pPr>
                      <a:r>
                        <a:rPr kumimoji="0" lang="en-GB" sz="1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Odds ratio</a:t>
                      </a:r>
                      <a:r>
                        <a:rPr kumimoji="0" lang="en-GB" sz="1400" b="1" i="0" u="none" strike="noStrike" kern="1200" cap="none" spc="0" normalizeH="0" baseline="30000" noProof="0">
                          <a:ln>
                            <a:noFill/>
                          </a:ln>
                          <a:solidFill>
                            <a:schemeClr val="bg1"/>
                          </a:solidFill>
                          <a:effectLst/>
                          <a:uLnTx/>
                          <a:uFillTx/>
                          <a:latin typeface="Arial" panose="020B0604020202020204" pitchFamily="34" charset="0"/>
                          <a:cs typeface="Arial" panose="020B0604020202020204" pitchFamily="34" charset="0"/>
                        </a:rPr>
                        <a:t>†</a:t>
                      </a:r>
                      <a:r>
                        <a:rPr kumimoji="0" lang="en-GB" sz="1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(95% CI)</a:t>
                      </a:r>
                      <a:endParaRPr kumimoji="0" lang="en-GB" sz="1400" b="1" i="0" u="none" strike="noStrike" cap="none" normalizeH="0" baseline="0">
                        <a:ln>
                          <a:noFill/>
                        </a:ln>
                        <a:solidFill>
                          <a:schemeClr val="bg1"/>
                        </a:solidFill>
                        <a:effectLst/>
                        <a:latin typeface="+mn-lt"/>
                      </a:endParaRPr>
                    </a:p>
                  </a:txBody>
                  <a:tcPr marL="72000" marR="72000" marT="36000" marB="3600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609581">
                <a:tc>
                  <a:txBody>
                    <a:bodyPr/>
                    <a:lstStyle/>
                    <a:p>
                      <a:pPr marL="0" marR="0" lvl="0" indent="0" algn="l" defTabSz="914400" rtl="0" eaLnBrk="1" fontAlgn="base" latinLnBrk="0" hangingPunct="1">
                        <a:lnSpc>
                          <a:spcPct val="100000"/>
                        </a:lnSpc>
                        <a:spcBef>
                          <a:spcPts val="0"/>
                        </a:spcBef>
                        <a:spcAft>
                          <a:spcPts val="0"/>
                        </a:spcAft>
                        <a:buClr>
                          <a:srgbClr val="FD5604"/>
                        </a:buClr>
                        <a:buSzPct val="105000"/>
                        <a:buFont typeface="Arial Unicode MS" pitchFamily="34" charset="-128"/>
                        <a:buNone/>
                        <a:tabLst/>
                        <a:defRPr/>
                      </a:pPr>
                      <a:r>
                        <a:rPr kumimoji="0" lang="en-US" sz="1400" b="1" u="none" strike="noStrike" cap="none" normalizeH="0" baseline="0">
                          <a:ln>
                            <a:noFill/>
                          </a:ln>
                          <a:solidFill>
                            <a:schemeClr val="tx1"/>
                          </a:solidFill>
                          <a:effectLst/>
                        </a:rPr>
                        <a:t>Accrued Weeks of Remission over 52-week Treatment Period</a:t>
                      </a:r>
                      <a:endParaRPr kumimoji="0" lang="en-US" sz="1400" b="1" i="0" u="none" strike="noStrike" cap="none" normalizeH="0" baseline="0">
                        <a:ln>
                          <a:noFill/>
                        </a:ln>
                        <a:solidFill>
                          <a:schemeClr val="tx1"/>
                        </a:solidFill>
                        <a:effectLst/>
                        <a:latin typeface="+mn-lt"/>
                      </a:endParaRPr>
                    </a:p>
                  </a:txBody>
                  <a:tcPr marL="72000" marR="72000" marT="36000" marB="3600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0"/>
                        </a:spcAft>
                        <a:buClr>
                          <a:srgbClr val="FD5604"/>
                        </a:buClr>
                        <a:buSzPct val="105000"/>
                        <a:buFont typeface="Arial Unicode MS" pitchFamily="34" charset="-128"/>
                        <a:buNone/>
                        <a:tabLst/>
                      </a:pPr>
                      <a:endParaRPr kumimoji="0" lang="en-GB" sz="1400" u="none" strike="noStrike" kern="1200" cap="none" normalizeH="0" baseline="0" dirty="0">
                        <a:ln>
                          <a:noFill/>
                        </a:ln>
                        <a:solidFill>
                          <a:schemeClr val="tx1"/>
                        </a:solidFill>
                        <a:effectLst/>
                        <a:latin typeface="+mn-lt"/>
                        <a:ea typeface="+mn-ea"/>
                        <a:cs typeface="+mn-cs"/>
                      </a:endParaRPr>
                    </a:p>
                  </a:txBody>
                  <a:tcPr marL="72000" marR="72000" marT="36000" marB="3600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0"/>
                        </a:spcAft>
                        <a:buClr>
                          <a:srgbClr val="FD5604"/>
                        </a:buClr>
                        <a:buSzPct val="105000"/>
                        <a:buFont typeface="Arial Unicode MS" pitchFamily="34" charset="-128"/>
                        <a:buNone/>
                        <a:tabLst/>
                      </a:pPr>
                      <a:endParaRPr kumimoji="0" lang="en-GB" sz="1400" b="1" i="0" u="none" strike="noStrike" cap="none" normalizeH="0" baseline="0">
                        <a:ln>
                          <a:noFill/>
                        </a:ln>
                        <a:solidFill>
                          <a:schemeClr val="tx1"/>
                        </a:solidFill>
                        <a:effectLst/>
                        <a:latin typeface="+mn-lt"/>
                      </a:endParaRPr>
                    </a:p>
                  </a:txBody>
                  <a:tcPr marL="72000" marR="72000" marT="36000" marB="3600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0"/>
                        </a:spcAft>
                        <a:buClr>
                          <a:srgbClr val="FD5604"/>
                        </a:buClr>
                        <a:buSzPct val="105000"/>
                        <a:buFont typeface="Arial Unicode MS" pitchFamily="34" charset="-128"/>
                        <a:buNone/>
                        <a:tabLst/>
                      </a:pPr>
                      <a:r>
                        <a:rPr kumimoji="0" lang="en-GB" sz="14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5.91 (2.68, 13.03); P&lt;0.001</a:t>
                      </a:r>
                      <a:endParaRPr kumimoji="0" lang="en-GB" sz="1400" b="1" i="0" u="none" strike="noStrike" cap="none" normalizeH="0" baseline="0">
                        <a:ln>
                          <a:noFill/>
                        </a:ln>
                        <a:solidFill>
                          <a:schemeClr val="tx1"/>
                        </a:solidFill>
                        <a:effectLst/>
                        <a:latin typeface="+mn-lt"/>
                      </a:endParaRPr>
                    </a:p>
                  </a:txBody>
                  <a:tcPr marL="72000" marR="72000" marT="36000" marB="3600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5314876"/>
                  </a:ext>
                </a:extLst>
              </a:tr>
              <a:tr h="348793">
                <a:tc>
                  <a:txBody>
                    <a:bodyPr/>
                    <a:lstStyle/>
                    <a:p>
                      <a:pPr marL="0" algn="l">
                        <a:lnSpc>
                          <a:spcPct val="100000"/>
                        </a:lnSpc>
                        <a:spcBef>
                          <a:spcPts val="0"/>
                        </a:spcBef>
                        <a:spcAft>
                          <a:spcPts val="0"/>
                        </a:spcAft>
                      </a:pPr>
                      <a:r>
                        <a:rPr lang="en-US" sz="1400" b="0" dirty="0">
                          <a:effectLst/>
                        </a:rPr>
                        <a:t>     0 weeks, n (%)</a:t>
                      </a:r>
                      <a:endParaRPr lang="en-GB" sz="1400" b="0" dirty="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00000"/>
                        </a:lnSpc>
                        <a:spcBef>
                          <a:spcPts val="0"/>
                        </a:spcBef>
                        <a:spcAft>
                          <a:spcPts val="0"/>
                        </a:spcAft>
                      </a:pPr>
                      <a:r>
                        <a:rPr lang="en-US" sz="1400" b="0">
                          <a:effectLst/>
                        </a:rPr>
                        <a:t>32 (47)</a:t>
                      </a: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00000"/>
                        </a:lnSpc>
                        <a:spcBef>
                          <a:spcPts val="0"/>
                        </a:spcBef>
                        <a:spcAft>
                          <a:spcPts val="0"/>
                        </a:spcAft>
                      </a:pPr>
                      <a:r>
                        <a:rPr lang="en-US" sz="1400" b="0">
                          <a:effectLst/>
                        </a:rPr>
                        <a:t>55 (81)</a:t>
                      </a: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00000"/>
                        </a:lnSpc>
                        <a:spcBef>
                          <a:spcPts val="0"/>
                        </a:spcBef>
                        <a:spcAft>
                          <a:spcPts val="0"/>
                        </a:spcAft>
                      </a:pP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8793">
                <a:tc>
                  <a:txBody>
                    <a:bodyPr/>
                    <a:lstStyle/>
                    <a:p>
                      <a:pPr marL="0" algn="l">
                        <a:lnSpc>
                          <a:spcPct val="100000"/>
                        </a:lnSpc>
                        <a:spcBef>
                          <a:spcPts val="0"/>
                        </a:spcBef>
                        <a:spcAft>
                          <a:spcPts val="0"/>
                        </a:spcAft>
                      </a:pPr>
                      <a:r>
                        <a:rPr lang="en-US" sz="1400" b="0" dirty="0">
                          <a:effectLst/>
                        </a:rPr>
                        <a:t>     &gt;0–&lt;12 weeks, n (%)</a:t>
                      </a:r>
                      <a:endParaRPr lang="en-GB" sz="1400" b="0" dirty="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00000"/>
                        </a:lnSpc>
                        <a:spcBef>
                          <a:spcPts val="0"/>
                        </a:spcBef>
                        <a:spcAft>
                          <a:spcPts val="0"/>
                        </a:spcAft>
                      </a:pPr>
                      <a:r>
                        <a:rPr lang="en-US" sz="1400" b="0">
                          <a:effectLst/>
                        </a:rPr>
                        <a:t>8 (12)</a:t>
                      </a: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00000"/>
                        </a:lnSpc>
                        <a:spcBef>
                          <a:spcPts val="0"/>
                        </a:spcBef>
                        <a:spcAft>
                          <a:spcPts val="0"/>
                        </a:spcAft>
                      </a:pPr>
                      <a:r>
                        <a:rPr lang="en-US" sz="1400" b="0">
                          <a:effectLst/>
                        </a:rPr>
                        <a:t>8 (12)</a:t>
                      </a: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00000"/>
                        </a:lnSpc>
                        <a:spcBef>
                          <a:spcPts val="0"/>
                        </a:spcBef>
                        <a:spcAft>
                          <a:spcPts val="0"/>
                        </a:spcAft>
                      </a:pP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48793">
                <a:tc>
                  <a:txBody>
                    <a:bodyPr/>
                    <a:lstStyle/>
                    <a:p>
                      <a:pPr marL="0" algn="l">
                        <a:lnSpc>
                          <a:spcPct val="100000"/>
                        </a:lnSpc>
                        <a:spcBef>
                          <a:spcPts val="0"/>
                        </a:spcBef>
                        <a:spcAft>
                          <a:spcPts val="0"/>
                        </a:spcAft>
                      </a:pPr>
                      <a:r>
                        <a:rPr lang="en-US" sz="1400" b="0">
                          <a:effectLst/>
                        </a:rPr>
                        <a:t>     12–&lt;24 weeks, n (%)</a:t>
                      </a: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00000"/>
                        </a:lnSpc>
                        <a:spcBef>
                          <a:spcPts val="0"/>
                        </a:spcBef>
                        <a:spcAft>
                          <a:spcPts val="0"/>
                        </a:spcAft>
                      </a:pPr>
                      <a:r>
                        <a:rPr lang="en-US" sz="1400" b="0">
                          <a:effectLst/>
                        </a:rPr>
                        <a:t>9 (13)</a:t>
                      </a: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00000"/>
                        </a:lnSpc>
                        <a:spcBef>
                          <a:spcPts val="0"/>
                        </a:spcBef>
                        <a:spcAft>
                          <a:spcPts val="0"/>
                        </a:spcAft>
                      </a:pPr>
                      <a:r>
                        <a:rPr lang="en-US" sz="1400" b="0">
                          <a:effectLst/>
                        </a:rPr>
                        <a:t>3 (4)</a:t>
                      </a: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00000"/>
                        </a:lnSpc>
                        <a:spcBef>
                          <a:spcPts val="0"/>
                        </a:spcBef>
                        <a:spcAft>
                          <a:spcPts val="0"/>
                        </a:spcAft>
                      </a:pP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48793">
                <a:tc>
                  <a:txBody>
                    <a:bodyPr/>
                    <a:lstStyle/>
                    <a:p>
                      <a:pPr marL="0" algn="l">
                        <a:lnSpc>
                          <a:spcPct val="100000"/>
                        </a:lnSpc>
                        <a:spcBef>
                          <a:spcPts val="0"/>
                        </a:spcBef>
                        <a:spcAft>
                          <a:spcPts val="0"/>
                        </a:spcAft>
                      </a:pPr>
                      <a:r>
                        <a:rPr lang="en-US" sz="1400" b="0">
                          <a:effectLst/>
                        </a:rPr>
                        <a:t>     24–&lt;36 weeks, n (%)</a:t>
                      </a: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00000"/>
                        </a:lnSpc>
                        <a:spcBef>
                          <a:spcPts val="0"/>
                        </a:spcBef>
                        <a:spcAft>
                          <a:spcPts val="0"/>
                        </a:spcAft>
                      </a:pPr>
                      <a:r>
                        <a:rPr lang="en-US" sz="1400" b="0">
                          <a:effectLst/>
                        </a:rPr>
                        <a:t>10 (15)</a:t>
                      </a: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00000"/>
                        </a:lnSpc>
                        <a:spcBef>
                          <a:spcPts val="0"/>
                        </a:spcBef>
                        <a:spcAft>
                          <a:spcPts val="0"/>
                        </a:spcAft>
                      </a:pPr>
                      <a:r>
                        <a:rPr lang="en-US" sz="1400" b="0">
                          <a:effectLst/>
                        </a:rPr>
                        <a:t>0</a:t>
                      </a: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00000"/>
                        </a:lnSpc>
                        <a:spcBef>
                          <a:spcPts val="0"/>
                        </a:spcBef>
                        <a:spcAft>
                          <a:spcPts val="0"/>
                        </a:spcAft>
                      </a:pP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48793">
                <a:tc>
                  <a:txBody>
                    <a:bodyPr/>
                    <a:lstStyle/>
                    <a:p>
                      <a:pPr marL="0" algn="l">
                        <a:lnSpc>
                          <a:spcPct val="100000"/>
                        </a:lnSpc>
                        <a:spcBef>
                          <a:spcPts val="0"/>
                        </a:spcBef>
                        <a:spcAft>
                          <a:spcPts val="0"/>
                        </a:spcAft>
                      </a:pPr>
                      <a:r>
                        <a:rPr lang="en-US" sz="1400" b="0" dirty="0">
                          <a:effectLst/>
                        </a:rPr>
                        <a:t>     ≥36 weeks, n (%)</a:t>
                      </a:r>
                      <a:endParaRPr lang="en-GB" sz="1400" b="0" dirty="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00000"/>
                        </a:lnSpc>
                        <a:spcBef>
                          <a:spcPts val="0"/>
                        </a:spcBef>
                        <a:spcAft>
                          <a:spcPts val="0"/>
                        </a:spcAft>
                      </a:pPr>
                      <a:r>
                        <a:rPr lang="en-US" sz="1400" b="0">
                          <a:effectLst/>
                        </a:rPr>
                        <a:t>9 (13)</a:t>
                      </a: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00000"/>
                        </a:lnSpc>
                        <a:spcBef>
                          <a:spcPts val="0"/>
                        </a:spcBef>
                        <a:spcAft>
                          <a:spcPts val="0"/>
                        </a:spcAft>
                      </a:pPr>
                      <a:r>
                        <a:rPr lang="en-US" sz="1400" b="0">
                          <a:effectLst/>
                        </a:rPr>
                        <a:t>2 (3)</a:t>
                      </a: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00000"/>
                        </a:lnSpc>
                        <a:spcBef>
                          <a:spcPts val="0"/>
                        </a:spcBef>
                        <a:spcAft>
                          <a:spcPts val="0"/>
                        </a:spcAft>
                      </a:pP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2554">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GB" sz="1400" b="1" dirty="0"/>
                        <a:t>Remission* at Weeks 36 and 48</a:t>
                      </a:r>
                      <a:r>
                        <a:rPr lang="en-GB" sz="1400" b="1" baseline="0" dirty="0"/>
                        <a:t>,</a:t>
                      </a:r>
                      <a:r>
                        <a:rPr lang="en-GB" sz="1400" b="1" baseline="30000" dirty="0"/>
                        <a:t> </a:t>
                      </a:r>
                      <a:r>
                        <a:rPr lang="en-GB" sz="1400" b="1" baseline="0" dirty="0"/>
                        <a:t>n </a:t>
                      </a:r>
                      <a:r>
                        <a:rPr lang="en-GB" sz="1400" b="1" dirty="0"/>
                        <a:t>(%) </a:t>
                      </a:r>
                      <a:endParaRPr lang="en-GB" sz="1400" b="1" baseline="0" dirty="0">
                        <a:solidFill>
                          <a:schemeClr val="tx1"/>
                        </a:solidFill>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1" baseline="0" dirty="0">
                          <a:solidFill>
                            <a:srgbClr val="FF0000"/>
                          </a:solidFill>
                        </a:rPr>
                        <a:t>22 (32)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0" baseline="0" dirty="0"/>
                        <a:t>2 (3)</a:t>
                      </a:r>
                      <a:endParaRPr lang="en-GB" sz="1400" b="0" baseline="0" dirty="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00000"/>
                        </a:lnSpc>
                        <a:spcBef>
                          <a:spcPts val="0"/>
                        </a:spcBef>
                        <a:spcAft>
                          <a:spcPts val="0"/>
                        </a:spcAft>
                      </a:pPr>
                      <a:r>
                        <a:rPr kumimoji="0" lang="en-GB" sz="14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16.74 (3.61, 77.56); P&lt;0.001</a:t>
                      </a:r>
                      <a:endParaRPr lang="en-GB" sz="1400" b="0">
                        <a:solidFill>
                          <a:schemeClr val="tx1"/>
                        </a:solidFill>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3235911"/>
                  </a:ext>
                </a:extLst>
              </a:tr>
              <a:tr h="348793">
                <a:tc>
                  <a:txBody>
                    <a:bodyPr/>
                    <a:lstStyle/>
                    <a:p>
                      <a:pPr marL="0" algn="l">
                        <a:lnSpc>
                          <a:spcPct val="100000"/>
                        </a:lnSpc>
                        <a:spcBef>
                          <a:spcPts val="0"/>
                        </a:spcBef>
                        <a:spcAft>
                          <a:spcPts val="0"/>
                        </a:spcAft>
                      </a:pP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00000"/>
                        </a:lnSpc>
                        <a:spcBef>
                          <a:spcPts val="0"/>
                        </a:spcBef>
                        <a:spcAft>
                          <a:spcPts val="0"/>
                        </a:spcAft>
                      </a:pP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00000"/>
                        </a:lnSpc>
                        <a:spcBef>
                          <a:spcPts val="0"/>
                        </a:spcBef>
                        <a:spcAft>
                          <a:spcPts val="0"/>
                        </a:spcAft>
                      </a:pP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00000"/>
                        </a:lnSpc>
                        <a:spcBef>
                          <a:spcPts val="0"/>
                        </a:spcBef>
                        <a:spcAft>
                          <a:spcPts val="0"/>
                        </a:spcAft>
                      </a:pP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2215496"/>
                  </a:ext>
                </a:extLst>
              </a:tr>
              <a:tr h="372554">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GB" sz="1400" b="1">
                          <a:solidFill>
                            <a:schemeClr val="bg1"/>
                          </a:solidFill>
                          <a:effectLst/>
                          <a:latin typeface="+mn-lt"/>
                          <a:ea typeface="Calibri" panose="020F0502020204030204" pitchFamily="34" charset="0"/>
                          <a:cs typeface="Times New Roman" panose="02020603050405020304" pitchFamily="18" charset="0"/>
                        </a:rPr>
                        <a:t>Other Endpoint</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GB" sz="1400" b="0" baseline="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GB" sz="1400" b="0" baseline="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algn="ctr">
                        <a:lnSpc>
                          <a:spcPct val="100000"/>
                        </a:lnSpc>
                        <a:spcBef>
                          <a:spcPts val="0"/>
                        </a:spcBef>
                        <a:spcAft>
                          <a:spcPts val="0"/>
                        </a:spcAft>
                      </a:pPr>
                      <a:endParaRPr lang="en-GB" sz="1400" b="0">
                        <a:effectLst/>
                        <a:latin typeface="+mn-lt"/>
                        <a:ea typeface="Calibri" panose="020F0502020204030204" pitchFamily="34" charset="0"/>
                        <a:cs typeface="Times New Roman" panose="02020603050405020304" pitchFamily="18" charset="0"/>
                      </a:endParaRP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226385876"/>
                  </a:ext>
                </a:extLst>
              </a:tr>
              <a:tr h="372554">
                <a:tc>
                  <a:txBody>
                    <a:bodyPr/>
                    <a:lstStyle/>
                    <a:p>
                      <a:pPr marL="0" algn="l">
                        <a:lnSpc>
                          <a:spcPct val="100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Remission within first 24 weeks and sustained until Week 52</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0" baseline="0" dirty="0"/>
                        <a:t>13 (19)</a:t>
                      </a:r>
                      <a:endParaRPr lang="en-GB" sz="1400" b="0" baseline="0" dirty="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0" baseline="0"/>
                        <a:t>1 (1)</a:t>
                      </a:r>
                      <a:endParaRPr lang="en-GB" sz="1400" b="0" baseline="0">
                        <a:solidFill>
                          <a:schemeClr val="tx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ct val="100000"/>
                        </a:lnSpc>
                        <a:spcBef>
                          <a:spcPts val="0"/>
                        </a:spcBef>
                        <a:spcAft>
                          <a:spcPts val="0"/>
                        </a:spcAft>
                      </a:pPr>
                      <a:r>
                        <a:rPr lang="en-GB" sz="1400" b="0" dirty="0">
                          <a:effectLst/>
                          <a:latin typeface="+mn-lt"/>
                          <a:ea typeface="Calibri" panose="020F0502020204030204" pitchFamily="34" charset="0"/>
                          <a:cs typeface="Times New Roman" panose="02020603050405020304" pitchFamily="18" charset="0"/>
                        </a:rPr>
                        <a:t>19.65 (2.30, 167.93); P=0.007</a:t>
                      </a:r>
                    </a:p>
                  </a:txBody>
                  <a:tcPr marL="72000" marR="72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4904529"/>
                  </a:ext>
                </a:extLst>
              </a:tr>
            </a:tbl>
          </a:graphicData>
        </a:graphic>
      </p:graphicFrame>
      <p:sp>
        <p:nvSpPr>
          <p:cNvPr id="9" name="Title 8">
            <a:extLst>
              <a:ext uri="{FF2B5EF4-FFF2-40B4-BE49-F238E27FC236}">
                <a16:creationId xmlns:a16="http://schemas.microsoft.com/office/drawing/2014/main" id="{CA4375D9-1DB8-4ADA-9A99-12F38F5AA39B}"/>
              </a:ext>
            </a:extLst>
          </p:cNvPr>
          <p:cNvSpPr>
            <a:spLocks noGrp="1"/>
          </p:cNvSpPr>
          <p:nvPr>
            <p:ph type="title"/>
          </p:nvPr>
        </p:nvSpPr>
        <p:spPr>
          <a:xfrm>
            <a:off x="666047" y="271227"/>
            <a:ext cx="11277600" cy="800100"/>
          </a:xfrm>
          <a:effectLst>
            <a:outerShdw blurRad="50800" dist="38100" dir="5400000" algn="t" rotWithShape="0">
              <a:prstClr val="black">
                <a:alpha val="40000"/>
              </a:prstClr>
            </a:outerShdw>
          </a:effectLst>
        </p:spPr>
        <p:txBody>
          <a:bodyPr>
            <a:noAutofit/>
          </a:bodyPr>
          <a:lstStyle/>
          <a:p>
            <a:pPr algn="ctr"/>
            <a:r>
              <a:rPr lang="en-GB" sz="2000" b="1" dirty="0">
                <a:solidFill>
                  <a:srgbClr val="0000FF"/>
                </a:solidFill>
                <a:latin typeface="Arial Black" panose="020B0A04020102020204" pitchFamily="34" charset="0"/>
                <a:cs typeface="Arial" panose="020B0604020202020204" pitchFamily="34" charset="0"/>
              </a:rPr>
              <a:t>MIRRA remission results: co-primary and secondary</a:t>
            </a:r>
          </a:p>
        </p:txBody>
      </p:sp>
      <p:sp>
        <p:nvSpPr>
          <p:cNvPr id="10" name="Text Placeholder 9">
            <a:extLst>
              <a:ext uri="{FF2B5EF4-FFF2-40B4-BE49-F238E27FC236}">
                <a16:creationId xmlns:a16="http://schemas.microsoft.com/office/drawing/2014/main" id="{13EAFD2C-1B00-4E7B-998E-D411B9C4BA40}"/>
              </a:ext>
            </a:extLst>
          </p:cNvPr>
          <p:cNvSpPr>
            <a:spLocks noGrp="1"/>
          </p:cNvSpPr>
          <p:nvPr>
            <p:ph type="body" sz="quarter" idx="13"/>
          </p:nvPr>
        </p:nvSpPr>
        <p:spPr>
          <a:xfrm>
            <a:off x="256472" y="5639045"/>
            <a:ext cx="10058400" cy="1005840"/>
          </a:xfrm>
        </p:spPr>
        <p:txBody>
          <a:bodyPr/>
          <a:lstStyle/>
          <a:p>
            <a:r>
              <a:rPr lang="en-GB" sz="900" dirty="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Remission is defined as BVAS=0 and prednisolone/prednisone dose ≤4 mg/day</a:t>
            </a:r>
          </a:p>
          <a:p>
            <a:endParaRPr lang="en-GB" dirty="0">
              <a:latin typeface="Arial" panose="020B0604020202020204" pitchFamily="34" charset="0"/>
              <a:cs typeface="Arial" panose="020B0604020202020204" pitchFamily="34" charset="0"/>
            </a:endParaRPr>
          </a:p>
          <a:p>
            <a:r>
              <a:rPr lang="en-GB" sz="1400" b="1" dirty="0">
                <a:latin typeface="Times New Roman" panose="02020603050405020304" pitchFamily="18" charset="0"/>
                <a:cs typeface="Times New Roman" panose="02020603050405020304" pitchFamily="18" charset="0"/>
              </a:rPr>
              <a:t>Wechsler ME, et al. </a:t>
            </a:r>
            <a:r>
              <a:rPr lang="en-GB" sz="1400" b="1" i="1" dirty="0">
                <a:latin typeface="Times New Roman" panose="02020603050405020304" pitchFamily="18" charset="0"/>
                <a:cs typeface="Times New Roman" panose="02020603050405020304" pitchFamily="18" charset="0"/>
              </a:rPr>
              <a:t>N </a:t>
            </a:r>
            <a:r>
              <a:rPr lang="en-GB" sz="1400" b="1" i="1" dirty="0" err="1">
                <a:latin typeface="Times New Roman" panose="02020603050405020304" pitchFamily="18" charset="0"/>
                <a:cs typeface="Times New Roman" panose="02020603050405020304" pitchFamily="18" charset="0"/>
              </a:rPr>
              <a:t>Engl</a:t>
            </a:r>
            <a:r>
              <a:rPr lang="en-GB" sz="1400" b="1" i="1" dirty="0">
                <a:latin typeface="Times New Roman" panose="02020603050405020304" pitchFamily="18" charset="0"/>
                <a:cs typeface="Times New Roman" panose="02020603050405020304" pitchFamily="18" charset="0"/>
              </a:rPr>
              <a:t> J Med. </a:t>
            </a:r>
            <a:r>
              <a:rPr lang="en-GB" sz="1400" b="1" dirty="0">
                <a:latin typeface="Times New Roman" panose="02020603050405020304" pitchFamily="18" charset="0"/>
                <a:cs typeface="Times New Roman" panose="02020603050405020304" pitchFamily="18" charset="0"/>
              </a:rPr>
              <a:t>2017;376(20):1921–1932.</a:t>
            </a:r>
          </a:p>
        </p:txBody>
      </p:sp>
    </p:spTree>
    <p:custDataLst>
      <p:tags r:id="rId1"/>
    </p:custDataLst>
    <p:extLst>
      <p:ext uri="{BB962C8B-B14F-4D97-AF65-F5344CB8AC3E}">
        <p14:creationId xmlns:p14="http://schemas.microsoft.com/office/powerpoint/2010/main" val="528811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0196DCC-8C0F-47CA-8608-4A378A29AC8F}"/>
              </a:ext>
            </a:extLst>
          </p:cNvPr>
          <p:cNvGrpSpPr>
            <a:grpSpLocks noChangeAspect="1"/>
          </p:cNvGrpSpPr>
          <p:nvPr/>
        </p:nvGrpSpPr>
        <p:grpSpPr bwMode="auto">
          <a:xfrm>
            <a:off x="188505" y="1043709"/>
            <a:ext cx="11814989" cy="5340542"/>
            <a:chOff x="-142" y="35"/>
            <a:chExt cx="7822" cy="4245"/>
          </a:xfrm>
        </p:grpSpPr>
        <p:sp>
          <p:nvSpPr>
            <p:cNvPr id="4" name="AutoShape 3">
              <a:extLst>
                <a:ext uri="{FF2B5EF4-FFF2-40B4-BE49-F238E27FC236}">
                  <a16:creationId xmlns:a16="http://schemas.microsoft.com/office/drawing/2014/main" id="{9BF30BB8-3968-40F6-AC0E-40AE47FAFDFF}"/>
                </a:ext>
              </a:extLst>
            </p:cNvPr>
            <p:cNvSpPr>
              <a:spLocks noChangeAspect="1" noChangeArrowheads="1" noTextEdit="1"/>
            </p:cNvSpPr>
            <p:nvPr/>
          </p:nvSpPr>
          <p:spPr bwMode="auto">
            <a:xfrm>
              <a:off x="0" y="35"/>
              <a:ext cx="7680" cy="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1029" name="Picture 5">
              <a:extLst>
                <a:ext uri="{FF2B5EF4-FFF2-40B4-BE49-F238E27FC236}">
                  <a16:creationId xmlns:a16="http://schemas.microsoft.com/office/drawing/2014/main" id="{7FF9FD78-4364-47F4-99AB-ACC8542A5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 y="35"/>
              <a:ext cx="7686" cy="4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ttangolo 6">
            <a:extLst>
              <a:ext uri="{FF2B5EF4-FFF2-40B4-BE49-F238E27FC236}">
                <a16:creationId xmlns:a16="http://schemas.microsoft.com/office/drawing/2014/main" id="{6A89EDCB-18D8-41E5-8FB3-86F61397C9E8}"/>
              </a:ext>
            </a:extLst>
          </p:cNvPr>
          <p:cNvSpPr/>
          <p:nvPr/>
        </p:nvSpPr>
        <p:spPr>
          <a:xfrm>
            <a:off x="333375" y="6490548"/>
            <a:ext cx="10182225" cy="276999"/>
          </a:xfrm>
          <a:prstGeom prst="rect">
            <a:avLst/>
          </a:prstGeom>
        </p:spPr>
        <p:txBody>
          <a:bodyPr wrap="square">
            <a:spAutoFit/>
          </a:bodyPr>
          <a:lstStyle/>
          <a:p>
            <a:r>
              <a:rPr lang="it-IT" sz="1200" b="1" dirty="0">
                <a:latin typeface="Times New Roman" panose="02020603050405020304" pitchFamily="18" charset="0"/>
                <a:cs typeface="Times New Roman" panose="02020603050405020304" pitchFamily="18" charset="0"/>
              </a:rPr>
              <a:t>Mailhot-Larouche S, et al. </a:t>
            </a:r>
            <a:r>
              <a:rPr lang="it-IT" sz="1200" b="1" i="1" dirty="0" err="1">
                <a:latin typeface="Times New Roman" panose="02020603050405020304" pitchFamily="18" charset="0"/>
                <a:cs typeface="Times New Roman" panose="02020603050405020304" pitchFamily="18" charset="0"/>
              </a:rPr>
              <a:t>Ann</a:t>
            </a:r>
            <a:r>
              <a:rPr lang="it-IT" sz="1200" b="1" i="1" dirty="0">
                <a:latin typeface="Times New Roman" panose="02020603050405020304" pitchFamily="18" charset="0"/>
                <a:cs typeface="Times New Roman" panose="02020603050405020304" pitchFamily="18" charset="0"/>
              </a:rPr>
              <a:t> </a:t>
            </a:r>
            <a:r>
              <a:rPr lang="it-IT" sz="1200" b="1" i="1" dirty="0" err="1">
                <a:latin typeface="Times New Roman" panose="02020603050405020304" pitchFamily="18" charset="0"/>
                <a:cs typeface="Times New Roman" panose="02020603050405020304" pitchFamily="18" charset="0"/>
              </a:rPr>
              <a:t>Allergy</a:t>
            </a:r>
            <a:r>
              <a:rPr lang="it-IT" sz="1200" b="1" i="1" dirty="0">
                <a:latin typeface="Times New Roman" panose="02020603050405020304" pitchFamily="18" charset="0"/>
                <a:cs typeface="Times New Roman" panose="02020603050405020304" pitchFamily="18" charset="0"/>
              </a:rPr>
              <a:t> </a:t>
            </a:r>
            <a:r>
              <a:rPr lang="it-IT" sz="1200" b="1" i="1" dirty="0" err="1">
                <a:latin typeface="Times New Roman" panose="02020603050405020304" pitchFamily="18" charset="0"/>
                <a:cs typeface="Times New Roman" panose="02020603050405020304" pitchFamily="18" charset="0"/>
              </a:rPr>
              <a:t>Asthma</a:t>
            </a:r>
            <a:r>
              <a:rPr lang="it-IT" sz="1200" b="1" i="1" dirty="0">
                <a:latin typeface="Times New Roman" panose="02020603050405020304" pitchFamily="18" charset="0"/>
                <a:cs typeface="Times New Roman" panose="02020603050405020304" pitchFamily="18" charset="0"/>
              </a:rPr>
              <a:t> </a:t>
            </a:r>
            <a:r>
              <a:rPr lang="it-IT" sz="1200" b="1" i="1" dirty="0" err="1">
                <a:latin typeface="Times New Roman" panose="02020603050405020304" pitchFamily="18" charset="0"/>
                <a:cs typeface="Times New Roman" panose="02020603050405020304" pitchFamily="18" charset="0"/>
              </a:rPr>
              <a:t>Immunol</a:t>
            </a:r>
            <a:r>
              <a:rPr lang="it-IT" sz="1200" b="1" dirty="0">
                <a:latin typeface="Times New Roman" panose="02020603050405020304" pitchFamily="18" charset="0"/>
                <a:cs typeface="Times New Roman" panose="02020603050405020304" pitchFamily="18" charset="0"/>
              </a:rPr>
              <a:t>. 2024:S1081-1206(24)01559-X. </a:t>
            </a:r>
          </a:p>
        </p:txBody>
      </p:sp>
      <p:sp>
        <p:nvSpPr>
          <p:cNvPr id="8" name="Rettangolo 7">
            <a:extLst>
              <a:ext uri="{FF2B5EF4-FFF2-40B4-BE49-F238E27FC236}">
                <a16:creationId xmlns:a16="http://schemas.microsoft.com/office/drawing/2014/main" id="{0FE360F8-0BAC-44CF-A238-34C0351CF130}"/>
              </a:ext>
            </a:extLst>
          </p:cNvPr>
          <p:cNvSpPr/>
          <p:nvPr/>
        </p:nvSpPr>
        <p:spPr>
          <a:xfrm>
            <a:off x="126581" y="242916"/>
            <a:ext cx="12065419" cy="461665"/>
          </a:xfrm>
          <a:prstGeom prst="rect">
            <a:avLst/>
          </a:prstGeom>
          <a:effectLst>
            <a:outerShdw blurRad="50800" dist="38100" dir="5400000" algn="t" rotWithShape="0">
              <a:prstClr val="black">
                <a:alpha val="40000"/>
              </a:prstClr>
            </a:outerShdw>
          </a:effectLst>
        </p:spPr>
        <p:txBody>
          <a:bodyPr wrap="none">
            <a:spAutoFit/>
          </a:bodyPr>
          <a:lstStyle/>
          <a:p>
            <a:pPr algn="ctr"/>
            <a:r>
              <a:rPr lang="en-US" sz="2000" b="1" dirty="0">
                <a:solidFill>
                  <a:srgbClr val="0000FF"/>
                </a:solidFill>
                <a:latin typeface="Arial Black" panose="020B0A04020102020204" pitchFamily="34" charset="0"/>
              </a:rPr>
              <a:t>Asthma</a:t>
            </a:r>
            <a:r>
              <a:rPr lang="en-US" sz="2400" b="1" dirty="0">
                <a:solidFill>
                  <a:srgbClr val="0000FF"/>
                </a:solidFill>
                <a:latin typeface="Arial Black" panose="020B0A04020102020204" pitchFamily="34" charset="0"/>
              </a:rPr>
              <a:t> </a:t>
            </a:r>
            <a:r>
              <a:rPr lang="en-US" sz="2000" b="1" dirty="0">
                <a:solidFill>
                  <a:srgbClr val="0000FF"/>
                </a:solidFill>
                <a:latin typeface="Arial Black" panose="020B0A04020102020204" pitchFamily="34" charset="0"/>
              </a:rPr>
              <a:t>biologics target key points in the inflammatory pathways and comorbidities </a:t>
            </a:r>
            <a:endParaRPr lang="it-IT" sz="6000" b="1" dirty="0">
              <a:solidFill>
                <a:srgbClr val="0000FF"/>
              </a:solidFill>
              <a:latin typeface="Arial Black" panose="020B0A04020102020204" pitchFamily="34" charset="0"/>
            </a:endParaRPr>
          </a:p>
        </p:txBody>
      </p:sp>
    </p:spTree>
    <p:extLst>
      <p:ext uri="{BB962C8B-B14F-4D97-AF65-F5344CB8AC3E}">
        <p14:creationId xmlns:p14="http://schemas.microsoft.com/office/powerpoint/2010/main" val="1932955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130445" y="1041934"/>
            <a:ext cx="11996593" cy="344367"/>
          </a:xfrm>
          <a:prstGeom prst="rect">
            <a:avLst/>
          </a:prstGeom>
          <a:effectLst>
            <a:outerShdw blurRad="50800" dist="38100" dir="5400000" algn="t" rotWithShape="0">
              <a:prstClr val="black">
                <a:alpha val="40000"/>
              </a:prstClr>
            </a:outerShdw>
          </a:effectLst>
        </p:spPr>
        <p:txBody>
          <a:bodyPr vert="horz" wrap="square" lIns="0" tIns="16933" rIns="0" bIns="0" rtlCol="0" anchor="ctr">
            <a:spAutoFit/>
          </a:bodyPr>
          <a:lstStyle/>
          <a:p>
            <a:pPr marL="16933" algn="ctr">
              <a:lnSpc>
                <a:spcPts val="2733"/>
              </a:lnSpc>
              <a:spcBef>
                <a:spcPts val="133"/>
              </a:spcBef>
            </a:pPr>
            <a:r>
              <a:rPr sz="2000" b="1" dirty="0">
                <a:solidFill>
                  <a:srgbClr val="0000FF"/>
                </a:solidFill>
                <a:latin typeface="Arial Black" panose="020B0A04020102020204" pitchFamily="34" charset="0"/>
              </a:rPr>
              <a:t>Historical</a:t>
            </a:r>
            <a:r>
              <a:rPr sz="2000" b="1" spc="-67" dirty="0">
                <a:solidFill>
                  <a:srgbClr val="0000FF"/>
                </a:solidFill>
                <a:latin typeface="Arial Black" panose="020B0A04020102020204" pitchFamily="34" charset="0"/>
              </a:rPr>
              <a:t> </a:t>
            </a:r>
            <a:r>
              <a:rPr lang="it-IT" sz="2000" b="1" spc="-67" dirty="0">
                <a:solidFill>
                  <a:srgbClr val="0000FF"/>
                </a:solidFill>
                <a:latin typeface="Arial Black" panose="020B0A04020102020204" pitchFamily="34" charset="0"/>
              </a:rPr>
              <a:t>c</a:t>
            </a:r>
            <a:r>
              <a:rPr sz="2000" b="1" dirty="0" err="1">
                <a:solidFill>
                  <a:srgbClr val="0000FF"/>
                </a:solidFill>
                <a:latin typeface="Arial Black" panose="020B0A04020102020204" pitchFamily="34" charset="0"/>
              </a:rPr>
              <a:t>omparison</a:t>
            </a:r>
            <a:r>
              <a:rPr sz="2000" b="1" spc="-87" dirty="0">
                <a:solidFill>
                  <a:srgbClr val="0000FF"/>
                </a:solidFill>
                <a:latin typeface="Arial Black" panose="020B0A04020102020204" pitchFamily="34" charset="0"/>
              </a:rPr>
              <a:t> </a:t>
            </a:r>
            <a:r>
              <a:rPr sz="2000" b="1" dirty="0">
                <a:solidFill>
                  <a:srgbClr val="0000FF"/>
                </a:solidFill>
                <a:latin typeface="Arial Black" panose="020B0A04020102020204" pitchFamily="34" charset="0"/>
              </a:rPr>
              <a:t>of</a:t>
            </a:r>
            <a:r>
              <a:rPr sz="2000" b="1" spc="-47" dirty="0">
                <a:solidFill>
                  <a:srgbClr val="0000FF"/>
                </a:solidFill>
                <a:latin typeface="Arial Black" panose="020B0A04020102020204" pitchFamily="34" charset="0"/>
              </a:rPr>
              <a:t> </a:t>
            </a:r>
            <a:r>
              <a:rPr lang="it-IT" sz="2000" b="1" spc="-47" dirty="0">
                <a:solidFill>
                  <a:srgbClr val="0000FF"/>
                </a:solidFill>
                <a:latin typeface="Arial Black" panose="020B0A04020102020204" pitchFamily="34" charset="0"/>
              </a:rPr>
              <a:t>r</a:t>
            </a:r>
            <a:r>
              <a:rPr sz="2000" b="1" dirty="0">
                <a:solidFill>
                  <a:srgbClr val="0000FF"/>
                </a:solidFill>
                <a:latin typeface="Arial Black" panose="020B0A04020102020204" pitchFamily="34" charset="0"/>
              </a:rPr>
              <a:t>emission</a:t>
            </a:r>
            <a:r>
              <a:rPr sz="2000" b="1" spc="-87" dirty="0">
                <a:solidFill>
                  <a:srgbClr val="0000FF"/>
                </a:solidFill>
                <a:latin typeface="Arial Black" panose="020B0A04020102020204" pitchFamily="34" charset="0"/>
              </a:rPr>
              <a:t> </a:t>
            </a:r>
            <a:r>
              <a:rPr lang="it-IT" sz="2000" b="1" spc="-87" dirty="0">
                <a:solidFill>
                  <a:srgbClr val="0000FF"/>
                </a:solidFill>
                <a:latin typeface="Arial Black" panose="020B0A04020102020204" pitchFamily="34" charset="0"/>
              </a:rPr>
              <a:t>b</a:t>
            </a:r>
            <a:r>
              <a:rPr sz="2000" b="1" dirty="0" err="1">
                <a:solidFill>
                  <a:srgbClr val="0000FF"/>
                </a:solidFill>
                <a:latin typeface="Arial Black" panose="020B0A04020102020204" pitchFamily="34" charset="0"/>
              </a:rPr>
              <a:t>etween</a:t>
            </a:r>
            <a:r>
              <a:rPr sz="2000" b="1" spc="-73" dirty="0">
                <a:solidFill>
                  <a:srgbClr val="0000FF"/>
                </a:solidFill>
                <a:latin typeface="Arial Black" panose="020B0A04020102020204" pitchFamily="34" charset="0"/>
              </a:rPr>
              <a:t> </a:t>
            </a:r>
            <a:r>
              <a:rPr lang="it-IT" sz="2000" b="1" spc="-73" dirty="0">
                <a:solidFill>
                  <a:srgbClr val="0000FF"/>
                </a:solidFill>
                <a:latin typeface="Arial Black" panose="020B0A04020102020204" pitchFamily="34" charset="0"/>
              </a:rPr>
              <a:t>b</a:t>
            </a:r>
            <a:r>
              <a:rPr sz="2000" b="1" dirty="0" err="1">
                <a:solidFill>
                  <a:srgbClr val="0000FF"/>
                </a:solidFill>
                <a:latin typeface="Arial Black" panose="020B0A04020102020204" pitchFamily="34" charset="0"/>
              </a:rPr>
              <a:t>enralizumab</a:t>
            </a:r>
            <a:r>
              <a:rPr lang="it-IT" sz="2000" b="1" dirty="0">
                <a:solidFill>
                  <a:srgbClr val="0000FF"/>
                </a:solidFill>
                <a:latin typeface="Arial Black" panose="020B0A04020102020204" pitchFamily="34" charset="0"/>
              </a:rPr>
              <a:t> and</a:t>
            </a:r>
            <a:r>
              <a:rPr sz="2000" b="1" spc="-40" dirty="0">
                <a:solidFill>
                  <a:srgbClr val="0000FF"/>
                </a:solidFill>
                <a:latin typeface="Arial Black" panose="020B0A04020102020204" pitchFamily="34" charset="0"/>
              </a:rPr>
              <a:t> </a:t>
            </a:r>
            <a:r>
              <a:rPr lang="it-IT" sz="2000" b="1" spc="-13" dirty="0">
                <a:solidFill>
                  <a:srgbClr val="0000FF"/>
                </a:solidFill>
                <a:latin typeface="Arial Black" panose="020B0A04020102020204" pitchFamily="34" charset="0"/>
              </a:rPr>
              <a:t>m</a:t>
            </a:r>
            <a:r>
              <a:rPr sz="2000" b="1" spc="-13" dirty="0" err="1">
                <a:solidFill>
                  <a:srgbClr val="0000FF"/>
                </a:solidFill>
                <a:latin typeface="Arial Black" panose="020B0A04020102020204" pitchFamily="34" charset="0"/>
              </a:rPr>
              <a:t>epolizumab</a:t>
            </a:r>
            <a:endParaRPr sz="2000" b="1" spc="-13" dirty="0">
              <a:solidFill>
                <a:srgbClr val="0000FF"/>
              </a:solidFill>
              <a:latin typeface="Arial Black" panose="020B0A04020102020204" pitchFamily="34" charset="0"/>
            </a:endParaRPr>
          </a:p>
        </p:txBody>
      </p:sp>
      <p:sp>
        <p:nvSpPr>
          <p:cNvPr id="7" name="object 7"/>
          <p:cNvSpPr txBox="1"/>
          <p:nvPr/>
        </p:nvSpPr>
        <p:spPr>
          <a:xfrm>
            <a:off x="67125" y="6435894"/>
            <a:ext cx="11622345" cy="232542"/>
          </a:xfrm>
          <a:prstGeom prst="rect">
            <a:avLst/>
          </a:prstGeom>
        </p:spPr>
        <p:txBody>
          <a:bodyPr vert="horz" wrap="square" lIns="0" tIns="16933" rIns="0" bIns="0" rtlCol="0">
            <a:spAutoFit/>
          </a:bodyPr>
          <a:lstStyle/>
          <a:p>
            <a:pPr marL="16933">
              <a:spcBef>
                <a:spcPts val="133"/>
              </a:spcBef>
            </a:pPr>
            <a:r>
              <a:rPr sz="1400" b="1" dirty="0">
                <a:latin typeface="Times New Roman" panose="02020603050405020304" pitchFamily="18" charset="0"/>
                <a:cs typeface="Times New Roman" panose="02020603050405020304" pitchFamily="18" charset="0"/>
              </a:rPr>
              <a:t>1.</a:t>
            </a:r>
            <a:r>
              <a:rPr sz="1400" b="1" spc="-40" dirty="0">
                <a:latin typeface="Times New Roman" panose="02020603050405020304" pitchFamily="18" charset="0"/>
                <a:cs typeface="Times New Roman" panose="02020603050405020304" pitchFamily="18" charset="0"/>
              </a:rPr>
              <a:t> </a:t>
            </a:r>
            <a:r>
              <a:rPr sz="1400" b="1" dirty="0">
                <a:latin typeface="Times New Roman" panose="02020603050405020304" pitchFamily="18" charset="0"/>
                <a:cs typeface="Times New Roman" panose="02020603050405020304" pitchFamily="18" charset="0"/>
              </a:rPr>
              <a:t>Wechsler ME,</a:t>
            </a:r>
            <a:r>
              <a:rPr sz="1400" b="1" spc="-20" dirty="0">
                <a:latin typeface="Times New Roman" panose="02020603050405020304" pitchFamily="18" charset="0"/>
                <a:cs typeface="Times New Roman" panose="02020603050405020304" pitchFamily="18" charset="0"/>
              </a:rPr>
              <a:t> </a:t>
            </a:r>
            <a:r>
              <a:rPr sz="1400" b="1" dirty="0">
                <a:latin typeface="Times New Roman" panose="02020603050405020304" pitchFamily="18" charset="0"/>
                <a:cs typeface="Times New Roman" panose="02020603050405020304" pitchFamily="18" charset="0"/>
              </a:rPr>
              <a:t>et</a:t>
            </a:r>
            <a:r>
              <a:rPr sz="1400" b="1" spc="-7" dirty="0">
                <a:latin typeface="Times New Roman" panose="02020603050405020304" pitchFamily="18" charset="0"/>
                <a:cs typeface="Times New Roman" panose="02020603050405020304" pitchFamily="18" charset="0"/>
              </a:rPr>
              <a:t> </a:t>
            </a:r>
            <a:r>
              <a:rPr sz="1400" b="1" dirty="0">
                <a:latin typeface="Times New Roman" panose="02020603050405020304" pitchFamily="18" charset="0"/>
                <a:cs typeface="Times New Roman" panose="02020603050405020304" pitchFamily="18" charset="0"/>
              </a:rPr>
              <a:t>al.</a:t>
            </a:r>
            <a:r>
              <a:rPr sz="1400" b="1" spc="-20" dirty="0">
                <a:latin typeface="Times New Roman" panose="02020603050405020304" pitchFamily="18" charset="0"/>
                <a:cs typeface="Times New Roman" panose="02020603050405020304" pitchFamily="18" charset="0"/>
              </a:rPr>
              <a:t> </a:t>
            </a:r>
            <a:r>
              <a:rPr sz="1400" b="1" i="1" dirty="0">
                <a:latin typeface="Times New Roman" panose="02020603050405020304" pitchFamily="18" charset="0"/>
                <a:cs typeface="Times New Roman" panose="02020603050405020304" pitchFamily="18" charset="0"/>
              </a:rPr>
              <a:t>N</a:t>
            </a:r>
            <a:r>
              <a:rPr sz="1400" b="1" i="1" spc="-20" dirty="0">
                <a:latin typeface="Times New Roman" panose="02020603050405020304" pitchFamily="18" charset="0"/>
                <a:cs typeface="Times New Roman" panose="02020603050405020304" pitchFamily="18" charset="0"/>
              </a:rPr>
              <a:t> </a:t>
            </a:r>
            <a:r>
              <a:rPr sz="1400" b="1" i="1" dirty="0">
                <a:latin typeface="Times New Roman" panose="02020603050405020304" pitchFamily="18" charset="0"/>
                <a:cs typeface="Times New Roman" panose="02020603050405020304" pitchFamily="18" charset="0"/>
              </a:rPr>
              <a:t>Engl</a:t>
            </a:r>
            <a:r>
              <a:rPr sz="1400" b="1" i="1" spc="-27" dirty="0">
                <a:latin typeface="Times New Roman" panose="02020603050405020304" pitchFamily="18" charset="0"/>
                <a:cs typeface="Times New Roman" panose="02020603050405020304" pitchFamily="18" charset="0"/>
              </a:rPr>
              <a:t> </a:t>
            </a:r>
            <a:r>
              <a:rPr sz="1400" b="1" i="1" dirty="0">
                <a:latin typeface="Times New Roman" panose="02020603050405020304" pitchFamily="18" charset="0"/>
                <a:cs typeface="Times New Roman" panose="02020603050405020304" pitchFamily="18" charset="0"/>
              </a:rPr>
              <a:t>J</a:t>
            </a:r>
            <a:r>
              <a:rPr sz="1400" b="1" i="1" spc="-33" dirty="0">
                <a:latin typeface="Times New Roman" panose="02020603050405020304" pitchFamily="18" charset="0"/>
                <a:cs typeface="Times New Roman" panose="02020603050405020304" pitchFamily="18" charset="0"/>
              </a:rPr>
              <a:t> </a:t>
            </a:r>
            <a:r>
              <a:rPr sz="1400" b="1" i="1" dirty="0">
                <a:latin typeface="Times New Roman" panose="02020603050405020304" pitchFamily="18" charset="0"/>
                <a:cs typeface="Times New Roman" panose="02020603050405020304" pitchFamily="18" charset="0"/>
              </a:rPr>
              <a:t>Med.</a:t>
            </a:r>
            <a:r>
              <a:rPr sz="1400" b="1" i="1" spc="-27" dirty="0">
                <a:latin typeface="Times New Roman" panose="02020603050405020304" pitchFamily="18" charset="0"/>
                <a:cs typeface="Times New Roman" panose="02020603050405020304" pitchFamily="18" charset="0"/>
              </a:rPr>
              <a:t> </a:t>
            </a:r>
            <a:r>
              <a:rPr sz="1400" b="1" dirty="0">
                <a:latin typeface="Times New Roman" panose="02020603050405020304" pitchFamily="18" charset="0"/>
                <a:cs typeface="Times New Roman" panose="02020603050405020304" pitchFamily="18" charset="0"/>
              </a:rPr>
              <a:t>2024;390(10):911-</a:t>
            </a:r>
            <a:r>
              <a:rPr sz="1400" b="1" spc="-13" dirty="0">
                <a:latin typeface="Times New Roman" panose="02020603050405020304" pitchFamily="18" charset="0"/>
                <a:cs typeface="Times New Roman" panose="02020603050405020304" pitchFamily="18" charset="0"/>
              </a:rPr>
              <a:t>921.</a:t>
            </a:r>
            <a:r>
              <a:rPr sz="1400" b="1" spc="-67" dirty="0">
                <a:latin typeface="Times New Roman" panose="02020603050405020304" pitchFamily="18" charset="0"/>
                <a:cs typeface="Times New Roman" panose="02020603050405020304" pitchFamily="18" charset="0"/>
              </a:rPr>
              <a:t> </a:t>
            </a:r>
            <a:r>
              <a:rPr sz="1400" b="1" dirty="0">
                <a:latin typeface="Times New Roman" panose="02020603050405020304" pitchFamily="18" charset="0"/>
                <a:cs typeface="Times New Roman" panose="02020603050405020304" pitchFamily="18" charset="0"/>
              </a:rPr>
              <a:t>2.</a:t>
            </a:r>
            <a:r>
              <a:rPr sz="1400" b="1" spc="-33" dirty="0">
                <a:latin typeface="Times New Roman" panose="02020603050405020304" pitchFamily="18" charset="0"/>
                <a:cs typeface="Times New Roman" panose="02020603050405020304" pitchFamily="18" charset="0"/>
              </a:rPr>
              <a:t> </a:t>
            </a:r>
            <a:r>
              <a:rPr sz="1400" b="1" dirty="0">
                <a:latin typeface="Times New Roman" panose="02020603050405020304" pitchFamily="18" charset="0"/>
                <a:cs typeface="Times New Roman" panose="02020603050405020304" pitchFamily="18" charset="0"/>
              </a:rPr>
              <a:t>Wechsler ME,</a:t>
            </a:r>
            <a:r>
              <a:rPr sz="1400" b="1" spc="-7" dirty="0">
                <a:latin typeface="Times New Roman" panose="02020603050405020304" pitchFamily="18" charset="0"/>
                <a:cs typeface="Times New Roman" panose="02020603050405020304" pitchFamily="18" charset="0"/>
              </a:rPr>
              <a:t> </a:t>
            </a:r>
            <a:r>
              <a:rPr sz="1400" b="1" dirty="0">
                <a:latin typeface="Times New Roman" panose="02020603050405020304" pitchFamily="18" charset="0"/>
                <a:cs typeface="Times New Roman" panose="02020603050405020304" pitchFamily="18" charset="0"/>
              </a:rPr>
              <a:t>et</a:t>
            </a:r>
            <a:r>
              <a:rPr sz="1400" b="1" spc="-13" dirty="0">
                <a:latin typeface="Times New Roman" panose="02020603050405020304" pitchFamily="18" charset="0"/>
                <a:cs typeface="Times New Roman" panose="02020603050405020304" pitchFamily="18" charset="0"/>
              </a:rPr>
              <a:t> </a:t>
            </a:r>
            <a:r>
              <a:rPr sz="1400" b="1" dirty="0">
                <a:latin typeface="Times New Roman" panose="02020603050405020304" pitchFamily="18" charset="0"/>
                <a:cs typeface="Times New Roman" panose="02020603050405020304" pitchFamily="18" charset="0"/>
              </a:rPr>
              <a:t>al. </a:t>
            </a:r>
            <a:r>
              <a:rPr sz="1400" b="1" i="1" dirty="0">
                <a:latin typeface="Times New Roman" panose="02020603050405020304" pitchFamily="18" charset="0"/>
                <a:cs typeface="Times New Roman" panose="02020603050405020304" pitchFamily="18" charset="0"/>
              </a:rPr>
              <a:t>N</a:t>
            </a:r>
            <a:r>
              <a:rPr sz="1400" b="1" i="1" spc="-40" dirty="0">
                <a:latin typeface="Times New Roman" panose="02020603050405020304" pitchFamily="18" charset="0"/>
                <a:cs typeface="Times New Roman" panose="02020603050405020304" pitchFamily="18" charset="0"/>
              </a:rPr>
              <a:t> </a:t>
            </a:r>
            <a:r>
              <a:rPr sz="1400" b="1" i="1" dirty="0">
                <a:latin typeface="Times New Roman" panose="02020603050405020304" pitchFamily="18" charset="0"/>
                <a:cs typeface="Times New Roman" panose="02020603050405020304" pitchFamily="18" charset="0"/>
              </a:rPr>
              <a:t>Engl</a:t>
            </a:r>
            <a:r>
              <a:rPr sz="1400" b="1" i="1" spc="-27" dirty="0">
                <a:latin typeface="Times New Roman" panose="02020603050405020304" pitchFamily="18" charset="0"/>
                <a:cs typeface="Times New Roman" panose="02020603050405020304" pitchFamily="18" charset="0"/>
              </a:rPr>
              <a:t> </a:t>
            </a:r>
            <a:r>
              <a:rPr sz="1400" b="1" i="1" dirty="0">
                <a:latin typeface="Times New Roman" panose="02020603050405020304" pitchFamily="18" charset="0"/>
                <a:cs typeface="Times New Roman" panose="02020603050405020304" pitchFamily="18" charset="0"/>
              </a:rPr>
              <a:t>J</a:t>
            </a:r>
            <a:r>
              <a:rPr sz="1400" b="1" i="1" spc="-13" dirty="0">
                <a:latin typeface="Times New Roman" panose="02020603050405020304" pitchFamily="18" charset="0"/>
                <a:cs typeface="Times New Roman" panose="02020603050405020304" pitchFamily="18" charset="0"/>
              </a:rPr>
              <a:t> </a:t>
            </a:r>
            <a:r>
              <a:rPr sz="1400" b="1" i="1" dirty="0">
                <a:latin typeface="Times New Roman" panose="02020603050405020304" pitchFamily="18" charset="0"/>
                <a:cs typeface="Times New Roman" panose="02020603050405020304" pitchFamily="18" charset="0"/>
              </a:rPr>
              <a:t>Med.</a:t>
            </a:r>
            <a:r>
              <a:rPr sz="1400" b="1" i="1" spc="-20" dirty="0">
                <a:latin typeface="Times New Roman" panose="02020603050405020304" pitchFamily="18" charset="0"/>
                <a:cs typeface="Times New Roman" panose="02020603050405020304" pitchFamily="18" charset="0"/>
              </a:rPr>
              <a:t> </a:t>
            </a:r>
            <a:r>
              <a:rPr sz="1400" b="1" spc="-13" dirty="0">
                <a:latin typeface="Times New Roman" panose="02020603050405020304" pitchFamily="18" charset="0"/>
                <a:cs typeface="Times New Roman" panose="02020603050405020304" pitchFamily="18" charset="0"/>
              </a:rPr>
              <a:t>2017;376:1921–1932</a:t>
            </a:r>
            <a:r>
              <a:rPr lang="it-IT" sz="1400" b="1" spc="-13" dirty="0">
                <a:latin typeface="Times New Roman" panose="02020603050405020304" pitchFamily="18" charset="0"/>
                <a:cs typeface="Times New Roman" panose="02020603050405020304" pitchFamily="18" charset="0"/>
              </a:rPr>
              <a:t>.</a:t>
            </a:r>
            <a:endParaRPr sz="1400" b="1" dirty="0">
              <a:latin typeface="Times New Roman" panose="02020603050405020304" pitchFamily="18" charset="0"/>
              <a:cs typeface="Times New Roman" panose="02020603050405020304" pitchFamily="18" charset="0"/>
            </a:endParaRPr>
          </a:p>
        </p:txBody>
      </p:sp>
      <p:sp>
        <p:nvSpPr>
          <p:cNvPr id="8" name="object 8"/>
          <p:cNvSpPr txBox="1"/>
          <p:nvPr/>
        </p:nvSpPr>
        <p:spPr>
          <a:xfrm>
            <a:off x="1282689" y="1722235"/>
            <a:ext cx="10083800" cy="1233671"/>
          </a:xfrm>
          <a:prstGeom prst="rect">
            <a:avLst/>
          </a:prstGeom>
        </p:spPr>
        <p:style>
          <a:lnRef idx="0">
            <a:schemeClr val="accent2"/>
          </a:lnRef>
          <a:fillRef idx="3">
            <a:schemeClr val="accent2"/>
          </a:fillRef>
          <a:effectRef idx="3">
            <a:schemeClr val="accent2"/>
          </a:effectRef>
          <a:fontRef idx="minor">
            <a:schemeClr val="lt1"/>
          </a:fontRef>
        </p:style>
        <p:txBody>
          <a:bodyPr vert="horz" wrap="square" lIns="0" tIns="101600" rIns="0" bIns="0" rtlCol="0">
            <a:spAutoFit/>
          </a:bodyPr>
          <a:lstStyle/>
          <a:p>
            <a:pPr marL="353898" indent="-286165">
              <a:spcBef>
                <a:spcPts val="800"/>
              </a:spcBef>
              <a:buChar char="•"/>
              <a:tabLst>
                <a:tab pos="353898" algn="l"/>
              </a:tabLst>
            </a:pPr>
            <a:r>
              <a:rPr sz="1400" dirty="0">
                <a:latin typeface="Arial"/>
                <a:cs typeface="Arial"/>
              </a:rPr>
              <a:t>In</a:t>
            </a:r>
            <a:r>
              <a:rPr sz="1400" spc="-20" dirty="0">
                <a:latin typeface="Arial"/>
                <a:cs typeface="Arial"/>
              </a:rPr>
              <a:t> </a:t>
            </a:r>
            <a:r>
              <a:rPr sz="1400" dirty="0">
                <a:latin typeface="Arial"/>
                <a:cs typeface="Arial"/>
              </a:rPr>
              <a:t>MANDARA,</a:t>
            </a:r>
            <a:r>
              <a:rPr sz="1400" spc="-73" dirty="0">
                <a:latin typeface="Arial"/>
                <a:cs typeface="Arial"/>
              </a:rPr>
              <a:t> </a:t>
            </a:r>
            <a:r>
              <a:rPr sz="1400" dirty="0">
                <a:latin typeface="Arial"/>
                <a:cs typeface="Arial"/>
              </a:rPr>
              <a:t>the</a:t>
            </a:r>
            <a:r>
              <a:rPr sz="1400" spc="-7" dirty="0">
                <a:latin typeface="Arial"/>
                <a:cs typeface="Arial"/>
              </a:rPr>
              <a:t> </a:t>
            </a:r>
            <a:r>
              <a:rPr sz="1400" b="1" dirty="0">
                <a:latin typeface="Arial"/>
                <a:cs typeface="Arial"/>
              </a:rPr>
              <a:t>remission</a:t>
            </a:r>
            <a:r>
              <a:rPr sz="1400" b="1" baseline="23809" dirty="0">
                <a:latin typeface="Arial"/>
                <a:cs typeface="Arial"/>
              </a:rPr>
              <a:t>a</a:t>
            </a:r>
            <a:r>
              <a:rPr sz="1400" b="1" spc="129" baseline="23809" dirty="0">
                <a:latin typeface="Arial"/>
                <a:cs typeface="Arial"/>
              </a:rPr>
              <a:t> </a:t>
            </a:r>
            <a:r>
              <a:rPr sz="1400" b="1" dirty="0">
                <a:latin typeface="Arial"/>
                <a:cs typeface="Arial"/>
              </a:rPr>
              <a:t>rates</a:t>
            </a:r>
            <a:r>
              <a:rPr sz="1400" b="1" spc="-20" dirty="0">
                <a:latin typeface="Arial"/>
                <a:cs typeface="Arial"/>
              </a:rPr>
              <a:t> </a:t>
            </a:r>
            <a:r>
              <a:rPr sz="1400" b="1" dirty="0">
                <a:latin typeface="Arial"/>
                <a:cs typeface="Arial"/>
              </a:rPr>
              <a:t>were</a:t>
            </a:r>
            <a:r>
              <a:rPr sz="1400" b="1" spc="-53" dirty="0">
                <a:latin typeface="Arial"/>
                <a:cs typeface="Arial"/>
              </a:rPr>
              <a:t> </a:t>
            </a:r>
            <a:r>
              <a:rPr sz="1400" b="1" dirty="0">
                <a:latin typeface="Arial"/>
                <a:cs typeface="Arial"/>
              </a:rPr>
              <a:t>not</a:t>
            </a:r>
            <a:r>
              <a:rPr sz="1400" b="1" spc="-40" dirty="0">
                <a:latin typeface="Arial"/>
                <a:cs typeface="Arial"/>
              </a:rPr>
              <a:t> </a:t>
            </a:r>
            <a:r>
              <a:rPr sz="1400" b="1" dirty="0">
                <a:latin typeface="Arial"/>
                <a:cs typeface="Arial"/>
              </a:rPr>
              <a:t>significantly</a:t>
            </a:r>
            <a:r>
              <a:rPr sz="1400" b="1" spc="-60" dirty="0">
                <a:latin typeface="Arial"/>
                <a:cs typeface="Arial"/>
              </a:rPr>
              <a:t> </a:t>
            </a:r>
            <a:r>
              <a:rPr sz="1400" b="1" dirty="0">
                <a:latin typeface="Arial"/>
                <a:cs typeface="Arial"/>
              </a:rPr>
              <a:t>different</a:t>
            </a:r>
            <a:r>
              <a:rPr sz="1400" b="1" spc="-40" dirty="0">
                <a:latin typeface="Arial"/>
                <a:cs typeface="Arial"/>
              </a:rPr>
              <a:t> </a:t>
            </a:r>
            <a:r>
              <a:rPr sz="1400" b="1" dirty="0">
                <a:latin typeface="Arial"/>
                <a:cs typeface="Arial"/>
              </a:rPr>
              <a:t>between</a:t>
            </a:r>
            <a:r>
              <a:rPr sz="1400" b="1" spc="-67" dirty="0">
                <a:latin typeface="Arial"/>
                <a:cs typeface="Arial"/>
              </a:rPr>
              <a:t> </a:t>
            </a:r>
            <a:r>
              <a:rPr sz="1400" b="1" dirty="0">
                <a:latin typeface="Arial"/>
                <a:cs typeface="Arial"/>
              </a:rPr>
              <a:t>benralizumab</a:t>
            </a:r>
            <a:r>
              <a:rPr sz="1400" b="1" spc="-80" dirty="0">
                <a:latin typeface="Arial"/>
                <a:cs typeface="Arial"/>
              </a:rPr>
              <a:t> </a:t>
            </a:r>
            <a:r>
              <a:rPr sz="1400" b="1" dirty="0">
                <a:latin typeface="Arial"/>
                <a:cs typeface="Arial"/>
              </a:rPr>
              <a:t>and</a:t>
            </a:r>
            <a:r>
              <a:rPr sz="1400" b="1" spc="-27" dirty="0">
                <a:latin typeface="Arial"/>
                <a:cs typeface="Arial"/>
              </a:rPr>
              <a:t> </a:t>
            </a:r>
            <a:r>
              <a:rPr sz="1400" b="1" dirty="0">
                <a:latin typeface="Arial"/>
                <a:cs typeface="Arial"/>
              </a:rPr>
              <a:t>mepolizumab</a:t>
            </a:r>
            <a:r>
              <a:rPr sz="1400" b="1" spc="-80" dirty="0">
                <a:latin typeface="Arial"/>
                <a:cs typeface="Arial"/>
              </a:rPr>
              <a:t> </a:t>
            </a:r>
            <a:r>
              <a:rPr sz="1400" b="1" spc="-13" dirty="0">
                <a:latin typeface="Arial"/>
                <a:cs typeface="Arial"/>
              </a:rPr>
              <a:t>groups</a:t>
            </a:r>
            <a:endParaRPr sz="1400" dirty="0">
              <a:latin typeface="Arial"/>
              <a:cs typeface="Arial"/>
            </a:endParaRPr>
          </a:p>
          <a:p>
            <a:pPr marL="811086" lvl="1" indent="-286165">
              <a:spcBef>
                <a:spcPts val="673"/>
              </a:spcBef>
              <a:buChar char="•"/>
              <a:tabLst>
                <a:tab pos="811086" algn="l"/>
              </a:tabLst>
            </a:pPr>
            <a:r>
              <a:rPr sz="1400" spc="-13" dirty="0">
                <a:latin typeface="Arial"/>
                <a:cs typeface="Arial"/>
              </a:rPr>
              <a:t>Non-inferiority</a:t>
            </a:r>
            <a:r>
              <a:rPr sz="1400" spc="-47" dirty="0">
                <a:latin typeface="Arial"/>
                <a:cs typeface="Arial"/>
              </a:rPr>
              <a:t> </a:t>
            </a:r>
            <a:r>
              <a:rPr sz="1400" dirty="0">
                <a:latin typeface="Arial"/>
                <a:cs typeface="Arial"/>
              </a:rPr>
              <a:t>demonstrated:</a:t>
            </a:r>
            <a:r>
              <a:rPr sz="1400" spc="-47" dirty="0">
                <a:latin typeface="Arial"/>
                <a:cs typeface="Arial"/>
              </a:rPr>
              <a:t> </a:t>
            </a:r>
            <a:r>
              <a:rPr sz="1400" dirty="0">
                <a:latin typeface="Arial"/>
                <a:cs typeface="Arial"/>
              </a:rPr>
              <a:t>lower</a:t>
            </a:r>
            <a:r>
              <a:rPr sz="1400" spc="-7" dirty="0">
                <a:latin typeface="Arial"/>
                <a:cs typeface="Arial"/>
              </a:rPr>
              <a:t> </a:t>
            </a:r>
            <a:r>
              <a:rPr sz="1400" dirty="0">
                <a:latin typeface="Arial"/>
                <a:cs typeface="Arial"/>
              </a:rPr>
              <a:t>95%</a:t>
            </a:r>
            <a:r>
              <a:rPr sz="1400" spc="-7" dirty="0">
                <a:latin typeface="Arial"/>
                <a:cs typeface="Arial"/>
              </a:rPr>
              <a:t> </a:t>
            </a:r>
            <a:r>
              <a:rPr sz="1400" dirty="0">
                <a:latin typeface="Arial"/>
                <a:cs typeface="Arial"/>
              </a:rPr>
              <a:t>CI</a:t>
            </a:r>
            <a:r>
              <a:rPr sz="1400" spc="-40" dirty="0">
                <a:latin typeface="Arial"/>
                <a:cs typeface="Arial"/>
              </a:rPr>
              <a:t> </a:t>
            </a:r>
            <a:r>
              <a:rPr sz="1400" dirty="0">
                <a:latin typeface="Arial"/>
                <a:cs typeface="Arial"/>
              </a:rPr>
              <a:t>is</a:t>
            </a:r>
            <a:r>
              <a:rPr sz="1400" spc="-7" dirty="0">
                <a:latin typeface="Arial"/>
                <a:cs typeface="Arial"/>
              </a:rPr>
              <a:t> </a:t>
            </a:r>
            <a:r>
              <a:rPr sz="1400" dirty="0">
                <a:latin typeface="Arial"/>
                <a:cs typeface="Arial"/>
              </a:rPr>
              <a:t>well</a:t>
            </a:r>
            <a:r>
              <a:rPr sz="1400" spc="-7" dirty="0">
                <a:latin typeface="Arial"/>
                <a:cs typeface="Arial"/>
              </a:rPr>
              <a:t> </a:t>
            </a:r>
            <a:r>
              <a:rPr sz="1400" dirty="0">
                <a:latin typeface="Arial"/>
                <a:cs typeface="Arial"/>
              </a:rPr>
              <a:t>above</a:t>
            </a:r>
            <a:r>
              <a:rPr sz="1400" spc="-7" dirty="0">
                <a:latin typeface="Arial"/>
                <a:cs typeface="Arial"/>
              </a:rPr>
              <a:t> </a:t>
            </a:r>
            <a:r>
              <a:rPr sz="1400" dirty="0">
                <a:latin typeface="Arial"/>
                <a:cs typeface="Arial"/>
              </a:rPr>
              <a:t>NI</a:t>
            </a:r>
            <a:r>
              <a:rPr sz="1400" spc="-20" dirty="0">
                <a:latin typeface="Arial"/>
                <a:cs typeface="Arial"/>
              </a:rPr>
              <a:t> </a:t>
            </a:r>
            <a:r>
              <a:rPr sz="1400" dirty="0">
                <a:latin typeface="Arial"/>
                <a:cs typeface="Arial"/>
              </a:rPr>
              <a:t>margin</a:t>
            </a:r>
            <a:r>
              <a:rPr sz="1400" spc="-40" dirty="0">
                <a:latin typeface="Arial"/>
                <a:cs typeface="Arial"/>
              </a:rPr>
              <a:t> </a:t>
            </a:r>
            <a:r>
              <a:rPr sz="1400" dirty="0">
                <a:latin typeface="Arial"/>
                <a:cs typeface="Arial"/>
              </a:rPr>
              <a:t>of</a:t>
            </a:r>
            <a:r>
              <a:rPr sz="1400" spc="-20" dirty="0">
                <a:latin typeface="Arial"/>
                <a:cs typeface="Arial"/>
              </a:rPr>
              <a:t> </a:t>
            </a:r>
            <a:r>
              <a:rPr sz="1400" spc="-27" dirty="0">
                <a:latin typeface="Arial"/>
                <a:cs typeface="Arial"/>
              </a:rPr>
              <a:t>−25%</a:t>
            </a:r>
            <a:endParaRPr sz="1400" dirty="0">
              <a:latin typeface="Arial"/>
              <a:cs typeface="Arial"/>
            </a:endParaRPr>
          </a:p>
          <a:p>
            <a:pPr marL="353898" indent="-286165">
              <a:spcBef>
                <a:spcPts val="653"/>
              </a:spcBef>
              <a:buChar char="•"/>
              <a:tabLst>
                <a:tab pos="353898" algn="l"/>
              </a:tabLst>
            </a:pPr>
            <a:r>
              <a:rPr sz="1400" dirty="0">
                <a:latin typeface="Arial"/>
                <a:cs typeface="Arial"/>
              </a:rPr>
              <a:t>Indirect</a:t>
            </a:r>
            <a:r>
              <a:rPr sz="1400" spc="-60" dirty="0">
                <a:latin typeface="Arial"/>
                <a:cs typeface="Arial"/>
              </a:rPr>
              <a:t> </a:t>
            </a:r>
            <a:r>
              <a:rPr sz="1400" dirty="0">
                <a:latin typeface="Arial"/>
                <a:cs typeface="Arial"/>
              </a:rPr>
              <a:t>treatment</a:t>
            </a:r>
            <a:r>
              <a:rPr sz="1400" spc="-60" dirty="0">
                <a:latin typeface="Arial"/>
                <a:cs typeface="Arial"/>
              </a:rPr>
              <a:t> </a:t>
            </a:r>
            <a:r>
              <a:rPr sz="1400" dirty="0">
                <a:latin typeface="Arial"/>
                <a:cs typeface="Arial"/>
              </a:rPr>
              <a:t>comparison</a:t>
            </a:r>
            <a:r>
              <a:rPr sz="1400" spc="-73" dirty="0">
                <a:latin typeface="Arial"/>
                <a:cs typeface="Arial"/>
              </a:rPr>
              <a:t> </a:t>
            </a:r>
            <a:r>
              <a:rPr sz="1400" dirty="0">
                <a:latin typeface="Arial"/>
                <a:cs typeface="Arial"/>
              </a:rPr>
              <a:t>demonstrated</a:t>
            </a:r>
            <a:r>
              <a:rPr sz="1400" spc="-47" dirty="0">
                <a:latin typeface="Arial"/>
                <a:cs typeface="Arial"/>
              </a:rPr>
              <a:t> </a:t>
            </a:r>
            <a:r>
              <a:rPr sz="1400" dirty="0">
                <a:latin typeface="Arial"/>
                <a:cs typeface="Arial"/>
              </a:rPr>
              <a:t>a</a:t>
            </a:r>
            <a:r>
              <a:rPr sz="1400" spc="-33" dirty="0">
                <a:latin typeface="Arial"/>
                <a:cs typeface="Arial"/>
              </a:rPr>
              <a:t> </a:t>
            </a:r>
            <a:r>
              <a:rPr sz="1400" dirty="0">
                <a:latin typeface="Arial"/>
                <a:cs typeface="Arial"/>
              </a:rPr>
              <a:t>greater</a:t>
            </a:r>
            <a:r>
              <a:rPr sz="1400" spc="-40" dirty="0">
                <a:latin typeface="Arial"/>
                <a:cs typeface="Arial"/>
              </a:rPr>
              <a:t> </a:t>
            </a:r>
            <a:r>
              <a:rPr sz="1400" dirty="0">
                <a:latin typeface="Arial"/>
                <a:cs typeface="Arial"/>
              </a:rPr>
              <a:t>improvement</a:t>
            </a:r>
            <a:r>
              <a:rPr sz="1400" spc="-80" dirty="0">
                <a:latin typeface="Arial"/>
                <a:cs typeface="Arial"/>
              </a:rPr>
              <a:t> </a:t>
            </a:r>
            <a:r>
              <a:rPr sz="1400" dirty="0">
                <a:latin typeface="Arial"/>
                <a:cs typeface="Arial"/>
              </a:rPr>
              <a:t>in</a:t>
            </a:r>
            <a:r>
              <a:rPr sz="1400" spc="-33" dirty="0">
                <a:latin typeface="Arial"/>
                <a:cs typeface="Arial"/>
              </a:rPr>
              <a:t> </a:t>
            </a:r>
            <a:r>
              <a:rPr sz="1400" dirty="0">
                <a:latin typeface="Arial"/>
                <a:cs typeface="Arial"/>
              </a:rPr>
              <a:t>remission</a:t>
            </a:r>
            <a:r>
              <a:rPr sz="1400" spc="-67" dirty="0">
                <a:latin typeface="Arial"/>
                <a:cs typeface="Arial"/>
              </a:rPr>
              <a:t> </a:t>
            </a:r>
            <a:r>
              <a:rPr sz="1400" dirty="0">
                <a:latin typeface="Arial"/>
                <a:cs typeface="Arial"/>
              </a:rPr>
              <a:t>for</a:t>
            </a:r>
            <a:r>
              <a:rPr sz="1400" spc="-40" dirty="0">
                <a:latin typeface="Arial"/>
                <a:cs typeface="Arial"/>
              </a:rPr>
              <a:t> </a:t>
            </a:r>
            <a:r>
              <a:rPr sz="1400" dirty="0">
                <a:latin typeface="Arial"/>
                <a:cs typeface="Arial"/>
              </a:rPr>
              <a:t>benralizumab</a:t>
            </a:r>
            <a:r>
              <a:rPr sz="1400" spc="-40" dirty="0">
                <a:latin typeface="Arial"/>
                <a:cs typeface="Arial"/>
              </a:rPr>
              <a:t> </a:t>
            </a:r>
            <a:r>
              <a:rPr sz="1400" dirty="0">
                <a:latin typeface="Arial"/>
                <a:cs typeface="Arial"/>
              </a:rPr>
              <a:t>vs</a:t>
            </a:r>
            <a:r>
              <a:rPr sz="1400" spc="-40" dirty="0">
                <a:latin typeface="Arial"/>
                <a:cs typeface="Arial"/>
              </a:rPr>
              <a:t> </a:t>
            </a:r>
            <a:r>
              <a:rPr sz="1400" dirty="0">
                <a:latin typeface="Arial"/>
                <a:cs typeface="Arial"/>
              </a:rPr>
              <a:t>historical</a:t>
            </a:r>
            <a:r>
              <a:rPr sz="1400" spc="-40" dirty="0">
                <a:latin typeface="Arial"/>
                <a:cs typeface="Arial"/>
              </a:rPr>
              <a:t> </a:t>
            </a:r>
            <a:r>
              <a:rPr sz="1400" spc="-13" dirty="0">
                <a:latin typeface="Arial"/>
                <a:cs typeface="Arial"/>
              </a:rPr>
              <a:t>placebo</a:t>
            </a:r>
            <a:endParaRPr sz="1400" dirty="0">
              <a:latin typeface="Arial"/>
              <a:cs typeface="Arial"/>
            </a:endParaRPr>
          </a:p>
          <a:p>
            <a:pPr marL="534233" lvl="1" indent="-286165">
              <a:spcBef>
                <a:spcPts val="679"/>
              </a:spcBef>
              <a:buFont typeface="Arial"/>
              <a:buChar char="•"/>
              <a:tabLst>
                <a:tab pos="534233" algn="l"/>
              </a:tabLst>
            </a:pPr>
            <a:r>
              <a:rPr sz="1400" b="1" dirty="0">
                <a:latin typeface="Arial"/>
                <a:cs typeface="Arial"/>
              </a:rPr>
              <a:t>Mepolizumab</a:t>
            </a:r>
            <a:r>
              <a:rPr sz="1400" b="1" spc="-93" dirty="0">
                <a:latin typeface="Arial"/>
                <a:cs typeface="Arial"/>
              </a:rPr>
              <a:t> </a:t>
            </a:r>
            <a:r>
              <a:rPr sz="1400" b="1" dirty="0">
                <a:latin typeface="Arial"/>
                <a:cs typeface="Arial"/>
              </a:rPr>
              <a:t>remission</a:t>
            </a:r>
            <a:r>
              <a:rPr sz="1400" b="1" spc="-33" dirty="0">
                <a:latin typeface="Arial"/>
                <a:cs typeface="Arial"/>
              </a:rPr>
              <a:t> </a:t>
            </a:r>
            <a:r>
              <a:rPr sz="1400" b="1" dirty="0">
                <a:latin typeface="Arial"/>
                <a:cs typeface="Arial"/>
              </a:rPr>
              <a:t>rate</a:t>
            </a:r>
            <a:r>
              <a:rPr sz="1400" b="1" spc="-27" dirty="0">
                <a:latin typeface="Arial"/>
                <a:cs typeface="Arial"/>
              </a:rPr>
              <a:t> </a:t>
            </a:r>
            <a:r>
              <a:rPr sz="1400" b="1" dirty="0">
                <a:latin typeface="Arial"/>
                <a:cs typeface="Arial"/>
              </a:rPr>
              <a:t>in</a:t>
            </a:r>
            <a:r>
              <a:rPr sz="1400" b="1" spc="-40" dirty="0">
                <a:latin typeface="Arial"/>
                <a:cs typeface="Arial"/>
              </a:rPr>
              <a:t> </a:t>
            </a:r>
            <a:r>
              <a:rPr sz="1400" b="1" dirty="0">
                <a:latin typeface="Arial"/>
                <a:cs typeface="Arial"/>
              </a:rPr>
              <a:t>MANDARA is</a:t>
            </a:r>
            <a:r>
              <a:rPr sz="1400" b="1" spc="-27" dirty="0">
                <a:latin typeface="Arial"/>
                <a:cs typeface="Arial"/>
              </a:rPr>
              <a:t> </a:t>
            </a:r>
            <a:r>
              <a:rPr sz="1400" b="1" dirty="0">
                <a:latin typeface="Arial"/>
                <a:cs typeface="Arial"/>
              </a:rPr>
              <a:t>higher</a:t>
            </a:r>
            <a:r>
              <a:rPr sz="1400" b="1" spc="-60" dirty="0">
                <a:latin typeface="Arial"/>
                <a:cs typeface="Arial"/>
              </a:rPr>
              <a:t> </a:t>
            </a:r>
            <a:r>
              <a:rPr sz="1400" b="1" dirty="0">
                <a:latin typeface="Arial"/>
                <a:cs typeface="Arial"/>
              </a:rPr>
              <a:t>than</a:t>
            </a:r>
            <a:r>
              <a:rPr sz="1400" b="1" spc="-53" dirty="0">
                <a:latin typeface="Arial"/>
                <a:cs typeface="Arial"/>
              </a:rPr>
              <a:t> </a:t>
            </a:r>
            <a:r>
              <a:rPr sz="1400" b="1" dirty="0">
                <a:latin typeface="Arial"/>
                <a:cs typeface="Arial"/>
              </a:rPr>
              <a:t>in</a:t>
            </a:r>
            <a:r>
              <a:rPr sz="1400" b="1" spc="-33" dirty="0">
                <a:latin typeface="Arial"/>
                <a:cs typeface="Arial"/>
              </a:rPr>
              <a:t> </a:t>
            </a:r>
            <a:r>
              <a:rPr sz="1400" b="1" spc="-13" dirty="0">
                <a:latin typeface="Arial"/>
                <a:cs typeface="Arial"/>
              </a:rPr>
              <a:t>MIRRA</a:t>
            </a:r>
            <a:endParaRPr sz="1400" dirty="0">
              <a:latin typeface="Arial"/>
              <a:cs typeface="Arial"/>
            </a:endParaRPr>
          </a:p>
        </p:txBody>
      </p:sp>
      <p:pic>
        <p:nvPicPr>
          <p:cNvPr id="9" name="object 9"/>
          <p:cNvPicPr/>
          <p:nvPr/>
        </p:nvPicPr>
        <p:blipFill>
          <a:blip r:embed="rId2" cstate="print"/>
          <a:stretch>
            <a:fillRect/>
          </a:stretch>
        </p:blipFill>
        <p:spPr>
          <a:xfrm>
            <a:off x="1851065" y="3291840"/>
            <a:ext cx="8311028" cy="2797917"/>
          </a:xfrm>
          <a:prstGeom prst="rect">
            <a:avLst/>
          </a:prstGeom>
        </p:spPr>
      </p:pic>
      <p:pic>
        <p:nvPicPr>
          <p:cNvPr id="3" name="Immagine 2">
            <a:extLst>
              <a:ext uri="{FF2B5EF4-FFF2-40B4-BE49-F238E27FC236}">
                <a16:creationId xmlns:a16="http://schemas.microsoft.com/office/drawing/2014/main" id="{F1CC47DB-8CFD-7793-D70D-4F0150C6E8C5}"/>
              </a:ext>
            </a:extLst>
          </p:cNvPr>
          <p:cNvPicPr>
            <a:picLocks noChangeAspect="1"/>
          </p:cNvPicPr>
          <p:nvPr/>
        </p:nvPicPr>
        <p:blipFill>
          <a:blip r:embed="rId3"/>
          <a:stretch>
            <a:fillRect/>
          </a:stretch>
        </p:blipFill>
        <p:spPr>
          <a:xfrm>
            <a:off x="130445" y="17211"/>
            <a:ext cx="1152244" cy="10425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a:extLst>
              <a:ext uri="{FF2B5EF4-FFF2-40B4-BE49-F238E27FC236}">
                <a16:creationId xmlns:a16="http://schemas.microsoft.com/office/drawing/2014/main" id="{38C1018C-A375-AA92-7819-870D351255A5}"/>
              </a:ext>
            </a:extLst>
          </p:cNvPr>
          <p:cNvGrpSpPr>
            <a:grpSpLocks noChangeAspect="1"/>
          </p:cNvGrpSpPr>
          <p:nvPr/>
        </p:nvGrpSpPr>
        <p:grpSpPr bwMode="auto">
          <a:xfrm>
            <a:off x="2498315" y="282725"/>
            <a:ext cx="6923756" cy="1114934"/>
            <a:chOff x="2149" y="23"/>
            <a:chExt cx="3372" cy="871"/>
          </a:xfrm>
        </p:grpSpPr>
        <p:sp>
          <p:nvSpPr>
            <p:cNvPr id="13" name="AutoShape 11">
              <a:extLst>
                <a:ext uri="{FF2B5EF4-FFF2-40B4-BE49-F238E27FC236}">
                  <a16:creationId xmlns:a16="http://schemas.microsoft.com/office/drawing/2014/main" id="{E170969B-ACB4-C073-23A5-EADB93C9804D}"/>
                </a:ext>
              </a:extLst>
            </p:cNvPr>
            <p:cNvSpPr>
              <a:spLocks noChangeAspect="1" noChangeArrowheads="1" noTextEdit="1"/>
            </p:cNvSpPr>
            <p:nvPr/>
          </p:nvSpPr>
          <p:spPr bwMode="auto">
            <a:xfrm>
              <a:off x="2149" y="23"/>
              <a:ext cx="3372" cy="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sz="5000"/>
            </a:p>
          </p:txBody>
        </p:sp>
        <p:pic>
          <p:nvPicPr>
            <p:cNvPr id="1037" name="Picture 13">
              <a:extLst>
                <a:ext uri="{FF2B5EF4-FFF2-40B4-BE49-F238E27FC236}">
                  <a16:creationId xmlns:a16="http://schemas.microsoft.com/office/drawing/2014/main" id="{D6EEB0DD-D91A-0035-3531-277BED40D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 y="23"/>
              <a:ext cx="3375" cy="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CasellaDiTesto 15">
            <a:extLst>
              <a:ext uri="{FF2B5EF4-FFF2-40B4-BE49-F238E27FC236}">
                <a16:creationId xmlns:a16="http://schemas.microsoft.com/office/drawing/2014/main" id="{4F9AE361-930D-2BC9-760E-99D6FECF9840}"/>
              </a:ext>
            </a:extLst>
          </p:cNvPr>
          <p:cNvSpPr txBox="1"/>
          <p:nvPr/>
        </p:nvSpPr>
        <p:spPr>
          <a:xfrm>
            <a:off x="253336" y="6356886"/>
            <a:ext cx="6093994" cy="307777"/>
          </a:xfrm>
          <a:prstGeom prst="rect">
            <a:avLst/>
          </a:prstGeom>
          <a:noFill/>
        </p:spPr>
        <p:txBody>
          <a:bodyPr wrap="square">
            <a:spAutoFit/>
          </a:bodyPr>
          <a:lstStyle/>
          <a:p>
            <a:r>
              <a:rPr lang="it-IT" sz="1400" b="1" i="1" dirty="0">
                <a:latin typeface="Times New Roman" panose="02020603050405020304" pitchFamily="18" charset="0"/>
                <a:cs typeface="Times New Roman" panose="02020603050405020304" pitchFamily="18" charset="0"/>
              </a:rPr>
              <a:t>J Allergy </a:t>
            </a:r>
            <a:r>
              <a:rPr lang="it-IT" sz="1400" b="1" i="1" dirty="0" err="1">
                <a:latin typeface="Times New Roman" panose="02020603050405020304" pitchFamily="18" charset="0"/>
                <a:cs typeface="Times New Roman" panose="02020603050405020304" pitchFamily="18" charset="0"/>
              </a:rPr>
              <a:t>Clin</a:t>
            </a:r>
            <a:r>
              <a:rPr lang="it-IT" sz="1400" b="1" i="1" dirty="0">
                <a:latin typeface="Times New Roman" panose="02020603050405020304" pitchFamily="18" charset="0"/>
                <a:cs typeface="Times New Roman" panose="02020603050405020304" pitchFamily="18" charset="0"/>
              </a:rPr>
              <a:t> </a:t>
            </a:r>
            <a:r>
              <a:rPr lang="it-IT" sz="1400" b="1" i="1" dirty="0" err="1">
                <a:latin typeface="Times New Roman" panose="02020603050405020304" pitchFamily="18" charset="0"/>
                <a:cs typeface="Times New Roman" panose="02020603050405020304" pitchFamily="18" charset="0"/>
              </a:rPr>
              <a:t>Immunol</a:t>
            </a:r>
            <a:r>
              <a:rPr lang="it-IT" sz="1400" b="1" dirty="0">
                <a:latin typeface="Times New Roman" panose="02020603050405020304" pitchFamily="18" charset="0"/>
                <a:cs typeface="Times New Roman" panose="02020603050405020304" pitchFamily="18" charset="0"/>
              </a:rPr>
              <a:t>. 2020;146(6):1397-1405. </a:t>
            </a:r>
          </a:p>
        </p:txBody>
      </p:sp>
      <p:pic>
        <p:nvPicPr>
          <p:cNvPr id="17" name="Immagine 16">
            <a:extLst>
              <a:ext uri="{FF2B5EF4-FFF2-40B4-BE49-F238E27FC236}">
                <a16:creationId xmlns:a16="http://schemas.microsoft.com/office/drawing/2014/main" id="{A7381631-E8AA-0E78-DC08-85000E24B82B}"/>
              </a:ext>
            </a:extLst>
          </p:cNvPr>
          <p:cNvPicPr>
            <a:picLocks noChangeAspect="1"/>
          </p:cNvPicPr>
          <p:nvPr/>
        </p:nvPicPr>
        <p:blipFill>
          <a:blip r:embed="rId4"/>
          <a:stretch>
            <a:fillRect/>
          </a:stretch>
        </p:blipFill>
        <p:spPr>
          <a:xfrm>
            <a:off x="253336" y="240790"/>
            <a:ext cx="1017680" cy="125615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 name="Immagine 1">
            <a:extLst>
              <a:ext uri="{FF2B5EF4-FFF2-40B4-BE49-F238E27FC236}">
                <a16:creationId xmlns:a16="http://schemas.microsoft.com/office/drawing/2014/main" id="{85FE237F-8F63-D12B-4FC7-2DB6DA907E84}"/>
              </a:ext>
            </a:extLst>
          </p:cNvPr>
          <p:cNvPicPr>
            <a:picLocks noChangeAspect="1"/>
          </p:cNvPicPr>
          <p:nvPr/>
        </p:nvPicPr>
        <p:blipFill>
          <a:blip r:embed="rId5"/>
          <a:stretch>
            <a:fillRect/>
          </a:stretch>
        </p:blipFill>
        <p:spPr>
          <a:xfrm>
            <a:off x="0" y="1682282"/>
            <a:ext cx="12192000" cy="4271478"/>
          </a:xfrm>
          <a:prstGeom prst="rect">
            <a:avLst/>
          </a:prstGeom>
        </p:spPr>
      </p:pic>
    </p:spTree>
    <p:extLst>
      <p:ext uri="{BB962C8B-B14F-4D97-AF65-F5344CB8AC3E}">
        <p14:creationId xmlns:p14="http://schemas.microsoft.com/office/powerpoint/2010/main" val="2695165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C3CC453-8A12-DA13-5AED-DF7647F3D28C}"/>
              </a:ext>
            </a:extLst>
          </p:cNvPr>
          <p:cNvPicPr>
            <a:picLocks noChangeAspect="1"/>
          </p:cNvPicPr>
          <p:nvPr/>
        </p:nvPicPr>
        <p:blipFill>
          <a:blip r:embed="rId3"/>
          <a:stretch>
            <a:fillRect/>
          </a:stretch>
        </p:blipFill>
        <p:spPr>
          <a:xfrm>
            <a:off x="2462233" y="2221"/>
            <a:ext cx="7063053" cy="1341061"/>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D3FF5A24-3BEA-C532-431E-F84F01AFA167}"/>
              </a:ext>
            </a:extLst>
          </p:cNvPr>
          <p:cNvPicPr>
            <a:picLocks noChangeAspect="1"/>
          </p:cNvPicPr>
          <p:nvPr/>
        </p:nvPicPr>
        <p:blipFill>
          <a:blip r:embed="rId4"/>
          <a:stretch>
            <a:fillRect/>
          </a:stretch>
        </p:blipFill>
        <p:spPr>
          <a:xfrm>
            <a:off x="228455" y="4087666"/>
            <a:ext cx="5639090" cy="2305168"/>
          </a:xfrm>
          <a:prstGeom prst="rect">
            <a:avLst/>
          </a:prstGeom>
        </p:spPr>
      </p:pic>
      <p:pic>
        <p:nvPicPr>
          <p:cNvPr id="11" name="Immagine 10">
            <a:extLst>
              <a:ext uri="{FF2B5EF4-FFF2-40B4-BE49-F238E27FC236}">
                <a16:creationId xmlns:a16="http://schemas.microsoft.com/office/drawing/2014/main" id="{2C427426-9F99-39EB-0198-CF420BC4750B}"/>
              </a:ext>
            </a:extLst>
          </p:cNvPr>
          <p:cNvPicPr>
            <a:picLocks noChangeAspect="1"/>
          </p:cNvPicPr>
          <p:nvPr/>
        </p:nvPicPr>
        <p:blipFill>
          <a:blip r:embed="rId5"/>
          <a:stretch>
            <a:fillRect/>
          </a:stretch>
        </p:blipFill>
        <p:spPr>
          <a:xfrm>
            <a:off x="2027893" y="1608359"/>
            <a:ext cx="9132479" cy="2472237"/>
          </a:xfrm>
          <a:prstGeom prst="rect">
            <a:avLst/>
          </a:prstGeom>
        </p:spPr>
      </p:pic>
      <p:sp>
        <p:nvSpPr>
          <p:cNvPr id="12" name="Rettangolo 11">
            <a:extLst>
              <a:ext uri="{FF2B5EF4-FFF2-40B4-BE49-F238E27FC236}">
                <a16:creationId xmlns:a16="http://schemas.microsoft.com/office/drawing/2014/main" id="{2E60EFA5-9A13-EE46-EC29-C899D2FC2535}"/>
              </a:ext>
            </a:extLst>
          </p:cNvPr>
          <p:cNvSpPr/>
          <p:nvPr/>
        </p:nvSpPr>
        <p:spPr>
          <a:xfrm>
            <a:off x="551708" y="4091910"/>
            <a:ext cx="5493785" cy="230092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5000" dirty="0"/>
          </a:p>
        </p:txBody>
      </p:sp>
      <p:sp>
        <p:nvSpPr>
          <p:cNvPr id="14" name="Rettangolo 13">
            <a:extLst>
              <a:ext uri="{FF2B5EF4-FFF2-40B4-BE49-F238E27FC236}">
                <a16:creationId xmlns:a16="http://schemas.microsoft.com/office/drawing/2014/main" id="{7CECC57A-CBF4-9F78-1A70-60EC6C8341F6}"/>
              </a:ext>
            </a:extLst>
          </p:cNvPr>
          <p:cNvSpPr/>
          <p:nvPr/>
        </p:nvSpPr>
        <p:spPr>
          <a:xfrm>
            <a:off x="6388410" y="4085544"/>
            <a:ext cx="5544293" cy="230092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5000" dirty="0"/>
          </a:p>
        </p:txBody>
      </p:sp>
      <p:pic>
        <p:nvPicPr>
          <p:cNvPr id="18" name="Immagine 17">
            <a:extLst>
              <a:ext uri="{FF2B5EF4-FFF2-40B4-BE49-F238E27FC236}">
                <a16:creationId xmlns:a16="http://schemas.microsoft.com/office/drawing/2014/main" id="{D28C5B23-2B58-198B-F964-4E6ED8F7FC7E}"/>
              </a:ext>
            </a:extLst>
          </p:cNvPr>
          <p:cNvPicPr>
            <a:picLocks noChangeAspect="1"/>
          </p:cNvPicPr>
          <p:nvPr/>
        </p:nvPicPr>
        <p:blipFill>
          <a:blip r:embed="rId6"/>
          <a:stretch>
            <a:fillRect/>
          </a:stretch>
        </p:blipFill>
        <p:spPr>
          <a:xfrm>
            <a:off x="10049454" y="37585"/>
            <a:ext cx="1985230" cy="1303477"/>
          </a:xfrm>
          <a:prstGeom prst="rect">
            <a:avLst/>
          </a:prstGeom>
        </p:spPr>
      </p:pic>
      <p:sp>
        <p:nvSpPr>
          <p:cNvPr id="6" name="CasellaDiTesto 5">
            <a:extLst>
              <a:ext uri="{FF2B5EF4-FFF2-40B4-BE49-F238E27FC236}">
                <a16:creationId xmlns:a16="http://schemas.microsoft.com/office/drawing/2014/main" id="{539ACCED-D422-45BF-1FA1-A9105A059D9E}"/>
              </a:ext>
            </a:extLst>
          </p:cNvPr>
          <p:cNvSpPr txBox="1"/>
          <p:nvPr/>
        </p:nvSpPr>
        <p:spPr>
          <a:xfrm>
            <a:off x="228455" y="6486447"/>
            <a:ext cx="10263504" cy="369332"/>
          </a:xfrm>
          <a:prstGeom prst="rect">
            <a:avLst/>
          </a:prstGeom>
          <a:noFill/>
        </p:spPr>
        <p:txBody>
          <a:bodyPr wrap="square">
            <a:spAutoFit/>
          </a:bodyPr>
          <a:lstStyle/>
          <a:p>
            <a:r>
              <a:rPr lang="it-IT" b="1" dirty="0" err="1">
                <a:latin typeface="Times New Roman" panose="02020603050405020304" pitchFamily="18" charset="0"/>
                <a:cs typeface="Times New Roman" panose="02020603050405020304" pitchFamily="18" charset="0"/>
              </a:rPr>
              <a:t>Ogbogu</a:t>
            </a:r>
            <a:r>
              <a:rPr lang="it-IT" b="1" dirty="0">
                <a:latin typeface="Times New Roman" panose="02020603050405020304" pitchFamily="18" charset="0"/>
                <a:cs typeface="Times New Roman" panose="02020603050405020304" pitchFamily="18" charset="0"/>
              </a:rPr>
              <a:t> PU, et al. </a:t>
            </a:r>
            <a:r>
              <a:rPr lang="it-IT" b="1" i="1" dirty="0" err="1">
                <a:latin typeface="Times New Roman" panose="02020603050405020304" pitchFamily="18" charset="0"/>
                <a:cs typeface="Times New Roman" panose="02020603050405020304" pitchFamily="18" charset="0"/>
              </a:rPr>
              <a:t>Nat</a:t>
            </a:r>
            <a:r>
              <a:rPr lang="it-IT" b="1" i="1" dirty="0">
                <a:latin typeface="Times New Roman" panose="02020603050405020304" pitchFamily="18" charset="0"/>
                <a:cs typeface="Times New Roman" panose="02020603050405020304" pitchFamily="18" charset="0"/>
              </a:rPr>
              <a:t> </a:t>
            </a:r>
            <a:r>
              <a:rPr lang="it-IT" b="1" i="1" dirty="0" err="1">
                <a:latin typeface="Times New Roman" panose="02020603050405020304" pitchFamily="18" charset="0"/>
                <a:cs typeface="Times New Roman" panose="02020603050405020304" pitchFamily="18" charset="0"/>
              </a:rPr>
              <a:t>Med</a:t>
            </a:r>
            <a:r>
              <a:rPr lang="it-IT" b="1" dirty="0">
                <a:latin typeface="Times New Roman" panose="02020603050405020304" pitchFamily="18" charset="0"/>
                <a:cs typeface="Times New Roman" panose="02020603050405020304" pitchFamily="18" charset="0"/>
              </a:rPr>
              <a:t>. 2026 Mar 31. </a:t>
            </a:r>
          </a:p>
        </p:txBody>
      </p:sp>
      <p:grpSp>
        <p:nvGrpSpPr>
          <p:cNvPr id="13" name="Group 4">
            <a:extLst>
              <a:ext uri="{FF2B5EF4-FFF2-40B4-BE49-F238E27FC236}">
                <a16:creationId xmlns:a16="http://schemas.microsoft.com/office/drawing/2014/main" id="{946C3B79-A16F-6148-6DBC-735B7007F5A5}"/>
              </a:ext>
            </a:extLst>
          </p:cNvPr>
          <p:cNvGrpSpPr>
            <a:grpSpLocks noChangeAspect="1"/>
          </p:cNvGrpSpPr>
          <p:nvPr/>
        </p:nvGrpSpPr>
        <p:grpSpPr bwMode="auto">
          <a:xfrm>
            <a:off x="6388410" y="4143375"/>
            <a:ext cx="5544293" cy="2227074"/>
            <a:chOff x="8487" y="5220"/>
            <a:chExt cx="3054" cy="1387"/>
          </a:xfrm>
        </p:grpSpPr>
        <p:sp>
          <p:nvSpPr>
            <p:cNvPr id="15" name="AutoShape 3">
              <a:extLst>
                <a:ext uri="{FF2B5EF4-FFF2-40B4-BE49-F238E27FC236}">
                  <a16:creationId xmlns:a16="http://schemas.microsoft.com/office/drawing/2014/main" id="{F31EA5D5-5B4A-D996-D109-4727D1E4A1EB}"/>
                </a:ext>
              </a:extLst>
            </p:cNvPr>
            <p:cNvSpPr>
              <a:spLocks noChangeAspect="1" noChangeArrowheads="1" noTextEdit="1"/>
            </p:cNvSpPr>
            <p:nvPr/>
          </p:nvSpPr>
          <p:spPr bwMode="auto">
            <a:xfrm>
              <a:off x="8487" y="5220"/>
              <a:ext cx="3054" cy="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t-IT" sz="900"/>
            </a:p>
          </p:txBody>
        </p:sp>
        <p:pic>
          <p:nvPicPr>
            <p:cNvPr id="1029" name="Picture 5">
              <a:extLst>
                <a:ext uri="{FF2B5EF4-FFF2-40B4-BE49-F238E27FC236}">
                  <a16:creationId xmlns:a16="http://schemas.microsoft.com/office/drawing/2014/main" id="{046B1167-3F05-48E6-B865-4C3F146194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7" y="5220"/>
              <a:ext cx="3057" cy="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Immagine 2">
            <a:extLst>
              <a:ext uri="{FF2B5EF4-FFF2-40B4-BE49-F238E27FC236}">
                <a16:creationId xmlns:a16="http://schemas.microsoft.com/office/drawing/2014/main" id="{66201649-BBB3-A509-DC03-396CEC4A650B}"/>
              </a:ext>
            </a:extLst>
          </p:cNvPr>
          <p:cNvPicPr>
            <a:picLocks noChangeAspect="1"/>
          </p:cNvPicPr>
          <p:nvPr/>
        </p:nvPicPr>
        <p:blipFill>
          <a:blip r:embed="rId8"/>
          <a:stretch>
            <a:fillRect/>
          </a:stretch>
        </p:blipFill>
        <p:spPr>
          <a:xfrm>
            <a:off x="-15544" y="-14142"/>
            <a:ext cx="2220230" cy="2105832"/>
          </a:xfrm>
          <a:prstGeom prst="rect">
            <a:avLst/>
          </a:prstGeom>
        </p:spPr>
      </p:pic>
      <p:pic>
        <p:nvPicPr>
          <p:cNvPr id="16" name="Immagine 15">
            <a:extLst>
              <a:ext uri="{FF2B5EF4-FFF2-40B4-BE49-F238E27FC236}">
                <a16:creationId xmlns:a16="http://schemas.microsoft.com/office/drawing/2014/main" id="{5F818906-C12F-624E-A7A1-73DD0782B160}"/>
              </a:ext>
            </a:extLst>
          </p:cNvPr>
          <p:cNvPicPr>
            <a:picLocks noChangeAspect="1"/>
          </p:cNvPicPr>
          <p:nvPr/>
        </p:nvPicPr>
        <p:blipFill>
          <a:blip r:embed="rId9"/>
          <a:stretch>
            <a:fillRect/>
          </a:stretch>
        </p:blipFill>
        <p:spPr>
          <a:xfrm>
            <a:off x="0" y="1534160"/>
            <a:ext cx="12192000" cy="4952287"/>
          </a:xfrm>
          <a:prstGeom prst="rect">
            <a:avLst/>
          </a:prstGeom>
        </p:spPr>
      </p:pic>
    </p:spTree>
    <p:extLst>
      <p:ext uri="{BB962C8B-B14F-4D97-AF65-F5344CB8AC3E}">
        <p14:creationId xmlns:p14="http://schemas.microsoft.com/office/powerpoint/2010/main" val="2955175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284CF6F-03F8-4164-B03C-778480F8643A}"/>
              </a:ext>
            </a:extLst>
          </p:cNvPr>
          <p:cNvSpPr txBox="1"/>
          <p:nvPr/>
        </p:nvSpPr>
        <p:spPr>
          <a:xfrm>
            <a:off x="4504377" y="9601"/>
            <a:ext cx="2884572" cy="646331"/>
          </a:xfrm>
          <a:prstGeom prst="rect">
            <a:avLst/>
          </a:prstGeom>
          <a:noFill/>
          <a:effectLst>
            <a:outerShdw blurRad="50800" dist="38100" dir="5400000" algn="t" rotWithShape="0">
              <a:prstClr val="black">
                <a:alpha val="40000"/>
              </a:prstClr>
            </a:outerShdw>
          </a:effectLst>
        </p:spPr>
        <p:txBody>
          <a:bodyPr wrap="none">
            <a:spAutoFit/>
          </a:bodyPr>
          <a:lstStyle/>
          <a:p>
            <a:pPr>
              <a:defRPr/>
            </a:pPr>
            <a:r>
              <a:rPr lang="it-IT" sz="3600" b="1" dirty="0">
                <a:solidFill>
                  <a:srgbClr val="0000FF"/>
                </a:solidFill>
                <a:latin typeface="Arial Black" panose="020B0A04020102020204" pitchFamily="34" charset="0"/>
              </a:rPr>
              <a:t>Take </a:t>
            </a:r>
            <a:r>
              <a:rPr lang="it-IT" sz="3600" b="1" dirty="0" err="1">
                <a:solidFill>
                  <a:srgbClr val="0000FF"/>
                </a:solidFill>
                <a:latin typeface="Arial Black" panose="020B0A04020102020204" pitchFamily="34" charset="0"/>
              </a:rPr>
              <a:t>away</a:t>
            </a:r>
            <a:endParaRPr lang="it-IT" sz="3600" b="1" dirty="0">
              <a:solidFill>
                <a:srgbClr val="0000FF"/>
              </a:solidFill>
              <a:latin typeface="Arial Black" panose="020B0A04020102020204" pitchFamily="34" charset="0"/>
            </a:endParaRPr>
          </a:p>
        </p:txBody>
      </p:sp>
      <p:sp>
        <p:nvSpPr>
          <p:cNvPr id="3" name="CasellaDiTesto 2">
            <a:extLst>
              <a:ext uri="{FF2B5EF4-FFF2-40B4-BE49-F238E27FC236}">
                <a16:creationId xmlns:a16="http://schemas.microsoft.com/office/drawing/2014/main" id="{9F943EAB-CE7A-4313-918C-DB579462B415}"/>
              </a:ext>
            </a:extLst>
          </p:cNvPr>
          <p:cNvSpPr txBox="1"/>
          <p:nvPr/>
        </p:nvSpPr>
        <p:spPr>
          <a:xfrm>
            <a:off x="1084977" y="1094362"/>
            <a:ext cx="10022049" cy="1354217"/>
          </a:xfrm>
          <a:prstGeom prst="rect">
            <a:avLst/>
          </a:prstGeom>
          <a:noFill/>
        </p:spPr>
        <p:txBody>
          <a:bodyPr>
            <a:spAutoFit/>
          </a:bodyPr>
          <a:lstStyle/>
          <a:p>
            <a:pPr marL="285741" indent="-285741">
              <a:buClr>
                <a:srgbClr val="FF0000"/>
              </a:buClr>
              <a:buFont typeface="Wingdings" panose="05000000000000000000" pitchFamily="2" charset="2"/>
              <a:buChar char="Ø"/>
              <a:defRPr/>
            </a:pPr>
            <a:endParaRPr lang="en-US" sz="3200" b="1" dirty="0"/>
          </a:p>
          <a:p>
            <a:pPr marL="285741" indent="-285741">
              <a:buClr>
                <a:srgbClr val="FF0000"/>
              </a:buClr>
              <a:buFont typeface="Wingdings" panose="05000000000000000000" pitchFamily="2" charset="2"/>
              <a:buChar char="Ø"/>
              <a:defRPr/>
            </a:pPr>
            <a:endParaRPr lang="en-US" sz="3200" b="1" dirty="0"/>
          </a:p>
          <a:p>
            <a:pPr marL="285741" indent="-285741">
              <a:buClr>
                <a:srgbClr val="FF0000"/>
              </a:buClr>
              <a:buFont typeface="Wingdings" panose="05000000000000000000" pitchFamily="2" charset="2"/>
              <a:buChar char="Ø"/>
              <a:defRPr/>
            </a:pPr>
            <a:endParaRPr lang="it-IT" b="1" dirty="0"/>
          </a:p>
        </p:txBody>
      </p:sp>
      <p:pic>
        <p:nvPicPr>
          <p:cNvPr id="13" name="Immagine 12">
            <a:extLst>
              <a:ext uri="{FF2B5EF4-FFF2-40B4-BE49-F238E27FC236}">
                <a16:creationId xmlns:a16="http://schemas.microsoft.com/office/drawing/2014/main" id="{3885E2A1-56A5-AC79-D292-603E72E1B2BC}"/>
              </a:ext>
            </a:extLst>
          </p:cNvPr>
          <p:cNvPicPr>
            <a:picLocks noChangeAspect="1"/>
          </p:cNvPicPr>
          <p:nvPr/>
        </p:nvPicPr>
        <p:blipFill>
          <a:blip r:embed="rId3"/>
          <a:srcRect b="12468"/>
          <a:stretch>
            <a:fillRect/>
          </a:stretch>
        </p:blipFill>
        <p:spPr>
          <a:xfrm>
            <a:off x="30349" y="3815296"/>
            <a:ext cx="6196807" cy="2851843"/>
          </a:xfrm>
          <a:prstGeom prst="rect">
            <a:avLst/>
          </a:prstGeom>
          <a:ln>
            <a:no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E6EFBC34-5A72-ECAB-F7DC-474AE56FCEAE}"/>
              </a:ext>
            </a:extLst>
          </p:cNvPr>
          <p:cNvPicPr>
            <a:picLocks noChangeAspect="1"/>
          </p:cNvPicPr>
          <p:nvPr/>
        </p:nvPicPr>
        <p:blipFill>
          <a:blip r:embed="rId4"/>
          <a:srcRect l="-1154" t="-5411" r="1154" b="11645"/>
          <a:stretch/>
        </p:blipFill>
        <p:spPr>
          <a:xfrm>
            <a:off x="130628" y="511007"/>
            <a:ext cx="6096528" cy="3215525"/>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BF9E345A-CD78-797D-54DA-A3E52499F282}"/>
              </a:ext>
            </a:extLst>
          </p:cNvPr>
          <p:cNvPicPr>
            <a:picLocks noChangeAspect="1"/>
          </p:cNvPicPr>
          <p:nvPr/>
        </p:nvPicPr>
        <p:blipFill>
          <a:blip r:embed="rId5"/>
          <a:srcRect r="7980" b="6234"/>
          <a:stretch/>
        </p:blipFill>
        <p:spPr>
          <a:xfrm>
            <a:off x="6409607" y="3896575"/>
            <a:ext cx="5610036" cy="2770564"/>
          </a:xfrm>
          <a:prstGeom prst="rect">
            <a:avLst/>
          </a:prstGeom>
          <a:ln>
            <a:no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881ECEC6-34F9-7A94-F301-CB9D58D9C2E8}"/>
              </a:ext>
            </a:extLst>
          </p:cNvPr>
          <p:cNvPicPr>
            <a:picLocks noChangeAspect="1"/>
          </p:cNvPicPr>
          <p:nvPr/>
        </p:nvPicPr>
        <p:blipFill>
          <a:blip r:embed="rId6"/>
          <a:srcRect b="7870"/>
          <a:stretch/>
        </p:blipFill>
        <p:spPr>
          <a:xfrm>
            <a:off x="6409607" y="655933"/>
            <a:ext cx="5610036" cy="30706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0BCC2FB4-ADA3-5010-4F98-4F21C689E979}"/>
              </a:ext>
            </a:extLst>
          </p:cNvPr>
          <p:cNvGrpSpPr>
            <a:grpSpLocks noChangeAspect="1"/>
          </p:cNvGrpSpPr>
          <p:nvPr/>
        </p:nvGrpSpPr>
        <p:grpSpPr bwMode="auto">
          <a:xfrm>
            <a:off x="6096000" y="986781"/>
            <a:ext cx="6184483" cy="5154043"/>
            <a:chOff x="2112" y="763"/>
            <a:chExt cx="3456" cy="2798"/>
          </a:xfrm>
        </p:grpSpPr>
        <p:sp>
          <p:nvSpPr>
            <p:cNvPr id="5" name="AutoShape 3">
              <a:extLst>
                <a:ext uri="{FF2B5EF4-FFF2-40B4-BE49-F238E27FC236}">
                  <a16:creationId xmlns:a16="http://schemas.microsoft.com/office/drawing/2014/main" id="{6430A4B4-3219-C5C9-4DD3-E3EC6C428D5E}"/>
                </a:ext>
              </a:extLst>
            </p:cNvPr>
            <p:cNvSpPr>
              <a:spLocks noChangeAspect="1" noChangeArrowheads="1" noTextEdit="1"/>
            </p:cNvSpPr>
            <p:nvPr/>
          </p:nvSpPr>
          <p:spPr bwMode="auto">
            <a:xfrm>
              <a:off x="2112" y="763"/>
              <a:ext cx="3456" cy="2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pic>
          <p:nvPicPr>
            <p:cNvPr id="2053" name="Picture 5">
              <a:extLst>
                <a:ext uri="{FF2B5EF4-FFF2-40B4-BE49-F238E27FC236}">
                  <a16:creationId xmlns:a16="http://schemas.microsoft.com/office/drawing/2014/main" id="{E0797BD2-A132-94EA-D015-A8880501C4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24"/>
            <a:stretch/>
          </p:blipFill>
          <p:spPr bwMode="auto">
            <a:xfrm>
              <a:off x="2112" y="763"/>
              <a:ext cx="3397" cy="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asellaDiTesto 7">
            <a:extLst>
              <a:ext uri="{FF2B5EF4-FFF2-40B4-BE49-F238E27FC236}">
                <a16:creationId xmlns:a16="http://schemas.microsoft.com/office/drawing/2014/main" id="{A77F18AA-D13D-C243-8629-6E1D1BA39156}"/>
              </a:ext>
            </a:extLst>
          </p:cNvPr>
          <p:cNvSpPr txBox="1"/>
          <p:nvPr/>
        </p:nvSpPr>
        <p:spPr>
          <a:xfrm>
            <a:off x="293819" y="6451088"/>
            <a:ext cx="6003589" cy="307777"/>
          </a:xfrm>
          <a:prstGeom prst="rect">
            <a:avLst/>
          </a:prstGeom>
          <a:noFill/>
        </p:spPr>
        <p:txBody>
          <a:bodyPr wrap="square">
            <a:spAutoFit/>
          </a:bodyPr>
          <a:lstStyle/>
          <a:p>
            <a:r>
              <a:rPr lang="it-IT" sz="1400" b="1" dirty="0" err="1">
                <a:latin typeface="Times New Roman" panose="02020603050405020304" pitchFamily="18" charset="0"/>
                <a:cs typeface="Times New Roman" panose="02020603050405020304" pitchFamily="18" charset="0"/>
              </a:rPr>
              <a:t>Heijink</a:t>
            </a:r>
            <a:r>
              <a:rPr lang="it-IT" sz="1400" b="1" dirty="0">
                <a:latin typeface="Times New Roman" panose="02020603050405020304" pitchFamily="18" charset="0"/>
                <a:cs typeface="Times New Roman" panose="02020603050405020304" pitchFamily="18" charset="0"/>
              </a:rPr>
              <a:t> IH, et al. </a:t>
            </a:r>
            <a:r>
              <a:rPr lang="it-IT" sz="1400" b="1" i="1" dirty="0">
                <a:latin typeface="Times New Roman" panose="02020603050405020304" pitchFamily="18" charset="0"/>
                <a:cs typeface="Times New Roman" panose="02020603050405020304" pitchFamily="18" charset="0"/>
              </a:rPr>
              <a:t>Allergy. </a:t>
            </a:r>
            <a:r>
              <a:rPr lang="it-IT" sz="1400" b="1" dirty="0">
                <a:latin typeface="Times New Roman" panose="02020603050405020304" pitchFamily="18" charset="0"/>
                <a:cs typeface="Times New Roman" panose="02020603050405020304" pitchFamily="18" charset="0"/>
              </a:rPr>
              <a:t>2020;75(8):1902-1917.</a:t>
            </a:r>
          </a:p>
        </p:txBody>
      </p:sp>
      <p:sp>
        <p:nvSpPr>
          <p:cNvPr id="2" name="Rettangolo 1">
            <a:extLst>
              <a:ext uri="{FF2B5EF4-FFF2-40B4-BE49-F238E27FC236}">
                <a16:creationId xmlns:a16="http://schemas.microsoft.com/office/drawing/2014/main" id="{E3F36F89-4B38-4949-A559-6E187CF67B20}"/>
              </a:ext>
            </a:extLst>
          </p:cNvPr>
          <p:cNvSpPr/>
          <p:nvPr/>
        </p:nvSpPr>
        <p:spPr>
          <a:xfrm>
            <a:off x="7718445" y="4389981"/>
            <a:ext cx="2679067" cy="307777"/>
          </a:xfrm>
          <a:prstGeom prst="rect">
            <a:avLst/>
          </a:prstGeom>
        </p:spPr>
        <p:txBody>
          <a:bodyPr wrap="none">
            <a:spAutoFit/>
          </a:bodyPr>
          <a:lstStyle/>
          <a:p>
            <a:r>
              <a:rPr lang="en-US" sz="1400" b="1" dirty="0"/>
              <a:t>Cell adhesion molecule (CAM) </a:t>
            </a:r>
            <a:endParaRPr lang="it-IT" sz="1400" dirty="0"/>
          </a:p>
        </p:txBody>
      </p:sp>
      <p:pic>
        <p:nvPicPr>
          <p:cNvPr id="6" name="Immagine 5">
            <a:extLst>
              <a:ext uri="{FF2B5EF4-FFF2-40B4-BE49-F238E27FC236}">
                <a16:creationId xmlns:a16="http://schemas.microsoft.com/office/drawing/2014/main" id="{80051878-3833-4A71-A6DA-8AC119FA111B}"/>
              </a:ext>
            </a:extLst>
          </p:cNvPr>
          <p:cNvPicPr>
            <a:picLocks noChangeAspect="1"/>
          </p:cNvPicPr>
          <p:nvPr/>
        </p:nvPicPr>
        <p:blipFill>
          <a:blip r:embed="rId4"/>
          <a:stretch>
            <a:fillRect/>
          </a:stretch>
        </p:blipFill>
        <p:spPr>
          <a:xfrm>
            <a:off x="-1834" y="986781"/>
            <a:ext cx="6097835" cy="5154043"/>
          </a:xfrm>
          <a:prstGeom prst="rect">
            <a:avLst/>
          </a:prstGeom>
        </p:spPr>
      </p:pic>
      <p:sp>
        <p:nvSpPr>
          <p:cNvPr id="7" name="Rettangolo 6">
            <a:extLst>
              <a:ext uri="{FF2B5EF4-FFF2-40B4-BE49-F238E27FC236}">
                <a16:creationId xmlns:a16="http://schemas.microsoft.com/office/drawing/2014/main" id="{8EA03249-3895-443A-96D1-62E31267A67F}"/>
              </a:ext>
            </a:extLst>
          </p:cNvPr>
          <p:cNvSpPr/>
          <p:nvPr/>
        </p:nvSpPr>
        <p:spPr>
          <a:xfrm>
            <a:off x="1810872" y="152823"/>
            <a:ext cx="9161928" cy="502766"/>
          </a:xfrm>
          <a:prstGeom prst="rect">
            <a:avLst/>
          </a:prstGeom>
          <a:effectLst>
            <a:outerShdw blurRad="50800" dist="38100" dir="5400000" algn="t" rotWithShape="0">
              <a:prstClr val="black">
                <a:alpha val="40000"/>
              </a:prstClr>
            </a:outerShdw>
          </a:effectLst>
        </p:spPr>
        <p:txBody>
          <a:bodyPr wrap="square">
            <a:spAutoFit/>
          </a:bodyPr>
          <a:lstStyle/>
          <a:p>
            <a:pPr algn="ctr"/>
            <a:r>
              <a:rPr lang="en-US" sz="2667" b="1" dirty="0">
                <a:solidFill>
                  <a:srgbClr val="0000FF"/>
                </a:solidFill>
                <a:latin typeface="Arial Black" panose="020B0A04020102020204" pitchFamily="34" charset="0"/>
              </a:rPr>
              <a:t>Epithelial-driven inflammation in severe asthma </a:t>
            </a:r>
            <a:endParaRPr lang="it-IT" sz="2667" b="1" dirty="0">
              <a:solidFill>
                <a:srgbClr val="0000FF"/>
              </a:solidFill>
              <a:latin typeface="Arial Black" panose="020B0A04020102020204" pitchFamily="34" charset="0"/>
            </a:endParaRPr>
          </a:p>
        </p:txBody>
      </p:sp>
    </p:spTree>
    <p:extLst>
      <p:ext uri="{BB962C8B-B14F-4D97-AF65-F5344CB8AC3E}">
        <p14:creationId xmlns:p14="http://schemas.microsoft.com/office/powerpoint/2010/main" val="2304860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0BED5-51BF-194C-F7C1-8B5B219F7BA4}"/>
            </a:ext>
          </a:extLst>
        </p:cNvPr>
        <p:cNvGrpSpPr/>
        <p:nvPr/>
      </p:nvGrpSpPr>
      <p:grpSpPr>
        <a:xfrm>
          <a:off x="0" y="0"/>
          <a:ext cx="0" cy="0"/>
          <a:chOff x="0" y="0"/>
          <a:chExt cx="0" cy="0"/>
        </a:xfrm>
      </p:grpSpPr>
      <p:pic>
        <p:nvPicPr>
          <p:cNvPr id="638" name="Picture 637" descr="A picture containing text, clock&#10;&#10;Description automatically generated">
            <a:extLst>
              <a:ext uri="{FF2B5EF4-FFF2-40B4-BE49-F238E27FC236}">
                <a16:creationId xmlns:a16="http://schemas.microsoft.com/office/drawing/2014/main" id="{3E2DA2AE-8351-C2B6-0807-197FC6ADFF13}"/>
              </a:ext>
            </a:extLst>
          </p:cNvPr>
          <p:cNvPicPr>
            <a:picLocks noChangeAspect="1"/>
          </p:cNvPicPr>
          <p:nvPr/>
        </p:nvPicPr>
        <p:blipFill>
          <a:blip r:embed="rId3" cstate="print">
            <a:extLst>
              <a:ext uri="{28A0092B-C50C-407E-A947-70E740481C1C}">
                <a14:useLocalDpi xmlns:a14="http://schemas.microsoft.com/office/drawing/2010/main" val="0"/>
              </a:ext>
            </a:extLst>
          </a:blip>
          <a:srcRect l="7813" t="43657" r="91961" b="52066"/>
          <a:stretch/>
        </p:blipFill>
        <p:spPr>
          <a:xfrm>
            <a:off x="-2956308" y="4520349"/>
            <a:ext cx="3724" cy="73883"/>
          </a:xfrm>
          <a:custGeom>
            <a:avLst/>
            <a:gdLst>
              <a:gd name="connsiteX0" fmla="*/ 3724 w 3724"/>
              <a:gd name="connsiteY0" fmla="*/ 0 h 73883"/>
              <a:gd name="connsiteX1" fmla="*/ 3724 w 3724"/>
              <a:gd name="connsiteY1" fmla="*/ 73883 h 73883"/>
              <a:gd name="connsiteX2" fmla="*/ 0 w 3724"/>
              <a:gd name="connsiteY2" fmla="*/ 36941 h 73883"/>
              <a:gd name="connsiteX3" fmla="*/ 3724 w 3724"/>
              <a:gd name="connsiteY3" fmla="*/ 0 h 73883"/>
            </a:gdLst>
            <a:ahLst/>
            <a:cxnLst>
              <a:cxn ang="0">
                <a:pos x="connsiteX0" y="connsiteY0"/>
              </a:cxn>
              <a:cxn ang="0">
                <a:pos x="connsiteX1" y="connsiteY1"/>
              </a:cxn>
              <a:cxn ang="0">
                <a:pos x="connsiteX2" y="connsiteY2"/>
              </a:cxn>
              <a:cxn ang="0">
                <a:pos x="connsiteX3" y="connsiteY3"/>
              </a:cxn>
            </a:cxnLst>
            <a:rect l="l" t="t" r="r" b="b"/>
            <a:pathLst>
              <a:path w="3724" h="73883">
                <a:moveTo>
                  <a:pt x="3724" y="0"/>
                </a:moveTo>
                <a:lnTo>
                  <a:pt x="3724" y="73883"/>
                </a:lnTo>
                <a:lnTo>
                  <a:pt x="0" y="36941"/>
                </a:lnTo>
                <a:lnTo>
                  <a:pt x="3724" y="0"/>
                </a:lnTo>
                <a:close/>
              </a:path>
            </a:pathLst>
          </a:custGeom>
        </p:spPr>
      </p:pic>
      <p:pic>
        <p:nvPicPr>
          <p:cNvPr id="636" name="Picture 635" descr="A picture containing text, clock&#10;&#10;Description automatically generated">
            <a:extLst>
              <a:ext uri="{FF2B5EF4-FFF2-40B4-BE49-F238E27FC236}">
                <a16:creationId xmlns:a16="http://schemas.microsoft.com/office/drawing/2014/main" id="{AE04D020-F7E3-2A1D-6E42-6FB2B38A3954}"/>
              </a:ext>
            </a:extLst>
          </p:cNvPr>
          <p:cNvPicPr>
            <a:picLocks noChangeAspect="1"/>
          </p:cNvPicPr>
          <p:nvPr/>
        </p:nvPicPr>
        <p:blipFill>
          <a:blip r:embed="rId3">
            <a:extLst>
              <a:ext uri="{28A0092B-C50C-407E-A947-70E740481C1C}">
                <a14:useLocalDpi xmlns:a14="http://schemas.microsoft.com/office/drawing/2010/main" val="0"/>
              </a:ext>
            </a:extLst>
          </a:blip>
          <a:srcRect l="48287" t="85770" r="48689" b="14084"/>
          <a:stretch/>
        </p:blipFill>
        <p:spPr>
          <a:xfrm>
            <a:off x="-2288177" y="5247863"/>
            <a:ext cx="49916" cy="2516"/>
          </a:xfrm>
          <a:custGeom>
            <a:avLst/>
            <a:gdLst>
              <a:gd name="connsiteX0" fmla="*/ 0 w 49916"/>
              <a:gd name="connsiteY0" fmla="*/ 0 h 2516"/>
              <a:gd name="connsiteX1" fmla="*/ 49916 w 49916"/>
              <a:gd name="connsiteY1" fmla="*/ 0 h 2516"/>
              <a:gd name="connsiteX2" fmla="*/ 24958 w 49916"/>
              <a:gd name="connsiteY2" fmla="*/ 2516 h 2516"/>
              <a:gd name="connsiteX3" fmla="*/ 0 w 49916"/>
              <a:gd name="connsiteY3" fmla="*/ 0 h 2516"/>
            </a:gdLst>
            <a:ahLst/>
            <a:cxnLst>
              <a:cxn ang="0">
                <a:pos x="connsiteX0" y="connsiteY0"/>
              </a:cxn>
              <a:cxn ang="0">
                <a:pos x="connsiteX1" y="connsiteY1"/>
              </a:cxn>
              <a:cxn ang="0">
                <a:pos x="connsiteX2" y="connsiteY2"/>
              </a:cxn>
              <a:cxn ang="0">
                <a:pos x="connsiteX3" y="connsiteY3"/>
              </a:cxn>
            </a:cxnLst>
            <a:rect l="l" t="t" r="r" b="b"/>
            <a:pathLst>
              <a:path w="49916" h="2516">
                <a:moveTo>
                  <a:pt x="0" y="0"/>
                </a:moveTo>
                <a:lnTo>
                  <a:pt x="49916" y="0"/>
                </a:lnTo>
                <a:lnTo>
                  <a:pt x="24958" y="2516"/>
                </a:lnTo>
                <a:lnTo>
                  <a:pt x="0" y="0"/>
                </a:lnTo>
                <a:close/>
              </a:path>
            </a:pathLst>
          </a:custGeom>
        </p:spPr>
      </p:pic>
      <p:sp>
        <p:nvSpPr>
          <p:cNvPr id="7" name="Title 6">
            <a:extLst>
              <a:ext uri="{FF2B5EF4-FFF2-40B4-BE49-F238E27FC236}">
                <a16:creationId xmlns:a16="http://schemas.microsoft.com/office/drawing/2014/main" id="{DF2FBB91-6F75-258C-1FE8-B9D03C00EFE9}"/>
              </a:ext>
            </a:extLst>
          </p:cNvPr>
          <p:cNvSpPr>
            <a:spLocks noGrp="1"/>
          </p:cNvSpPr>
          <p:nvPr>
            <p:ph type="title"/>
          </p:nvPr>
        </p:nvSpPr>
        <p:spPr>
          <a:xfrm>
            <a:off x="445385" y="62745"/>
            <a:ext cx="11652297" cy="800100"/>
          </a:xfrm>
          <a:effectLst>
            <a:outerShdw blurRad="50800" dist="38100" dir="5400000" algn="t" rotWithShape="0">
              <a:prstClr val="black">
                <a:alpha val="40000"/>
              </a:prstClr>
            </a:outerShdw>
          </a:effectLst>
        </p:spPr>
        <p:txBody>
          <a:bodyPr>
            <a:noAutofit/>
          </a:bodyPr>
          <a:lstStyle/>
          <a:p>
            <a:pPr algn="ctr"/>
            <a:r>
              <a:rPr lang="en-US" sz="2400" dirty="0">
                <a:solidFill>
                  <a:srgbClr val="0000FF"/>
                </a:solidFill>
                <a:latin typeface="Arial Black" panose="020B0A04020102020204" pitchFamily="34" charset="0"/>
              </a:rPr>
              <a:t>TSLP is a key driver of epithelial-driven inflammation in severe asthma and </a:t>
            </a:r>
            <a:r>
              <a:rPr lang="en-US" sz="2400" dirty="0" err="1">
                <a:solidFill>
                  <a:srgbClr val="0000FF"/>
                </a:solidFill>
                <a:latin typeface="Arial Black" panose="020B0A04020102020204" pitchFamily="34" charset="0"/>
              </a:rPr>
              <a:t>CRSwNP</a:t>
            </a:r>
            <a:r>
              <a:rPr lang="en-US" sz="2400" dirty="0">
                <a:solidFill>
                  <a:srgbClr val="0000FF"/>
                </a:solidFill>
                <a:latin typeface="Arial Black" panose="020B0A04020102020204" pitchFamily="34" charset="0"/>
              </a:rPr>
              <a:t>, driving persistent and recurrent symptoms</a:t>
            </a:r>
            <a:endParaRPr lang="en-IN" sz="2400" dirty="0">
              <a:solidFill>
                <a:srgbClr val="0000FF"/>
              </a:solidFill>
              <a:latin typeface="Arial Black" panose="020B0A04020102020204" pitchFamily="34" charset="0"/>
            </a:endParaRPr>
          </a:p>
        </p:txBody>
      </p:sp>
      <p:sp>
        <p:nvSpPr>
          <p:cNvPr id="6" name="Rectangle 5">
            <a:extLst>
              <a:ext uri="{FF2B5EF4-FFF2-40B4-BE49-F238E27FC236}">
                <a16:creationId xmlns:a16="http://schemas.microsoft.com/office/drawing/2014/main" id="{1AAA6200-A49E-BCE2-4EB7-E16C96253B6C}"/>
              </a:ext>
            </a:extLst>
          </p:cNvPr>
          <p:cNvSpPr>
            <a:spLocks/>
          </p:cNvSpPr>
          <p:nvPr/>
        </p:nvSpPr>
        <p:spPr>
          <a:xfrm>
            <a:off x="0" y="1063593"/>
            <a:ext cx="12192000" cy="1539011"/>
          </a:xfrm>
          <a:prstGeom prst="rect">
            <a:avLst/>
          </a:prstGeom>
          <a:gradFill flip="none" rotWithShape="1">
            <a:gsLst>
              <a:gs pos="0">
                <a:srgbClr val="E0F6F9"/>
              </a:gs>
              <a:gs pos="45000">
                <a:srgbClr val="E0F6F9">
                  <a:alpha val="15000"/>
                </a:srgbClr>
              </a:gs>
            </a:gsLst>
            <a:lin ang="5400000" scaled="0"/>
            <a:tileRect/>
          </a:gradFill>
          <a:ln w="1270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nvGrpSpPr>
          <p:cNvPr id="8" name="Group 7">
            <a:extLst>
              <a:ext uri="{FF2B5EF4-FFF2-40B4-BE49-F238E27FC236}">
                <a16:creationId xmlns:a16="http://schemas.microsoft.com/office/drawing/2014/main" id="{09EF4913-0609-0ED3-0678-4A70CE5C2C93}"/>
              </a:ext>
            </a:extLst>
          </p:cNvPr>
          <p:cNvGrpSpPr/>
          <p:nvPr/>
        </p:nvGrpSpPr>
        <p:grpSpPr>
          <a:xfrm>
            <a:off x="2836111" y="1793336"/>
            <a:ext cx="6500904" cy="2666533"/>
            <a:chOff x="2836110" y="1793335"/>
            <a:chExt cx="6500904" cy="2666533"/>
          </a:xfrm>
        </p:grpSpPr>
        <p:sp>
          <p:nvSpPr>
            <p:cNvPr id="10" name="Trapezoid 2311">
              <a:extLst>
                <a:ext uri="{FF2B5EF4-FFF2-40B4-BE49-F238E27FC236}">
                  <a16:creationId xmlns:a16="http://schemas.microsoft.com/office/drawing/2014/main" id="{4CBAC64B-5F65-D5C4-7B22-6C1BD1CC18FA}"/>
                </a:ext>
              </a:extLst>
            </p:cNvPr>
            <p:cNvSpPr/>
            <p:nvPr/>
          </p:nvSpPr>
          <p:spPr>
            <a:xfrm>
              <a:off x="4041837" y="2320394"/>
              <a:ext cx="1333786" cy="939984"/>
            </a:xfrm>
            <a:prstGeom prst="trapezoid">
              <a:avLst>
                <a:gd name="adj" fmla="val 39391"/>
              </a:avLst>
            </a:prstGeom>
            <a:gradFill flip="none" rotWithShape="1">
              <a:gsLst>
                <a:gs pos="0">
                  <a:srgbClr val="FFFFFF">
                    <a:alpha val="0"/>
                  </a:srgbClr>
                </a:gs>
                <a:gs pos="72000">
                  <a:srgbClr val="F0AB00">
                    <a:alpha val="55000"/>
                  </a:srgbClr>
                </a:gs>
              </a:gsLst>
              <a:lin ang="16200000" scaled="0"/>
              <a:tileRect/>
            </a:gradFill>
            <a:ln w="1270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12" name="TextBox 11">
              <a:extLst>
                <a:ext uri="{FF2B5EF4-FFF2-40B4-BE49-F238E27FC236}">
                  <a16:creationId xmlns:a16="http://schemas.microsoft.com/office/drawing/2014/main" id="{08045072-5107-F5F4-4808-CF3F9A0A7B08}"/>
                </a:ext>
              </a:extLst>
            </p:cNvPr>
            <p:cNvSpPr txBox="1"/>
            <p:nvPr/>
          </p:nvSpPr>
          <p:spPr>
            <a:xfrm>
              <a:off x="4457833" y="2669860"/>
              <a:ext cx="501794" cy="18356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oAutofit/>
            </a:bodyPr>
            <a:lstStyle/>
            <a:p>
              <a:pPr algn="ctr" defTabSz="914377">
                <a:defRPr/>
              </a:pPr>
              <a:r>
                <a:rPr lang="en-US" sz="1200" b="1" kern="0">
                  <a:solidFill>
                    <a:srgbClr val="000000"/>
                  </a:solidFill>
                  <a:latin typeface="Arial" panose="020B0604020202020204"/>
                  <a:cs typeface="Arial" panose="020B0604020202020204" pitchFamily="34" charset="0"/>
                </a:rPr>
                <a:t>TSLP</a:t>
              </a:r>
            </a:p>
          </p:txBody>
        </p:sp>
        <p:grpSp>
          <p:nvGrpSpPr>
            <p:cNvPr id="13" name="Group 12">
              <a:extLst>
                <a:ext uri="{FF2B5EF4-FFF2-40B4-BE49-F238E27FC236}">
                  <a16:creationId xmlns:a16="http://schemas.microsoft.com/office/drawing/2014/main" id="{585E162D-EECE-0E6B-38C2-DEA7D4B023D5}"/>
                </a:ext>
              </a:extLst>
            </p:cNvPr>
            <p:cNvGrpSpPr/>
            <p:nvPr/>
          </p:nvGrpSpPr>
          <p:grpSpPr>
            <a:xfrm rot="3533046" flipH="1">
              <a:off x="4592588" y="2440220"/>
              <a:ext cx="264287" cy="206310"/>
              <a:chOff x="4146069" y="2881170"/>
              <a:chExt cx="341114" cy="227855"/>
            </a:xfrm>
          </p:grpSpPr>
          <p:sp>
            <p:nvSpPr>
              <p:cNvPr id="3976" name="Oval 3975">
                <a:extLst>
                  <a:ext uri="{FF2B5EF4-FFF2-40B4-BE49-F238E27FC236}">
                    <a16:creationId xmlns:a16="http://schemas.microsoft.com/office/drawing/2014/main" id="{2CFFB662-7389-9657-2DA2-179B037DE423}"/>
                  </a:ext>
                </a:extLst>
              </p:cNvPr>
              <p:cNvSpPr>
                <a:spLocks noChangeAspect="1"/>
              </p:cNvSpPr>
              <p:nvPr/>
            </p:nvSpPr>
            <p:spPr>
              <a:xfrm rot="12848168">
                <a:off x="4451183" y="2974952"/>
                <a:ext cx="36000" cy="36000"/>
              </a:xfrm>
              <a:prstGeom prst="ellipse">
                <a:avLst/>
              </a:prstGeom>
              <a:solidFill>
                <a:schemeClr val="accent5"/>
              </a:solidFill>
              <a:ln>
                <a:solidFill>
                  <a:schemeClr val="accent5">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3977" name="Oval 3976">
                <a:extLst>
                  <a:ext uri="{FF2B5EF4-FFF2-40B4-BE49-F238E27FC236}">
                    <a16:creationId xmlns:a16="http://schemas.microsoft.com/office/drawing/2014/main" id="{87390D29-F3D6-3332-1B8C-3689897F5AE2}"/>
                  </a:ext>
                </a:extLst>
              </p:cNvPr>
              <p:cNvSpPr>
                <a:spLocks noChangeAspect="1"/>
              </p:cNvSpPr>
              <p:nvPr/>
            </p:nvSpPr>
            <p:spPr>
              <a:xfrm rot="12848168">
                <a:off x="4243528" y="2998762"/>
                <a:ext cx="36000" cy="36000"/>
              </a:xfrm>
              <a:prstGeom prst="ellipse">
                <a:avLst/>
              </a:prstGeom>
              <a:solidFill>
                <a:schemeClr val="accent5"/>
              </a:solidFill>
              <a:ln>
                <a:solidFill>
                  <a:schemeClr val="accent5">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3978" name="Oval 3977">
                <a:extLst>
                  <a:ext uri="{FF2B5EF4-FFF2-40B4-BE49-F238E27FC236}">
                    <a16:creationId xmlns:a16="http://schemas.microsoft.com/office/drawing/2014/main" id="{C05D2F1C-305B-6A2A-E5F5-DD7C83090609}"/>
                  </a:ext>
                </a:extLst>
              </p:cNvPr>
              <p:cNvSpPr>
                <a:spLocks noChangeAspect="1"/>
              </p:cNvSpPr>
              <p:nvPr/>
            </p:nvSpPr>
            <p:spPr>
              <a:xfrm rot="12848168">
                <a:off x="4337333" y="2959038"/>
                <a:ext cx="36000" cy="36000"/>
              </a:xfrm>
              <a:prstGeom prst="ellipse">
                <a:avLst/>
              </a:prstGeom>
              <a:solidFill>
                <a:schemeClr val="accent5"/>
              </a:solidFill>
              <a:ln>
                <a:solidFill>
                  <a:schemeClr val="accent5">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3979" name="Oval 3978">
                <a:extLst>
                  <a:ext uri="{FF2B5EF4-FFF2-40B4-BE49-F238E27FC236}">
                    <a16:creationId xmlns:a16="http://schemas.microsoft.com/office/drawing/2014/main" id="{95CD5457-655E-633B-3D14-979C3FFF2CF2}"/>
                  </a:ext>
                </a:extLst>
              </p:cNvPr>
              <p:cNvSpPr>
                <a:spLocks noChangeAspect="1"/>
              </p:cNvSpPr>
              <p:nvPr/>
            </p:nvSpPr>
            <p:spPr>
              <a:xfrm rot="12848168">
                <a:off x="4264068" y="2881170"/>
                <a:ext cx="36000" cy="36000"/>
              </a:xfrm>
              <a:prstGeom prst="ellipse">
                <a:avLst/>
              </a:prstGeom>
              <a:solidFill>
                <a:schemeClr val="accent5"/>
              </a:solidFill>
              <a:ln>
                <a:solidFill>
                  <a:schemeClr val="accent5">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3980" name="Oval 3979">
                <a:extLst>
                  <a:ext uri="{FF2B5EF4-FFF2-40B4-BE49-F238E27FC236}">
                    <a16:creationId xmlns:a16="http://schemas.microsoft.com/office/drawing/2014/main" id="{EE324AB4-7371-4E2F-6320-268C2CB91394}"/>
                  </a:ext>
                </a:extLst>
              </p:cNvPr>
              <p:cNvSpPr>
                <a:spLocks noChangeAspect="1"/>
              </p:cNvSpPr>
              <p:nvPr/>
            </p:nvSpPr>
            <p:spPr>
              <a:xfrm rot="12848168">
                <a:off x="4376530" y="2911025"/>
                <a:ext cx="54000" cy="54000"/>
              </a:xfrm>
              <a:prstGeom prst="ellipse">
                <a:avLst/>
              </a:prstGeom>
              <a:solidFill>
                <a:schemeClr val="accent5"/>
              </a:solidFill>
              <a:ln>
                <a:solidFill>
                  <a:schemeClr val="accent5">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3981" name="Oval 3980">
                <a:extLst>
                  <a:ext uri="{FF2B5EF4-FFF2-40B4-BE49-F238E27FC236}">
                    <a16:creationId xmlns:a16="http://schemas.microsoft.com/office/drawing/2014/main" id="{AAE649E4-81B3-A7A1-A7DF-1A1B7E194A39}"/>
                  </a:ext>
                </a:extLst>
              </p:cNvPr>
              <p:cNvSpPr>
                <a:spLocks noChangeAspect="1"/>
              </p:cNvSpPr>
              <p:nvPr/>
            </p:nvSpPr>
            <p:spPr>
              <a:xfrm rot="12848168">
                <a:off x="4323715" y="3016548"/>
                <a:ext cx="57600" cy="57600"/>
              </a:xfrm>
              <a:prstGeom prst="ellipse">
                <a:avLst/>
              </a:prstGeom>
              <a:solidFill>
                <a:schemeClr val="accent5"/>
              </a:solidFill>
              <a:ln>
                <a:solidFill>
                  <a:schemeClr val="accent5">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3982" name="Oval 3981">
                <a:extLst>
                  <a:ext uri="{FF2B5EF4-FFF2-40B4-BE49-F238E27FC236}">
                    <a16:creationId xmlns:a16="http://schemas.microsoft.com/office/drawing/2014/main" id="{DE3ADD8F-4059-3BEB-72ED-B77DFF66E08E}"/>
                  </a:ext>
                </a:extLst>
              </p:cNvPr>
              <p:cNvSpPr>
                <a:spLocks noChangeAspect="1"/>
              </p:cNvSpPr>
              <p:nvPr/>
            </p:nvSpPr>
            <p:spPr>
              <a:xfrm rot="12848168">
                <a:off x="4279541" y="3073025"/>
                <a:ext cx="36000" cy="36000"/>
              </a:xfrm>
              <a:prstGeom prst="ellipse">
                <a:avLst/>
              </a:prstGeom>
              <a:solidFill>
                <a:schemeClr val="accent5"/>
              </a:solidFill>
              <a:ln>
                <a:solidFill>
                  <a:schemeClr val="accent5">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3983" name="Oval 3982">
                <a:extLst>
                  <a:ext uri="{FF2B5EF4-FFF2-40B4-BE49-F238E27FC236}">
                    <a16:creationId xmlns:a16="http://schemas.microsoft.com/office/drawing/2014/main" id="{83A0AF50-2F59-61AE-AC42-411BE0510EAC}"/>
                  </a:ext>
                </a:extLst>
              </p:cNvPr>
              <p:cNvSpPr>
                <a:spLocks noChangeAspect="1"/>
              </p:cNvSpPr>
              <p:nvPr/>
            </p:nvSpPr>
            <p:spPr>
              <a:xfrm rot="12848168">
                <a:off x="4146069" y="2894338"/>
                <a:ext cx="43200" cy="43200"/>
              </a:xfrm>
              <a:prstGeom prst="ellipse">
                <a:avLst/>
              </a:prstGeom>
              <a:solidFill>
                <a:schemeClr val="accent5"/>
              </a:solidFill>
              <a:ln>
                <a:solidFill>
                  <a:schemeClr val="accent5">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grpSp>
        <p:sp>
          <p:nvSpPr>
            <p:cNvPr id="14" name="Trapezoid 2311">
              <a:extLst>
                <a:ext uri="{FF2B5EF4-FFF2-40B4-BE49-F238E27FC236}">
                  <a16:creationId xmlns:a16="http://schemas.microsoft.com/office/drawing/2014/main" id="{643898EB-01C3-3848-CCA6-C18421F86F77}"/>
                </a:ext>
              </a:extLst>
            </p:cNvPr>
            <p:cNvSpPr/>
            <p:nvPr/>
          </p:nvSpPr>
          <p:spPr>
            <a:xfrm>
              <a:off x="6462478" y="1793335"/>
              <a:ext cx="1790537" cy="1539010"/>
            </a:xfrm>
            <a:prstGeom prst="trapezoid">
              <a:avLst>
                <a:gd name="adj" fmla="val 39391"/>
              </a:avLst>
            </a:prstGeom>
            <a:gradFill flip="none" rotWithShape="1">
              <a:gsLst>
                <a:gs pos="0">
                  <a:srgbClr val="FFFFFF">
                    <a:alpha val="0"/>
                  </a:srgbClr>
                </a:gs>
                <a:gs pos="72000">
                  <a:srgbClr val="F0AB00">
                    <a:alpha val="55000"/>
                  </a:srgbClr>
                </a:gs>
              </a:gsLst>
              <a:lin ang="16200000" scaled="0"/>
              <a:tileRect/>
            </a:gradFill>
            <a:ln w="1270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nvGrpSpPr>
            <p:cNvPr id="15" name="Group 14">
              <a:extLst>
                <a:ext uri="{FF2B5EF4-FFF2-40B4-BE49-F238E27FC236}">
                  <a16:creationId xmlns:a16="http://schemas.microsoft.com/office/drawing/2014/main" id="{F818B4E0-334C-9F26-87F7-521AF468E92B}"/>
                </a:ext>
              </a:extLst>
            </p:cNvPr>
            <p:cNvGrpSpPr/>
            <p:nvPr/>
          </p:nvGrpSpPr>
          <p:grpSpPr>
            <a:xfrm>
              <a:off x="7083669" y="1963432"/>
              <a:ext cx="501794" cy="443739"/>
              <a:chOff x="5380909" y="2641413"/>
              <a:chExt cx="554196" cy="490078"/>
            </a:xfrm>
          </p:grpSpPr>
          <p:sp>
            <p:nvSpPr>
              <p:cNvPr id="3711" name="TextBox 3710">
                <a:extLst>
                  <a:ext uri="{FF2B5EF4-FFF2-40B4-BE49-F238E27FC236}">
                    <a16:creationId xmlns:a16="http://schemas.microsoft.com/office/drawing/2014/main" id="{EB095746-3A38-E11C-A426-C1D059F8459A}"/>
                  </a:ext>
                </a:extLst>
              </p:cNvPr>
              <p:cNvSpPr txBox="1"/>
              <p:nvPr/>
            </p:nvSpPr>
            <p:spPr>
              <a:xfrm>
                <a:off x="5380909" y="2928752"/>
                <a:ext cx="554196" cy="20273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oAutofit/>
              </a:bodyPr>
              <a:lstStyle/>
              <a:p>
                <a:pPr algn="ctr" defTabSz="914377">
                  <a:defRPr/>
                </a:pPr>
                <a:r>
                  <a:rPr lang="en-US" sz="1200" b="1" kern="0">
                    <a:solidFill>
                      <a:srgbClr val="000000"/>
                    </a:solidFill>
                    <a:latin typeface="Arial" panose="020B0604020202020204"/>
                    <a:cs typeface="Arial" panose="020B0604020202020204" pitchFamily="34" charset="0"/>
                  </a:rPr>
                  <a:t>TSLP</a:t>
                </a:r>
              </a:p>
            </p:txBody>
          </p:sp>
          <p:grpSp>
            <p:nvGrpSpPr>
              <p:cNvPr id="1108" name="Group 1107">
                <a:extLst>
                  <a:ext uri="{FF2B5EF4-FFF2-40B4-BE49-F238E27FC236}">
                    <a16:creationId xmlns:a16="http://schemas.microsoft.com/office/drawing/2014/main" id="{1949FE5B-6146-2220-01E7-9F9D3062CE24}"/>
                  </a:ext>
                </a:extLst>
              </p:cNvPr>
              <p:cNvGrpSpPr/>
              <p:nvPr/>
            </p:nvGrpSpPr>
            <p:grpSpPr>
              <a:xfrm rot="3533046" flipH="1">
                <a:off x="5529701" y="2673430"/>
                <a:ext cx="291889" cy="227855"/>
                <a:chOff x="4146069" y="2881170"/>
                <a:chExt cx="341114" cy="227855"/>
              </a:xfrm>
            </p:grpSpPr>
            <p:sp>
              <p:nvSpPr>
                <p:cNvPr id="3968" name="Oval 3967">
                  <a:extLst>
                    <a:ext uri="{FF2B5EF4-FFF2-40B4-BE49-F238E27FC236}">
                      <a16:creationId xmlns:a16="http://schemas.microsoft.com/office/drawing/2014/main" id="{114EBD22-4797-C124-1237-A1AFE64E3251}"/>
                    </a:ext>
                  </a:extLst>
                </p:cNvPr>
                <p:cNvSpPr>
                  <a:spLocks noChangeAspect="1"/>
                </p:cNvSpPr>
                <p:nvPr/>
              </p:nvSpPr>
              <p:spPr>
                <a:xfrm rot="12848168">
                  <a:off x="4451183" y="2974952"/>
                  <a:ext cx="36000" cy="36000"/>
                </a:xfrm>
                <a:prstGeom prst="ellipse">
                  <a:avLst/>
                </a:prstGeom>
                <a:solidFill>
                  <a:schemeClr val="accent5"/>
                </a:solidFill>
                <a:ln>
                  <a:solidFill>
                    <a:schemeClr val="accent5">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3969" name="Oval 3968">
                  <a:extLst>
                    <a:ext uri="{FF2B5EF4-FFF2-40B4-BE49-F238E27FC236}">
                      <a16:creationId xmlns:a16="http://schemas.microsoft.com/office/drawing/2014/main" id="{F73106D4-5A28-6CF2-0219-182579C8CDF1}"/>
                    </a:ext>
                  </a:extLst>
                </p:cNvPr>
                <p:cNvSpPr>
                  <a:spLocks noChangeAspect="1"/>
                </p:cNvSpPr>
                <p:nvPr/>
              </p:nvSpPr>
              <p:spPr>
                <a:xfrm rot="12848168">
                  <a:off x="4243528" y="2998762"/>
                  <a:ext cx="36000" cy="36000"/>
                </a:xfrm>
                <a:prstGeom prst="ellipse">
                  <a:avLst/>
                </a:prstGeom>
                <a:solidFill>
                  <a:schemeClr val="accent5"/>
                </a:solidFill>
                <a:ln>
                  <a:solidFill>
                    <a:schemeClr val="accent5">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3970" name="Oval 3969">
                  <a:extLst>
                    <a:ext uri="{FF2B5EF4-FFF2-40B4-BE49-F238E27FC236}">
                      <a16:creationId xmlns:a16="http://schemas.microsoft.com/office/drawing/2014/main" id="{EEB59231-248E-EF7D-293C-99DAF2869188}"/>
                    </a:ext>
                  </a:extLst>
                </p:cNvPr>
                <p:cNvSpPr>
                  <a:spLocks noChangeAspect="1"/>
                </p:cNvSpPr>
                <p:nvPr/>
              </p:nvSpPr>
              <p:spPr>
                <a:xfrm rot="12848168">
                  <a:off x="4337333" y="2959038"/>
                  <a:ext cx="36000" cy="36000"/>
                </a:xfrm>
                <a:prstGeom prst="ellipse">
                  <a:avLst/>
                </a:prstGeom>
                <a:solidFill>
                  <a:schemeClr val="accent5"/>
                </a:solidFill>
                <a:ln>
                  <a:solidFill>
                    <a:schemeClr val="accent5">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3971" name="Oval 3970">
                  <a:extLst>
                    <a:ext uri="{FF2B5EF4-FFF2-40B4-BE49-F238E27FC236}">
                      <a16:creationId xmlns:a16="http://schemas.microsoft.com/office/drawing/2014/main" id="{FF591088-B84F-D9CD-14FA-43910B4A0A12}"/>
                    </a:ext>
                  </a:extLst>
                </p:cNvPr>
                <p:cNvSpPr>
                  <a:spLocks noChangeAspect="1"/>
                </p:cNvSpPr>
                <p:nvPr/>
              </p:nvSpPr>
              <p:spPr>
                <a:xfrm rot="12848168">
                  <a:off x="4264068" y="2881170"/>
                  <a:ext cx="36000" cy="36000"/>
                </a:xfrm>
                <a:prstGeom prst="ellipse">
                  <a:avLst/>
                </a:prstGeom>
                <a:solidFill>
                  <a:schemeClr val="accent5"/>
                </a:solidFill>
                <a:ln>
                  <a:solidFill>
                    <a:schemeClr val="accent5">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3972" name="Oval 3971">
                  <a:extLst>
                    <a:ext uri="{FF2B5EF4-FFF2-40B4-BE49-F238E27FC236}">
                      <a16:creationId xmlns:a16="http://schemas.microsoft.com/office/drawing/2014/main" id="{870C294C-7E5A-107A-8167-52D63296569B}"/>
                    </a:ext>
                  </a:extLst>
                </p:cNvPr>
                <p:cNvSpPr>
                  <a:spLocks noChangeAspect="1"/>
                </p:cNvSpPr>
                <p:nvPr/>
              </p:nvSpPr>
              <p:spPr>
                <a:xfrm rot="12848168">
                  <a:off x="4376530" y="2911025"/>
                  <a:ext cx="54000" cy="54000"/>
                </a:xfrm>
                <a:prstGeom prst="ellipse">
                  <a:avLst/>
                </a:prstGeom>
                <a:solidFill>
                  <a:schemeClr val="accent5"/>
                </a:solidFill>
                <a:ln>
                  <a:solidFill>
                    <a:schemeClr val="accent5">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3973" name="Oval 3972">
                  <a:extLst>
                    <a:ext uri="{FF2B5EF4-FFF2-40B4-BE49-F238E27FC236}">
                      <a16:creationId xmlns:a16="http://schemas.microsoft.com/office/drawing/2014/main" id="{948DAAAE-57E7-8F00-7BD4-AD952FCB6303}"/>
                    </a:ext>
                  </a:extLst>
                </p:cNvPr>
                <p:cNvSpPr>
                  <a:spLocks noChangeAspect="1"/>
                </p:cNvSpPr>
                <p:nvPr/>
              </p:nvSpPr>
              <p:spPr>
                <a:xfrm rot="12848168">
                  <a:off x="4323715" y="3016548"/>
                  <a:ext cx="57600" cy="57600"/>
                </a:xfrm>
                <a:prstGeom prst="ellipse">
                  <a:avLst/>
                </a:prstGeom>
                <a:solidFill>
                  <a:schemeClr val="accent5"/>
                </a:solidFill>
                <a:ln>
                  <a:solidFill>
                    <a:schemeClr val="accent5">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3974" name="Oval 3973">
                  <a:extLst>
                    <a:ext uri="{FF2B5EF4-FFF2-40B4-BE49-F238E27FC236}">
                      <a16:creationId xmlns:a16="http://schemas.microsoft.com/office/drawing/2014/main" id="{1D98C201-6F0C-ACF3-F383-6F3FBF09F054}"/>
                    </a:ext>
                  </a:extLst>
                </p:cNvPr>
                <p:cNvSpPr>
                  <a:spLocks noChangeAspect="1"/>
                </p:cNvSpPr>
                <p:nvPr/>
              </p:nvSpPr>
              <p:spPr>
                <a:xfrm rot="12848168">
                  <a:off x="4279541" y="3073025"/>
                  <a:ext cx="36000" cy="36000"/>
                </a:xfrm>
                <a:prstGeom prst="ellipse">
                  <a:avLst/>
                </a:prstGeom>
                <a:solidFill>
                  <a:schemeClr val="accent5"/>
                </a:solidFill>
                <a:ln>
                  <a:solidFill>
                    <a:schemeClr val="accent5">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3975" name="Oval 3974">
                  <a:extLst>
                    <a:ext uri="{FF2B5EF4-FFF2-40B4-BE49-F238E27FC236}">
                      <a16:creationId xmlns:a16="http://schemas.microsoft.com/office/drawing/2014/main" id="{C16CBD18-EDF4-27FE-2FB8-7E649927373F}"/>
                    </a:ext>
                  </a:extLst>
                </p:cNvPr>
                <p:cNvSpPr>
                  <a:spLocks noChangeAspect="1"/>
                </p:cNvSpPr>
                <p:nvPr/>
              </p:nvSpPr>
              <p:spPr>
                <a:xfrm rot="12848168">
                  <a:off x="4146069" y="2894338"/>
                  <a:ext cx="43200" cy="43200"/>
                </a:xfrm>
                <a:prstGeom prst="ellipse">
                  <a:avLst/>
                </a:prstGeom>
                <a:solidFill>
                  <a:schemeClr val="accent5"/>
                </a:solidFill>
                <a:ln>
                  <a:solidFill>
                    <a:schemeClr val="accent5">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grpSp>
        </p:grpSp>
        <p:grpSp>
          <p:nvGrpSpPr>
            <p:cNvPr id="16" name="Group 15">
              <a:extLst>
                <a:ext uri="{FF2B5EF4-FFF2-40B4-BE49-F238E27FC236}">
                  <a16:creationId xmlns:a16="http://schemas.microsoft.com/office/drawing/2014/main" id="{B0F5BF3D-4230-B5A1-8337-712AF86271D9}"/>
                </a:ext>
              </a:extLst>
            </p:cNvPr>
            <p:cNvGrpSpPr/>
            <p:nvPr/>
          </p:nvGrpSpPr>
          <p:grpSpPr>
            <a:xfrm>
              <a:off x="3419512" y="3307823"/>
              <a:ext cx="5358727" cy="1152045"/>
              <a:chOff x="3419512" y="3262103"/>
              <a:chExt cx="5358727" cy="1152045"/>
            </a:xfrm>
          </p:grpSpPr>
          <p:grpSp>
            <p:nvGrpSpPr>
              <p:cNvPr id="36" name="Group 35">
                <a:extLst>
                  <a:ext uri="{FF2B5EF4-FFF2-40B4-BE49-F238E27FC236}">
                    <a16:creationId xmlns:a16="http://schemas.microsoft.com/office/drawing/2014/main" id="{BD227E60-C474-EFEA-350C-B5C572A1EBB1}"/>
                  </a:ext>
                </a:extLst>
              </p:cNvPr>
              <p:cNvGrpSpPr/>
              <p:nvPr/>
            </p:nvGrpSpPr>
            <p:grpSpPr>
              <a:xfrm>
                <a:off x="5034792" y="3579025"/>
                <a:ext cx="2128167" cy="292698"/>
                <a:chOff x="5034792" y="3734620"/>
                <a:chExt cx="2128167" cy="292698"/>
              </a:xfrm>
            </p:grpSpPr>
            <p:sp>
              <p:nvSpPr>
                <p:cNvPr id="3701" name="TextBox 3700">
                  <a:extLst>
                    <a:ext uri="{FF2B5EF4-FFF2-40B4-BE49-F238E27FC236}">
                      <a16:creationId xmlns:a16="http://schemas.microsoft.com/office/drawing/2014/main" id="{B3FF297D-C6A9-BAFB-677B-1138FBDDA041}"/>
                    </a:ext>
                  </a:extLst>
                </p:cNvPr>
                <p:cNvSpPr txBox="1"/>
                <p:nvPr/>
              </p:nvSpPr>
              <p:spPr>
                <a:xfrm>
                  <a:off x="5196991" y="3788636"/>
                  <a:ext cx="922132" cy="184666"/>
                </a:xfrm>
                <a:prstGeom prst="rect">
                  <a:avLst/>
                </a:prstGeom>
                <a:noFill/>
              </p:spPr>
              <p:txBody>
                <a:bodyPr wrap="square" lIns="0" tIns="0" rIns="0" bIns="0" rtlCol="0">
                  <a:spAutoFit/>
                </a:bodyPr>
                <a:lstStyle/>
                <a:p>
                  <a:pPr algn="ctr" defTabSz="914377">
                    <a:defRPr/>
                  </a:pPr>
                  <a:r>
                    <a:rPr lang="en-US" sz="1200" b="1" kern="0">
                      <a:solidFill>
                        <a:srgbClr val="000000"/>
                      </a:solidFill>
                      <a:latin typeface="Arial" panose="020B0604020202020204" pitchFamily="34" charset="0"/>
                      <a:cs typeface="Arial" panose="020B0604020202020204" pitchFamily="34" charset="0"/>
                    </a:rPr>
                    <a:t>Th2 cell</a:t>
                  </a:r>
                </a:p>
              </p:txBody>
            </p:sp>
            <p:grpSp>
              <p:nvGrpSpPr>
                <p:cNvPr id="3702" name="Group 3701">
                  <a:extLst>
                    <a:ext uri="{FF2B5EF4-FFF2-40B4-BE49-F238E27FC236}">
                      <a16:creationId xmlns:a16="http://schemas.microsoft.com/office/drawing/2014/main" id="{D8F30FC4-668B-EDF7-ED82-8CBB69D68E18}"/>
                    </a:ext>
                  </a:extLst>
                </p:cNvPr>
                <p:cNvGrpSpPr/>
                <p:nvPr/>
              </p:nvGrpSpPr>
              <p:grpSpPr>
                <a:xfrm>
                  <a:off x="5034792" y="3739150"/>
                  <a:ext cx="283638" cy="283638"/>
                  <a:chOff x="3318786" y="3560449"/>
                  <a:chExt cx="393954" cy="393954"/>
                </a:xfrm>
              </p:grpSpPr>
              <p:sp>
                <p:nvSpPr>
                  <p:cNvPr id="3709" name="Freeform: Shape 1743">
                    <a:extLst>
                      <a:ext uri="{FF2B5EF4-FFF2-40B4-BE49-F238E27FC236}">
                        <a16:creationId xmlns:a16="http://schemas.microsoft.com/office/drawing/2014/main" id="{FBCBF044-66F3-35DA-9144-F5C32AC76ACD}"/>
                      </a:ext>
                    </a:extLst>
                  </p:cNvPr>
                  <p:cNvSpPr/>
                  <p:nvPr/>
                </p:nvSpPr>
                <p:spPr>
                  <a:xfrm>
                    <a:off x="3318786" y="3560449"/>
                    <a:ext cx="393954" cy="393954"/>
                  </a:xfrm>
                  <a:custGeom>
                    <a:avLst/>
                    <a:gdLst>
                      <a:gd name="connsiteX0" fmla="*/ 393954 w 393954"/>
                      <a:gd name="connsiteY0" fmla="*/ 196977 h 393954"/>
                      <a:gd name="connsiteX1" fmla="*/ 196977 w 393954"/>
                      <a:gd name="connsiteY1" fmla="*/ 393954 h 393954"/>
                      <a:gd name="connsiteX2" fmla="*/ 0 w 393954"/>
                      <a:gd name="connsiteY2" fmla="*/ 196977 h 393954"/>
                      <a:gd name="connsiteX3" fmla="*/ 196977 w 393954"/>
                      <a:gd name="connsiteY3" fmla="*/ 0 h 393954"/>
                      <a:gd name="connsiteX4" fmla="*/ 393954 w 393954"/>
                      <a:gd name="connsiteY4" fmla="*/ 196977 h 39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954" h="393954">
                        <a:moveTo>
                          <a:pt x="393954" y="196977"/>
                        </a:moveTo>
                        <a:cubicBezTo>
                          <a:pt x="393954" y="305764"/>
                          <a:pt x="305764" y="393954"/>
                          <a:pt x="196977" y="393954"/>
                        </a:cubicBezTo>
                        <a:cubicBezTo>
                          <a:pt x="88190" y="393954"/>
                          <a:pt x="0" y="305764"/>
                          <a:pt x="0" y="196977"/>
                        </a:cubicBezTo>
                        <a:cubicBezTo>
                          <a:pt x="0" y="88190"/>
                          <a:pt x="88190" y="0"/>
                          <a:pt x="196977" y="0"/>
                        </a:cubicBezTo>
                        <a:cubicBezTo>
                          <a:pt x="305764" y="0"/>
                          <a:pt x="393954" y="88190"/>
                          <a:pt x="393954" y="196977"/>
                        </a:cubicBezTo>
                        <a:close/>
                      </a:path>
                    </a:pathLst>
                  </a:custGeom>
                  <a:gradFill>
                    <a:gsLst>
                      <a:gs pos="45000">
                        <a:schemeClr val="accent6">
                          <a:lumMod val="40000"/>
                          <a:lumOff val="60000"/>
                        </a:schemeClr>
                      </a:gs>
                      <a:gs pos="72000">
                        <a:schemeClr val="accent6"/>
                      </a:gs>
                    </a:gsLst>
                    <a:path path="circle">
                      <a:fillToRect l="50000" t="50000" r="50000" b="50000"/>
                    </a:path>
                  </a:gradFill>
                  <a:ln w="9525" cap="flat">
                    <a:solidFill>
                      <a:schemeClr val="accent6">
                        <a:lumMod val="75000"/>
                      </a:schemeClr>
                    </a:solidFill>
                    <a:prstDash val="solid"/>
                    <a:miter/>
                  </a:ln>
                </p:spPr>
                <p:txBody>
                  <a:bodyPr rtlCol="0" anchor="ctr"/>
                  <a:lstStyle/>
                  <a:p>
                    <a:pPr defTabSz="914377">
                      <a:defRPr/>
                    </a:pPr>
                    <a:endParaRPr lang="en-US">
                      <a:solidFill>
                        <a:srgbClr val="000000"/>
                      </a:solidFill>
                      <a:latin typeface="Arial" panose="020B0604020202020204" pitchFamily="34" charset="0"/>
                    </a:endParaRPr>
                  </a:p>
                </p:txBody>
              </p:sp>
              <p:sp>
                <p:nvSpPr>
                  <p:cNvPr id="3710" name="Freeform: Shape 1744">
                    <a:extLst>
                      <a:ext uri="{FF2B5EF4-FFF2-40B4-BE49-F238E27FC236}">
                        <a16:creationId xmlns:a16="http://schemas.microsoft.com/office/drawing/2014/main" id="{0AB7776D-2C25-F0D4-1240-9FD5FB749D14}"/>
                      </a:ext>
                    </a:extLst>
                  </p:cNvPr>
                  <p:cNvSpPr/>
                  <p:nvPr/>
                </p:nvSpPr>
                <p:spPr>
                  <a:xfrm>
                    <a:off x="3398226" y="3639888"/>
                    <a:ext cx="235077" cy="235075"/>
                  </a:xfrm>
                  <a:custGeom>
                    <a:avLst/>
                    <a:gdLst>
                      <a:gd name="connsiteX0" fmla="*/ 235077 w 235077"/>
                      <a:gd name="connsiteY0" fmla="*/ 117539 h 235076"/>
                      <a:gd name="connsiteX1" fmla="*/ 117539 w 235077"/>
                      <a:gd name="connsiteY1" fmla="*/ 235077 h 235076"/>
                      <a:gd name="connsiteX2" fmla="*/ 0 w 235077"/>
                      <a:gd name="connsiteY2" fmla="*/ 117538 h 235076"/>
                      <a:gd name="connsiteX3" fmla="*/ 117539 w 235077"/>
                      <a:gd name="connsiteY3" fmla="*/ 0 h 235076"/>
                      <a:gd name="connsiteX4" fmla="*/ 235077 w 235077"/>
                      <a:gd name="connsiteY4" fmla="*/ 117539 h 235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77" h="235076">
                        <a:moveTo>
                          <a:pt x="235077" y="117539"/>
                        </a:moveTo>
                        <a:cubicBezTo>
                          <a:pt x="235077" y="182453"/>
                          <a:pt x="182453" y="235077"/>
                          <a:pt x="117539" y="235077"/>
                        </a:cubicBezTo>
                        <a:cubicBezTo>
                          <a:pt x="52624" y="235077"/>
                          <a:pt x="0" y="182453"/>
                          <a:pt x="0" y="117538"/>
                        </a:cubicBezTo>
                        <a:cubicBezTo>
                          <a:pt x="0" y="52624"/>
                          <a:pt x="52624" y="0"/>
                          <a:pt x="117539" y="0"/>
                        </a:cubicBezTo>
                        <a:cubicBezTo>
                          <a:pt x="182453" y="0"/>
                          <a:pt x="235077" y="52624"/>
                          <a:pt x="235077" y="117539"/>
                        </a:cubicBezTo>
                        <a:close/>
                      </a:path>
                    </a:pathLst>
                  </a:custGeom>
                  <a:gradFill>
                    <a:gsLst>
                      <a:gs pos="30462">
                        <a:srgbClr val="FFE29B"/>
                      </a:gs>
                      <a:gs pos="45000">
                        <a:schemeClr val="accent6">
                          <a:lumMod val="60000"/>
                          <a:lumOff val="40000"/>
                        </a:schemeClr>
                      </a:gs>
                      <a:gs pos="73000">
                        <a:schemeClr val="accent6"/>
                      </a:gs>
                    </a:gsLst>
                    <a:path path="circle">
                      <a:fillToRect l="50000" t="50000" r="50000" b="50000"/>
                    </a:path>
                  </a:gradFill>
                  <a:ln w="9525" cap="flat">
                    <a:solidFill>
                      <a:schemeClr val="accent6">
                        <a:lumMod val="75000"/>
                      </a:schemeClr>
                    </a:solidFill>
                    <a:prstDash val="solid"/>
                    <a:miter/>
                  </a:ln>
                </p:spPr>
                <p:txBody>
                  <a:bodyPr rtlCol="0" anchor="ctr"/>
                  <a:lstStyle/>
                  <a:p>
                    <a:pPr defTabSz="914377">
                      <a:defRPr/>
                    </a:pPr>
                    <a:endParaRPr lang="en-US">
                      <a:solidFill>
                        <a:srgbClr val="000000"/>
                      </a:solidFill>
                      <a:latin typeface="Arial" panose="020B0604020202020204" pitchFamily="34" charset="0"/>
                    </a:endParaRPr>
                  </a:p>
                </p:txBody>
              </p:sp>
            </p:grpSp>
            <p:sp>
              <p:nvSpPr>
                <p:cNvPr id="3704" name="TextBox 3703">
                  <a:extLst>
                    <a:ext uri="{FF2B5EF4-FFF2-40B4-BE49-F238E27FC236}">
                      <a16:creationId xmlns:a16="http://schemas.microsoft.com/office/drawing/2014/main" id="{97E40DD9-0F4D-80F0-5294-741437235C01}"/>
                    </a:ext>
                  </a:extLst>
                </p:cNvPr>
                <p:cNvSpPr txBox="1"/>
                <p:nvPr/>
              </p:nvSpPr>
              <p:spPr>
                <a:xfrm>
                  <a:off x="6716966" y="3788636"/>
                  <a:ext cx="445993" cy="184666"/>
                </a:xfrm>
                <a:prstGeom prst="rect">
                  <a:avLst/>
                </a:prstGeom>
                <a:noFill/>
              </p:spPr>
              <p:txBody>
                <a:bodyPr wrap="square" lIns="0" tIns="0" rIns="0" bIns="0" rtlCol="0">
                  <a:spAutoFit/>
                </a:bodyPr>
                <a:lstStyle/>
                <a:p>
                  <a:pPr defTabSz="914377">
                    <a:defRPr/>
                  </a:pPr>
                  <a:r>
                    <a:rPr lang="en-US" sz="1200" b="1" kern="0">
                      <a:solidFill>
                        <a:srgbClr val="000000"/>
                      </a:solidFill>
                      <a:latin typeface="Arial" panose="020B0604020202020204" pitchFamily="34" charset="0"/>
                      <a:cs typeface="Arial" panose="020B0604020202020204" pitchFamily="34" charset="0"/>
                    </a:rPr>
                    <a:t>ILC2 </a:t>
                  </a:r>
                </a:p>
              </p:txBody>
            </p:sp>
            <p:grpSp>
              <p:nvGrpSpPr>
                <p:cNvPr id="3705" name="Group 3704">
                  <a:extLst>
                    <a:ext uri="{FF2B5EF4-FFF2-40B4-BE49-F238E27FC236}">
                      <a16:creationId xmlns:a16="http://schemas.microsoft.com/office/drawing/2014/main" id="{2A6AA1F9-B12F-E6A5-92C5-73FECE902264}"/>
                    </a:ext>
                  </a:extLst>
                </p:cNvPr>
                <p:cNvGrpSpPr/>
                <p:nvPr/>
              </p:nvGrpSpPr>
              <p:grpSpPr>
                <a:xfrm>
                  <a:off x="6350458" y="3734620"/>
                  <a:ext cx="292698" cy="292698"/>
                  <a:chOff x="9410919" y="3444938"/>
                  <a:chExt cx="292698" cy="292698"/>
                </a:xfrm>
              </p:grpSpPr>
              <p:sp>
                <p:nvSpPr>
                  <p:cNvPr id="3706" name="Freeform: Shape 1869">
                    <a:extLst>
                      <a:ext uri="{FF2B5EF4-FFF2-40B4-BE49-F238E27FC236}">
                        <a16:creationId xmlns:a16="http://schemas.microsoft.com/office/drawing/2014/main" id="{9C243BAF-BD2F-0B35-17A2-412E5330B0D4}"/>
                      </a:ext>
                    </a:extLst>
                  </p:cNvPr>
                  <p:cNvSpPr/>
                  <p:nvPr/>
                </p:nvSpPr>
                <p:spPr>
                  <a:xfrm>
                    <a:off x="9410919" y="3444938"/>
                    <a:ext cx="292698" cy="292698"/>
                  </a:xfrm>
                  <a:custGeom>
                    <a:avLst/>
                    <a:gdLst>
                      <a:gd name="connsiteX0" fmla="*/ 742543 w 742543"/>
                      <a:gd name="connsiteY0" fmla="*/ 371272 h 742543"/>
                      <a:gd name="connsiteX1" fmla="*/ 371272 w 742543"/>
                      <a:gd name="connsiteY1" fmla="*/ 742543 h 742543"/>
                      <a:gd name="connsiteX2" fmla="*/ 0 w 742543"/>
                      <a:gd name="connsiteY2" fmla="*/ 371272 h 742543"/>
                      <a:gd name="connsiteX3" fmla="*/ 371272 w 742543"/>
                      <a:gd name="connsiteY3" fmla="*/ 0 h 742543"/>
                      <a:gd name="connsiteX4" fmla="*/ 742543 w 742543"/>
                      <a:gd name="connsiteY4" fmla="*/ 371272 h 742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543" h="742543">
                        <a:moveTo>
                          <a:pt x="742543" y="371272"/>
                        </a:moveTo>
                        <a:cubicBezTo>
                          <a:pt x="742543" y="576319"/>
                          <a:pt x="576319" y="742543"/>
                          <a:pt x="371272" y="742543"/>
                        </a:cubicBezTo>
                        <a:cubicBezTo>
                          <a:pt x="166224" y="742543"/>
                          <a:pt x="0" y="576319"/>
                          <a:pt x="0" y="371272"/>
                        </a:cubicBezTo>
                        <a:cubicBezTo>
                          <a:pt x="0" y="166224"/>
                          <a:pt x="166224" y="0"/>
                          <a:pt x="371272" y="0"/>
                        </a:cubicBezTo>
                        <a:cubicBezTo>
                          <a:pt x="576319" y="0"/>
                          <a:pt x="742543" y="166224"/>
                          <a:pt x="742543" y="371272"/>
                        </a:cubicBezTo>
                        <a:close/>
                      </a:path>
                    </a:pathLst>
                  </a:custGeom>
                  <a:gradFill>
                    <a:gsLst>
                      <a:gs pos="44000">
                        <a:schemeClr val="accent6"/>
                      </a:gs>
                      <a:gs pos="62000">
                        <a:schemeClr val="accent6">
                          <a:lumMod val="75000"/>
                        </a:schemeClr>
                      </a:gs>
                    </a:gsLst>
                    <a:path path="shape">
                      <a:fillToRect l="50000" t="50000" r="50000" b="50000"/>
                    </a:path>
                  </a:gradFill>
                  <a:ln w="9525" cap="flat">
                    <a:solidFill>
                      <a:schemeClr val="accent6">
                        <a:lumMod val="50000"/>
                      </a:schemeClr>
                    </a:solidFill>
                    <a:prstDash val="solid"/>
                    <a:miter/>
                  </a:ln>
                </p:spPr>
                <p:txBody>
                  <a:bodyPr rtlCol="0" anchor="ctr"/>
                  <a:lstStyle/>
                  <a:p>
                    <a:pPr defTabSz="914377">
                      <a:defRPr/>
                    </a:pPr>
                    <a:endParaRPr lang="en-US">
                      <a:solidFill>
                        <a:srgbClr val="000000"/>
                      </a:solidFill>
                      <a:latin typeface="Arial" panose="020B0604020202020204" pitchFamily="34" charset="0"/>
                    </a:endParaRPr>
                  </a:p>
                </p:txBody>
              </p:sp>
              <p:sp>
                <p:nvSpPr>
                  <p:cNvPr id="3707" name="Freeform: Shape 1870">
                    <a:extLst>
                      <a:ext uri="{FF2B5EF4-FFF2-40B4-BE49-F238E27FC236}">
                        <a16:creationId xmlns:a16="http://schemas.microsoft.com/office/drawing/2014/main" id="{94D8853F-5C0E-FF61-89E6-72CBD7248104}"/>
                      </a:ext>
                    </a:extLst>
                  </p:cNvPr>
                  <p:cNvSpPr/>
                  <p:nvPr/>
                </p:nvSpPr>
                <p:spPr>
                  <a:xfrm>
                    <a:off x="9469940" y="3503959"/>
                    <a:ext cx="174656" cy="174656"/>
                  </a:xfrm>
                  <a:custGeom>
                    <a:avLst/>
                    <a:gdLst>
                      <a:gd name="connsiteX0" fmla="*/ 443084 w 443084"/>
                      <a:gd name="connsiteY0" fmla="*/ 221542 h 443084"/>
                      <a:gd name="connsiteX1" fmla="*/ 221542 w 443084"/>
                      <a:gd name="connsiteY1" fmla="*/ 443084 h 443084"/>
                      <a:gd name="connsiteX2" fmla="*/ 0 w 443084"/>
                      <a:gd name="connsiteY2" fmla="*/ 221542 h 443084"/>
                      <a:gd name="connsiteX3" fmla="*/ 221542 w 443084"/>
                      <a:gd name="connsiteY3" fmla="*/ 0 h 443084"/>
                      <a:gd name="connsiteX4" fmla="*/ 443084 w 443084"/>
                      <a:gd name="connsiteY4" fmla="*/ 221542 h 443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084" h="443084">
                        <a:moveTo>
                          <a:pt x="443084" y="221542"/>
                        </a:moveTo>
                        <a:cubicBezTo>
                          <a:pt x="443084" y="343897"/>
                          <a:pt x="343897" y="443084"/>
                          <a:pt x="221542" y="443084"/>
                        </a:cubicBezTo>
                        <a:cubicBezTo>
                          <a:pt x="99188" y="443084"/>
                          <a:pt x="0" y="343896"/>
                          <a:pt x="0" y="221542"/>
                        </a:cubicBezTo>
                        <a:cubicBezTo>
                          <a:pt x="0" y="99188"/>
                          <a:pt x="99188" y="0"/>
                          <a:pt x="221542" y="0"/>
                        </a:cubicBezTo>
                        <a:cubicBezTo>
                          <a:pt x="343897" y="0"/>
                          <a:pt x="443084" y="99188"/>
                          <a:pt x="443084" y="221542"/>
                        </a:cubicBezTo>
                        <a:close/>
                      </a:path>
                    </a:pathLst>
                  </a:custGeom>
                  <a:gradFill>
                    <a:gsLst>
                      <a:gs pos="18000">
                        <a:schemeClr val="accent6">
                          <a:lumMod val="40000"/>
                          <a:lumOff val="60000"/>
                        </a:schemeClr>
                      </a:gs>
                      <a:gs pos="67000">
                        <a:schemeClr val="tx2"/>
                      </a:gs>
                    </a:gsLst>
                    <a:path path="shape">
                      <a:fillToRect l="50000" t="50000" r="50000" b="50000"/>
                    </a:path>
                  </a:gradFill>
                  <a:ln w="9525" cap="flat">
                    <a:solidFill>
                      <a:schemeClr val="tx2"/>
                    </a:solidFill>
                    <a:prstDash val="solid"/>
                    <a:miter/>
                  </a:ln>
                </p:spPr>
                <p:txBody>
                  <a:bodyPr rtlCol="0" anchor="ctr"/>
                  <a:lstStyle/>
                  <a:p>
                    <a:pPr defTabSz="914377">
                      <a:defRPr/>
                    </a:pPr>
                    <a:endParaRPr lang="en-US">
                      <a:solidFill>
                        <a:srgbClr val="000000"/>
                      </a:solidFill>
                      <a:latin typeface="Arial" panose="020B0604020202020204" pitchFamily="34" charset="0"/>
                    </a:endParaRPr>
                  </a:p>
                </p:txBody>
              </p:sp>
              <p:sp>
                <p:nvSpPr>
                  <p:cNvPr id="3708" name="Freeform: Shape 1871">
                    <a:extLst>
                      <a:ext uri="{FF2B5EF4-FFF2-40B4-BE49-F238E27FC236}">
                        <a16:creationId xmlns:a16="http://schemas.microsoft.com/office/drawing/2014/main" id="{DF974CDB-254B-989F-36FB-2AEF615A9ADA}"/>
                      </a:ext>
                    </a:extLst>
                  </p:cNvPr>
                  <p:cNvSpPr/>
                  <p:nvPr/>
                </p:nvSpPr>
                <p:spPr>
                  <a:xfrm>
                    <a:off x="9510207" y="3544226"/>
                    <a:ext cx="94122" cy="94122"/>
                  </a:xfrm>
                  <a:custGeom>
                    <a:avLst/>
                    <a:gdLst>
                      <a:gd name="connsiteX0" fmla="*/ 238777 w 238777"/>
                      <a:gd name="connsiteY0" fmla="*/ 119389 h 238777"/>
                      <a:gd name="connsiteX1" fmla="*/ 119389 w 238777"/>
                      <a:gd name="connsiteY1" fmla="*/ 238777 h 238777"/>
                      <a:gd name="connsiteX2" fmla="*/ 0 w 238777"/>
                      <a:gd name="connsiteY2" fmla="*/ 119389 h 238777"/>
                      <a:gd name="connsiteX3" fmla="*/ 119389 w 238777"/>
                      <a:gd name="connsiteY3" fmla="*/ 0 h 238777"/>
                      <a:gd name="connsiteX4" fmla="*/ 238777 w 238777"/>
                      <a:gd name="connsiteY4" fmla="*/ 119389 h 238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77" h="238777">
                        <a:moveTo>
                          <a:pt x="238777" y="119389"/>
                        </a:moveTo>
                        <a:cubicBezTo>
                          <a:pt x="238777" y="185325"/>
                          <a:pt x="185325" y="238777"/>
                          <a:pt x="119389" y="238777"/>
                        </a:cubicBezTo>
                        <a:cubicBezTo>
                          <a:pt x="53452" y="238777"/>
                          <a:pt x="0" y="185325"/>
                          <a:pt x="0" y="119389"/>
                        </a:cubicBezTo>
                        <a:cubicBezTo>
                          <a:pt x="0" y="53452"/>
                          <a:pt x="53452" y="0"/>
                          <a:pt x="119389" y="0"/>
                        </a:cubicBezTo>
                        <a:cubicBezTo>
                          <a:pt x="185325" y="0"/>
                          <a:pt x="238777" y="53452"/>
                          <a:pt x="238777" y="119389"/>
                        </a:cubicBezTo>
                        <a:close/>
                      </a:path>
                    </a:pathLst>
                  </a:custGeom>
                  <a:gradFill>
                    <a:gsLst>
                      <a:gs pos="10000">
                        <a:schemeClr val="accent6">
                          <a:lumMod val="40000"/>
                          <a:lumOff val="60000"/>
                        </a:schemeClr>
                      </a:gs>
                      <a:gs pos="60000">
                        <a:schemeClr val="accent6">
                          <a:lumMod val="75000"/>
                        </a:schemeClr>
                      </a:gs>
                    </a:gsLst>
                    <a:path path="shape">
                      <a:fillToRect l="50000" t="50000" r="50000" b="50000"/>
                    </a:path>
                  </a:gradFill>
                  <a:ln w="0" cap="flat">
                    <a:noFill/>
                    <a:prstDash val="solid"/>
                    <a:miter/>
                  </a:ln>
                </p:spPr>
                <p:txBody>
                  <a:bodyPr rtlCol="0" anchor="ctr"/>
                  <a:lstStyle/>
                  <a:p>
                    <a:pPr defTabSz="914377">
                      <a:defRPr/>
                    </a:pPr>
                    <a:endParaRPr lang="en-US">
                      <a:solidFill>
                        <a:srgbClr val="000000"/>
                      </a:solidFill>
                      <a:latin typeface="Arial" panose="020B0604020202020204" pitchFamily="34" charset="0"/>
                    </a:endParaRPr>
                  </a:p>
                </p:txBody>
              </p:sp>
            </p:grpSp>
          </p:grpSp>
          <p:grpSp>
            <p:nvGrpSpPr>
              <p:cNvPr id="37" name="Group 36">
                <a:extLst>
                  <a:ext uri="{FF2B5EF4-FFF2-40B4-BE49-F238E27FC236}">
                    <a16:creationId xmlns:a16="http://schemas.microsoft.com/office/drawing/2014/main" id="{0B00E151-5600-40CF-CD71-62CB9EE091B3}"/>
                  </a:ext>
                </a:extLst>
              </p:cNvPr>
              <p:cNvGrpSpPr/>
              <p:nvPr/>
            </p:nvGrpSpPr>
            <p:grpSpPr>
              <a:xfrm>
                <a:off x="5798721" y="3883515"/>
                <a:ext cx="604728" cy="451350"/>
                <a:chOff x="5793636" y="4165721"/>
                <a:chExt cx="604728" cy="451350"/>
              </a:xfrm>
            </p:grpSpPr>
            <p:sp>
              <p:nvSpPr>
                <p:cNvPr id="523" name="TextBox 522">
                  <a:extLst>
                    <a:ext uri="{FF2B5EF4-FFF2-40B4-BE49-F238E27FC236}">
                      <a16:creationId xmlns:a16="http://schemas.microsoft.com/office/drawing/2014/main" id="{870DE72B-CAF2-A8A4-1BE2-CBB5B75598ED}"/>
                    </a:ext>
                  </a:extLst>
                </p:cNvPr>
                <p:cNvSpPr txBox="1"/>
                <p:nvPr/>
              </p:nvSpPr>
              <p:spPr>
                <a:xfrm>
                  <a:off x="5793636" y="4432405"/>
                  <a:ext cx="604728" cy="184666"/>
                </a:xfrm>
                <a:prstGeom prst="rect">
                  <a:avLst/>
                </a:prstGeom>
                <a:noFill/>
              </p:spPr>
              <p:txBody>
                <a:bodyPr wrap="square" lIns="0" tIns="0" rIns="0" bIns="0" rtlCol="0">
                  <a:spAutoFit/>
                </a:bodyPr>
                <a:lstStyle/>
                <a:p>
                  <a:pPr algn="ctr" defTabSz="914377">
                    <a:defRPr/>
                  </a:pPr>
                  <a:r>
                    <a:rPr lang="en-US" sz="1200" b="1" kern="0">
                      <a:ln w="3175">
                        <a:noFill/>
                      </a:ln>
                      <a:solidFill>
                        <a:srgbClr val="000000"/>
                      </a:solidFill>
                      <a:latin typeface="Arial" panose="020B0604020202020204"/>
                      <a:cs typeface="Arial" panose="020B0604020202020204" pitchFamily="34" charset="0"/>
                    </a:rPr>
                    <a:t>IgE </a:t>
                  </a:r>
                </a:p>
              </p:txBody>
            </p:sp>
            <p:grpSp>
              <p:nvGrpSpPr>
                <p:cNvPr id="524" name="Group 523">
                  <a:extLst>
                    <a:ext uri="{FF2B5EF4-FFF2-40B4-BE49-F238E27FC236}">
                      <a16:creationId xmlns:a16="http://schemas.microsoft.com/office/drawing/2014/main" id="{787F236E-C407-8749-E7F1-0DFCA8A6C795}"/>
                    </a:ext>
                  </a:extLst>
                </p:cNvPr>
                <p:cNvGrpSpPr/>
                <p:nvPr/>
              </p:nvGrpSpPr>
              <p:grpSpPr>
                <a:xfrm>
                  <a:off x="5889662" y="4165721"/>
                  <a:ext cx="360093" cy="267168"/>
                  <a:chOff x="3428951" y="2668010"/>
                  <a:chExt cx="714283" cy="529955"/>
                </a:xfrm>
              </p:grpSpPr>
              <p:grpSp>
                <p:nvGrpSpPr>
                  <p:cNvPr id="525" name="IgE">
                    <a:extLst>
                      <a:ext uri="{FF2B5EF4-FFF2-40B4-BE49-F238E27FC236}">
                        <a16:creationId xmlns:a16="http://schemas.microsoft.com/office/drawing/2014/main" id="{2852883A-B81E-8243-826B-C76D48812E1B}"/>
                      </a:ext>
                    </a:extLst>
                  </p:cNvPr>
                  <p:cNvGrpSpPr/>
                  <p:nvPr/>
                </p:nvGrpSpPr>
                <p:grpSpPr>
                  <a:xfrm rot="21375609">
                    <a:off x="3834991" y="2731916"/>
                    <a:ext cx="80709" cy="149599"/>
                    <a:chOff x="1589809" y="4304034"/>
                    <a:chExt cx="117388" cy="227030"/>
                  </a:xfrm>
                </p:grpSpPr>
                <p:grpSp>
                  <p:nvGrpSpPr>
                    <p:cNvPr id="3692" name="Group 3691">
                      <a:extLst>
                        <a:ext uri="{FF2B5EF4-FFF2-40B4-BE49-F238E27FC236}">
                          <a16:creationId xmlns:a16="http://schemas.microsoft.com/office/drawing/2014/main" id="{9A0B0157-0535-F4BF-342F-77D697460EEC}"/>
                        </a:ext>
                      </a:extLst>
                    </p:cNvPr>
                    <p:cNvGrpSpPr/>
                    <p:nvPr/>
                  </p:nvGrpSpPr>
                  <p:grpSpPr>
                    <a:xfrm>
                      <a:off x="1628029" y="4393904"/>
                      <a:ext cx="35288" cy="137160"/>
                      <a:chOff x="1862901" y="3917418"/>
                      <a:chExt cx="35288" cy="537297"/>
                    </a:xfrm>
                  </p:grpSpPr>
                  <p:sp>
                    <p:nvSpPr>
                      <p:cNvPr id="3699" name="Rectangle: Rounded Corners 3698">
                        <a:extLst>
                          <a:ext uri="{FF2B5EF4-FFF2-40B4-BE49-F238E27FC236}">
                            <a16:creationId xmlns:a16="http://schemas.microsoft.com/office/drawing/2014/main" id="{51DDA8DD-F60E-2E6E-30A8-7633917A4281}"/>
                          </a:ext>
                        </a:extLst>
                      </p:cNvPr>
                      <p:cNvSpPr/>
                      <p:nvPr/>
                    </p:nvSpPr>
                    <p:spPr>
                      <a:xfrm>
                        <a:off x="1862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700" name="Rectangle: Rounded Corners 3699">
                        <a:extLst>
                          <a:ext uri="{FF2B5EF4-FFF2-40B4-BE49-F238E27FC236}">
                            <a16:creationId xmlns:a16="http://schemas.microsoft.com/office/drawing/2014/main" id="{FE24C626-AADE-CAFE-295B-B18F3DD08DBF}"/>
                          </a:ext>
                        </a:extLst>
                      </p:cNvPr>
                      <p:cNvSpPr/>
                      <p:nvPr/>
                    </p:nvSpPr>
                    <p:spPr>
                      <a:xfrm>
                        <a:off x="1879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1080000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nvGrpSpPr>
                    <p:cNvPr id="3693" name="Group 3692">
                      <a:extLst>
                        <a:ext uri="{FF2B5EF4-FFF2-40B4-BE49-F238E27FC236}">
                          <a16:creationId xmlns:a16="http://schemas.microsoft.com/office/drawing/2014/main" id="{A2D69C67-CDE5-971B-FD14-F50C7F89E04B}"/>
                        </a:ext>
                      </a:extLst>
                    </p:cNvPr>
                    <p:cNvGrpSpPr/>
                    <p:nvPr/>
                  </p:nvGrpSpPr>
                  <p:grpSpPr>
                    <a:xfrm rot="19869607">
                      <a:off x="1589809" y="4304034"/>
                      <a:ext cx="35288" cy="91440"/>
                      <a:chOff x="1862901" y="3917418"/>
                      <a:chExt cx="35288" cy="537297"/>
                    </a:xfrm>
                  </p:grpSpPr>
                  <p:sp>
                    <p:nvSpPr>
                      <p:cNvPr id="3697" name="Rectangle: Rounded Corners 3696">
                        <a:extLst>
                          <a:ext uri="{FF2B5EF4-FFF2-40B4-BE49-F238E27FC236}">
                            <a16:creationId xmlns:a16="http://schemas.microsoft.com/office/drawing/2014/main" id="{BEEC558B-DBBD-269B-1A94-A1BE400E5A25}"/>
                          </a:ext>
                        </a:extLst>
                      </p:cNvPr>
                      <p:cNvSpPr/>
                      <p:nvPr/>
                    </p:nvSpPr>
                    <p:spPr>
                      <a:xfrm>
                        <a:off x="1862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98" name="Rectangle: Rounded Corners 3697">
                        <a:extLst>
                          <a:ext uri="{FF2B5EF4-FFF2-40B4-BE49-F238E27FC236}">
                            <a16:creationId xmlns:a16="http://schemas.microsoft.com/office/drawing/2014/main" id="{06B47BE9-7618-D268-35F3-6ACB9549529D}"/>
                          </a:ext>
                        </a:extLst>
                      </p:cNvPr>
                      <p:cNvSpPr/>
                      <p:nvPr/>
                    </p:nvSpPr>
                    <p:spPr>
                      <a:xfrm>
                        <a:off x="1879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1080000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nvGrpSpPr>
                    <p:cNvPr id="3694" name="Group 3693">
                      <a:extLst>
                        <a:ext uri="{FF2B5EF4-FFF2-40B4-BE49-F238E27FC236}">
                          <a16:creationId xmlns:a16="http://schemas.microsoft.com/office/drawing/2014/main" id="{30BBC2BB-CB01-E4AF-ECB5-4F3CA89E967E}"/>
                        </a:ext>
                      </a:extLst>
                    </p:cNvPr>
                    <p:cNvGrpSpPr/>
                    <p:nvPr/>
                  </p:nvGrpSpPr>
                  <p:grpSpPr>
                    <a:xfrm rot="1730393" flipH="1">
                      <a:off x="1671909" y="4304963"/>
                      <a:ext cx="35288" cy="91440"/>
                      <a:chOff x="1862901" y="3917418"/>
                      <a:chExt cx="35288" cy="537297"/>
                    </a:xfrm>
                  </p:grpSpPr>
                  <p:sp>
                    <p:nvSpPr>
                      <p:cNvPr id="3695" name="Rectangle: Rounded Corners 3694">
                        <a:extLst>
                          <a:ext uri="{FF2B5EF4-FFF2-40B4-BE49-F238E27FC236}">
                            <a16:creationId xmlns:a16="http://schemas.microsoft.com/office/drawing/2014/main" id="{91890B20-AC71-3DF4-7151-3F5EF91D05E7}"/>
                          </a:ext>
                        </a:extLst>
                      </p:cNvPr>
                      <p:cNvSpPr/>
                      <p:nvPr/>
                    </p:nvSpPr>
                    <p:spPr>
                      <a:xfrm>
                        <a:off x="1862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96" name="Rectangle: Rounded Corners 3695">
                        <a:extLst>
                          <a:ext uri="{FF2B5EF4-FFF2-40B4-BE49-F238E27FC236}">
                            <a16:creationId xmlns:a16="http://schemas.microsoft.com/office/drawing/2014/main" id="{BADD0F9E-541A-9DA9-30F4-356822F1112D}"/>
                          </a:ext>
                        </a:extLst>
                      </p:cNvPr>
                      <p:cNvSpPr/>
                      <p:nvPr/>
                    </p:nvSpPr>
                    <p:spPr>
                      <a:xfrm>
                        <a:off x="1879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1080000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grpSp>
                <p:nvGrpSpPr>
                  <p:cNvPr id="526" name="IgE">
                    <a:extLst>
                      <a:ext uri="{FF2B5EF4-FFF2-40B4-BE49-F238E27FC236}">
                        <a16:creationId xmlns:a16="http://schemas.microsoft.com/office/drawing/2014/main" id="{1645F099-9932-39B9-A853-7A2B45408059}"/>
                      </a:ext>
                    </a:extLst>
                  </p:cNvPr>
                  <p:cNvGrpSpPr/>
                  <p:nvPr/>
                </p:nvGrpSpPr>
                <p:grpSpPr>
                  <a:xfrm rot="2263190">
                    <a:off x="3938629" y="2763318"/>
                    <a:ext cx="80709" cy="149599"/>
                    <a:chOff x="1589809" y="4304034"/>
                    <a:chExt cx="117388" cy="227030"/>
                  </a:xfrm>
                </p:grpSpPr>
                <p:grpSp>
                  <p:nvGrpSpPr>
                    <p:cNvPr id="3683" name="Group 3682">
                      <a:extLst>
                        <a:ext uri="{FF2B5EF4-FFF2-40B4-BE49-F238E27FC236}">
                          <a16:creationId xmlns:a16="http://schemas.microsoft.com/office/drawing/2014/main" id="{26258027-5F5A-C5E5-C02B-9146DA6365A2}"/>
                        </a:ext>
                      </a:extLst>
                    </p:cNvPr>
                    <p:cNvGrpSpPr/>
                    <p:nvPr/>
                  </p:nvGrpSpPr>
                  <p:grpSpPr>
                    <a:xfrm>
                      <a:off x="1628029" y="4393904"/>
                      <a:ext cx="35288" cy="137160"/>
                      <a:chOff x="1862901" y="3917418"/>
                      <a:chExt cx="35288" cy="537297"/>
                    </a:xfrm>
                  </p:grpSpPr>
                  <p:sp>
                    <p:nvSpPr>
                      <p:cNvPr id="3690" name="Rectangle: Rounded Corners 3689">
                        <a:extLst>
                          <a:ext uri="{FF2B5EF4-FFF2-40B4-BE49-F238E27FC236}">
                            <a16:creationId xmlns:a16="http://schemas.microsoft.com/office/drawing/2014/main" id="{AE8ECEC5-332B-AFF2-18FE-A8465F8E6BDE}"/>
                          </a:ext>
                        </a:extLst>
                      </p:cNvPr>
                      <p:cNvSpPr/>
                      <p:nvPr/>
                    </p:nvSpPr>
                    <p:spPr>
                      <a:xfrm>
                        <a:off x="1862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91" name="Rectangle: Rounded Corners 3690">
                        <a:extLst>
                          <a:ext uri="{FF2B5EF4-FFF2-40B4-BE49-F238E27FC236}">
                            <a16:creationId xmlns:a16="http://schemas.microsoft.com/office/drawing/2014/main" id="{4DA263BA-6015-3D3B-91B4-F0769EDBC555}"/>
                          </a:ext>
                        </a:extLst>
                      </p:cNvPr>
                      <p:cNvSpPr/>
                      <p:nvPr/>
                    </p:nvSpPr>
                    <p:spPr>
                      <a:xfrm>
                        <a:off x="1879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1080000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nvGrpSpPr>
                    <p:cNvPr id="3684" name="Group 3683">
                      <a:extLst>
                        <a:ext uri="{FF2B5EF4-FFF2-40B4-BE49-F238E27FC236}">
                          <a16:creationId xmlns:a16="http://schemas.microsoft.com/office/drawing/2014/main" id="{3B82F526-C189-7B47-FFC7-7A1B02421C0A}"/>
                        </a:ext>
                      </a:extLst>
                    </p:cNvPr>
                    <p:cNvGrpSpPr/>
                    <p:nvPr/>
                  </p:nvGrpSpPr>
                  <p:grpSpPr>
                    <a:xfrm rot="19869607">
                      <a:off x="1589809" y="4304034"/>
                      <a:ext cx="35288" cy="91440"/>
                      <a:chOff x="1862901" y="3917418"/>
                      <a:chExt cx="35288" cy="537297"/>
                    </a:xfrm>
                  </p:grpSpPr>
                  <p:sp>
                    <p:nvSpPr>
                      <p:cNvPr id="3688" name="Rectangle: Rounded Corners 3687">
                        <a:extLst>
                          <a:ext uri="{FF2B5EF4-FFF2-40B4-BE49-F238E27FC236}">
                            <a16:creationId xmlns:a16="http://schemas.microsoft.com/office/drawing/2014/main" id="{5CD1BC4E-AA41-A870-0936-5E8538F2F178}"/>
                          </a:ext>
                        </a:extLst>
                      </p:cNvPr>
                      <p:cNvSpPr/>
                      <p:nvPr/>
                    </p:nvSpPr>
                    <p:spPr>
                      <a:xfrm>
                        <a:off x="1862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89" name="Rectangle: Rounded Corners 3688">
                        <a:extLst>
                          <a:ext uri="{FF2B5EF4-FFF2-40B4-BE49-F238E27FC236}">
                            <a16:creationId xmlns:a16="http://schemas.microsoft.com/office/drawing/2014/main" id="{A3E3E117-B4CF-E0C4-DA37-AD05CA2312A7}"/>
                          </a:ext>
                        </a:extLst>
                      </p:cNvPr>
                      <p:cNvSpPr/>
                      <p:nvPr/>
                    </p:nvSpPr>
                    <p:spPr>
                      <a:xfrm>
                        <a:off x="1879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1080000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nvGrpSpPr>
                    <p:cNvPr id="3685" name="Group 3684">
                      <a:extLst>
                        <a:ext uri="{FF2B5EF4-FFF2-40B4-BE49-F238E27FC236}">
                          <a16:creationId xmlns:a16="http://schemas.microsoft.com/office/drawing/2014/main" id="{D93B4817-C2D4-AFAE-2B38-D6BDBED11699}"/>
                        </a:ext>
                      </a:extLst>
                    </p:cNvPr>
                    <p:cNvGrpSpPr/>
                    <p:nvPr/>
                  </p:nvGrpSpPr>
                  <p:grpSpPr>
                    <a:xfrm rot="1730393" flipH="1">
                      <a:off x="1671909" y="4304963"/>
                      <a:ext cx="35288" cy="91440"/>
                      <a:chOff x="1862901" y="3917418"/>
                      <a:chExt cx="35288" cy="537297"/>
                    </a:xfrm>
                  </p:grpSpPr>
                  <p:sp>
                    <p:nvSpPr>
                      <p:cNvPr id="3686" name="Rectangle: Rounded Corners 3685">
                        <a:extLst>
                          <a:ext uri="{FF2B5EF4-FFF2-40B4-BE49-F238E27FC236}">
                            <a16:creationId xmlns:a16="http://schemas.microsoft.com/office/drawing/2014/main" id="{CC35A6F4-82D7-6A27-4EFE-BAC4BE40919F}"/>
                          </a:ext>
                        </a:extLst>
                      </p:cNvPr>
                      <p:cNvSpPr/>
                      <p:nvPr/>
                    </p:nvSpPr>
                    <p:spPr>
                      <a:xfrm>
                        <a:off x="1862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87" name="Rectangle: Rounded Corners 3686">
                        <a:extLst>
                          <a:ext uri="{FF2B5EF4-FFF2-40B4-BE49-F238E27FC236}">
                            <a16:creationId xmlns:a16="http://schemas.microsoft.com/office/drawing/2014/main" id="{EBA9E18C-0907-38F6-C726-09BD44343589}"/>
                          </a:ext>
                        </a:extLst>
                      </p:cNvPr>
                      <p:cNvSpPr/>
                      <p:nvPr/>
                    </p:nvSpPr>
                    <p:spPr>
                      <a:xfrm>
                        <a:off x="1879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1080000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grpSp>
                <p:nvGrpSpPr>
                  <p:cNvPr id="548" name="IgE">
                    <a:extLst>
                      <a:ext uri="{FF2B5EF4-FFF2-40B4-BE49-F238E27FC236}">
                        <a16:creationId xmlns:a16="http://schemas.microsoft.com/office/drawing/2014/main" id="{17CFDD40-4EFF-D23F-848D-AC5DF5E5F0ED}"/>
                      </a:ext>
                    </a:extLst>
                  </p:cNvPr>
                  <p:cNvGrpSpPr/>
                  <p:nvPr/>
                </p:nvGrpSpPr>
                <p:grpSpPr>
                  <a:xfrm rot="5400000">
                    <a:off x="4026511" y="2935854"/>
                    <a:ext cx="77353" cy="156092"/>
                    <a:chOff x="1589809" y="4304034"/>
                    <a:chExt cx="117388" cy="227029"/>
                  </a:xfrm>
                </p:grpSpPr>
                <p:grpSp>
                  <p:nvGrpSpPr>
                    <p:cNvPr id="3669" name="Group 3668">
                      <a:extLst>
                        <a:ext uri="{FF2B5EF4-FFF2-40B4-BE49-F238E27FC236}">
                          <a16:creationId xmlns:a16="http://schemas.microsoft.com/office/drawing/2014/main" id="{3C105990-8155-8466-69B4-CF37DE22E946}"/>
                        </a:ext>
                      </a:extLst>
                    </p:cNvPr>
                    <p:cNvGrpSpPr/>
                    <p:nvPr/>
                  </p:nvGrpSpPr>
                  <p:grpSpPr>
                    <a:xfrm>
                      <a:off x="1628029" y="4382639"/>
                      <a:ext cx="35288" cy="148424"/>
                      <a:chOff x="1862901" y="3873293"/>
                      <a:chExt cx="35288" cy="581422"/>
                    </a:xfrm>
                  </p:grpSpPr>
                  <p:sp>
                    <p:nvSpPr>
                      <p:cNvPr id="3676" name="Rectangle: Rounded Corners 3675">
                        <a:extLst>
                          <a:ext uri="{FF2B5EF4-FFF2-40B4-BE49-F238E27FC236}">
                            <a16:creationId xmlns:a16="http://schemas.microsoft.com/office/drawing/2014/main" id="{D33FAA6F-5965-8A2C-1CF0-40032F34E510}"/>
                          </a:ext>
                        </a:extLst>
                      </p:cNvPr>
                      <p:cNvSpPr/>
                      <p:nvPr/>
                    </p:nvSpPr>
                    <p:spPr>
                      <a:xfrm>
                        <a:off x="1862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82" name="Rectangle: Rounded Corners 3681">
                        <a:extLst>
                          <a:ext uri="{FF2B5EF4-FFF2-40B4-BE49-F238E27FC236}">
                            <a16:creationId xmlns:a16="http://schemas.microsoft.com/office/drawing/2014/main" id="{C6EF490C-502C-0137-F025-0BF6FE6384DF}"/>
                          </a:ext>
                        </a:extLst>
                      </p:cNvPr>
                      <p:cNvSpPr/>
                      <p:nvPr/>
                    </p:nvSpPr>
                    <p:spPr>
                      <a:xfrm>
                        <a:off x="1879901" y="3873293"/>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1080000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nvGrpSpPr>
                    <p:cNvPr id="3670" name="Group 3669">
                      <a:extLst>
                        <a:ext uri="{FF2B5EF4-FFF2-40B4-BE49-F238E27FC236}">
                          <a16:creationId xmlns:a16="http://schemas.microsoft.com/office/drawing/2014/main" id="{1BAE4B1B-B9F0-0B2D-4E1A-3019C8FB5F51}"/>
                        </a:ext>
                      </a:extLst>
                    </p:cNvPr>
                    <p:cNvGrpSpPr/>
                    <p:nvPr/>
                  </p:nvGrpSpPr>
                  <p:grpSpPr>
                    <a:xfrm rot="19869607">
                      <a:off x="1589809" y="4304034"/>
                      <a:ext cx="35288" cy="91440"/>
                      <a:chOff x="1862901" y="3917418"/>
                      <a:chExt cx="35288" cy="537297"/>
                    </a:xfrm>
                  </p:grpSpPr>
                  <p:sp>
                    <p:nvSpPr>
                      <p:cNvPr id="3674" name="Rectangle: Rounded Corners 3673">
                        <a:extLst>
                          <a:ext uri="{FF2B5EF4-FFF2-40B4-BE49-F238E27FC236}">
                            <a16:creationId xmlns:a16="http://schemas.microsoft.com/office/drawing/2014/main" id="{2557D2B5-FE71-F868-C2FC-50749F9442A5}"/>
                          </a:ext>
                        </a:extLst>
                      </p:cNvPr>
                      <p:cNvSpPr/>
                      <p:nvPr/>
                    </p:nvSpPr>
                    <p:spPr>
                      <a:xfrm>
                        <a:off x="1862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75" name="Rectangle: Rounded Corners 3674">
                        <a:extLst>
                          <a:ext uri="{FF2B5EF4-FFF2-40B4-BE49-F238E27FC236}">
                            <a16:creationId xmlns:a16="http://schemas.microsoft.com/office/drawing/2014/main" id="{3D7B0352-FD8C-1AB9-E62B-46DE6DC94104}"/>
                          </a:ext>
                        </a:extLst>
                      </p:cNvPr>
                      <p:cNvSpPr/>
                      <p:nvPr/>
                    </p:nvSpPr>
                    <p:spPr>
                      <a:xfrm>
                        <a:off x="1879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1080000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nvGrpSpPr>
                    <p:cNvPr id="3671" name="Group 3670">
                      <a:extLst>
                        <a:ext uri="{FF2B5EF4-FFF2-40B4-BE49-F238E27FC236}">
                          <a16:creationId xmlns:a16="http://schemas.microsoft.com/office/drawing/2014/main" id="{23CA3274-8E27-7405-9557-527F75686E4E}"/>
                        </a:ext>
                      </a:extLst>
                    </p:cNvPr>
                    <p:cNvGrpSpPr/>
                    <p:nvPr/>
                  </p:nvGrpSpPr>
                  <p:grpSpPr>
                    <a:xfrm rot="1730393" flipH="1">
                      <a:off x="1671909" y="4304963"/>
                      <a:ext cx="35288" cy="91440"/>
                      <a:chOff x="1862901" y="3917418"/>
                      <a:chExt cx="35288" cy="537297"/>
                    </a:xfrm>
                  </p:grpSpPr>
                  <p:sp>
                    <p:nvSpPr>
                      <p:cNvPr id="3672" name="Rectangle: Rounded Corners 3671">
                        <a:extLst>
                          <a:ext uri="{FF2B5EF4-FFF2-40B4-BE49-F238E27FC236}">
                            <a16:creationId xmlns:a16="http://schemas.microsoft.com/office/drawing/2014/main" id="{CA173FB2-87EC-35DF-9FC2-EA6DD4AB64A8}"/>
                          </a:ext>
                        </a:extLst>
                      </p:cNvPr>
                      <p:cNvSpPr/>
                      <p:nvPr/>
                    </p:nvSpPr>
                    <p:spPr>
                      <a:xfrm>
                        <a:off x="1862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73" name="Rectangle: Rounded Corners 3672">
                        <a:extLst>
                          <a:ext uri="{FF2B5EF4-FFF2-40B4-BE49-F238E27FC236}">
                            <a16:creationId xmlns:a16="http://schemas.microsoft.com/office/drawing/2014/main" id="{D14EA0A3-2804-5BE6-4267-31472BA1BAA9}"/>
                          </a:ext>
                        </a:extLst>
                      </p:cNvPr>
                      <p:cNvSpPr/>
                      <p:nvPr/>
                    </p:nvSpPr>
                    <p:spPr>
                      <a:xfrm>
                        <a:off x="1879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1080000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grpSp>
                <p:nvGrpSpPr>
                  <p:cNvPr id="610" name="Group 609">
                    <a:extLst>
                      <a:ext uri="{FF2B5EF4-FFF2-40B4-BE49-F238E27FC236}">
                        <a16:creationId xmlns:a16="http://schemas.microsoft.com/office/drawing/2014/main" id="{3640CE07-CE2C-0021-F8D3-4D259F9C483B}"/>
                      </a:ext>
                    </a:extLst>
                  </p:cNvPr>
                  <p:cNvGrpSpPr/>
                  <p:nvPr/>
                </p:nvGrpSpPr>
                <p:grpSpPr>
                  <a:xfrm>
                    <a:off x="3428951" y="2857489"/>
                    <a:ext cx="421328" cy="340476"/>
                    <a:chOff x="4670775" y="2632803"/>
                    <a:chExt cx="421328" cy="340476"/>
                  </a:xfrm>
                </p:grpSpPr>
                <p:grpSp>
                  <p:nvGrpSpPr>
                    <p:cNvPr id="3626" name="IgE">
                      <a:extLst>
                        <a:ext uri="{FF2B5EF4-FFF2-40B4-BE49-F238E27FC236}">
                          <a16:creationId xmlns:a16="http://schemas.microsoft.com/office/drawing/2014/main" id="{75D05A8C-BCB4-F334-F35F-E087A3430B4E}"/>
                        </a:ext>
                      </a:extLst>
                    </p:cNvPr>
                    <p:cNvGrpSpPr/>
                    <p:nvPr/>
                  </p:nvGrpSpPr>
                  <p:grpSpPr>
                    <a:xfrm rot="502546">
                      <a:off x="4833961" y="2823680"/>
                      <a:ext cx="91265" cy="149599"/>
                      <a:chOff x="1589809" y="4304034"/>
                      <a:chExt cx="117388" cy="227030"/>
                    </a:xfrm>
                  </p:grpSpPr>
                  <p:grpSp>
                    <p:nvGrpSpPr>
                      <p:cNvPr id="3660" name="Group 3659">
                        <a:extLst>
                          <a:ext uri="{FF2B5EF4-FFF2-40B4-BE49-F238E27FC236}">
                            <a16:creationId xmlns:a16="http://schemas.microsoft.com/office/drawing/2014/main" id="{3ED59AAE-07AC-7B06-F5EA-E49EF6CCA01E}"/>
                          </a:ext>
                        </a:extLst>
                      </p:cNvPr>
                      <p:cNvGrpSpPr/>
                      <p:nvPr/>
                    </p:nvGrpSpPr>
                    <p:grpSpPr>
                      <a:xfrm>
                        <a:off x="1628029" y="4393904"/>
                        <a:ext cx="35288" cy="137160"/>
                        <a:chOff x="1862901" y="3917418"/>
                        <a:chExt cx="35288" cy="537297"/>
                      </a:xfrm>
                    </p:grpSpPr>
                    <p:sp>
                      <p:nvSpPr>
                        <p:cNvPr id="3667" name="Rectangle: Rounded Corners 3666">
                          <a:extLst>
                            <a:ext uri="{FF2B5EF4-FFF2-40B4-BE49-F238E27FC236}">
                              <a16:creationId xmlns:a16="http://schemas.microsoft.com/office/drawing/2014/main" id="{C8BC0540-609F-3C63-33D1-6970987B03AF}"/>
                            </a:ext>
                          </a:extLst>
                        </p:cNvPr>
                        <p:cNvSpPr/>
                        <p:nvPr/>
                      </p:nvSpPr>
                      <p:spPr>
                        <a:xfrm>
                          <a:off x="1862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68" name="Rectangle: Rounded Corners 3667">
                          <a:extLst>
                            <a:ext uri="{FF2B5EF4-FFF2-40B4-BE49-F238E27FC236}">
                              <a16:creationId xmlns:a16="http://schemas.microsoft.com/office/drawing/2014/main" id="{A5221214-1196-AD17-60D8-53BDEEDCF023}"/>
                            </a:ext>
                          </a:extLst>
                        </p:cNvPr>
                        <p:cNvSpPr/>
                        <p:nvPr/>
                      </p:nvSpPr>
                      <p:spPr>
                        <a:xfrm>
                          <a:off x="1879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1080000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nvGrpSpPr>
                      <p:cNvPr id="3661" name="Group 3660">
                        <a:extLst>
                          <a:ext uri="{FF2B5EF4-FFF2-40B4-BE49-F238E27FC236}">
                            <a16:creationId xmlns:a16="http://schemas.microsoft.com/office/drawing/2014/main" id="{9470124F-6D5D-F35A-F712-3E1F9DD5DD82}"/>
                          </a:ext>
                        </a:extLst>
                      </p:cNvPr>
                      <p:cNvGrpSpPr/>
                      <p:nvPr/>
                    </p:nvGrpSpPr>
                    <p:grpSpPr>
                      <a:xfrm rot="19869607">
                        <a:off x="1589809" y="4304034"/>
                        <a:ext cx="35288" cy="91440"/>
                        <a:chOff x="1862901" y="3917418"/>
                        <a:chExt cx="35288" cy="537297"/>
                      </a:xfrm>
                    </p:grpSpPr>
                    <p:sp>
                      <p:nvSpPr>
                        <p:cNvPr id="3665" name="Rectangle: Rounded Corners 3664">
                          <a:extLst>
                            <a:ext uri="{FF2B5EF4-FFF2-40B4-BE49-F238E27FC236}">
                              <a16:creationId xmlns:a16="http://schemas.microsoft.com/office/drawing/2014/main" id="{EF66FC0E-EF12-80DF-D706-57FBEA537069}"/>
                            </a:ext>
                          </a:extLst>
                        </p:cNvPr>
                        <p:cNvSpPr/>
                        <p:nvPr/>
                      </p:nvSpPr>
                      <p:spPr>
                        <a:xfrm>
                          <a:off x="1862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66" name="Rectangle: Rounded Corners 3665">
                          <a:extLst>
                            <a:ext uri="{FF2B5EF4-FFF2-40B4-BE49-F238E27FC236}">
                              <a16:creationId xmlns:a16="http://schemas.microsoft.com/office/drawing/2014/main" id="{760A941E-15E8-7DC1-12C2-EEC2CFCFFD37}"/>
                            </a:ext>
                          </a:extLst>
                        </p:cNvPr>
                        <p:cNvSpPr/>
                        <p:nvPr/>
                      </p:nvSpPr>
                      <p:spPr>
                        <a:xfrm>
                          <a:off x="1879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1080000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nvGrpSpPr>
                      <p:cNvPr id="3662" name="Group 3661">
                        <a:extLst>
                          <a:ext uri="{FF2B5EF4-FFF2-40B4-BE49-F238E27FC236}">
                            <a16:creationId xmlns:a16="http://schemas.microsoft.com/office/drawing/2014/main" id="{57C16738-69F9-C262-5966-FF35C3BB7489}"/>
                          </a:ext>
                        </a:extLst>
                      </p:cNvPr>
                      <p:cNvGrpSpPr/>
                      <p:nvPr/>
                    </p:nvGrpSpPr>
                    <p:grpSpPr>
                      <a:xfrm rot="1730393" flipH="1">
                        <a:off x="1671909" y="4304963"/>
                        <a:ext cx="35288" cy="91440"/>
                        <a:chOff x="1862901" y="3917418"/>
                        <a:chExt cx="35288" cy="537297"/>
                      </a:xfrm>
                    </p:grpSpPr>
                    <p:sp>
                      <p:nvSpPr>
                        <p:cNvPr id="3663" name="Rectangle: Rounded Corners 3662">
                          <a:extLst>
                            <a:ext uri="{FF2B5EF4-FFF2-40B4-BE49-F238E27FC236}">
                              <a16:creationId xmlns:a16="http://schemas.microsoft.com/office/drawing/2014/main" id="{38DA50F4-A0F4-7112-F282-9617BAE74DB4}"/>
                            </a:ext>
                          </a:extLst>
                        </p:cNvPr>
                        <p:cNvSpPr/>
                        <p:nvPr/>
                      </p:nvSpPr>
                      <p:spPr>
                        <a:xfrm>
                          <a:off x="1862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64" name="Rectangle: Rounded Corners 3663">
                          <a:extLst>
                            <a:ext uri="{FF2B5EF4-FFF2-40B4-BE49-F238E27FC236}">
                              <a16:creationId xmlns:a16="http://schemas.microsoft.com/office/drawing/2014/main" id="{B98AD204-1CE5-CEDE-C25B-130F91C878E7}"/>
                            </a:ext>
                          </a:extLst>
                        </p:cNvPr>
                        <p:cNvSpPr/>
                        <p:nvPr/>
                      </p:nvSpPr>
                      <p:spPr>
                        <a:xfrm>
                          <a:off x="1879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1080000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grpSp>
                  <p:nvGrpSpPr>
                    <p:cNvPr id="3627" name="IgE">
                      <a:extLst>
                        <a:ext uri="{FF2B5EF4-FFF2-40B4-BE49-F238E27FC236}">
                          <a16:creationId xmlns:a16="http://schemas.microsoft.com/office/drawing/2014/main" id="{142AFF87-6808-7594-D4DF-E4B4F10AAAE6}"/>
                        </a:ext>
                      </a:extLst>
                    </p:cNvPr>
                    <p:cNvGrpSpPr/>
                    <p:nvPr/>
                  </p:nvGrpSpPr>
                  <p:grpSpPr>
                    <a:xfrm rot="12168305">
                      <a:off x="4670775" y="2645833"/>
                      <a:ext cx="91265" cy="149599"/>
                      <a:chOff x="1589809" y="4304034"/>
                      <a:chExt cx="117388" cy="227030"/>
                    </a:xfrm>
                  </p:grpSpPr>
                  <p:grpSp>
                    <p:nvGrpSpPr>
                      <p:cNvPr id="3651" name="Group 3650">
                        <a:extLst>
                          <a:ext uri="{FF2B5EF4-FFF2-40B4-BE49-F238E27FC236}">
                            <a16:creationId xmlns:a16="http://schemas.microsoft.com/office/drawing/2014/main" id="{3E72C6EB-57EE-40DA-1743-1AF8C987429A}"/>
                          </a:ext>
                        </a:extLst>
                      </p:cNvPr>
                      <p:cNvGrpSpPr/>
                      <p:nvPr/>
                    </p:nvGrpSpPr>
                    <p:grpSpPr>
                      <a:xfrm>
                        <a:off x="1628029" y="4393904"/>
                        <a:ext cx="35288" cy="137160"/>
                        <a:chOff x="1862901" y="3917418"/>
                        <a:chExt cx="35288" cy="537297"/>
                      </a:xfrm>
                    </p:grpSpPr>
                    <p:sp>
                      <p:nvSpPr>
                        <p:cNvPr id="3658" name="Rectangle: Rounded Corners 3657">
                          <a:extLst>
                            <a:ext uri="{FF2B5EF4-FFF2-40B4-BE49-F238E27FC236}">
                              <a16:creationId xmlns:a16="http://schemas.microsoft.com/office/drawing/2014/main" id="{B7CDA0B8-4D59-AA5C-68FC-7A4DCC018290}"/>
                            </a:ext>
                          </a:extLst>
                        </p:cNvPr>
                        <p:cNvSpPr/>
                        <p:nvPr/>
                      </p:nvSpPr>
                      <p:spPr>
                        <a:xfrm>
                          <a:off x="1862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59" name="Rectangle: Rounded Corners 3658">
                          <a:extLst>
                            <a:ext uri="{FF2B5EF4-FFF2-40B4-BE49-F238E27FC236}">
                              <a16:creationId xmlns:a16="http://schemas.microsoft.com/office/drawing/2014/main" id="{F2B8600F-FDAB-7785-E234-CDA995D0A9F4}"/>
                            </a:ext>
                          </a:extLst>
                        </p:cNvPr>
                        <p:cNvSpPr/>
                        <p:nvPr/>
                      </p:nvSpPr>
                      <p:spPr>
                        <a:xfrm>
                          <a:off x="1879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1080000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nvGrpSpPr>
                      <p:cNvPr id="3652" name="Group 3651">
                        <a:extLst>
                          <a:ext uri="{FF2B5EF4-FFF2-40B4-BE49-F238E27FC236}">
                            <a16:creationId xmlns:a16="http://schemas.microsoft.com/office/drawing/2014/main" id="{71B38362-C94C-8899-03E4-2F4297614604}"/>
                          </a:ext>
                        </a:extLst>
                      </p:cNvPr>
                      <p:cNvGrpSpPr/>
                      <p:nvPr/>
                    </p:nvGrpSpPr>
                    <p:grpSpPr>
                      <a:xfrm rot="19869607">
                        <a:off x="1589809" y="4304034"/>
                        <a:ext cx="35288" cy="91440"/>
                        <a:chOff x="1862901" y="3917418"/>
                        <a:chExt cx="35288" cy="537297"/>
                      </a:xfrm>
                    </p:grpSpPr>
                    <p:sp>
                      <p:nvSpPr>
                        <p:cNvPr id="3656" name="Rectangle: Rounded Corners 3655">
                          <a:extLst>
                            <a:ext uri="{FF2B5EF4-FFF2-40B4-BE49-F238E27FC236}">
                              <a16:creationId xmlns:a16="http://schemas.microsoft.com/office/drawing/2014/main" id="{A20E6CEF-80C7-4956-E548-FBF41DCCD1AF}"/>
                            </a:ext>
                          </a:extLst>
                        </p:cNvPr>
                        <p:cNvSpPr/>
                        <p:nvPr/>
                      </p:nvSpPr>
                      <p:spPr>
                        <a:xfrm>
                          <a:off x="1862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57" name="Rectangle: Rounded Corners 3656">
                          <a:extLst>
                            <a:ext uri="{FF2B5EF4-FFF2-40B4-BE49-F238E27FC236}">
                              <a16:creationId xmlns:a16="http://schemas.microsoft.com/office/drawing/2014/main" id="{18DF89E4-E81F-9241-2F04-753F36527D51}"/>
                            </a:ext>
                          </a:extLst>
                        </p:cNvPr>
                        <p:cNvSpPr/>
                        <p:nvPr/>
                      </p:nvSpPr>
                      <p:spPr>
                        <a:xfrm>
                          <a:off x="1879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1080000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nvGrpSpPr>
                      <p:cNvPr id="3653" name="Group 3652">
                        <a:extLst>
                          <a:ext uri="{FF2B5EF4-FFF2-40B4-BE49-F238E27FC236}">
                            <a16:creationId xmlns:a16="http://schemas.microsoft.com/office/drawing/2014/main" id="{CF339349-D2FE-91F9-FC1D-E631C4D915D0}"/>
                          </a:ext>
                        </a:extLst>
                      </p:cNvPr>
                      <p:cNvGrpSpPr/>
                      <p:nvPr/>
                    </p:nvGrpSpPr>
                    <p:grpSpPr>
                      <a:xfrm rot="1730393" flipH="1">
                        <a:off x="1671909" y="4304963"/>
                        <a:ext cx="35288" cy="91440"/>
                        <a:chOff x="1862901" y="3917418"/>
                        <a:chExt cx="35288" cy="537297"/>
                      </a:xfrm>
                    </p:grpSpPr>
                    <p:sp>
                      <p:nvSpPr>
                        <p:cNvPr id="3654" name="Rectangle: Rounded Corners 3653">
                          <a:extLst>
                            <a:ext uri="{FF2B5EF4-FFF2-40B4-BE49-F238E27FC236}">
                              <a16:creationId xmlns:a16="http://schemas.microsoft.com/office/drawing/2014/main" id="{B0CB95CC-1075-1166-C482-4AE1AE82F126}"/>
                            </a:ext>
                          </a:extLst>
                        </p:cNvPr>
                        <p:cNvSpPr/>
                        <p:nvPr/>
                      </p:nvSpPr>
                      <p:spPr>
                        <a:xfrm>
                          <a:off x="1862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55" name="Rectangle: Rounded Corners 3654">
                          <a:extLst>
                            <a:ext uri="{FF2B5EF4-FFF2-40B4-BE49-F238E27FC236}">
                              <a16:creationId xmlns:a16="http://schemas.microsoft.com/office/drawing/2014/main" id="{74895479-8865-67E2-A9C4-FB9F7C5F8603}"/>
                            </a:ext>
                          </a:extLst>
                        </p:cNvPr>
                        <p:cNvSpPr/>
                        <p:nvPr/>
                      </p:nvSpPr>
                      <p:spPr>
                        <a:xfrm>
                          <a:off x="1879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1080000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grpSp>
                  <p:nvGrpSpPr>
                    <p:cNvPr id="3628" name="IgE">
                      <a:extLst>
                        <a:ext uri="{FF2B5EF4-FFF2-40B4-BE49-F238E27FC236}">
                          <a16:creationId xmlns:a16="http://schemas.microsoft.com/office/drawing/2014/main" id="{1A2EA619-9B18-5869-E777-402283A60F9B}"/>
                        </a:ext>
                      </a:extLst>
                    </p:cNvPr>
                    <p:cNvGrpSpPr/>
                    <p:nvPr/>
                  </p:nvGrpSpPr>
                  <p:grpSpPr>
                    <a:xfrm rot="1831674">
                      <a:off x="4830420" y="2632803"/>
                      <a:ext cx="91265" cy="149599"/>
                      <a:chOff x="1589809" y="4304034"/>
                      <a:chExt cx="117388" cy="227030"/>
                    </a:xfrm>
                  </p:grpSpPr>
                  <p:grpSp>
                    <p:nvGrpSpPr>
                      <p:cNvPr id="3639" name="Group 3638">
                        <a:extLst>
                          <a:ext uri="{FF2B5EF4-FFF2-40B4-BE49-F238E27FC236}">
                            <a16:creationId xmlns:a16="http://schemas.microsoft.com/office/drawing/2014/main" id="{20FEC1C4-6002-51FD-DD79-02EC4C3306CD}"/>
                          </a:ext>
                        </a:extLst>
                      </p:cNvPr>
                      <p:cNvGrpSpPr/>
                      <p:nvPr/>
                    </p:nvGrpSpPr>
                    <p:grpSpPr>
                      <a:xfrm>
                        <a:off x="1628029" y="4393904"/>
                        <a:ext cx="35288" cy="137160"/>
                        <a:chOff x="1862901" y="3917418"/>
                        <a:chExt cx="35288" cy="537297"/>
                      </a:xfrm>
                    </p:grpSpPr>
                    <p:sp>
                      <p:nvSpPr>
                        <p:cNvPr id="3646" name="Rectangle: Rounded Corners 3645">
                          <a:extLst>
                            <a:ext uri="{FF2B5EF4-FFF2-40B4-BE49-F238E27FC236}">
                              <a16:creationId xmlns:a16="http://schemas.microsoft.com/office/drawing/2014/main" id="{0D216C07-2CA9-29CC-0C2C-6054CCAA7EB1}"/>
                            </a:ext>
                          </a:extLst>
                        </p:cNvPr>
                        <p:cNvSpPr/>
                        <p:nvPr/>
                      </p:nvSpPr>
                      <p:spPr>
                        <a:xfrm>
                          <a:off x="1862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47" name="Rectangle: Rounded Corners 3646">
                          <a:extLst>
                            <a:ext uri="{FF2B5EF4-FFF2-40B4-BE49-F238E27FC236}">
                              <a16:creationId xmlns:a16="http://schemas.microsoft.com/office/drawing/2014/main" id="{A9CC790F-0F51-88CF-7E49-A286D11964B3}"/>
                            </a:ext>
                          </a:extLst>
                        </p:cNvPr>
                        <p:cNvSpPr/>
                        <p:nvPr/>
                      </p:nvSpPr>
                      <p:spPr>
                        <a:xfrm>
                          <a:off x="1879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1080000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nvGrpSpPr>
                      <p:cNvPr id="3640" name="Group 3639">
                        <a:extLst>
                          <a:ext uri="{FF2B5EF4-FFF2-40B4-BE49-F238E27FC236}">
                            <a16:creationId xmlns:a16="http://schemas.microsoft.com/office/drawing/2014/main" id="{24D42906-2E50-10F6-B12F-F544F7D5A969}"/>
                          </a:ext>
                        </a:extLst>
                      </p:cNvPr>
                      <p:cNvGrpSpPr/>
                      <p:nvPr/>
                    </p:nvGrpSpPr>
                    <p:grpSpPr>
                      <a:xfrm rot="19869607">
                        <a:off x="1589809" y="4304034"/>
                        <a:ext cx="35288" cy="91440"/>
                        <a:chOff x="1862901" y="3917418"/>
                        <a:chExt cx="35288" cy="537297"/>
                      </a:xfrm>
                    </p:grpSpPr>
                    <p:sp>
                      <p:nvSpPr>
                        <p:cNvPr id="3644" name="Rectangle: Rounded Corners 3643">
                          <a:extLst>
                            <a:ext uri="{FF2B5EF4-FFF2-40B4-BE49-F238E27FC236}">
                              <a16:creationId xmlns:a16="http://schemas.microsoft.com/office/drawing/2014/main" id="{CE19A4AF-3626-E1F6-03E9-75FAF687C51D}"/>
                            </a:ext>
                          </a:extLst>
                        </p:cNvPr>
                        <p:cNvSpPr/>
                        <p:nvPr/>
                      </p:nvSpPr>
                      <p:spPr>
                        <a:xfrm>
                          <a:off x="1862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45" name="Rectangle: Rounded Corners 3644">
                          <a:extLst>
                            <a:ext uri="{FF2B5EF4-FFF2-40B4-BE49-F238E27FC236}">
                              <a16:creationId xmlns:a16="http://schemas.microsoft.com/office/drawing/2014/main" id="{391A52D5-B542-4228-1C42-BDC885C7AC5B}"/>
                            </a:ext>
                          </a:extLst>
                        </p:cNvPr>
                        <p:cNvSpPr/>
                        <p:nvPr/>
                      </p:nvSpPr>
                      <p:spPr>
                        <a:xfrm>
                          <a:off x="1879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1080000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nvGrpSpPr>
                      <p:cNvPr id="3641" name="Group 3640">
                        <a:extLst>
                          <a:ext uri="{FF2B5EF4-FFF2-40B4-BE49-F238E27FC236}">
                            <a16:creationId xmlns:a16="http://schemas.microsoft.com/office/drawing/2014/main" id="{BE5AB65D-6879-8F12-E322-076E61250DDA}"/>
                          </a:ext>
                        </a:extLst>
                      </p:cNvPr>
                      <p:cNvGrpSpPr/>
                      <p:nvPr/>
                    </p:nvGrpSpPr>
                    <p:grpSpPr>
                      <a:xfrm rot="1730393" flipH="1">
                        <a:off x="1671909" y="4304963"/>
                        <a:ext cx="35288" cy="91440"/>
                        <a:chOff x="1862901" y="3917418"/>
                        <a:chExt cx="35288" cy="537297"/>
                      </a:xfrm>
                    </p:grpSpPr>
                    <p:sp>
                      <p:nvSpPr>
                        <p:cNvPr id="3642" name="Rectangle: Rounded Corners 3641">
                          <a:extLst>
                            <a:ext uri="{FF2B5EF4-FFF2-40B4-BE49-F238E27FC236}">
                              <a16:creationId xmlns:a16="http://schemas.microsoft.com/office/drawing/2014/main" id="{DD1072B9-EE57-E4C3-A201-1F19BF17029D}"/>
                            </a:ext>
                          </a:extLst>
                        </p:cNvPr>
                        <p:cNvSpPr/>
                        <p:nvPr/>
                      </p:nvSpPr>
                      <p:spPr>
                        <a:xfrm>
                          <a:off x="1862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43" name="Rectangle: Rounded Corners 3642">
                          <a:extLst>
                            <a:ext uri="{FF2B5EF4-FFF2-40B4-BE49-F238E27FC236}">
                              <a16:creationId xmlns:a16="http://schemas.microsoft.com/office/drawing/2014/main" id="{DAF7DEBB-6475-C29C-CBAB-4EA0D7D40050}"/>
                            </a:ext>
                          </a:extLst>
                        </p:cNvPr>
                        <p:cNvSpPr/>
                        <p:nvPr/>
                      </p:nvSpPr>
                      <p:spPr>
                        <a:xfrm>
                          <a:off x="1879901" y="3917418"/>
                          <a:ext cx="18288" cy="537297"/>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1080000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grpSp>
                  <p:nvGrpSpPr>
                    <p:cNvPr id="3629" name="IgE">
                      <a:extLst>
                        <a:ext uri="{FF2B5EF4-FFF2-40B4-BE49-F238E27FC236}">
                          <a16:creationId xmlns:a16="http://schemas.microsoft.com/office/drawing/2014/main" id="{E320669E-AE97-C262-08D1-B70B5AD48C74}"/>
                        </a:ext>
                      </a:extLst>
                    </p:cNvPr>
                    <p:cNvGrpSpPr/>
                    <p:nvPr/>
                  </p:nvGrpSpPr>
                  <p:grpSpPr>
                    <a:xfrm rot="11983302">
                      <a:off x="5009909" y="2810031"/>
                      <a:ext cx="82194" cy="155527"/>
                      <a:chOff x="1686706" y="4359054"/>
                      <a:chExt cx="119544" cy="236024"/>
                    </a:xfrm>
                  </p:grpSpPr>
                  <p:grpSp>
                    <p:nvGrpSpPr>
                      <p:cNvPr id="3630" name="Group 3629">
                        <a:extLst>
                          <a:ext uri="{FF2B5EF4-FFF2-40B4-BE49-F238E27FC236}">
                            <a16:creationId xmlns:a16="http://schemas.microsoft.com/office/drawing/2014/main" id="{5975DE2C-5C77-8134-F5B8-401D3CCF5933}"/>
                          </a:ext>
                        </a:extLst>
                      </p:cNvPr>
                      <p:cNvGrpSpPr/>
                      <p:nvPr/>
                    </p:nvGrpSpPr>
                    <p:grpSpPr>
                      <a:xfrm>
                        <a:off x="1725335" y="4448741"/>
                        <a:ext cx="36304" cy="146337"/>
                        <a:chOff x="1960207" y="4132174"/>
                        <a:chExt cx="36304" cy="573238"/>
                      </a:xfrm>
                    </p:grpSpPr>
                    <p:sp>
                      <p:nvSpPr>
                        <p:cNvPr id="3637" name="Rectangle: Rounded Corners 3636">
                          <a:extLst>
                            <a:ext uri="{FF2B5EF4-FFF2-40B4-BE49-F238E27FC236}">
                              <a16:creationId xmlns:a16="http://schemas.microsoft.com/office/drawing/2014/main" id="{EC1E19E2-9B80-4DD2-57EC-849125EA4E94}"/>
                            </a:ext>
                          </a:extLst>
                        </p:cNvPr>
                        <p:cNvSpPr/>
                        <p:nvPr/>
                      </p:nvSpPr>
                      <p:spPr>
                        <a:xfrm>
                          <a:off x="1960207" y="4168134"/>
                          <a:ext cx="18286" cy="537278"/>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38" name="Rectangle: Rounded Corners 3637">
                          <a:extLst>
                            <a:ext uri="{FF2B5EF4-FFF2-40B4-BE49-F238E27FC236}">
                              <a16:creationId xmlns:a16="http://schemas.microsoft.com/office/drawing/2014/main" id="{0B257135-8032-1FA3-1975-26724634F2E9}"/>
                            </a:ext>
                          </a:extLst>
                        </p:cNvPr>
                        <p:cNvSpPr/>
                        <p:nvPr/>
                      </p:nvSpPr>
                      <p:spPr>
                        <a:xfrm>
                          <a:off x="1978224" y="4132174"/>
                          <a:ext cx="18287" cy="537289"/>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1080000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nvGrpSpPr>
                      <p:cNvPr id="3631" name="Group 3630">
                        <a:extLst>
                          <a:ext uri="{FF2B5EF4-FFF2-40B4-BE49-F238E27FC236}">
                            <a16:creationId xmlns:a16="http://schemas.microsoft.com/office/drawing/2014/main" id="{7B42D7FC-4444-1038-F8F8-39D6BE6B9F44}"/>
                          </a:ext>
                        </a:extLst>
                      </p:cNvPr>
                      <p:cNvGrpSpPr/>
                      <p:nvPr/>
                    </p:nvGrpSpPr>
                    <p:grpSpPr>
                      <a:xfrm rot="19869607">
                        <a:off x="1686706" y="4361052"/>
                        <a:ext cx="40430" cy="97436"/>
                        <a:chOff x="1918507" y="4490510"/>
                        <a:chExt cx="40430" cy="572512"/>
                      </a:xfrm>
                    </p:grpSpPr>
                    <p:sp>
                      <p:nvSpPr>
                        <p:cNvPr id="3635" name="Rectangle: Rounded Corners 3634">
                          <a:extLst>
                            <a:ext uri="{FF2B5EF4-FFF2-40B4-BE49-F238E27FC236}">
                              <a16:creationId xmlns:a16="http://schemas.microsoft.com/office/drawing/2014/main" id="{F2798C6E-A7D6-AA2E-7AC6-9919A1772B0B}"/>
                            </a:ext>
                          </a:extLst>
                        </p:cNvPr>
                        <p:cNvSpPr/>
                        <p:nvPr/>
                      </p:nvSpPr>
                      <p:spPr>
                        <a:xfrm>
                          <a:off x="1918507" y="4525763"/>
                          <a:ext cx="18287" cy="537259"/>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36" name="Rectangle: Rounded Corners 3635">
                          <a:extLst>
                            <a:ext uri="{FF2B5EF4-FFF2-40B4-BE49-F238E27FC236}">
                              <a16:creationId xmlns:a16="http://schemas.microsoft.com/office/drawing/2014/main" id="{78756F44-46C4-E156-C0C4-1D59C8E51B8B}"/>
                            </a:ext>
                          </a:extLst>
                        </p:cNvPr>
                        <p:cNvSpPr/>
                        <p:nvPr/>
                      </p:nvSpPr>
                      <p:spPr>
                        <a:xfrm>
                          <a:off x="1940654" y="4490510"/>
                          <a:ext cx="18283" cy="537316"/>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1080000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nvGrpSpPr>
                      <p:cNvPr id="3632" name="Group 3631">
                        <a:extLst>
                          <a:ext uri="{FF2B5EF4-FFF2-40B4-BE49-F238E27FC236}">
                            <a16:creationId xmlns:a16="http://schemas.microsoft.com/office/drawing/2014/main" id="{91E731E8-4841-E494-E7FE-2E2BC84EA0E6}"/>
                          </a:ext>
                        </a:extLst>
                      </p:cNvPr>
                      <p:cNvGrpSpPr/>
                      <p:nvPr/>
                    </p:nvGrpSpPr>
                    <p:grpSpPr>
                      <a:xfrm rot="1730393" flipH="1">
                        <a:off x="1767543" y="4359054"/>
                        <a:ext cx="38707" cy="98540"/>
                        <a:chOff x="1748117" y="3917367"/>
                        <a:chExt cx="38707" cy="579018"/>
                      </a:xfrm>
                    </p:grpSpPr>
                    <p:sp>
                      <p:nvSpPr>
                        <p:cNvPr id="3633" name="Rectangle: Rounded Corners 3632">
                          <a:extLst>
                            <a:ext uri="{FF2B5EF4-FFF2-40B4-BE49-F238E27FC236}">
                              <a16:creationId xmlns:a16="http://schemas.microsoft.com/office/drawing/2014/main" id="{25150F0B-70A5-5A02-4AB3-4C07A451CA7E}"/>
                            </a:ext>
                          </a:extLst>
                        </p:cNvPr>
                        <p:cNvSpPr/>
                        <p:nvPr/>
                      </p:nvSpPr>
                      <p:spPr>
                        <a:xfrm>
                          <a:off x="1748117" y="3959092"/>
                          <a:ext cx="18287" cy="537293"/>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34" name="Rectangle: Rounded Corners 3633">
                          <a:extLst>
                            <a:ext uri="{FF2B5EF4-FFF2-40B4-BE49-F238E27FC236}">
                              <a16:creationId xmlns:a16="http://schemas.microsoft.com/office/drawing/2014/main" id="{F90A746B-81D6-9659-E4FB-33C1392F51B6}"/>
                            </a:ext>
                          </a:extLst>
                        </p:cNvPr>
                        <p:cNvSpPr/>
                        <p:nvPr/>
                      </p:nvSpPr>
                      <p:spPr>
                        <a:xfrm>
                          <a:off x="1768537" y="3917367"/>
                          <a:ext cx="18287" cy="537318"/>
                        </a:xfrm>
                        <a:prstGeom prst="roundRect">
                          <a:avLst/>
                        </a:prstGeom>
                        <a:gradFill flip="none" rotWithShape="1">
                          <a:gsLst>
                            <a:gs pos="0">
                              <a:srgbClr val="68D2DF">
                                <a:lumMod val="60000"/>
                                <a:lumOff val="40000"/>
                              </a:srgbClr>
                            </a:gs>
                            <a:gs pos="73000">
                              <a:srgbClr val="20909C"/>
                            </a:gs>
                            <a:gs pos="83000">
                              <a:srgbClr val="68D2DF">
                                <a:lumMod val="50000"/>
                              </a:srgbClr>
                            </a:gs>
                            <a:gs pos="100000">
                              <a:srgbClr val="20909C"/>
                            </a:gs>
                          </a:gsLst>
                          <a:lin ang="10800000" scaled="1"/>
                          <a:tileRect/>
                        </a:gradFill>
                        <a:ln w="25400" cap="flat" cmpd="sng" algn="ctr">
                          <a:no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grpSp>
              <p:sp>
                <p:nvSpPr>
                  <p:cNvPr id="3396" name="Oval 3395">
                    <a:extLst>
                      <a:ext uri="{FF2B5EF4-FFF2-40B4-BE49-F238E27FC236}">
                        <a16:creationId xmlns:a16="http://schemas.microsoft.com/office/drawing/2014/main" id="{4099726C-656F-3ADC-9362-46DE6B94755D}"/>
                      </a:ext>
                    </a:extLst>
                  </p:cNvPr>
                  <p:cNvSpPr/>
                  <p:nvPr/>
                </p:nvSpPr>
                <p:spPr>
                  <a:xfrm rot="10800000">
                    <a:off x="3910337" y="2668010"/>
                    <a:ext cx="87807" cy="84154"/>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defTabSz="914377">
                      <a:defRPr/>
                    </a:pPr>
                    <a:endParaRPr lang="en-GB" sz="1200" kern="0">
                      <a:solidFill>
                        <a:srgbClr val="262B25"/>
                      </a:solidFill>
                      <a:latin typeface="Arial" panose="020B0604020202020204"/>
                    </a:endParaRPr>
                  </a:p>
                </p:txBody>
              </p:sp>
              <p:grpSp>
                <p:nvGrpSpPr>
                  <p:cNvPr id="3397" name="Group 3396">
                    <a:extLst>
                      <a:ext uri="{FF2B5EF4-FFF2-40B4-BE49-F238E27FC236}">
                        <a16:creationId xmlns:a16="http://schemas.microsoft.com/office/drawing/2014/main" id="{8DFF9B47-12FA-92A6-E342-4319C533980B}"/>
                      </a:ext>
                    </a:extLst>
                  </p:cNvPr>
                  <p:cNvGrpSpPr/>
                  <p:nvPr/>
                </p:nvGrpSpPr>
                <p:grpSpPr>
                  <a:xfrm>
                    <a:off x="3832863" y="2829185"/>
                    <a:ext cx="231762" cy="243819"/>
                    <a:chOff x="2865402" y="2603017"/>
                    <a:chExt cx="252000" cy="252000"/>
                  </a:xfrm>
                </p:grpSpPr>
                <p:sp>
                  <p:nvSpPr>
                    <p:cNvPr id="3398" name="Oval 3397">
                      <a:extLst>
                        <a:ext uri="{FF2B5EF4-FFF2-40B4-BE49-F238E27FC236}">
                          <a16:creationId xmlns:a16="http://schemas.microsoft.com/office/drawing/2014/main" id="{B0A6E0C1-13B3-33B2-F183-A75A5DD7FE31}"/>
                        </a:ext>
                      </a:extLst>
                    </p:cNvPr>
                    <p:cNvSpPr/>
                    <p:nvPr/>
                  </p:nvSpPr>
                  <p:spPr>
                    <a:xfrm rot="8224245">
                      <a:off x="2865402" y="2603017"/>
                      <a:ext cx="252000" cy="252000"/>
                    </a:xfrm>
                    <a:prstGeom prst="ellipse">
                      <a:avLst/>
                    </a:prstGeom>
                    <a:solidFill>
                      <a:srgbClr val="CBD3D5"/>
                    </a:solidFill>
                    <a:ln w="952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nvGrpSpPr>
                    <p:cNvPr id="3399" name="Group 3398">
                      <a:extLst>
                        <a:ext uri="{FF2B5EF4-FFF2-40B4-BE49-F238E27FC236}">
                          <a16:creationId xmlns:a16="http://schemas.microsoft.com/office/drawing/2014/main" id="{167246F4-5B6D-795A-43FE-B532B4094119}"/>
                        </a:ext>
                      </a:extLst>
                    </p:cNvPr>
                    <p:cNvGrpSpPr/>
                    <p:nvPr/>
                  </p:nvGrpSpPr>
                  <p:grpSpPr>
                    <a:xfrm>
                      <a:off x="2894741" y="2625446"/>
                      <a:ext cx="196621" cy="207221"/>
                      <a:chOff x="2894741" y="2625446"/>
                      <a:chExt cx="196621" cy="207221"/>
                    </a:xfrm>
                  </p:grpSpPr>
                  <p:grpSp>
                    <p:nvGrpSpPr>
                      <p:cNvPr id="3400" name="Group 3399">
                        <a:extLst>
                          <a:ext uri="{FF2B5EF4-FFF2-40B4-BE49-F238E27FC236}">
                            <a16:creationId xmlns:a16="http://schemas.microsoft.com/office/drawing/2014/main" id="{270C8660-79BF-5D9F-2F88-121EEA9B8F7D}"/>
                          </a:ext>
                        </a:extLst>
                      </p:cNvPr>
                      <p:cNvGrpSpPr/>
                      <p:nvPr/>
                    </p:nvGrpSpPr>
                    <p:grpSpPr>
                      <a:xfrm rot="5697808">
                        <a:off x="2887619" y="2647034"/>
                        <a:ext cx="142049" cy="127806"/>
                        <a:chOff x="8770428" y="4145225"/>
                        <a:chExt cx="307647" cy="276804"/>
                      </a:xfrm>
                      <a:solidFill>
                        <a:srgbClr val="1F8591"/>
                      </a:solidFill>
                    </p:grpSpPr>
                    <p:sp>
                      <p:nvSpPr>
                        <p:cNvPr id="3608" name="Freeform: Shape 3607">
                          <a:extLst>
                            <a:ext uri="{FF2B5EF4-FFF2-40B4-BE49-F238E27FC236}">
                              <a16:creationId xmlns:a16="http://schemas.microsoft.com/office/drawing/2014/main" id="{1BAE5CF9-3824-C399-337F-10BBEF1747B0}"/>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09" name="Freeform: Shape 3608">
                          <a:extLst>
                            <a:ext uri="{FF2B5EF4-FFF2-40B4-BE49-F238E27FC236}">
                              <a16:creationId xmlns:a16="http://schemas.microsoft.com/office/drawing/2014/main" id="{CFE60B1B-20FE-C87E-3838-28AB9A2157A7}"/>
                            </a:ext>
                          </a:extLst>
                        </p:cNvPr>
                        <p:cNvSpPr/>
                        <p:nvPr/>
                      </p:nvSpPr>
                      <p:spPr>
                        <a:xfrm rot="6799576">
                          <a:off x="8855933" y="4253069"/>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10" name="Freeform: Shape 3609">
                          <a:extLst>
                            <a:ext uri="{FF2B5EF4-FFF2-40B4-BE49-F238E27FC236}">
                              <a16:creationId xmlns:a16="http://schemas.microsoft.com/office/drawing/2014/main" id="{B1EEEF24-F7F4-E87A-86A6-D535A32B64FF}"/>
                            </a:ext>
                          </a:extLst>
                        </p:cNvPr>
                        <p:cNvSpPr/>
                        <p:nvPr/>
                      </p:nvSpPr>
                      <p:spPr>
                        <a:xfrm>
                          <a:off x="8950061" y="418817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11" name="Freeform: Shape 3610">
                          <a:extLst>
                            <a:ext uri="{FF2B5EF4-FFF2-40B4-BE49-F238E27FC236}">
                              <a16:creationId xmlns:a16="http://schemas.microsoft.com/office/drawing/2014/main" id="{F3AA067A-9F95-6ED1-42F0-1A8D0E7ABE47}"/>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12" name="Freeform: Shape 3611">
                          <a:extLst>
                            <a:ext uri="{FF2B5EF4-FFF2-40B4-BE49-F238E27FC236}">
                              <a16:creationId xmlns:a16="http://schemas.microsoft.com/office/drawing/2014/main" id="{1613ABEE-8113-7417-F6A9-0125CE25B449}"/>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13" name="Freeform: Shape 3612">
                          <a:extLst>
                            <a:ext uri="{FF2B5EF4-FFF2-40B4-BE49-F238E27FC236}">
                              <a16:creationId xmlns:a16="http://schemas.microsoft.com/office/drawing/2014/main" id="{89C1342A-47FD-AC72-9A28-746D1DA54EFC}"/>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14" name="Freeform: Shape 3613">
                          <a:extLst>
                            <a:ext uri="{FF2B5EF4-FFF2-40B4-BE49-F238E27FC236}">
                              <a16:creationId xmlns:a16="http://schemas.microsoft.com/office/drawing/2014/main" id="{C51EB039-EBFF-A124-191B-97F582456F20}"/>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15" name="Freeform: Shape 3614">
                          <a:extLst>
                            <a:ext uri="{FF2B5EF4-FFF2-40B4-BE49-F238E27FC236}">
                              <a16:creationId xmlns:a16="http://schemas.microsoft.com/office/drawing/2014/main" id="{B18B59E8-DB6E-551F-CBF5-03FBCFC70653}"/>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16" name="Freeform: Shape 3615">
                          <a:extLst>
                            <a:ext uri="{FF2B5EF4-FFF2-40B4-BE49-F238E27FC236}">
                              <a16:creationId xmlns:a16="http://schemas.microsoft.com/office/drawing/2014/main" id="{EA6D227A-63F5-4B97-7EC3-095057F67021}"/>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17" name="Freeform: Shape 3616">
                          <a:extLst>
                            <a:ext uri="{FF2B5EF4-FFF2-40B4-BE49-F238E27FC236}">
                              <a16:creationId xmlns:a16="http://schemas.microsoft.com/office/drawing/2014/main" id="{17CF9851-66A0-4922-9CAC-50911507446E}"/>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18" name="Freeform: Shape 3617">
                          <a:extLst>
                            <a:ext uri="{FF2B5EF4-FFF2-40B4-BE49-F238E27FC236}">
                              <a16:creationId xmlns:a16="http://schemas.microsoft.com/office/drawing/2014/main" id="{2FA3BDCE-7181-2405-CB36-BE223675CE6D}"/>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19" name="Freeform: Shape 3618">
                          <a:extLst>
                            <a:ext uri="{FF2B5EF4-FFF2-40B4-BE49-F238E27FC236}">
                              <a16:creationId xmlns:a16="http://schemas.microsoft.com/office/drawing/2014/main" id="{2AA97436-9E85-7312-5BA9-A89F2197BBB6}"/>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20" name="Rectangle: Rounded Corners 3619">
                          <a:extLst>
                            <a:ext uri="{FF2B5EF4-FFF2-40B4-BE49-F238E27FC236}">
                              <a16:creationId xmlns:a16="http://schemas.microsoft.com/office/drawing/2014/main" id="{92EE44C1-95CC-7995-6989-84FB091B518A}"/>
                            </a:ext>
                          </a:extLst>
                        </p:cNvPr>
                        <p:cNvSpPr/>
                        <p:nvPr/>
                      </p:nvSpPr>
                      <p:spPr>
                        <a:xfrm>
                          <a:off x="8886901" y="4403741"/>
                          <a:ext cx="27432" cy="18288"/>
                        </a:xfrm>
                        <a:prstGeom prst="roundRect">
                          <a:avLst/>
                        </a:pr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21" name="Rectangle: Rounded Corners 3620">
                          <a:extLst>
                            <a:ext uri="{FF2B5EF4-FFF2-40B4-BE49-F238E27FC236}">
                              <a16:creationId xmlns:a16="http://schemas.microsoft.com/office/drawing/2014/main" id="{3F40F745-5091-6B90-F0EB-618C0214755F}"/>
                            </a:ext>
                          </a:extLst>
                        </p:cNvPr>
                        <p:cNvSpPr/>
                        <p:nvPr/>
                      </p:nvSpPr>
                      <p:spPr>
                        <a:xfrm>
                          <a:off x="8858174" y="4291371"/>
                          <a:ext cx="27432" cy="18288"/>
                        </a:xfrm>
                        <a:prstGeom prst="roundRect">
                          <a:avLst/>
                        </a:pr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22" name="Rectangle: Rounded Corners 3621">
                          <a:extLst>
                            <a:ext uri="{FF2B5EF4-FFF2-40B4-BE49-F238E27FC236}">
                              <a16:creationId xmlns:a16="http://schemas.microsoft.com/office/drawing/2014/main" id="{80BDB681-ED73-385B-0EEB-430B94C1B493}"/>
                            </a:ext>
                          </a:extLst>
                        </p:cNvPr>
                        <p:cNvSpPr/>
                        <p:nvPr/>
                      </p:nvSpPr>
                      <p:spPr>
                        <a:xfrm>
                          <a:off x="8770428" y="4196137"/>
                          <a:ext cx="27432" cy="18288"/>
                        </a:xfrm>
                        <a:prstGeom prst="roundRect">
                          <a:avLst/>
                        </a:pr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23" name="Rectangle: Rounded Corners 3622">
                          <a:extLst>
                            <a:ext uri="{FF2B5EF4-FFF2-40B4-BE49-F238E27FC236}">
                              <a16:creationId xmlns:a16="http://schemas.microsoft.com/office/drawing/2014/main" id="{530DE648-00D6-9CAA-DEE7-FB70C1920D7A}"/>
                            </a:ext>
                          </a:extLst>
                        </p:cNvPr>
                        <p:cNvSpPr/>
                        <p:nvPr/>
                      </p:nvSpPr>
                      <p:spPr>
                        <a:xfrm>
                          <a:off x="8924873" y="4240076"/>
                          <a:ext cx="27432" cy="18288"/>
                        </a:xfrm>
                        <a:prstGeom prst="roundRect">
                          <a:avLst/>
                        </a:pr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24" name="Rectangle: Rounded Corners 3623">
                          <a:extLst>
                            <a:ext uri="{FF2B5EF4-FFF2-40B4-BE49-F238E27FC236}">
                              <a16:creationId xmlns:a16="http://schemas.microsoft.com/office/drawing/2014/main" id="{5588AC5D-C28B-0C18-19F4-5A28204A4A41}"/>
                            </a:ext>
                          </a:extLst>
                        </p:cNvPr>
                        <p:cNvSpPr/>
                        <p:nvPr/>
                      </p:nvSpPr>
                      <p:spPr>
                        <a:xfrm>
                          <a:off x="9050643" y="4293981"/>
                          <a:ext cx="27432" cy="18288"/>
                        </a:xfrm>
                        <a:prstGeom prst="roundRect">
                          <a:avLst/>
                        </a:pr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25" name="Rectangle: Rounded Corners 3624">
                          <a:extLst>
                            <a:ext uri="{FF2B5EF4-FFF2-40B4-BE49-F238E27FC236}">
                              <a16:creationId xmlns:a16="http://schemas.microsoft.com/office/drawing/2014/main" id="{85D27F44-EC3A-F762-64BF-EB7A41CBE6A4}"/>
                            </a:ext>
                          </a:extLst>
                        </p:cNvPr>
                        <p:cNvSpPr/>
                        <p:nvPr/>
                      </p:nvSpPr>
                      <p:spPr>
                        <a:xfrm>
                          <a:off x="8817085" y="4394597"/>
                          <a:ext cx="27432" cy="18288"/>
                        </a:xfrm>
                        <a:prstGeom prst="roundRect">
                          <a:avLst/>
                        </a:pr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nvGrpSpPr>
                      <p:cNvPr id="3401" name="Group 3400">
                        <a:extLst>
                          <a:ext uri="{FF2B5EF4-FFF2-40B4-BE49-F238E27FC236}">
                            <a16:creationId xmlns:a16="http://schemas.microsoft.com/office/drawing/2014/main" id="{8857EB32-A076-7BC2-7551-A8DE39E0CF34}"/>
                          </a:ext>
                        </a:extLst>
                      </p:cNvPr>
                      <p:cNvGrpSpPr/>
                      <p:nvPr/>
                    </p:nvGrpSpPr>
                    <p:grpSpPr>
                      <a:xfrm rot="14018184">
                        <a:off x="2944571" y="2632566"/>
                        <a:ext cx="142048" cy="127807"/>
                        <a:chOff x="8770428" y="4145225"/>
                        <a:chExt cx="307647" cy="276804"/>
                      </a:xfrm>
                      <a:solidFill>
                        <a:srgbClr val="1F8591"/>
                      </a:solidFill>
                    </p:grpSpPr>
                    <p:sp>
                      <p:nvSpPr>
                        <p:cNvPr id="6390" name="Freeform: Shape 6389">
                          <a:extLst>
                            <a:ext uri="{FF2B5EF4-FFF2-40B4-BE49-F238E27FC236}">
                              <a16:creationId xmlns:a16="http://schemas.microsoft.com/office/drawing/2014/main" id="{8154CE06-A720-03F1-F4A0-C844CCBEAA40}"/>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91" name="Freeform: Shape 6390">
                          <a:extLst>
                            <a:ext uri="{FF2B5EF4-FFF2-40B4-BE49-F238E27FC236}">
                              <a16:creationId xmlns:a16="http://schemas.microsoft.com/office/drawing/2014/main" id="{B52CBE26-9F45-69E9-7393-999D4E6D9D02}"/>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92" name="Freeform: Shape 6391">
                          <a:extLst>
                            <a:ext uri="{FF2B5EF4-FFF2-40B4-BE49-F238E27FC236}">
                              <a16:creationId xmlns:a16="http://schemas.microsoft.com/office/drawing/2014/main" id="{D1051307-1509-C5B0-53BC-6978FB87C917}"/>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93" name="Freeform: Shape 6392">
                          <a:extLst>
                            <a:ext uri="{FF2B5EF4-FFF2-40B4-BE49-F238E27FC236}">
                              <a16:creationId xmlns:a16="http://schemas.microsoft.com/office/drawing/2014/main" id="{A8CEFF74-7DCE-AAEB-3C85-B8155F4A0FF0}"/>
                            </a:ext>
                          </a:extLst>
                        </p:cNvPr>
                        <p:cNvSpPr/>
                        <p:nvPr/>
                      </p:nvSpPr>
                      <p:spPr>
                        <a:xfrm>
                          <a:off x="8929986" y="428752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94" name="Freeform: Shape 6393">
                          <a:extLst>
                            <a:ext uri="{FF2B5EF4-FFF2-40B4-BE49-F238E27FC236}">
                              <a16:creationId xmlns:a16="http://schemas.microsoft.com/office/drawing/2014/main" id="{CAA6B59A-B299-747B-F5E3-E1BFB74BF311}"/>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95" name="Freeform: Shape 6394">
                          <a:extLst>
                            <a:ext uri="{FF2B5EF4-FFF2-40B4-BE49-F238E27FC236}">
                              <a16:creationId xmlns:a16="http://schemas.microsoft.com/office/drawing/2014/main" id="{B91E5B0A-9AF3-0E19-25D7-C50C1B23F384}"/>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97" name="Freeform: Shape 6396">
                          <a:extLst>
                            <a:ext uri="{FF2B5EF4-FFF2-40B4-BE49-F238E27FC236}">
                              <a16:creationId xmlns:a16="http://schemas.microsoft.com/office/drawing/2014/main" id="{26408A93-B82C-5BC1-3077-6D9E7F626A5A}"/>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98" name="Freeform: Shape 6397">
                          <a:extLst>
                            <a:ext uri="{FF2B5EF4-FFF2-40B4-BE49-F238E27FC236}">
                              <a16:creationId xmlns:a16="http://schemas.microsoft.com/office/drawing/2014/main" id="{A68DCC26-3F1B-6791-56B9-0947899D2C0D}"/>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99" name="Freeform: Shape 6398">
                          <a:extLst>
                            <a:ext uri="{FF2B5EF4-FFF2-40B4-BE49-F238E27FC236}">
                              <a16:creationId xmlns:a16="http://schemas.microsoft.com/office/drawing/2014/main" id="{25119A20-5E9D-171A-E4AF-7F47BD2A0B82}"/>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01" name="Freeform: Shape 3600">
                          <a:extLst>
                            <a:ext uri="{FF2B5EF4-FFF2-40B4-BE49-F238E27FC236}">
                              <a16:creationId xmlns:a16="http://schemas.microsoft.com/office/drawing/2014/main" id="{332F64F4-AA3A-67CC-8A64-D033BD8CDDBB}"/>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02" name="Freeform: Shape 3601">
                          <a:extLst>
                            <a:ext uri="{FF2B5EF4-FFF2-40B4-BE49-F238E27FC236}">
                              <a16:creationId xmlns:a16="http://schemas.microsoft.com/office/drawing/2014/main" id="{143FF0C5-B520-C741-0799-382DD0148D40}"/>
                            </a:ext>
                          </a:extLst>
                        </p:cNvPr>
                        <p:cNvSpPr/>
                        <p:nvPr/>
                      </p:nvSpPr>
                      <p:spPr>
                        <a:xfrm rot="18952815">
                          <a:off x="8990335" y="4236377"/>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03" name="Rectangle: Rounded Corners 3602">
                          <a:extLst>
                            <a:ext uri="{FF2B5EF4-FFF2-40B4-BE49-F238E27FC236}">
                              <a16:creationId xmlns:a16="http://schemas.microsoft.com/office/drawing/2014/main" id="{D1C86312-329E-92CA-E410-3F7ED608872F}"/>
                            </a:ext>
                          </a:extLst>
                        </p:cNvPr>
                        <p:cNvSpPr/>
                        <p:nvPr/>
                      </p:nvSpPr>
                      <p:spPr>
                        <a:xfrm>
                          <a:off x="8886901" y="4403741"/>
                          <a:ext cx="27432" cy="18288"/>
                        </a:xfrm>
                        <a:prstGeom prst="roundRect">
                          <a:avLst/>
                        </a:pr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04" name="Rectangle: Rounded Corners 3603">
                          <a:extLst>
                            <a:ext uri="{FF2B5EF4-FFF2-40B4-BE49-F238E27FC236}">
                              <a16:creationId xmlns:a16="http://schemas.microsoft.com/office/drawing/2014/main" id="{F5845B02-A0D7-0C6D-F3A8-4F6232375EEC}"/>
                            </a:ext>
                          </a:extLst>
                        </p:cNvPr>
                        <p:cNvSpPr/>
                        <p:nvPr/>
                      </p:nvSpPr>
                      <p:spPr>
                        <a:xfrm>
                          <a:off x="8858174" y="4291371"/>
                          <a:ext cx="27432" cy="18288"/>
                        </a:xfrm>
                        <a:prstGeom prst="roundRect">
                          <a:avLst/>
                        </a:pr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05" name="Rectangle: Rounded Corners 3604">
                          <a:extLst>
                            <a:ext uri="{FF2B5EF4-FFF2-40B4-BE49-F238E27FC236}">
                              <a16:creationId xmlns:a16="http://schemas.microsoft.com/office/drawing/2014/main" id="{4F306E92-0537-BA19-B283-9ED2DAB48F3E}"/>
                            </a:ext>
                          </a:extLst>
                        </p:cNvPr>
                        <p:cNvSpPr/>
                        <p:nvPr/>
                      </p:nvSpPr>
                      <p:spPr>
                        <a:xfrm>
                          <a:off x="8770428" y="4196137"/>
                          <a:ext cx="27432" cy="18288"/>
                        </a:xfrm>
                        <a:prstGeom prst="roundRect">
                          <a:avLst/>
                        </a:pr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06" name="Rectangle: Rounded Corners 3605">
                          <a:extLst>
                            <a:ext uri="{FF2B5EF4-FFF2-40B4-BE49-F238E27FC236}">
                              <a16:creationId xmlns:a16="http://schemas.microsoft.com/office/drawing/2014/main" id="{87F84FF7-0D31-BF36-DCC0-22928693249B}"/>
                            </a:ext>
                          </a:extLst>
                        </p:cNvPr>
                        <p:cNvSpPr/>
                        <p:nvPr/>
                      </p:nvSpPr>
                      <p:spPr>
                        <a:xfrm>
                          <a:off x="9050643" y="4293981"/>
                          <a:ext cx="27432" cy="18288"/>
                        </a:xfrm>
                        <a:prstGeom prst="roundRect">
                          <a:avLst/>
                        </a:pr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607" name="Rectangle: Rounded Corners 3606">
                          <a:extLst>
                            <a:ext uri="{FF2B5EF4-FFF2-40B4-BE49-F238E27FC236}">
                              <a16:creationId xmlns:a16="http://schemas.microsoft.com/office/drawing/2014/main" id="{A7A6D87C-71EB-5C1A-B2B6-8DFC075F1BF2}"/>
                            </a:ext>
                          </a:extLst>
                        </p:cNvPr>
                        <p:cNvSpPr/>
                        <p:nvPr/>
                      </p:nvSpPr>
                      <p:spPr>
                        <a:xfrm>
                          <a:off x="8817085" y="4394597"/>
                          <a:ext cx="27432" cy="18288"/>
                        </a:xfrm>
                        <a:prstGeom prst="roundRect">
                          <a:avLst/>
                        </a:pr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nvGrpSpPr>
                      <p:cNvPr id="3402" name="Group 3401">
                        <a:extLst>
                          <a:ext uri="{FF2B5EF4-FFF2-40B4-BE49-F238E27FC236}">
                            <a16:creationId xmlns:a16="http://schemas.microsoft.com/office/drawing/2014/main" id="{2DDB3D9B-A692-8E21-9321-818D803514BE}"/>
                          </a:ext>
                        </a:extLst>
                      </p:cNvPr>
                      <p:cNvGrpSpPr/>
                      <p:nvPr/>
                    </p:nvGrpSpPr>
                    <p:grpSpPr>
                      <a:xfrm rot="21021678">
                        <a:off x="2897820" y="2694836"/>
                        <a:ext cx="142048" cy="127465"/>
                        <a:chOff x="8770428" y="4145965"/>
                        <a:chExt cx="307647" cy="276064"/>
                      </a:xfrm>
                      <a:solidFill>
                        <a:srgbClr val="1F8591"/>
                      </a:solidFill>
                    </p:grpSpPr>
                    <p:sp>
                      <p:nvSpPr>
                        <p:cNvPr id="3421" name="Freeform: Shape 3420">
                          <a:extLst>
                            <a:ext uri="{FF2B5EF4-FFF2-40B4-BE49-F238E27FC236}">
                              <a16:creationId xmlns:a16="http://schemas.microsoft.com/office/drawing/2014/main" id="{02A9782F-E74B-E710-F80C-4DADA59F8083}"/>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76" name="Freeform: Shape 6375">
                          <a:extLst>
                            <a:ext uri="{FF2B5EF4-FFF2-40B4-BE49-F238E27FC236}">
                              <a16:creationId xmlns:a16="http://schemas.microsoft.com/office/drawing/2014/main" id="{A4F57CD7-EE7A-9CEF-1843-EDE6E3AC24D4}"/>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77" name="Freeform: Shape 6376">
                          <a:extLst>
                            <a:ext uri="{FF2B5EF4-FFF2-40B4-BE49-F238E27FC236}">
                              <a16:creationId xmlns:a16="http://schemas.microsoft.com/office/drawing/2014/main" id="{54542FFF-6CF9-0FC3-5638-8FC775F1176D}"/>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78" name="Freeform: Shape 6377">
                          <a:extLst>
                            <a:ext uri="{FF2B5EF4-FFF2-40B4-BE49-F238E27FC236}">
                              <a16:creationId xmlns:a16="http://schemas.microsoft.com/office/drawing/2014/main" id="{F0981E7E-FD7D-BE4C-288B-07F96B20802B}"/>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79" name="Freeform: Shape 6378">
                          <a:extLst>
                            <a:ext uri="{FF2B5EF4-FFF2-40B4-BE49-F238E27FC236}">
                              <a16:creationId xmlns:a16="http://schemas.microsoft.com/office/drawing/2014/main" id="{E692A4E3-2411-86F7-F3C7-97398C51534E}"/>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80" name="Freeform: Shape 6379">
                          <a:extLst>
                            <a:ext uri="{FF2B5EF4-FFF2-40B4-BE49-F238E27FC236}">
                              <a16:creationId xmlns:a16="http://schemas.microsoft.com/office/drawing/2014/main" id="{15207101-FD97-1E4E-F880-C429D8824BF9}"/>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81" name="Freeform: Shape 6380">
                          <a:extLst>
                            <a:ext uri="{FF2B5EF4-FFF2-40B4-BE49-F238E27FC236}">
                              <a16:creationId xmlns:a16="http://schemas.microsoft.com/office/drawing/2014/main" id="{B0BC9B89-03C5-706B-B73A-DD5434AF3EEA}"/>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82" name="Freeform: Shape 6381">
                          <a:extLst>
                            <a:ext uri="{FF2B5EF4-FFF2-40B4-BE49-F238E27FC236}">
                              <a16:creationId xmlns:a16="http://schemas.microsoft.com/office/drawing/2014/main" id="{79EE19AD-63B9-5823-FBE5-24C58E0B307B}"/>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83" name="Freeform: Shape 6382">
                          <a:extLst>
                            <a:ext uri="{FF2B5EF4-FFF2-40B4-BE49-F238E27FC236}">
                              <a16:creationId xmlns:a16="http://schemas.microsoft.com/office/drawing/2014/main" id="{7CB8DCFB-FA77-B141-BF06-7AAC0F93B99E}"/>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84" name="Rectangle: Rounded Corners 6383">
                          <a:extLst>
                            <a:ext uri="{FF2B5EF4-FFF2-40B4-BE49-F238E27FC236}">
                              <a16:creationId xmlns:a16="http://schemas.microsoft.com/office/drawing/2014/main" id="{6613D4D0-12E3-DB69-42C7-89C6C65AC95E}"/>
                            </a:ext>
                          </a:extLst>
                        </p:cNvPr>
                        <p:cNvSpPr/>
                        <p:nvPr/>
                      </p:nvSpPr>
                      <p:spPr>
                        <a:xfrm>
                          <a:off x="8886901" y="4403741"/>
                          <a:ext cx="27432" cy="18288"/>
                        </a:xfrm>
                        <a:prstGeom prst="roundRect">
                          <a:avLst/>
                        </a:pr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85" name="Rectangle: Rounded Corners 6384">
                          <a:extLst>
                            <a:ext uri="{FF2B5EF4-FFF2-40B4-BE49-F238E27FC236}">
                              <a16:creationId xmlns:a16="http://schemas.microsoft.com/office/drawing/2014/main" id="{9C823D4E-316E-28A8-7F54-E8E8DDE71CE9}"/>
                            </a:ext>
                          </a:extLst>
                        </p:cNvPr>
                        <p:cNvSpPr/>
                        <p:nvPr/>
                      </p:nvSpPr>
                      <p:spPr>
                        <a:xfrm>
                          <a:off x="8858174" y="4291371"/>
                          <a:ext cx="27432" cy="18288"/>
                        </a:xfrm>
                        <a:prstGeom prst="roundRect">
                          <a:avLst/>
                        </a:pr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86" name="Rectangle: Rounded Corners 6385">
                          <a:extLst>
                            <a:ext uri="{FF2B5EF4-FFF2-40B4-BE49-F238E27FC236}">
                              <a16:creationId xmlns:a16="http://schemas.microsoft.com/office/drawing/2014/main" id="{F8D15AEF-66FD-E1D1-6DA2-F9D0E1BCADE8}"/>
                            </a:ext>
                          </a:extLst>
                        </p:cNvPr>
                        <p:cNvSpPr/>
                        <p:nvPr/>
                      </p:nvSpPr>
                      <p:spPr>
                        <a:xfrm>
                          <a:off x="8770428" y="4196137"/>
                          <a:ext cx="27432" cy="18288"/>
                        </a:xfrm>
                        <a:prstGeom prst="roundRect">
                          <a:avLst/>
                        </a:pr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87" name="Rectangle: Rounded Corners 6386">
                          <a:extLst>
                            <a:ext uri="{FF2B5EF4-FFF2-40B4-BE49-F238E27FC236}">
                              <a16:creationId xmlns:a16="http://schemas.microsoft.com/office/drawing/2014/main" id="{57B6E831-B45F-221A-4CEE-070A7F9A67EB}"/>
                            </a:ext>
                          </a:extLst>
                        </p:cNvPr>
                        <p:cNvSpPr/>
                        <p:nvPr/>
                      </p:nvSpPr>
                      <p:spPr>
                        <a:xfrm>
                          <a:off x="9050643" y="4293981"/>
                          <a:ext cx="27432" cy="18288"/>
                        </a:xfrm>
                        <a:prstGeom prst="roundRect">
                          <a:avLst/>
                        </a:pr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88" name="Rectangle: Rounded Corners 6387">
                          <a:extLst>
                            <a:ext uri="{FF2B5EF4-FFF2-40B4-BE49-F238E27FC236}">
                              <a16:creationId xmlns:a16="http://schemas.microsoft.com/office/drawing/2014/main" id="{E8723E74-EE29-34F2-4DA2-ED2473F22C77}"/>
                            </a:ext>
                          </a:extLst>
                        </p:cNvPr>
                        <p:cNvSpPr/>
                        <p:nvPr/>
                      </p:nvSpPr>
                      <p:spPr>
                        <a:xfrm>
                          <a:off x="8817085" y="4394597"/>
                          <a:ext cx="27432" cy="18288"/>
                        </a:xfrm>
                        <a:prstGeom prst="roundRect">
                          <a:avLst/>
                        </a:pr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6389" name="Rectangle: Rounded Corners 6388">
                          <a:extLst>
                            <a:ext uri="{FF2B5EF4-FFF2-40B4-BE49-F238E27FC236}">
                              <a16:creationId xmlns:a16="http://schemas.microsoft.com/office/drawing/2014/main" id="{2C6402D5-7832-C96F-2C7F-ABF8AADA2099}"/>
                            </a:ext>
                          </a:extLst>
                        </p:cNvPr>
                        <p:cNvSpPr/>
                        <p:nvPr/>
                      </p:nvSpPr>
                      <p:spPr>
                        <a:xfrm>
                          <a:off x="8894095" y="4145965"/>
                          <a:ext cx="27432" cy="18288"/>
                        </a:xfrm>
                        <a:prstGeom prst="roundRect">
                          <a:avLst/>
                        </a:pr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nvGrpSpPr>
                      <p:cNvPr id="3403" name="Group 3402">
                        <a:extLst>
                          <a:ext uri="{FF2B5EF4-FFF2-40B4-BE49-F238E27FC236}">
                            <a16:creationId xmlns:a16="http://schemas.microsoft.com/office/drawing/2014/main" id="{799E3B67-6FEE-8C22-2EB7-F2054FADB99E}"/>
                          </a:ext>
                        </a:extLst>
                      </p:cNvPr>
                      <p:cNvGrpSpPr/>
                      <p:nvPr/>
                    </p:nvGrpSpPr>
                    <p:grpSpPr>
                      <a:xfrm rot="5697808">
                        <a:off x="2951407" y="2697740"/>
                        <a:ext cx="142049" cy="127806"/>
                        <a:chOff x="8770428" y="4145225"/>
                        <a:chExt cx="307647" cy="276804"/>
                      </a:xfrm>
                      <a:solidFill>
                        <a:srgbClr val="1F8591"/>
                      </a:solidFill>
                    </p:grpSpPr>
                    <p:sp>
                      <p:nvSpPr>
                        <p:cNvPr id="3405" name="Freeform: Shape 3404">
                          <a:extLst>
                            <a:ext uri="{FF2B5EF4-FFF2-40B4-BE49-F238E27FC236}">
                              <a16:creationId xmlns:a16="http://schemas.microsoft.com/office/drawing/2014/main" id="{012B1146-CEB6-5E48-F2C7-98707953553B}"/>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406" name="Freeform: Shape 3405">
                          <a:extLst>
                            <a:ext uri="{FF2B5EF4-FFF2-40B4-BE49-F238E27FC236}">
                              <a16:creationId xmlns:a16="http://schemas.microsoft.com/office/drawing/2014/main" id="{6FD186EE-78E4-F98B-A129-96F57B3DD871}"/>
                            </a:ext>
                          </a:extLst>
                        </p:cNvPr>
                        <p:cNvSpPr/>
                        <p:nvPr/>
                      </p:nvSpPr>
                      <p:spPr>
                        <a:xfrm rot="6799576">
                          <a:off x="8855933" y="4253069"/>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407" name="Freeform: Shape 3406">
                          <a:extLst>
                            <a:ext uri="{FF2B5EF4-FFF2-40B4-BE49-F238E27FC236}">
                              <a16:creationId xmlns:a16="http://schemas.microsoft.com/office/drawing/2014/main" id="{E8F3D5C5-1C7C-F082-9AEB-2D041D41F2DE}"/>
                            </a:ext>
                          </a:extLst>
                        </p:cNvPr>
                        <p:cNvSpPr/>
                        <p:nvPr/>
                      </p:nvSpPr>
                      <p:spPr>
                        <a:xfrm>
                          <a:off x="8950061" y="418817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408" name="Freeform: Shape 3407">
                          <a:extLst>
                            <a:ext uri="{FF2B5EF4-FFF2-40B4-BE49-F238E27FC236}">
                              <a16:creationId xmlns:a16="http://schemas.microsoft.com/office/drawing/2014/main" id="{2D8B9A6C-F589-8F1D-0A33-6A35706848D5}"/>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409" name="Freeform: Shape 3408">
                          <a:extLst>
                            <a:ext uri="{FF2B5EF4-FFF2-40B4-BE49-F238E27FC236}">
                              <a16:creationId xmlns:a16="http://schemas.microsoft.com/office/drawing/2014/main" id="{0A0BBA1E-BDC9-797C-46F4-89EC0CFCDEF8}"/>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410" name="Freeform: Shape 3409">
                          <a:extLst>
                            <a:ext uri="{FF2B5EF4-FFF2-40B4-BE49-F238E27FC236}">
                              <a16:creationId xmlns:a16="http://schemas.microsoft.com/office/drawing/2014/main" id="{6BC5EF04-0DEE-38D1-5D41-E6CC1321E7D0}"/>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411" name="Freeform: Shape 3410">
                          <a:extLst>
                            <a:ext uri="{FF2B5EF4-FFF2-40B4-BE49-F238E27FC236}">
                              <a16:creationId xmlns:a16="http://schemas.microsoft.com/office/drawing/2014/main" id="{22E9F40C-B6AC-ACBE-F4A9-002277AA687D}"/>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412" name="Freeform: Shape 3411">
                          <a:extLst>
                            <a:ext uri="{FF2B5EF4-FFF2-40B4-BE49-F238E27FC236}">
                              <a16:creationId xmlns:a16="http://schemas.microsoft.com/office/drawing/2014/main" id="{491E0C24-D8E1-7095-4809-AA9114222544}"/>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413" name="Freeform: Shape 3412">
                          <a:extLst>
                            <a:ext uri="{FF2B5EF4-FFF2-40B4-BE49-F238E27FC236}">
                              <a16:creationId xmlns:a16="http://schemas.microsoft.com/office/drawing/2014/main" id="{B7721DEF-3DB8-09C8-F430-9B1749620C00}"/>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414" name="Freeform: Shape 3413">
                          <a:extLst>
                            <a:ext uri="{FF2B5EF4-FFF2-40B4-BE49-F238E27FC236}">
                              <a16:creationId xmlns:a16="http://schemas.microsoft.com/office/drawing/2014/main" id="{EDB69F11-0095-1555-6292-66BF31F08F93}"/>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415" name="Freeform: Shape 3414">
                          <a:extLst>
                            <a:ext uri="{FF2B5EF4-FFF2-40B4-BE49-F238E27FC236}">
                              <a16:creationId xmlns:a16="http://schemas.microsoft.com/office/drawing/2014/main" id="{2C09ACAC-0458-6F80-AC87-3A6DE7AB122A}"/>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416" name="Freeform: Shape 3415">
                          <a:extLst>
                            <a:ext uri="{FF2B5EF4-FFF2-40B4-BE49-F238E27FC236}">
                              <a16:creationId xmlns:a16="http://schemas.microsoft.com/office/drawing/2014/main" id="{C48C420D-EBB9-C221-FE17-D0F7259FCA13}"/>
                            </a:ext>
                          </a:extLst>
                        </p:cNvPr>
                        <p:cNvSpPr/>
                        <p:nvPr/>
                      </p:nvSpPr>
                      <p:spPr>
                        <a:xfrm rot="18952815">
                          <a:off x="8990335" y="4236377"/>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417" name="Rectangle: Rounded Corners 3416">
                          <a:extLst>
                            <a:ext uri="{FF2B5EF4-FFF2-40B4-BE49-F238E27FC236}">
                              <a16:creationId xmlns:a16="http://schemas.microsoft.com/office/drawing/2014/main" id="{61451B28-D9F9-4569-B406-A40B5A7356CB}"/>
                            </a:ext>
                          </a:extLst>
                        </p:cNvPr>
                        <p:cNvSpPr/>
                        <p:nvPr/>
                      </p:nvSpPr>
                      <p:spPr>
                        <a:xfrm>
                          <a:off x="8886901" y="4403741"/>
                          <a:ext cx="27432" cy="18288"/>
                        </a:xfrm>
                        <a:prstGeom prst="roundRect">
                          <a:avLst/>
                        </a:pr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418" name="Rectangle: Rounded Corners 3417">
                          <a:extLst>
                            <a:ext uri="{FF2B5EF4-FFF2-40B4-BE49-F238E27FC236}">
                              <a16:creationId xmlns:a16="http://schemas.microsoft.com/office/drawing/2014/main" id="{128FEB2D-CF5B-8551-22D3-C838653D57EB}"/>
                            </a:ext>
                          </a:extLst>
                        </p:cNvPr>
                        <p:cNvSpPr/>
                        <p:nvPr/>
                      </p:nvSpPr>
                      <p:spPr>
                        <a:xfrm>
                          <a:off x="8770428" y="4196137"/>
                          <a:ext cx="27432" cy="18288"/>
                        </a:xfrm>
                        <a:prstGeom prst="roundRect">
                          <a:avLst/>
                        </a:pr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419" name="Rectangle: Rounded Corners 3418">
                          <a:extLst>
                            <a:ext uri="{FF2B5EF4-FFF2-40B4-BE49-F238E27FC236}">
                              <a16:creationId xmlns:a16="http://schemas.microsoft.com/office/drawing/2014/main" id="{D719E59A-80B0-30F1-99E4-BAEDEFD1ED1E}"/>
                            </a:ext>
                          </a:extLst>
                        </p:cNvPr>
                        <p:cNvSpPr/>
                        <p:nvPr/>
                      </p:nvSpPr>
                      <p:spPr>
                        <a:xfrm>
                          <a:off x="8924873" y="4240076"/>
                          <a:ext cx="27432" cy="18288"/>
                        </a:xfrm>
                        <a:prstGeom prst="roundRect">
                          <a:avLst/>
                        </a:pr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420" name="Rectangle: Rounded Corners 3419">
                          <a:extLst>
                            <a:ext uri="{FF2B5EF4-FFF2-40B4-BE49-F238E27FC236}">
                              <a16:creationId xmlns:a16="http://schemas.microsoft.com/office/drawing/2014/main" id="{CC5A1602-38B4-8F47-8F50-F7B499A4FF55}"/>
                            </a:ext>
                          </a:extLst>
                        </p:cNvPr>
                        <p:cNvSpPr/>
                        <p:nvPr/>
                      </p:nvSpPr>
                      <p:spPr>
                        <a:xfrm>
                          <a:off x="9050643" y="4293981"/>
                          <a:ext cx="27432" cy="18288"/>
                        </a:xfrm>
                        <a:prstGeom prst="roundRect">
                          <a:avLst/>
                        </a:prstGeom>
                        <a:grpFill/>
                        <a:ln w="3175" cap="flat" cmpd="sng" algn="ctr">
                          <a:solidFill>
                            <a:srgbClr val="1F8591"/>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sp>
                    <p:nvSpPr>
                      <p:cNvPr id="3404" name="Oval 3403">
                        <a:extLst>
                          <a:ext uri="{FF2B5EF4-FFF2-40B4-BE49-F238E27FC236}">
                            <a16:creationId xmlns:a16="http://schemas.microsoft.com/office/drawing/2014/main" id="{6142525E-0D52-9564-E433-41A666B910D2}"/>
                          </a:ext>
                        </a:extLst>
                      </p:cNvPr>
                      <p:cNvSpPr/>
                      <p:nvPr/>
                    </p:nvSpPr>
                    <p:spPr>
                      <a:xfrm>
                        <a:off x="3001580" y="2675623"/>
                        <a:ext cx="89782" cy="116033"/>
                      </a:xfrm>
                      <a:prstGeom prst="ellipse">
                        <a:avLst/>
                      </a:prstGeom>
                      <a:gradFill flip="none" rotWithShape="1">
                        <a:gsLst>
                          <a:gs pos="16000">
                            <a:srgbClr val="B3E6EC"/>
                          </a:gs>
                          <a:gs pos="73000">
                            <a:srgbClr val="1F8591"/>
                          </a:gs>
                        </a:gsLst>
                        <a:path path="circle">
                          <a:fillToRect l="50000" t="50000" r="50000" b="50000"/>
                        </a:path>
                        <a:tileRect/>
                      </a:gradFill>
                      <a:ln w="12700" cap="flat" cmpd="sng" algn="ctr">
                        <a:solidFill>
                          <a:srgbClr val="1F8591"/>
                        </a:solidFill>
                        <a:prstDash val="solid"/>
                        <a:miter lim="800000"/>
                      </a:ln>
                      <a:effectLst/>
                    </p:spPr>
                    <p:txBody>
                      <a:bodyPr rtlCol="0" anchor="ctr"/>
                      <a:lstStyle/>
                      <a:p>
                        <a:pPr algn="ctr" defTabSz="914377">
                          <a:defRPr/>
                        </a:pPr>
                        <a:endParaRPr lang="en-GB" sz="1600" kern="0">
                          <a:solidFill>
                            <a:srgbClr val="FFFFFF"/>
                          </a:solidFill>
                          <a:latin typeface="Arial" panose="020B0604020202020204"/>
                        </a:endParaRPr>
                      </a:p>
                    </p:txBody>
                  </p:sp>
                </p:grpSp>
              </p:grpSp>
            </p:grpSp>
          </p:grpSp>
          <p:sp>
            <p:nvSpPr>
              <p:cNvPr id="38" name="Rectangle: Rounded Corners 37">
                <a:extLst>
                  <a:ext uri="{FF2B5EF4-FFF2-40B4-BE49-F238E27FC236}">
                    <a16:creationId xmlns:a16="http://schemas.microsoft.com/office/drawing/2014/main" id="{67579470-E0D0-8052-AF98-B984C280440C}"/>
                  </a:ext>
                </a:extLst>
              </p:cNvPr>
              <p:cNvSpPr/>
              <p:nvPr/>
            </p:nvSpPr>
            <p:spPr>
              <a:xfrm>
                <a:off x="3419512" y="3263750"/>
                <a:ext cx="5358727" cy="1150398"/>
              </a:xfrm>
              <a:prstGeom prst="roundRect">
                <a:avLst>
                  <a:gd name="adj" fmla="val 10639"/>
                </a:avLst>
              </a:prstGeom>
              <a:noFill/>
              <a:ln w="19050">
                <a:solidFill>
                  <a:srgbClr val="1283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39" name="TextBox 38">
                <a:extLst>
                  <a:ext uri="{FF2B5EF4-FFF2-40B4-BE49-F238E27FC236}">
                    <a16:creationId xmlns:a16="http://schemas.microsoft.com/office/drawing/2014/main" id="{56AB7899-9DE2-8A1B-043E-63D5B788F415}"/>
                  </a:ext>
                </a:extLst>
              </p:cNvPr>
              <p:cNvSpPr txBox="1"/>
              <p:nvPr/>
            </p:nvSpPr>
            <p:spPr>
              <a:xfrm>
                <a:off x="3419513" y="3262103"/>
                <a:ext cx="5358726" cy="268253"/>
              </a:xfrm>
              <a:prstGeom prst="round2SameRect">
                <a:avLst>
                  <a:gd name="adj1" fmla="val 34407"/>
                  <a:gd name="adj2" fmla="val 0"/>
                </a:avLst>
              </a:prstGeom>
              <a:solidFill>
                <a:srgbClr val="CEE4EA"/>
              </a:solidFill>
              <a:ln w="19050">
                <a:solidFill>
                  <a:srgbClr val="12839E"/>
                </a:solidFill>
              </a:ln>
            </p:spPr>
            <p:txBody>
              <a:bodyPr wrap="square" lIns="0" tIns="0" rIns="0" bIns="0" rtlCol="0" anchor="ctr" anchorCtr="0">
                <a:noAutofit/>
              </a:bodyPr>
              <a:lstStyle/>
              <a:p>
                <a:pPr algn="ctr" defTabSz="914377">
                  <a:defRPr/>
                </a:pPr>
                <a:r>
                  <a:rPr lang="en-US" sz="1400" b="1" kern="0" dirty="0">
                    <a:solidFill>
                      <a:srgbClr val="000000">
                        <a:lumMod val="95000"/>
                        <a:lumOff val="5000"/>
                      </a:srgbClr>
                    </a:solidFill>
                    <a:latin typeface="Arial" panose="020B0604020202020204"/>
                    <a:cs typeface="Arial" panose="020B0604020202020204" pitchFamily="34" charset="0"/>
                  </a:rPr>
                  <a:t>T2 inflammation and beyond </a:t>
                </a:r>
              </a:p>
            </p:txBody>
          </p:sp>
          <p:grpSp>
            <p:nvGrpSpPr>
              <p:cNvPr id="40" name="Group 39">
                <a:extLst>
                  <a:ext uri="{FF2B5EF4-FFF2-40B4-BE49-F238E27FC236}">
                    <a16:creationId xmlns:a16="http://schemas.microsoft.com/office/drawing/2014/main" id="{ED713482-C1E4-92A6-DF1C-5939E73A8E85}"/>
                  </a:ext>
                </a:extLst>
              </p:cNvPr>
              <p:cNvGrpSpPr/>
              <p:nvPr/>
            </p:nvGrpSpPr>
            <p:grpSpPr>
              <a:xfrm>
                <a:off x="5212996" y="3952268"/>
                <a:ext cx="427139" cy="382590"/>
                <a:chOff x="5178429" y="4234474"/>
                <a:chExt cx="427139" cy="382590"/>
              </a:xfrm>
            </p:grpSpPr>
            <p:sp>
              <p:nvSpPr>
                <p:cNvPr id="5975" name="TextBox 5974">
                  <a:extLst>
                    <a:ext uri="{FF2B5EF4-FFF2-40B4-BE49-F238E27FC236}">
                      <a16:creationId xmlns:a16="http://schemas.microsoft.com/office/drawing/2014/main" id="{9AABF99C-7CED-6B2D-A58F-15C6C68F1054}"/>
                    </a:ext>
                  </a:extLst>
                </p:cNvPr>
                <p:cNvSpPr txBox="1"/>
                <p:nvPr/>
              </p:nvSpPr>
              <p:spPr>
                <a:xfrm>
                  <a:off x="5178429" y="4432398"/>
                  <a:ext cx="427139" cy="184666"/>
                </a:xfrm>
                <a:prstGeom prst="rect">
                  <a:avLst/>
                </a:prstGeom>
                <a:noFill/>
              </p:spPr>
              <p:txBody>
                <a:bodyPr wrap="square" lIns="0" tIns="0" rIns="0" bIns="0" rtlCol="0">
                  <a:spAutoFit/>
                </a:bodyPr>
                <a:lstStyle/>
                <a:p>
                  <a:pPr algn="ctr" defTabSz="914377">
                    <a:defRPr/>
                  </a:pPr>
                  <a:r>
                    <a:rPr lang="en-US" sz="1200" b="1" kern="0">
                      <a:ln w="3175">
                        <a:noFill/>
                      </a:ln>
                      <a:solidFill>
                        <a:srgbClr val="000000"/>
                      </a:solidFill>
                      <a:latin typeface="Arial" panose="020B0604020202020204"/>
                      <a:cs typeface="Arial" panose="020B0604020202020204" pitchFamily="34" charset="0"/>
                    </a:rPr>
                    <a:t>IL-4</a:t>
                  </a:r>
                </a:p>
              </p:txBody>
            </p:sp>
            <p:grpSp>
              <p:nvGrpSpPr>
                <p:cNvPr id="515" name="Group 514">
                  <a:extLst>
                    <a:ext uri="{FF2B5EF4-FFF2-40B4-BE49-F238E27FC236}">
                      <a16:creationId xmlns:a16="http://schemas.microsoft.com/office/drawing/2014/main" id="{258F801F-5D5D-675E-FCB8-53E9926168B4}"/>
                    </a:ext>
                  </a:extLst>
                </p:cNvPr>
                <p:cNvGrpSpPr/>
                <p:nvPr/>
              </p:nvGrpSpPr>
              <p:grpSpPr>
                <a:xfrm>
                  <a:off x="5251901" y="4234474"/>
                  <a:ext cx="280195" cy="162459"/>
                  <a:chOff x="2720933" y="2889930"/>
                  <a:chExt cx="280195" cy="189857"/>
                </a:xfrm>
              </p:grpSpPr>
              <p:sp>
                <p:nvSpPr>
                  <p:cNvPr id="516" name="Oval 515">
                    <a:extLst>
                      <a:ext uri="{FF2B5EF4-FFF2-40B4-BE49-F238E27FC236}">
                        <a16:creationId xmlns:a16="http://schemas.microsoft.com/office/drawing/2014/main" id="{19967AA0-58FB-9D94-7729-BB8088E26B13}"/>
                      </a:ext>
                    </a:extLst>
                  </p:cNvPr>
                  <p:cNvSpPr>
                    <a:spLocks noChangeAspect="1"/>
                  </p:cNvSpPr>
                  <p:nvPr/>
                </p:nvSpPr>
                <p:spPr>
                  <a:xfrm>
                    <a:off x="2720933" y="3026166"/>
                    <a:ext cx="36000" cy="3600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517" name="Oval 516">
                    <a:extLst>
                      <a:ext uri="{FF2B5EF4-FFF2-40B4-BE49-F238E27FC236}">
                        <a16:creationId xmlns:a16="http://schemas.microsoft.com/office/drawing/2014/main" id="{5C7FE3B2-C339-EAEF-32BF-A0B999C1B5A6}"/>
                      </a:ext>
                    </a:extLst>
                  </p:cNvPr>
                  <p:cNvSpPr>
                    <a:spLocks noChangeAspect="1"/>
                  </p:cNvSpPr>
                  <p:nvPr/>
                </p:nvSpPr>
                <p:spPr>
                  <a:xfrm>
                    <a:off x="2879449" y="2889930"/>
                    <a:ext cx="36000" cy="3600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518" name="Oval 517">
                    <a:extLst>
                      <a:ext uri="{FF2B5EF4-FFF2-40B4-BE49-F238E27FC236}">
                        <a16:creationId xmlns:a16="http://schemas.microsoft.com/office/drawing/2014/main" id="{ECE18A58-78AB-E61D-BCC3-327E9BD53AEF}"/>
                      </a:ext>
                    </a:extLst>
                  </p:cNvPr>
                  <p:cNvSpPr>
                    <a:spLocks noChangeAspect="1"/>
                  </p:cNvSpPr>
                  <p:nvPr/>
                </p:nvSpPr>
                <p:spPr>
                  <a:xfrm>
                    <a:off x="2824097" y="2975450"/>
                    <a:ext cx="36000" cy="3600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519" name="Oval 518">
                    <a:extLst>
                      <a:ext uri="{FF2B5EF4-FFF2-40B4-BE49-F238E27FC236}">
                        <a16:creationId xmlns:a16="http://schemas.microsoft.com/office/drawing/2014/main" id="{F418F670-AF6B-62ED-970A-D7C0C5FAD84D}"/>
                      </a:ext>
                    </a:extLst>
                  </p:cNvPr>
                  <p:cNvSpPr>
                    <a:spLocks noChangeAspect="1"/>
                  </p:cNvSpPr>
                  <p:nvPr/>
                </p:nvSpPr>
                <p:spPr>
                  <a:xfrm>
                    <a:off x="2928436" y="2998788"/>
                    <a:ext cx="36000" cy="3600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520" name="Oval 519">
                    <a:extLst>
                      <a:ext uri="{FF2B5EF4-FFF2-40B4-BE49-F238E27FC236}">
                        <a16:creationId xmlns:a16="http://schemas.microsoft.com/office/drawing/2014/main" id="{4B67DABE-1777-C087-767F-9A61E9EF2919}"/>
                      </a:ext>
                    </a:extLst>
                  </p:cNvPr>
                  <p:cNvSpPr>
                    <a:spLocks noChangeAspect="1"/>
                  </p:cNvSpPr>
                  <p:nvPr/>
                </p:nvSpPr>
                <p:spPr>
                  <a:xfrm>
                    <a:off x="2797097" y="3025787"/>
                    <a:ext cx="54000" cy="5400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521" name="Oval 520">
                    <a:extLst>
                      <a:ext uri="{FF2B5EF4-FFF2-40B4-BE49-F238E27FC236}">
                        <a16:creationId xmlns:a16="http://schemas.microsoft.com/office/drawing/2014/main" id="{D06248D9-AA79-0543-4C2F-4501F7F27859}"/>
                      </a:ext>
                    </a:extLst>
                  </p:cNvPr>
                  <p:cNvSpPr>
                    <a:spLocks noChangeAspect="1"/>
                  </p:cNvSpPr>
                  <p:nvPr/>
                </p:nvSpPr>
                <p:spPr>
                  <a:xfrm>
                    <a:off x="2947128" y="2894145"/>
                    <a:ext cx="54000" cy="5400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522" name="Oval 521">
                    <a:extLst>
                      <a:ext uri="{FF2B5EF4-FFF2-40B4-BE49-F238E27FC236}">
                        <a16:creationId xmlns:a16="http://schemas.microsoft.com/office/drawing/2014/main" id="{71988CB6-59D8-7506-5E5E-AA9A21300CBB}"/>
                      </a:ext>
                    </a:extLst>
                  </p:cNvPr>
                  <p:cNvSpPr>
                    <a:spLocks noChangeAspect="1"/>
                  </p:cNvSpPr>
                  <p:nvPr/>
                </p:nvSpPr>
                <p:spPr>
                  <a:xfrm>
                    <a:off x="2777297" y="2906528"/>
                    <a:ext cx="46800" cy="4680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grpSp>
          </p:grpSp>
          <p:grpSp>
            <p:nvGrpSpPr>
              <p:cNvPr id="41" name="Group 40">
                <a:extLst>
                  <a:ext uri="{FF2B5EF4-FFF2-40B4-BE49-F238E27FC236}">
                    <a16:creationId xmlns:a16="http://schemas.microsoft.com/office/drawing/2014/main" id="{0C9EA201-CA2C-4ACA-D137-CF18B9335EA2}"/>
                  </a:ext>
                </a:extLst>
              </p:cNvPr>
              <p:cNvGrpSpPr/>
              <p:nvPr/>
            </p:nvGrpSpPr>
            <p:grpSpPr>
              <a:xfrm>
                <a:off x="6562035" y="3929272"/>
                <a:ext cx="427139" cy="405599"/>
                <a:chOff x="6573904" y="4211478"/>
                <a:chExt cx="427139" cy="405599"/>
              </a:xfrm>
            </p:grpSpPr>
            <p:sp>
              <p:nvSpPr>
                <p:cNvPr id="5964" name="TextBox 5963">
                  <a:extLst>
                    <a:ext uri="{FF2B5EF4-FFF2-40B4-BE49-F238E27FC236}">
                      <a16:creationId xmlns:a16="http://schemas.microsoft.com/office/drawing/2014/main" id="{BC09106C-1A40-47A7-39E3-3EAF680EDB67}"/>
                    </a:ext>
                  </a:extLst>
                </p:cNvPr>
                <p:cNvSpPr txBox="1"/>
                <p:nvPr/>
              </p:nvSpPr>
              <p:spPr>
                <a:xfrm>
                  <a:off x="6573904" y="4432411"/>
                  <a:ext cx="427139" cy="184666"/>
                </a:xfrm>
                <a:prstGeom prst="rect">
                  <a:avLst/>
                </a:prstGeom>
                <a:noFill/>
              </p:spPr>
              <p:txBody>
                <a:bodyPr wrap="square" lIns="0" tIns="0" rIns="0" bIns="0" rtlCol="0">
                  <a:spAutoFit/>
                </a:bodyPr>
                <a:lstStyle/>
                <a:p>
                  <a:pPr algn="ctr" defTabSz="914377">
                    <a:defRPr/>
                  </a:pPr>
                  <a:r>
                    <a:rPr lang="en-US" sz="1200" b="1" kern="0">
                      <a:ln w="3175">
                        <a:noFill/>
                      </a:ln>
                      <a:solidFill>
                        <a:srgbClr val="000000"/>
                      </a:solidFill>
                      <a:latin typeface="Arial" panose="020B0604020202020204"/>
                      <a:cs typeface="Arial" panose="020B0604020202020204" pitchFamily="34" charset="0"/>
                    </a:rPr>
                    <a:t>IL-13</a:t>
                  </a:r>
                </a:p>
              </p:txBody>
            </p:sp>
            <p:grpSp>
              <p:nvGrpSpPr>
                <p:cNvPr id="5965" name="Group 5964">
                  <a:extLst>
                    <a:ext uri="{FF2B5EF4-FFF2-40B4-BE49-F238E27FC236}">
                      <a16:creationId xmlns:a16="http://schemas.microsoft.com/office/drawing/2014/main" id="{4CC22A04-AA7B-2DC0-2EED-ACA367929E2B}"/>
                    </a:ext>
                  </a:extLst>
                </p:cNvPr>
                <p:cNvGrpSpPr/>
                <p:nvPr/>
              </p:nvGrpSpPr>
              <p:grpSpPr>
                <a:xfrm>
                  <a:off x="6625949" y="4211478"/>
                  <a:ext cx="351626" cy="194973"/>
                  <a:chOff x="4135557" y="2881170"/>
                  <a:chExt cx="351626" cy="227855"/>
                </a:xfrm>
              </p:grpSpPr>
              <p:sp>
                <p:nvSpPr>
                  <p:cNvPr id="5966" name="Oval 5965">
                    <a:extLst>
                      <a:ext uri="{FF2B5EF4-FFF2-40B4-BE49-F238E27FC236}">
                        <a16:creationId xmlns:a16="http://schemas.microsoft.com/office/drawing/2014/main" id="{92CC5AC5-93F8-435C-BFFE-3BFC0ED71743}"/>
                      </a:ext>
                    </a:extLst>
                  </p:cNvPr>
                  <p:cNvSpPr>
                    <a:spLocks noChangeAspect="1"/>
                  </p:cNvSpPr>
                  <p:nvPr/>
                </p:nvSpPr>
                <p:spPr>
                  <a:xfrm rot="12848168">
                    <a:off x="4451183" y="2974952"/>
                    <a:ext cx="36000" cy="360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5967" name="Oval 5966">
                    <a:extLst>
                      <a:ext uri="{FF2B5EF4-FFF2-40B4-BE49-F238E27FC236}">
                        <a16:creationId xmlns:a16="http://schemas.microsoft.com/office/drawing/2014/main" id="{B09D5955-CC5B-DAF4-DA45-CF4A20F9D551}"/>
                      </a:ext>
                    </a:extLst>
                  </p:cNvPr>
                  <p:cNvSpPr>
                    <a:spLocks noChangeAspect="1"/>
                  </p:cNvSpPr>
                  <p:nvPr/>
                </p:nvSpPr>
                <p:spPr>
                  <a:xfrm rot="12848168">
                    <a:off x="4243528" y="2998762"/>
                    <a:ext cx="36000" cy="360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5968" name="Oval 5967">
                    <a:extLst>
                      <a:ext uri="{FF2B5EF4-FFF2-40B4-BE49-F238E27FC236}">
                        <a16:creationId xmlns:a16="http://schemas.microsoft.com/office/drawing/2014/main" id="{1C16F483-F325-55FC-FBFB-8D3F77DD8FBB}"/>
                      </a:ext>
                    </a:extLst>
                  </p:cNvPr>
                  <p:cNvSpPr>
                    <a:spLocks noChangeAspect="1"/>
                  </p:cNvSpPr>
                  <p:nvPr/>
                </p:nvSpPr>
                <p:spPr>
                  <a:xfrm rot="12848168">
                    <a:off x="4337333" y="2959038"/>
                    <a:ext cx="36000" cy="360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5969" name="Oval 5968">
                    <a:extLst>
                      <a:ext uri="{FF2B5EF4-FFF2-40B4-BE49-F238E27FC236}">
                        <a16:creationId xmlns:a16="http://schemas.microsoft.com/office/drawing/2014/main" id="{6BB56C79-B95E-E3DC-0C25-CF24F2783E2D}"/>
                      </a:ext>
                    </a:extLst>
                  </p:cNvPr>
                  <p:cNvSpPr>
                    <a:spLocks noChangeAspect="1"/>
                  </p:cNvSpPr>
                  <p:nvPr/>
                </p:nvSpPr>
                <p:spPr>
                  <a:xfrm rot="12848168">
                    <a:off x="4264068" y="2881170"/>
                    <a:ext cx="36000" cy="360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5970" name="Oval 5969">
                    <a:extLst>
                      <a:ext uri="{FF2B5EF4-FFF2-40B4-BE49-F238E27FC236}">
                        <a16:creationId xmlns:a16="http://schemas.microsoft.com/office/drawing/2014/main" id="{B583ED5C-A8C4-6614-5F71-80C64C0E7979}"/>
                      </a:ext>
                    </a:extLst>
                  </p:cNvPr>
                  <p:cNvSpPr>
                    <a:spLocks noChangeAspect="1"/>
                  </p:cNvSpPr>
                  <p:nvPr/>
                </p:nvSpPr>
                <p:spPr>
                  <a:xfrm rot="12848168">
                    <a:off x="4376530" y="2911025"/>
                    <a:ext cx="54000" cy="540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5971" name="Oval 5970">
                    <a:extLst>
                      <a:ext uri="{FF2B5EF4-FFF2-40B4-BE49-F238E27FC236}">
                        <a16:creationId xmlns:a16="http://schemas.microsoft.com/office/drawing/2014/main" id="{17FE1E83-C73B-D2A6-96ED-F31DF6BC24AF}"/>
                      </a:ext>
                    </a:extLst>
                  </p:cNvPr>
                  <p:cNvSpPr>
                    <a:spLocks noChangeAspect="1"/>
                  </p:cNvSpPr>
                  <p:nvPr/>
                </p:nvSpPr>
                <p:spPr>
                  <a:xfrm rot="12848168">
                    <a:off x="4160156" y="2914789"/>
                    <a:ext cx="54000" cy="540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5972" name="Oval 5971">
                    <a:extLst>
                      <a:ext uri="{FF2B5EF4-FFF2-40B4-BE49-F238E27FC236}">
                        <a16:creationId xmlns:a16="http://schemas.microsoft.com/office/drawing/2014/main" id="{728D9487-2034-FF75-E09B-2F11591CDB4C}"/>
                      </a:ext>
                    </a:extLst>
                  </p:cNvPr>
                  <p:cNvSpPr>
                    <a:spLocks noChangeAspect="1"/>
                  </p:cNvSpPr>
                  <p:nvPr/>
                </p:nvSpPr>
                <p:spPr>
                  <a:xfrm rot="12848168">
                    <a:off x="4323715" y="3016548"/>
                    <a:ext cx="57600" cy="576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5973" name="Oval 5972">
                    <a:extLst>
                      <a:ext uri="{FF2B5EF4-FFF2-40B4-BE49-F238E27FC236}">
                        <a16:creationId xmlns:a16="http://schemas.microsoft.com/office/drawing/2014/main" id="{7616DC98-FE64-6EB0-3B33-FBF283CB16BB}"/>
                      </a:ext>
                    </a:extLst>
                  </p:cNvPr>
                  <p:cNvSpPr>
                    <a:spLocks noChangeAspect="1"/>
                  </p:cNvSpPr>
                  <p:nvPr/>
                </p:nvSpPr>
                <p:spPr>
                  <a:xfrm rot="12848168">
                    <a:off x="4279541" y="3073025"/>
                    <a:ext cx="36000" cy="360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5974" name="Oval 5973">
                    <a:extLst>
                      <a:ext uri="{FF2B5EF4-FFF2-40B4-BE49-F238E27FC236}">
                        <a16:creationId xmlns:a16="http://schemas.microsoft.com/office/drawing/2014/main" id="{EACD7716-3F47-BD1D-F77F-75F63A765672}"/>
                      </a:ext>
                    </a:extLst>
                  </p:cNvPr>
                  <p:cNvSpPr>
                    <a:spLocks noChangeAspect="1"/>
                  </p:cNvSpPr>
                  <p:nvPr/>
                </p:nvSpPr>
                <p:spPr>
                  <a:xfrm rot="12848168">
                    <a:off x="4135557" y="3052258"/>
                    <a:ext cx="43200" cy="4320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grpSp>
          </p:grpSp>
          <p:grpSp>
            <p:nvGrpSpPr>
              <p:cNvPr id="42" name="Group 41">
                <a:extLst>
                  <a:ext uri="{FF2B5EF4-FFF2-40B4-BE49-F238E27FC236}">
                    <a16:creationId xmlns:a16="http://schemas.microsoft.com/office/drawing/2014/main" id="{56657588-72B2-EBB9-3935-C586B6D74567}"/>
                  </a:ext>
                </a:extLst>
              </p:cNvPr>
              <p:cNvGrpSpPr/>
              <p:nvPr/>
            </p:nvGrpSpPr>
            <p:grpSpPr>
              <a:xfrm>
                <a:off x="4219056" y="3899764"/>
                <a:ext cx="790281" cy="435110"/>
                <a:chOff x="4210436" y="4181970"/>
                <a:chExt cx="790281" cy="435110"/>
              </a:xfrm>
            </p:grpSpPr>
            <p:sp>
              <p:nvSpPr>
                <p:cNvPr id="5962" name="TextBox 5961">
                  <a:extLst>
                    <a:ext uri="{FF2B5EF4-FFF2-40B4-BE49-F238E27FC236}">
                      <a16:creationId xmlns:a16="http://schemas.microsoft.com/office/drawing/2014/main" id="{A95B6E65-F15E-6407-3F02-948A1E1AEE2B}"/>
                    </a:ext>
                  </a:extLst>
                </p:cNvPr>
                <p:cNvSpPr txBox="1"/>
                <p:nvPr/>
              </p:nvSpPr>
              <p:spPr>
                <a:xfrm>
                  <a:off x="4210436" y="4432414"/>
                  <a:ext cx="790281" cy="184666"/>
                </a:xfrm>
                <a:prstGeom prst="rect">
                  <a:avLst/>
                </a:prstGeom>
                <a:noFill/>
              </p:spPr>
              <p:txBody>
                <a:bodyPr wrap="none" lIns="0" tIns="0" rIns="0" bIns="0" rtlCol="0">
                  <a:spAutoFit/>
                </a:bodyPr>
                <a:lstStyle/>
                <a:p>
                  <a:pPr defTabSz="914377">
                    <a:defRPr/>
                  </a:pPr>
                  <a:r>
                    <a:rPr lang="en-US" sz="1200" b="1" kern="0">
                      <a:solidFill>
                        <a:srgbClr val="000000"/>
                      </a:solidFill>
                      <a:latin typeface="Arial" panose="020B0604020202020204"/>
                      <a:cs typeface="Arial" panose="020B0604020202020204" pitchFamily="34" charset="0"/>
                    </a:rPr>
                    <a:t>Eosinophil</a:t>
                  </a:r>
                </a:p>
              </p:txBody>
            </p:sp>
            <p:pic>
              <p:nvPicPr>
                <p:cNvPr id="5963" name="Picture 5962">
                  <a:extLst>
                    <a:ext uri="{FF2B5EF4-FFF2-40B4-BE49-F238E27FC236}">
                      <a16:creationId xmlns:a16="http://schemas.microsoft.com/office/drawing/2014/main" id="{A90F21DE-05C7-A7F6-A1AD-BE3427E665FA}"/>
                    </a:ext>
                  </a:extLst>
                </p:cNvPr>
                <p:cNvPicPr preferRelativeResize="0">
                  <a:picLocks/>
                </p:cNvPicPr>
                <p:nvPr/>
              </p:nvPicPr>
              <p:blipFill>
                <a:blip r:embed="rId4">
                  <a:duotone>
                    <a:srgbClr val="3C1053">
                      <a:shade val="45000"/>
                      <a:satMod val="135000"/>
                    </a:srgbClr>
                    <a:prstClr val="white"/>
                  </a:duotone>
                </a:blip>
                <a:stretch>
                  <a:fillRect/>
                </a:stretch>
              </p:blipFill>
              <p:spPr>
                <a:xfrm rot="2671024">
                  <a:off x="4488983" y="4181970"/>
                  <a:ext cx="252000" cy="252121"/>
                </a:xfrm>
                <a:prstGeom prst="rect">
                  <a:avLst/>
                </a:prstGeom>
                <a:ln w="38100">
                  <a:noFill/>
                </a:ln>
              </p:spPr>
            </p:pic>
          </p:grpSp>
          <p:grpSp>
            <p:nvGrpSpPr>
              <p:cNvPr id="44" name="Group 43">
                <a:extLst>
                  <a:ext uri="{FF2B5EF4-FFF2-40B4-BE49-F238E27FC236}">
                    <a16:creationId xmlns:a16="http://schemas.microsoft.com/office/drawing/2014/main" id="{6707FB5C-70FA-0AAB-9659-7510D10D1614}"/>
                  </a:ext>
                </a:extLst>
              </p:cNvPr>
              <p:cNvGrpSpPr/>
              <p:nvPr/>
            </p:nvGrpSpPr>
            <p:grpSpPr>
              <a:xfrm>
                <a:off x="3593445" y="3894134"/>
                <a:ext cx="427139" cy="440730"/>
                <a:chOff x="3612495" y="4176340"/>
                <a:chExt cx="427139" cy="440730"/>
              </a:xfrm>
            </p:grpSpPr>
            <p:grpSp>
              <p:nvGrpSpPr>
                <p:cNvPr id="5952" name="Group 5951">
                  <a:extLst>
                    <a:ext uri="{FF2B5EF4-FFF2-40B4-BE49-F238E27FC236}">
                      <a16:creationId xmlns:a16="http://schemas.microsoft.com/office/drawing/2014/main" id="{3117AD69-56D6-870A-BF03-103A7BB6BB57}"/>
                    </a:ext>
                  </a:extLst>
                </p:cNvPr>
                <p:cNvGrpSpPr/>
                <p:nvPr/>
              </p:nvGrpSpPr>
              <p:grpSpPr>
                <a:xfrm rot="18066954">
                  <a:off x="3718217" y="4208357"/>
                  <a:ext cx="291889" cy="227855"/>
                  <a:chOff x="4146069" y="2881170"/>
                  <a:chExt cx="341114" cy="227855"/>
                </a:xfrm>
              </p:grpSpPr>
              <p:sp>
                <p:nvSpPr>
                  <p:cNvPr id="5954" name="Oval 5953">
                    <a:extLst>
                      <a:ext uri="{FF2B5EF4-FFF2-40B4-BE49-F238E27FC236}">
                        <a16:creationId xmlns:a16="http://schemas.microsoft.com/office/drawing/2014/main" id="{BCD5EF46-7203-57AB-458D-ADBC8EE88791}"/>
                      </a:ext>
                    </a:extLst>
                  </p:cNvPr>
                  <p:cNvSpPr>
                    <a:spLocks noChangeAspect="1"/>
                  </p:cNvSpPr>
                  <p:nvPr/>
                </p:nvSpPr>
                <p:spPr>
                  <a:xfrm rot="12848168">
                    <a:off x="4451183" y="2974952"/>
                    <a:ext cx="36000" cy="36000"/>
                  </a:xfrm>
                  <a:prstGeom prst="ellipse">
                    <a:avLst/>
                  </a:prstGeom>
                  <a:solidFill>
                    <a:schemeClr val="accent1"/>
                  </a:solidFill>
                  <a:ln>
                    <a:solidFill>
                      <a:schemeClr val="accent1">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5955" name="Oval 5954">
                    <a:extLst>
                      <a:ext uri="{FF2B5EF4-FFF2-40B4-BE49-F238E27FC236}">
                        <a16:creationId xmlns:a16="http://schemas.microsoft.com/office/drawing/2014/main" id="{36EA2B20-25E2-53BB-781F-6334B0D70849}"/>
                      </a:ext>
                    </a:extLst>
                  </p:cNvPr>
                  <p:cNvSpPr>
                    <a:spLocks noChangeAspect="1"/>
                  </p:cNvSpPr>
                  <p:nvPr/>
                </p:nvSpPr>
                <p:spPr>
                  <a:xfrm rot="12848168">
                    <a:off x="4243528" y="2998762"/>
                    <a:ext cx="36000" cy="36000"/>
                  </a:xfrm>
                  <a:prstGeom prst="ellipse">
                    <a:avLst/>
                  </a:prstGeom>
                  <a:solidFill>
                    <a:schemeClr val="accent1"/>
                  </a:solidFill>
                  <a:ln>
                    <a:solidFill>
                      <a:schemeClr val="accent1">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5956" name="Oval 5955">
                    <a:extLst>
                      <a:ext uri="{FF2B5EF4-FFF2-40B4-BE49-F238E27FC236}">
                        <a16:creationId xmlns:a16="http://schemas.microsoft.com/office/drawing/2014/main" id="{0A5F83B7-D842-D5C7-4B54-D94CE86FF6EB}"/>
                      </a:ext>
                    </a:extLst>
                  </p:cNvPr>
                  <p:cNvSpPr>
                    <a:spLocks noChangeAspect="1"/>
                  </p:cNvSpPr>
                  <p:nvPr/>
                </p:nvSpPr>
                <p:spPr>
                  <a:xfrm rot="12848168">
                    <a:off x="4337333" y="2959038"/>
                    <a:ext cx="36000" cy="36000"/>
                  </a:xfrm>
                  <a:prstGeom prst="ellipse">
                    <a:avLst/>
                  </a:prstGeom>
                  <a:solidFill>
                    <a:schemeClr val="accent1"/>
                  </a:solidFill>
                  <a:ln>
                    <a:solidFill>
                      <a:schemeClr val="accent1">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5957" name="Oval 5956">
                    <a:extLst>
                      <a:ext uri="{FF2B5EF4-FFF2-40B4-BE49-F238E27FC236}">
                        <a16:creationId xmlns:a16="http://schemas.microsoft.com/office/drawing/2014/main" id="{B6E09873-6184-33E9-BD6D-08E09B3B925B}"/>
                      </a:ext>
                    </a:extLst>
                  </p:cNvPr>
                  <p:cNvSpPr>
                    <a:spLocks noChangeAspect="1"/>
                  </p:cNvSpPr>
                  <p:nvPr/>
                </p:nvSpPr>
                <p:spPr>
                  <a:xfrm rot="12848168">
                    <a:off x="4264068" y="2881170"/>
                    <a:ext cx="36000" cy="36000"/>
                  </a:xfrm>
                  <a:prstGeom prst="ellipse">
                    <a:avLst/>
                  </a:prstGeom>
                  <a:solidFill>
                    <a:schemeClr val="accent1"/>
                  </a:solidFill>
                  <a:ln>
                    <a:solidFill>
                      <a:schemeClr val="accent1">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5958" name="Oval 5957">
                    <a:extLst>
                      <a:ext uri="{FF2B5EF4-FFF2-40B4-BE49-F238E27FC236}">
                        <a16:creationId xmlns:a16="http://schemas.microsoft.com/office/drawing/2014/main" id="{67A8BE14-10A4-364C-E917-8D59276CB077}"/>
                      </a:ext>
                    </a:extLst>
                  </p:cNvPr>
                  <p:cNvSpPr>
                    <a:spLocks noChangeAspect="1"/>
                  </p:cNvSpPr>
                  <p:nvPr/>
                </p:nvSpPr>
                <p:spPr>
                  <a:xfrm rot="12848168">
                    <a:off x="4376530" y="2911025"/>
                    <a:ext cx="54000" cy="54000"/>
                  </a:xfrm>
                  <a:prstGeom prst="ellipse">
                    <a:avLst/>
                  </a:prstGeom>
                  <a:solidFill>
                    <a:schemeClr val="accent1"/>
                  </a:solidFill>
                  <a:ln>
                    <a:solidFill>
                      <a:schemeClr val="accent1">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5959" name="Oval 5958">
                    <a:extLst>
                      <a:ext uri="{FF2B5EF4-FFF2-40B4-BE49-F238E27FC236}">
                        <a16:creationId xmlns:a16="http://schemas.microsoft.com/office/drawing/2014/main" id="{2EDA68D1-9558-108A-2903-AD48625C6E82}"/>
                      </a:ext>
                    </a:extLst>
                  </p:cNvPr>
                  <p:cNvSpPr>
                    <a:spLocks noChangeAspect="1"/>
                  </p:cNvSpPr>
                  <p:nvPr/>
                </p:nvSpPr>
                <p:spPr>
                  <a:xfrm rot="12848168">
                    <a:off x="4323715" y="3016548"/>
                    <a:ext cx="57600" cy="57600"/>
                  </a:xfrm>
                  <a:prstGeom prst="ellipse">
                    <a:avLst/>
                  </a:prstGeom>
                  <a:solidFill>
                    <a:schemeClr val="accent1"/>
                  </a:solidFill>
                  <a:ln>
                    <a:solidFill>
                      <a:schemeClr val="accent1">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5960" name="Oval 5959">
                    <a:extLst>
                      <a:ext uri="{FF2B5EF4-FFF2-40B4-BE49-F238E27FC236}">
                        <a16:creationId xmlns:a16="http://schemas.microsoft.com/office/drawing/2014/main" id="{C7CF0908-9DCC-2557-80B5-48138DD39A4B}"/>
                      </a:ext>
                    </a:extLst>
                  </p:cNvPr>
                  <p:cNvSpPr>
                    <a:spLocks noChangeAspect="1"/>
                  </p:cNvSpPr>
                  <p:nvPr/>
                </p:nvSpPr>
                <p:spPr>
                  <a:xfrm rot="12848168">
                    <a:off x="4279541" y="3073025"/>
                    <a:ext cx="36000" cy="36000"/>
                  </a:xfrm>
                  <a:prstGeom prst="ellipse">
                    <a:avLst/>
                  </a:prstGeom>
                  <a:solidFill>
                    <a:schemeClr val="accent1"/>
                  </a:solidFill>
                  <a:ln>
                    <a:solidFill>
                      <a:schemeClr val="accent1">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sp>
                <p:nvSpPr>
                  <p:cNvPr id="5961" name="Oval 5960">
                    <a:extLst>
                      <a:ext uri="{FF2B5EF4-FFF2-40B4-BE49-F238E27FC236}">
                        <a16:creationId xmlns:a16="http://schemas.microsoft.com/office/drawing/2014/main" id="{B5D3DB27-27E9-9A7D-AA14-E7624120B53C}"/>
                      </a:ext>
                    </a:extLst>
                  </p:cNvPr>
                  <p:cNvSpPr>
                    <a:spLocks noChangeAspect="1"/>
                  </p:cNvSpPr>
                  <p:nvPr/>
                </p:nvSpPr>
                <p:spPr>
                  <a:xfrm rot="12848168">
                    <a:off x="4146069" y="2894338"/>
                    <a:ext cx="43200" cy="43200"/>
                  </a:xfrm>
                  <a:prstGeom prst="ellipse">
                    <a:avLst/>
                  </a:prstGeom>
                  <a:solidFill>
                    <a:schemeClr val="accent1"/>
                  </a:solidFill>
                  <a:ln>
                    <a:solidFill>
                      <a:schemeClr val="accent1">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defTabSz="914377">
                      <a:defRPr/>
                    </a:pPr>
                    <a:endParaRPr lang="en-GB">
                      <a:solidFill>
                        <a:srgbClr val="FFFFFF"/>
                      </a:solidFill>
                      <a:latin typeface="Arial" panose="020B0604020202020204"/>
                    </a:endParaRPr>
                  </a:p>
                </p:txBody>
              </p:sp>
            </p:grpSp>
            <p:sp>
              <p:nvSpPr>
                <p:cNvPr id="5953" name="TextBox 5952">
                  <a:extLst>
                    <a:ext uri="{FF2B5EF4-FFF2-40B4-BE49-F238E27FC236}">
                      <a16:creationId xmlns:a16="http://schemas.microsoft.com/office/drawing/2014/main" id="{B209FCE8-CC61-E3FD-A48B-97F08734CD0D}"/>
                    </a:ext>
                  </a:extLst>
                </p:cNvPr>
                <p:cNvSpPr txBox="1"/>
                <p:nvPr/>
              </p:nvSpPr>
              <p:spPr>
                <a:xfrm>
                  <a:off x="3612495" y="4432404"/>
                  <a:ext cx="427139" cy="184666"/>
                </a:xfrm>
                <a:prstGeom prst="rect">
                  <a:avLst/>
                </a:prstGeom>
                <a:noFill/>
              </p:spPr>
              <p:txBody>
                <a:bodyPr wrap="square" lIns="0" tIns="0" rIns="0" bIns="0" rtlCol="0">
                  <a:spAutoFit/>
                </a:bodyPr>
                <a:lstStyle/>
                <a:p>
                  <a:pPr algn="ctr" defTabSz="914377">
                    <a:defRPr/>
                  </a:pPr>
                  <a:r>
                    <a:rPr lang="en-US" sz="1200" b="1" kern="0">
                      <a:ln w="3175">
                        <a:noFill/>
                      </a:ln>
                      <a:solidFill>
                        <a:srgbClr val="000000"/>
                      </a:solidFill>
                      <a:latin typeface="Arial" panose="020B0604020202020204"/>
                      <a:cs typeface="Arial" panose="020B0604020202020204" pitchFamily="34" charset="0"/>
                    </a:rPr>
                    <a:t>IL-5</a:t>
                  </a:r>
                </a:p>
              </p:txBody>
            </p:sp>
          </p:grpSp>
          <p:grpSp>
            <p:nvGrpSpPr>
              <p:cNvPr id="45" name="Group 44">
                <a:extLst>
                  <a:ext uri="{FF2B5EF4-FFF2-40B4-BE49-F238E27FC236}">
                    <a16:creationId xmlns:a16="http://schemas.microsoft.com/office/drawing/2014/main" id="{46B1A1FD-2EDB-C1CA-159D-A18379D89DFA}"/>
                  </a:ext>
                </a:extLst>
              </p:cNvPr>
              <p:cNvGrpSpPr/>
              <p:nvPr/>
            </p:nvGrpSpPr>
            <p:grpSpPr>
              <a:xfrm>
                <a:off x="7911075" y="3812185"/>
                <a:ext cx="649217" cy="522679"/>
                <a:chOff x="7930125" y="4094391"/>
                <a:chExt cx="649217" cy="522679"/>
              </a:xfrm>
            </p:grpSpPr>
            <p:sp>
              <p:nvSpPr>
                <p:cNvPr id="50" name="TextBox 49">
                  <a:extLst>
                    <a:ext uri="{FF2B5EF4-FFF2-40B4-BE49-F238E27FC236}">
                      <a16:creationId xmlns:a16="http://schemas.microsoft.com/office/drawing/2014/main" id="{AEF0AA32-799D-86EB-AC92-11039134723C}"/>
                    </a:ext>
                  </a:extLst>
                </p:cNvPr>
                <p:cNvSpPr txBox="1"/>
                <p:nvPr/>
              </p:nvSpPr>
              <p:spPr>
                <a:xfrm>
                  <a:off x="7930125" y="4432404"/>
                  <a:ext cx="649217" cy="184666"/>
                </a:xfrm>
                <a:prstGeom prst="rect">
                  <a:avLst/>
                </a:prstGeom>
                <a:noFill/>
              </p:spPr>
              <p:txBody>
                <a:bodyPr wrap="none" lIns="0" tIns="0" rIns="0" bIns="0" rtlCol="0" anchor="ctr">
                  <a:spAutoFit/>
                </a:bodyPr>
                <a:lstStyle/>
                <a:p>
                  <a:pPr algn="ctr" defTabSz="914377">
                    <a:defRPr/>
                  </a:pPr>
                  <a:r>
                    <a:rPr lang="en-US" sz="1200" b="1" kern="0">
                      <a:solidFill>
                        <a:srgbClr val="000000"/>
                      </a:solidFill>
                      <a:latin typeface="Arial" panose="020B0604020202020204"/>
                      <a:cs typeface="Arial" panose="020B0604020202020204" pitchFamily="34" charset="0"/>
                    </a:rPr>
                    <a:t>Mast cell</a:t>
                  </a:r>
                </a:p>
              </p:txBody>
            </p:sp>
            <p:grpSp>
              <p:nvGrpSpPr>
                <p:cNvPr id="51" name="Group 50">
                  <a:extLst>
                    <a:ext uri="{FF2B5EF4-FFF2-40B4-BE49-F238E27FC236}">
                      <a16:creationId xmlns:a16="http://schemas.microsoft.com/office/drawing/2014/main" id="{1BE2BDA5-4ED8-71B7-4012-0A6FEBD56A5D}"/>
                    </a:ext>
                  </a:extLst>
                </p:cNvPr>
                <p:cNvGrpSpPr/>
                <p:nvPr/>
              </p:nvGrpSpPr>
              <p:grpSpPr>
                <a:xfrm rot="12570214">
                  <a:off x="8162365" y="4094391"/>
                  <a:ext cx="359999" cy="360171"/>
                  <a:chOff x="3988587" y="3795969"/>
                  <a:chExt cx="735917" cy="751269"/>
                </a:xfrm>
              </p:grpSpPr>
              <p:grpSp>
                <p:nvGrpSpPr>
                  <p:cNvPr id="52" name="Group 51">
                    <a:extLst>
                      <a:ext uri="{FF2B5EF4-FFF2-40B4-BE49-F238E27FC236}">
                        <a16:creationId xmlns:a16="http://schemas.microsoft.com/office/drawing/2014/main" id="{6B00680B-1971-0992-7382-8861086FD47A}"/>
                      </a:ext>
                    </a:extLst>
                  </p:cNvPr>
                  <p:cNvGrpSpPr/>
                  <p:nvPr/>
                </p:nvGrpSpPr>
                <p:grpSpPr>
                  <a:xfrm rot="1752872">
                    <a:off x="4085701" y="4125223"/>
                    <a:ext cx="151613" cy="206537"/>
                    <a:chOff x="5182786" y="3343327"/>
                    <a:chExt cx="131816" cy="181872"/>
                  </a:xfrm>
                </p:grpSpPr>
                <p:sp>
                  <p:nvSpPr>
                    <p:cNvPr id="3114" name="Freeform: Shape 1809">
                      <a:extLst>
                        <a:ext uri="{FF2B5EF4-FFF2-40B4-BE49-F238E27FC236}">
                          <a16:creationId xmlns:a16="http://schemas.microsoft.com/office/drawing/2014/main" id="{69499CB0-07F7-198F-8B92-4A5125E2CF08}"/>
                        </a:ext>
                      </a:extLst>
                    </p:cNvPr>
                    <p:cNvSpPr/>
                    <p:nvPr/>
                  </p:nvSpPr>
                  <p:spPr>
                    <a:xfrm rot="11697231">
                      <a:off x="5182786" y="3439051"/>
                      <a:ext cx="72164" cy="72136"/>
                    </a:xfrm>
                    <a:custGeom>
                      <a:avLst/>
                      <a:gdLst>
                        <a:gd name="connsiteX0" fmla="*/ 12524 w 72164"/>
                        <a:gd name="connsiteY0" fmla="*/ 72137 h 72136"/>
                        <a:gd name="connsiteX1" fmla="*/ 3674 w 72164"/>
                        <a:gd name="connsiteY1" fmla="*/ 68463 h 72136"/>
                        <a:gd name="connsiteX2" fmla="*/ 3674 w 72164"/>
                        <a:gd name="connsiteY2" fmla="*/ 50763 h 72136"/>
                        <a:gd name="connsiteX3" fmla="*/ 50791 w 72164"/>
                        <a:gd name="connsiteY3" fmla="*/ 3674 h 72136"/>
                        <a:gd name="connsiteX4" fmla="*/ 68491 w 72164"/>
                        <a:gd name="connsiteY4" fmla="*/ 3674 h 72136"/>
                        <a:gd name="connsiteX5" fmla="*/ 68491 w 72164"/>
                        <a:gd name="connsiteY5" fmla="*/ 21374 h 72136"/>
                        <a:gd name="connsiteX6" fmla="*/ 21402 w 72164"/>
                        <a:gd name="connsiteY6" fmla="*/ 68463 h 72136"/>
                        <a:gd name="connsiteX7" fmla="*/ 12552 w 72164"/>
                        <a:gd name="connsiteY7" fmla="*/ 72137 h 7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64" h="72136">
                          <a:moveTo>
                            <a:pt x="12524" y="72137"/>
                          </a:moveTo>
                          <a:cubicBezTo>
                            <a:pt x="9323" y="72137"/>
                            <a:pt x="6123" y="70912"/>
                            <a:pt x="3674" y="68463"/>
                          </a:cubicBezTo>
                          <a:cubicBezTo>
                            <a:pt x="-1225" y="63565"/>
                            <a:pt x="-1225" y="55633"/>
                            <a:pt x="3674" y="50763"/>
                          </a:cubicBezTo>
                          <a:lnTo>
                            <a:pt x="50791" y="3674"/>
                          </a:lnTo>
                          <a:cubicBezTo>
                            <a:pt x="55689" y="-1225"/>
                            <a:pt x="63620" y="-1225"/>
                            <a:pt x="68491" y="3674"/>
                          </a:cubicBezTo>
                          <a:cubicBezTo>
                            <a:pt x="73389" y="8572"/>
                            <a:pt x="73389" y="16503"/>
                            <a:pt x="68491" y="21374"/>
                          </a:cubicBezTo>
                          <a:lnTo>
                            <a:pt x="21402" y="68463"/>
                          </a:lnTo>
                          <a:cubicBezTo>
                            <a:pt x="18953" y="70912"/>
                            <a:pt x="15752" y="72137"/>
                            <a:pt x="12552" y="72137"/>
                          </a:cubicBezTo>
                          <a:close/>
                        </a:path>
                      </a:pathLst>
                    </a:custGeom>
                    <a:solidFill>
                      <a:srgbClr val="F0AB00">
                        <a:lumMod val="60000"/>
                        <a:lumOff val="40000"/>
                      </a:srgbClr>
                    </a:solidFill>
                    <a:ln w="0" cap="flat">
                      <a:noFill/>
                      <a:prstDash val="solid"/>
                      <a:miter/>
                    </a:ln>
                  </p:spPr>
                  <p:txBody>
                    <a:bodyPr rtlCol="0" anchor="ctr"/>
                    <a:lstStyle/>
                    <a:p>
                      <a:pPr defTabSz="914377">
                        <a:defRPr/>
                      </a:pPr>
                      <a:endParaRPr lang="en-US" kern="0">
                        <a:solidFill>
                          <a:srgbClr val="3F4444"/>
                        </a:solidFill>
                        <a:latin typeface="Arial" panose="020B0604020202020204"/>
                      </a:endParaRPr>
                    </a:p>
                  </p:txBody>
                </p:sp>
                <p:sp>
                  <p:nvSpPr>
                    <p:cNvPr id="3115" name="Freeform: Shape 1810">
                      <a:extLst>
                        <a:ext uri="{FF2B5EF4-FFF2-40B4-BE49-F238E27FC236}">
                          <a16:creationId xmlns:a16="http://schemas.microsoft.com/office/drawing/2014/main" id="{613D437E-3320-C84B-8991-A0A1D9584F7C}"/>
                        </a:ext>
                      </a:extLst>
                    </p:cNvPr>
                    <p:cNvSpPr/>
                    <p:nvPr/>
                  </p:nvSpPr>
                  <p:spPr>
                    <a:xfrm rot="11697231">
                      <a:off x="5242466" y="3343327"/>
                      <a:ext cx="72136" cy="181872"/>
                    </a:xfrm>
                    <a:custGeom>
                      <a:avLst/>
                      <a:gdLst>
                        <a:gd name="connsiteX0" fmla="*/ 59613 w 72136"/>
                        <a:gd name="connsiteY0" fmla="*/ 181872 h 181872"/>
                        <a:gd name="connsiteX1" fmla="*/ 47089 w 72136"/>
                        <a:gd name="connsiteY1" fmla="*/ 169348 h 181872"/>
                        <a:gd name="connsiteX2" fmla="*/ 47089 w 72136"/>
                        <a:gd name="connsiteY2" fmla="*/ 64817 h 181872"/>
                        <a:gd name="connsiteX3" fmla="*/ 3674 w 72136"/>
                        <a:gd name="connsiteY3" fmla="*/ 21374 h 181872"/>
                        <a:gd name="connsiteX4" fmla="*/ 3674 w 72136"/>
                        <a:gd name="connsiteY4" fmla="*/ 3674 h 181872"/>
                        <a:gd name="connsiteX5" fmla="*/ 21374 w 72136"/>
                        <a:gd name="connsiteY5" fmla="*/ 3674 h 181872"/>
                        <a:gd name="connsiteX6" fmla="*/ 72137 w 72136"/>
                        <a:gd name="connsiteY6" fmla="*/ 54436 h 181872"/>
                        <a:gd name="connsiteX7" fmla="*/ 72137 w 72136"/>
                        <a:gd name="connsiteY7" fmla="*/ 169348 h 181872"/>
                        <a:gd name="connsiteX8" fmla="*/ 59613 w 72136"/>
                        <a:gd name="connsiteY8" fmla="*/ 181872 h 18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36" h="181872">
                          <a:moveTo>
                            <a:pt x="59613" y="181872"/>
                          </a:moveTo>
                          <a:cubicBezTo>
                            <a:pt x="52683" y="181872"/>
                            <a:pt x="47089" y="176278"/>
                            <a:pt x="47089" y="169348"/>
                          </a:cubicBezTo>
                          <a:lnTo>
                            <a:pt x="47089" y="64817"/>
                          </a:lnTo>
                          <a:lnTo>
                            <a:pt x="3674" y="21374"/>
                          </a:lnTo>
                          <a:cubicBezTo>
                            <a:pt x="-1225" y="16476"/>
                            <a:pt x="-1225" y="8572"/>
                            <a:pt x="3674" y="3674"/>
                          </a:cubicBezTo>
                          <a:cubicBezTo>
                            <a:pt x="8544" y="-1225"/>
                            <a:pt x="16503" y="-1225"/>
                            <a:pt x="21374" y="3674"/>
                          </a:cubicBezTo>
                          <a:lnTo>
                            <a:pt x="72137" y="54436"/>
                          </a:lnTo>
                          <a:lnTo>
                            <a:pt x="72137" y="169348"/>
                          </a:lnTo>
                          <a:cubicBezTo>
                            <a:pt x="72137" y="176278"/>
                            <a:pt x="66543" y="181872"/>
                            <a:pt x="59613" y="181872"/>
                          </a:cubicBezTo>
                          <a:close/>
                        </a:path>
                      </a:pathLst>
                    </a:custGeom>
                    <a:solidFill>
                      <a:srgbClr val="F0AB00"/>
                    </a:solidFill>
                    <a:ln w="0" cap="flat">
                      <a:noFill/>
                      <a:prstDash val="solid"/>
                      <a:miter/>
                    </a:ln>
                  </p:spPr>
                  <p:txBody>
                    <a:bodyPr rtlCol="0" anchor="ctr"/>
                    <a:lstStyle/>
                    <a:p>
                      <a:pPr defTabSz="914377">
                        <a:defRPr/>
                      </a:pPr>
                      <a:endParaRPr lang="en-US" kern="0">
                        <a:solidFill>
                          <a:srgbClr val="3F4444"/>
                        </a:solidFill>
                        <a:latin typeface="Arial" panose="020B0604020202020204"/>
                      </a:endParaRPr>
                    </a:p>
                  </p:txBody>
                </p:sp>
              </p:grpSp>
              <p:pic>
                <p:nvPicPr>
                  <p:cNvPr id="53" name="Graphic 52">
                    <a:extLst>
                      <a:ext uri="{FF2B5EF4-FFF2-40B4-BE49-F238E27FC236}">
                        <a16:creationId xmlns:a16="http://schemas.microsoft.com/office/drawing/2014/main" id="{34684EA5-F84C-BE69-0CFD-76A67D187B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402925">
                    <a:off x="4201544" y="4003757"/>
                    <a:ext cx="150447" cy="227555"/>
                  </a:xfrm>
                  <a:prstGeom prst="rect">
                    <a:avLst/>
                  </a:prstGeom>
                </p:spPr>
              </p:pic>
              <p:pic>
                <p:nvPicPr>
                  <p:cNvPr id="54" name="Graphic 53">
                    <a:extLst>
                      <a:ext uri="{FF2B5EF4-FFF2-40B4-BE49-F238E27FC236}">
                        <a16:creationId xmlns:a16="http://schemas.microsoft.com/office/drawing/2014/main" id="{C3BB272F-012D-85DF-2307-A54CB626CA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402925">
                    <a:off x="4354814" y="4152237"/>
                    <a:ext cx="150447" cy="227555"/>
                  </a:xfrm>
                  <a:prstGeom prst="rect">
                    <a:avLst/>
                  </a:prstGeom>
                </p:spPr>
              </p:pic>
              <p:sp>
                <p:nvSpPr>
                  <p:cNvPr id="55" name="Oval 54">
                    <a:extLst>
                      <a:ext uri="{FF2B5EF4-FFF2-40B4-BE49-F238E27FC236}">
                        <a16:creationId xmlns:a16="http://schemas.microsoft.com/office/drawing/2014/main" id="{ADE3F512-1BA5-5198-CDE7-3FAA55F2D794}"/>
                      </a:ext>
                    </a:extLst>
                  </p:cNvPr>
                  <p:cNvSpPr/>
                  <p:nvPr/>
                </p:nvSpPr>
                <p:spPr>
                  <a:xfrm rot="1752872">
                    <a:off x="3988587" y="4231384"/>
                    <a:ext cx="41406" cy="40882"/>
                  </a:xfrm>
                  <a:prstGeom prst="ellipse">
                    <a:avLst/>
                  </a:prstGeom>
                  <a:solidFill>
                    <a:srgbClr val="F0AB00"/>
                  </a:solidFill>
                  <a:ln w="1270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56" name="Oval 55">
                    <a:extLst>
                      <a:ext uri="{FF2B5EF4-FFF2-40B4-BE49-F238E27FC236}">
                        <a16:creationId xmlns:a16="http://schemas.microsoft.com/office/drawing/2014/main" id="{8DB88B4D-954E-723F-4CE1-C8552B90795A}"/>
                      </a:ext>
                    </a:extLst>
                  </p:cNvPr>
                  <p:cNvSpPr/>
                  <p:nvPr/>
                </p:nvSpPr>
                <p:spPr>
                  <a:xfrm rot="1752872">
                    <a:off x="4102679" y="4358243"/>
                    <a:ext cx="41406" cy="40882"/>
                  </a:xfrm>
                  <a:prstGeom prst="ellipse">
                    <a:avLst/>
                  </a:prstGeom>
                  <a:solidFill>
                    <a:srgbClr val="F0AB00"/>
                  </a:solidFill>
                  <a:ln w="1270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57" name="Oval 56">
                    <a:extLst>
                      <a:ext uri="{FF2B5EF4-FFF2-40B4-BE49-F238E27FC236}">
                        <a16:creationId xmlns:a16="http://schemas.microsoft.com/office/drawing/2014/main" id="{E375E65F-A114-AF7B-8DCB-651A787A3A25}"/>
                      </a:ext>
                    </a:extLst>
                  </p:cNvPr>
                  <p:cNvSpPr/>
                  <p:nvPr/>
                </p:nvSpPr>
                <p:spPr>
                  <a:xfrm rot="1752872">
                    <a:off x="4147903" y="4393025"/>
                    <a:ext cx="41406" cy="40882"/>
                  </a:xfrm>
                  <a:prstGeom prst="ellipse">
                    <a:avLst/>
                  </a:prstGeom>
                  <a:solidFill>
                    <a:srgbClr val="F0AB00"/>
                  </a:solidFill>
                  <a:ln w="1270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58" name="Oval 57">
                    <a:extLst>
                      <a:ext uri="{FF2B5EF4-FFF2-40B4-BE49-F238E27FC236}">
                        <a16:creationId xmlns:a16="http://schemas.microsoft.com/office/drawing/2014/main" id="{4A5A74C4-D3E7-4CF7-CC7C-8EF651F511B2}"/>
                      </a:ext>
                    </a:extLst>
                  </p:cNvPr>
                  <p:cNvSpPr/>
                  <p:nvPr/>
                </p:nvSpPr>
                <p:spPr>
                  <a:xfrm rot="1752872">
                    <a:off x="4261872" y="4506356"/>
                    <a:ext cx="41406" cy="40882"/>
                  </a:xfrm>
                  <a:prstGeom prst="ellipse">
                    <a:avLst/>
                  </a:prstGeom>
                  <a:solidFill>
                    <a:srgbClr val="F0AB00"/>
                  </a:solidFill>
                  <a:ln w="1270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nvGrpSpPr>
                  <p:cNvPr id="59" name="Group 58">
                    <a:extLst>
                      <a:ext uri="{FF2B5EF4-FFF2-40B4-BE49-F238E27FC236}">
                        <a16:creationId xmlns:a16="http://schemas.microsoft.com/office/drawing/2014/main" id="{2904D232-12F4-19DE-E2CE-51D5F9C045C5}"/>
                      </a:ext>
                    </a:extLst>
                  </p:cNvPr>
                  <p:cNvGrpSpPr/>
                  <p:nvPr/>
                </p:nvGrpSpPr>
                <p:grpSpPr>
                  <a:xfrm rot="1752872">
                    <a:off x="4234780" y="4275699"/>
                    <a:ext cx="151613" cy="206537"/>
                    <a:chOff x="5182786" y="3343327"/>
                    <a:chExt cx="131816" cy="181872"/>
                  </a:xfrm>
                </p:grpSpPr>
                <p:sp>
                  <p:nvSpPr>
                    <p:cNvPr id="3112" name="Freeform: Shape 1807">
                      <a:extLst>
                        <a:ext uri="{FF2B5EF4-FFF2-40B4-BE49-F238E27FC236}">
                          <a16:creationId xmlns:a16="http://schemas.microsoft.com/office/drawing/2014/main" id="{CBAA6812-5799-FC54-5E11-EF28D2180FD5}"/>
                        </a:ext>
                      </a:extLst>
                    </p:cNvPr>
                    <p:cNvSpPr/>
                    <p:nvPr/>
                  </p:nvSpPr>
                  <p:spPr>
                    <a:xfrm rot="11697231">
                      <a:off x="5182786" y="3439051"/>
                      <a:ext cx="72164" cy="72136"/>
                    </a:xfrm>
                    <a:custGeom>
                      <a:avLst/>
                      <a:gdLst>
                        <a:gd name="connsiteX0" fmla="*/ 12524 w 72164"/>
                        <a:gd name="connsiteY0" fmla="*/ 72137 h 72136"/>
                        <a:gd name="connsiteX1" fmla="*/ 3674 w 72164"/>
                        <a:gd name="connsiteY1" fmla="*/ 68463 h 72136"/>
                        <a:gd name="connsiteX2" fmla="*/ 3674 w 72164"/>
                        <a:gd name="connsiteY2" fmla="*/ 50763 h 72136"/>
                        <a:gd name="connsiteX3" fmla="*/ 50791 w 72164"/>
                        <a:gd name="connsiteY3" fmla="*/ 3674 h 72136"/>
                        <a:gd name="connsiteX4" fmla="*/ 68491 w 72164"/>
                        <a:gd name="connsiteY4" fmla="*/ 3674 h 72136"/>
                        <a:gd name="connsiteX5" fmla="*/ 68491 w 72164"/>
                        <a:gd name="connsiteY5" fmla="*/ 21374 h 72136"/>
                        <a:gd name="connsiteX6" fmla="*/ 21402 w 72164"/>
                        <a:gd name="connsiteY6" fmla="*/ 68463 h 72136"/>
                        <a:gd name="connsiteX7" fmla="*/ 12552 w 72164"/>
                        <a:gd name="connsiteY7" fmla="*/ 72137 h 7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64" h="72136">
                          <a:moveTo>
                            <a:pt x="12524" y="72137"/>
                          </a:moveTo>
                          <a:cubicBezTo>
                            <a:pt x="9323" y="72137"/>
                            <a:pt x="6123" y="70912"/>
                            <a:pt x="3674" y="68463"/>
                          </a:cubicBezTo>
                          <a:cubicBezTo>
                            <a:pt x="-1225" y="63565"/>
                            <a:pt x="-1225" y="55633"/>
                            <a:pt x="3674" y="50763"/>
                          </a:cubicBezTo>
                          <a:lnTo>
                            <a:pt x="50791" y="3674"/>
                          </a:lnTo>
                          <a:cubicBezTo>
                            <a:pt x="55689" y="-1225"/>
                            <a:pt x="63620" y="-1225"/>
                            <a:pt x="68491" y="3674"/>
                          </a:cubicBezTo>
                          <a:cubicBezTo>
                            <a:pt x="73389" y="8572"/>
                            <a:pt x="73389" y="16503"/>
                            <a:pt x="68491" y="21374"/>
                          </a:cubicBezTo>
                          <a:lnTo>
                            <a:pt x="21402" y="68463"/>
                          </a:lnTo>
                          <a:cubicBezTo>
                            <a:pt x="18953" y="70912"/>
                            <a:pt x="15752" y="72137"/>
                            <a:pt x="12552" y="72137"/>
                          </a:cubicBezTo>
                          <a:close/>
                        </a:path>
                      </a:pathLst>
                    </a:custGeom>
                    <a:solidFill>
                      <a:srgbClr val="F0AB00">
                        <a:lumMod val="60000"/>
                        <a:lumOff val="40000"/>
                      </a:srgbClr>
                    </a:solidFill>
                    <a:ln w="0" cap="flat">
                      <a:noFill/>
                      <a:prstDash val="solid"/>
                      <a:miter/>
                    </a:ln>
                  </p:spPr>
                  <p:txBody>
                    <a:bodyPr rtlCol="0" anchor="ctr"/>
                    <a:lstStyle/>
                    <a:p>
                      <a:pPr defTabSz="914377">
                        <a:defRPr/>
                      </a:pPr>
                      <a:endParaRPr lang="en-US" kern="0">
                        <a:solidFill>
                          <a:srgbClr val="3F4444"/>
                        </a:solidFill>
                        <a:latin typeface="Arial" panose="020B0604020202020204"/>
                      </a:endParaRPr>
                    </a:p>
                  </p:txBody>
                </p:sp>
                <p:sp>
                  <p:nvSpPr>
                    <p:cNvPr id="3113" name="Freeform: Shape 1808">
                      <a:extLst>
                        <a:ext uri="{FF2B5EF4-FFF2-40B4-BE49-F238E27FC236}">
                          <a16:creationId xmlns:a16="http://schemas.microsoft.com/office/drawing/2014/main" id="{B2AE3788-97F5-AB14-9AAF-C36D6C12184C}"/>
                        </a:ext>
                      </a:extLst>
                    </p:cNvPr>
                    <p:cNvSpPr/>
                    <p:nvPr/>
                  </p:nvSpPr>
                  <p:spPr>
                    <a:xfrm rot="11697231">
                      <a:off x="5242466" y="3343327"/>
                      <a:ext cx="72136" cy="181872"/>
                    </a:xfrm>
                    <a:custGeom>
                      <a:avLst/>
                      <a:gdLst>
                        <a:gd name="connsiteX0" fmla="*/ 59613 w 72136"/>
                        <a:gd name="connsiteY0" fmla="*/ 181872 h 181872"/>
                        <a:gd name="connsiteX1" fmla="*/ 47089 w 72136"/>
                        <a:gd name="connsiteY1" fmla="*/ 169348 h 181872"/>
                        <a:gd name="connsiteX2" fmla="*/ 47089 w 72136"/>
                        <a:gd name="connsiteY2" fmla="*/ 64817 h 181872"/>
                        <a:gd name="connsiteX3" fmla="*/ 3674 w 72136"/>
                        <a:gd name="connsiteY3" fmla="*/ 21374 h 181872"/>
                        <a:gd name="connsiteX4" fmla="*/ 3674 w 72136"/>
                        <a:gd name="connsiteY4" fmla="*/ 3674 h 181872"/>
                        <a:gd name="connsiteX5" fmla="*/ 21374 w 72136"/>
                        <a:gd name="connsiteY5" fmla="*/ 3674 h 181872"/>
                        <a:gd name="connsiteX6" fmla="*/ 72137 w 72136"/>
                        <a:gd name="connsiteY6" fmla="*/ 54436 h 181872"/>
                        <a:gd name="connsiteX7" fmla="*/ 72137 w 72136"/>
                        <a:gd name="connsiteY7" fmla="*/ 169348 h 181872"/>
                        <a:gd name="connsiteX8" fmla="*/ 59613 w 72136"/>
                        <a:gd name="connsiteY8" fmla="*/ 181872 h 18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36" h="181872">
                          <a:moveTo>
                            <a:pt x="59613" y="181872"/>
                          </a:moveTo>
                          <a:cubicBezTo>
                            <a:pt x="52683" y="181872"/>
                            <a:pt x="47089" y="176278"/>
                            <a:pt x="47089" y="169348"/>
                          </a:cubicBezTo>
                          <a:lnTo>
                            <a:pt x="47089" y="64817"/>
                          </a:lnTo>
                          <a:lnTo>
                            <a:pt x="3674" y="21374"/>
                          </a:lnTo>
                          <a:cubicBezTo>
                            <a:pt x="-1225" y="16476"/>
                            <a:pt x="-1225" y="8572"/>
                            <a:pt x="3674" y="3674"/>
                          </a:cubicBezTo>
                          <a:cubicBezTo>
                            <a:pt x="8544" y="-1225"/>
                            <a:pt x="16503" y="-1225"/>
                            <a:pt x="21374" y="3674"/>
                          </a:cubicBezTo>
                          <a:lnTo>
                            <a:pt x="72137" y="54436"/>
                          </a:lnTo>
                          <a:lnTo>
                            <a:pt x="72137" y="169348"/>
                          </a:lnTo>
                          <a:cubicBezTo>
                            <a:pt x="72137" y="176278"/>
                            <a:pt x="66543" y="181872"/>
                            <a:pt x="59613" y="181872"/>
                          </a:cubicBezTo>
                          <a:close/>
                        </a:path>
                      </a:pathLst>
                    </a:custGeom>
                    <a:solidFill>
                      <a:srgbClr val="F0AB00"/>
                    </a:solidFill>
                    <a:ln w="0" cap="flat">
                      <a:noFill/>
                      <a:prstDash val="solid"/>
                      <a:miter/>
                    </a:ln>
                  </p:spPr>
                  <p:txBody>
                    <a:bodyPr rtlCol="0" anchor="ctr"/>
                    <a:lstStyle/>
                    <a:p>
                      <a:pPr defTabSz="914377">
                        <a:defRPr/>
                      </a:pPr>
                      <a:endParaRPr lang="en-US" kern="0">
                        <a:solidFill>
                          <a:srgbClr val="3F4444"/>
                        </a:solidFill>
                        <a:latin typeface="Arial" panose="020B0604020202020204"/>
                      </a:endParaRPr>
                    </a:p>
                  </p:txBody>
                </p:sp>
              </p:grpSp>
              <p:grpSp>
                <p:nvGrpSpPr>
                  <p:cNvPr id="60" name="Group 59">
                    <a:extLst>
                      <a:ext uri="{FF2B5EF4-FFF2-40B4-BE49-F238E27FC236}">
                        <a16:creationId xmlns:a16="http://schemas.microsoft.com/office/drawing/2014/main" id="{45F98758-0E74-97B1-7A3F-9F5732F02569}"/>
                      </a:ext>
                    </a:extLst>
                  </p:cNvPr>
                  <p:cNvGrpSpPr>
                    <a:grpSpLocks noChangeAspect="1"/>
                  </p:cNvGrpSpPr>
                  <p:nvPr/>
                </p:nvGrpSpPr>
                <p:grpSpPr>
                  <a:xfrm rot="7045704" flipH="1">
                    <a:off x="4315615" y="3789742"/>
                    <a:ext cx="402662" cy="415116"/>
                    <a:chOff x="10593962" y="3240288"/>
                    <a:chExt cx="296032" cy="305187"/>
                  </a:xfrm>
                </p:grpSpPr>
                <p:sp>
                  <p:nvSpPr>
                    <p:cNvPr id="61" name="Oval 60">
                      <a:extLst>
                        <a:ext uri="{FF2B5EF4-FFF2-40B4-BE49-F238E27FC236}">
                          <a16:creationId xmlns:a16="http://schemas.microsoft.com/office/drawing/2014/main" id="{A6050B69-ABB8-FE89-AB29-BFF2A75A7B7F}"/>
                        </a:ext>
                      </a:extLst>
                    </p:cNvPr>
                    <p:cNvSpPr/>
                    <p:nvPr/>
                  </p:nvSpPr>
                  <p:spPr>
                    <a:xfrm rot="8224245">
                      <a:off x="10593962" y="3240288"/>
                      <a:ext cx="296032" cy="305187"/>
                    </a:xfrm>
                    <a:prstGeom prst="ellipse">
                      <a:avLst/>
                    </a:prstGeom>
                    <a:gradFill>
                      <a:gsLst>
                        <a:gs pos="0">
                          <a:srgbClr val="0D3759">
                            <a:lumMod val="20000"/>
                            <a:lumOff val="80000"/>
                          </a:srgbClr>
                        </a:gs>
                        <a:gs pos="99000">
                          <a:srgbClr val="0D3759"/>
                        </a:gs>
                      </a:gsLst>
                      <a:path path="circle">
                        <a:fillToRect l="50000" t="50000" r="50000" b="50000"/>
                      </a:path>
                    </a:gradFill>
                    <a:ln w="9525" cap="flat" cmpd="sng" algn="ctr">
                      <a:solidFill>
                        <a:srgbClr val="0D3759"/>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nvGrpSpPr>
                    <p:cNvPr id="62" name="Group 61">
                      <a:extLst>
                        <a:ext uri="{FF2B5EF4-FFF2-40B4-BE49-F238E27FC236}">
                          <a16:creationId xmlns:a16="http://schemas.microsoft.com/office/drawing/2014/main" id="{C32291BB-C6F5-5C2A-2669-77C25A14FA91}"/>
                        </a:ext>
                      </a:extLst>
                    </p:cNvPr>
                    <p:cNvGrpSpPr/>
                    <p:nvPr/>
                  </p:nvGrpSpPr>
                  <p:grpSpPr>
                    <a:xfrm>
                      <a:off x="10609793" y="3262302"/>
                      <a:ext cx="241595" cy="266299"/>
                      <a:chOff x="10609793" y="3262302"/>
                      <a:chExt cx="241595" cy="266299"/>
                    </a:xfrm>
                  </p:grpSpPr>
                  <p:grpSp>
                    <p:nvGrpSpPr>
                      <p:cNvPr id="63" name="Group 62">
                        <a:extLst>
                          <a:ext uri="{FF2B5EF4-FFF2-40B4-BE49-F238E27FC236}">
                            <a16:creationId xmlns:a16="http://schemas.microsoft.com/office/drawing/2014/main" id="{9B704CF7-9483-CDDA-5214-A7D9A71808DA}"/>
                          </a:ext>
                        </a:extLst>
                      </p:cNvPr>
                      <p:cNvGrpSpPr/>
                      <p:nvPr/>
                    </p:nvGrpSpPr>
                    <p:grpSpPr>
                      <a:xfrm rot="5697808">
                        <a:off x="10602678" y="3291457"/>
                        <a:ext cx="177879" cy="163650"/>
                        <a:chOff x="8770428" y="4145225"/>
                        <a:chExt cx="307647" cy="276804"/>
                      </a:xfrm>
                      <a:solidFill>
                        <a:srgbClr val="824A78"/>
                      </a:solidFill>
                    </p:grpSpPr>
                    <p:sp>
                      <p:nvSpPr>
                        <p:cNvPr id="3090" name="Freeform: Shape 62">
                          <a:extLst>
                            <a:ext uri="{FF2B5EF4-FFF2-40B4-BE49-F238E27FC236}">
                              <a16:creationId xmlns:a16="http://schemas.microsoft.com/office/drawing/2014/main" id="{2D46DAC1-301D-07F3-CEDA-D05D6A24ECC3}"/>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91" name="Freeform: Shape 63">
                          <a:extLst>
                            <a:ext uri="{FF2B5EF4-FFF2-40B4-BE49-F238E27FC236}">
                              <a16:creationId xmlns:a16="http://schemas.microsoft.com/office/drawing/2014/main" id="{C0A10363-784F-D2B9-98A7-ACB1C7C90D2E}"/>
                            </a:ext>
                          </a:extLst>
                        </p:cNvPr>
                        <p:cNvSpPr/>
                        <p:nvPr/>
                      </p:nvSpPr>
                      <p:spPr>
                        <a:xfrm rot="6799576">
                          <a:off x="8855933" y="4253069"/>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92" name="Freeform: Shape 64">
                          <a:extLst>
                            <a:ext uri="{FF2B5EF4-FFF2-40B4-BE49-F238E27FC236}">
                              <a16:creationId xmlns:a16="http://schemas.microsoft.com/office/drawing/2014/main" id="{0F0ECA80-3B19-D4D4-D3C1-0686C5128A77}"/>
                            </a:ext>
                          </a:extLst>
                        </p:cNvPr>
                        <p:cNvSpPr/>
                        <p:nvPr/>
                      </p:nvSpPr>
                      <p:spPr>
                        <a:xfrm>
                          <a:off x="8950061" y="418817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93" name="Freeform: Shape 65">
                          <a:extLst>
                            <a:ext uri="{FF2B5EF4-FFF2-40B4-BE49-F238E27FC236}">
                              <a16:creationId xmlns:a16="http://schemas.microsoft.com/office/drawing/2014/main" id="{AC82DFE4-9FA6-D2FE-84AE-1BD47FA542E8}"/>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94" name="Freeform: Shape 66">
                          <a:extLst>
                            <a:ext uri="{FF2B5EF4-FFF2-40B4-BE49-F238E27FC236}">
                              <a16:creationId xmlns:a16="http://schemas.microsoft.com/office/drawing/2014/main" id="{68738695-E86F-C1C2-7132-B2011876B228}"/>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95" name="Freeform: Shape 67">
                          <a:extLst>
                            <a:ext uri="{FF2B5EF4-FFF2-40B4-BE49-F238E27FC236}">
                              <a16:creationId xmlns:a16="http://schemas.microsoft.com/office/drawing/2014/main" id="{4CB6F2AD-E47E-41DF-2775-F0B1D8906704}"/>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96" name="Freeform: Shape 68">
                          <a:extLst>
                            <a:ext uri="{FF2B5EF4-FFF2-40B4-BE49-F238E27FC236}">
                              <a16:creationId xmlns:a16="http://schemas.microsoft.com/office/drawing/2014/main" id="{FC782C12-AA06-A8B8-3A44-ECF3A1A9E309}"/>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97" name="Freeform: Shape 69">
                          <a:extLst>
                            <a:ext uri="{FF2B5EF4-FFF2-40B4-BE49-F238E27FC236}">
                              <a16:creationId xmlns:a16="http://schemas.microsoft.com/office/drawing/2014/main" id="{381AE0AD-C08B-8D6B-FAB4-38D86D9DE826}"/>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98" name="Freeform: Shape 70">
                          <a:extLst>
                            <a:ext uri="{FF2B5EF4-FFF2-40B4-BE49-F238E27FC236}">
                              <a16:creationId xmlns:a16="http://schemas.microsoft.com/office/drawing/2014/main" id="{8D921EC8-3513-0E42-B4CA-27FA54439F45}"/>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99" name="Freeform: Shape 71">
                          <a:extLst>
                            <a:ext uri="{FF2B5EF4-FFF2-40B4-BE49-F238E27FC236}">
                              <a16:creationId xmlns:a16="http://schemas.microsoft.com/office/drawing/2014/main" id="{00AC7513-5CCA-1DD9-23E3-486BA47DF5C4}"/>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100" name="Freeform: Shape 72">
                          <a:extLst>
                            <a:ext uri="{FF2B5EF4-FFF2-40B4-BE49-F238E27FC236}">
                              <a16:creationId xmlns:a16="http://schemas.microsoft.com/office/drawing/2014/main" id="{C2CC9AB6-B203-73A5-29AE-F3DCD5BA8412}"/>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101" name="Freeform: Shape 73">
                          <a:extLst>
                            <a:ext uri="{FF2B5EF4-FFF2-40B4-BE49-F238E27FC236}">
                              <a16:creationId xmlns:a16="http://schemas.microsoft.com/office/drawing/2014/main" id="{6120905C-9010-A9D2-8788-B2033B0DCF8D}"/>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102" name="Rectangle: Rounded Corners 74">
                          <a:extLst>
                            <a:ext uri="{FF2B5EF4-FFF2-40B4-BE49-F238E27FC236}">
                              <a16:creationId xmlns:a16="http://schemas.microsoft.com/office/drawing/2014/main" id="{10F7A8AE-E494-7AF2-79D0-4AED28BD53AC}"/>
                            </a:ext>
                          </a:extLst>
                        </p:cNvPr>
                        <p:cNvSpPr/>
                        <p:nvPr/>
                      </p:nvSpPr>
                      <p:spPr>
                        <a:xfrm>
                          <a:off x="8886901" y="4403741"/>
                          <a:ext cx="27432" cy="18288"/>
                        </a:xfrm>
                        <a:prstGeom prst="roundRect">
                          <a:avLst/>
                        </a:pr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103" name="Rectangle: Rounded Corners 75">
                          <a:extLst>
                            <a:ext uri="{FF2B5EF4-FFF2-40B4-BE49-F238E27FC236}">
                              <a16:creationId xmlns:a16="http://schemas.microsoft.com/office/drawing/2014/main" id="{BD6D87AA-C166-5315-2C8C-2567E5762D18}"/>
                            </a:ext>
                          </a:extLst>
                        </p:cNvPr>
                        <p:cNvSpPr/>
                        <p:nvPr/>
                      </p:nvSpPr>
                      <p:spPr>
                        <a:xfrm>
                          <a:off x="8858174" y="4291371"/>
                          <a:ext cx="27432" cy="18288"/>
                        </a:xfrm>
                        <a:prstGeom prst="roundRect">
                          <a:avLst/>
                        </a:pr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104" name="Rectangle: Rounded Corners 76">
                          <a:extLst>
                            <a:ext uri="{FF2B5EF4-FFF2-40B4-BE49-F238E27FC236}">
                              <a16:creationId xmlns:a16="http://schemas.microsoft.com/office/drawing/2014/main" id="{F4A75BAB-4C34-B22C-0348-369CA21297EE}"/>
                            </a:ext>
                          </a:extLst>
                        </p:cNvPr>
                        <p:cNvSpPr/>
                        <p:nvPr/>
                      </p:nvSpPr>
                      <p:spPr>
                        <a:xfrm>
                          <a:off x="8770428" y="4196137"/>
                          <a:ext cx="27432" cy="18288"/>
                        </a:xfrm>
                        <a:prstGeom prst="roundRect">
                          <a:avLst/>
                        </a:pr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109" name="Rectangle: Rounded Corners 77">
                          <a:extLst>
                            <a:ext uri="{FF2B5EF4-FFF2-40B4-BE49-F238E27FC236}">
                              <a16:creationId xmlns:a16="http://schemas.microsoft.com/office/drawing/2014/main" id="{0305FF94-C457-46F0-FC15-9B7F6AC53099}"/>
                            </a:ext>
                          </a:extLst>
                        </p:cNvPr>
                        <p:cNvSpPr/>
                        <p:nvPr/>
                      </p:nvSpPr>
                      <p:spPr>
                        <a:xfrm>
                          <a:off x="8924873" y="4240076"/>
                          <a:ext cx="27432" cy="18288"/>
                        </a:xfrm>
                        <a:prstGeom prst="roundRect">
                          <a:avLst/>
                        </a:pr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110" name="Rectangle: Rounded Corners 78">
                          <a:extLst>
                            <a:ext uri="{FF2B5EF4-FFF2-40B4-BE49-F238E27FC236}">
                              <a16:creationId xmlns:a16="http://schemas.microsoft.com/office/drawing/2014/main" id="{24350F64-BF9D-E0E4-AE5E-2A7348AADA37}"/>
                            </a:ext>
                          </a:extLst>
                        </p:cNvPr>
                        <p:cNvSpPr/>
                        <p:nvPr/>
                      </p:nvSpPr>
                      <p:spPr>
                        <a:xfrm>
                          <a:off x="9050643" y="4293981"/>
                          <a:ext cx="27432" cy="18288"/>
                        </a:xfrm>
                        <a:prstGeom prst="roundRect">
                          <a:avLst/>
                        </a:pr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111" name="Rectangle: Rounded Corners 79">
                          <a:extLst>
                            <a:ext uri="{FF2B5EF4-FFF2-40B4-BE49-F238E27FC236}">
                              <a16:creationId xmlns:a16="http://schemas.microsoft.com/office/drawing/2014/main" id="{94AFB90B-05C3-418F-EA43-0342AD368C2D}"/>
                            </a:ext>
                          </a:extLst>
                        </p:cNvPr>
                        <p:cNvSpPr/>
                        <p:nvPr/>
                      </p:nvSpPr>
                      <p:spPr>
                        <a:xfrm>
                          <a:off x="8817085" y="4394597"/>
                          <a:ext cx="27432" cy="18288"/>
                        </a:xfrm>
                        <a:prstGeom prst="roundRect">
                          <a:avLst/>
                        </a:pr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nvGrpSpPr>
                      <p:cNvPr id="3008" name="Group 3007">
                        <a:extLst>
                          <a:ext uri="{FF2B5EF4-FFF2-40B4-BE49-F238E27FC236}">
                            <a16:creationId xmlns:a16="http://schemas.microsoft.com/office/drawing/2014/main" id="{A37FA69E-9AC3-793B-8193-B18214A8713D}"/>
                          </a:ext>
                        </a:extLst>
                      </p:cNvPr>
                      <p:cNvGrpSpPr/>
                      <p:nvPr/>
                    </p:nvGrpSpPr>
                    <p:grpSpPr>
                      <a:xfrm rot="14018184">
                        <a:off x="10664505" y="3278437"/>
                        <a:ext cx="187514" cy="155243"/>
                        <a:chOff x="8770428" y="4145225"/>
                        <a:chExt cx="307647" cy="276804"/>
                      </a:xfrm>
                      <a:solidFill>
                        <a:srgbClr val="824A78"/>
                      </a:solidFill>
                    </p:grpSpPr>
                    <p:sp>
                      <p:nvSpPr>
                        <p:cNvPr id="3074" name="Freeform: Shape 46">
                          <a:extLst>
                            <a:ext uri="{FF2B5EF4-FFF2-40B4-BE49-F238E27FC236}">
                              <a16:creationId xmlns:a16="http://schemas.microsoft.com/office/drawing/2014/main" id="{ED0EC4FF-9E71-0F8E-BFB0-2CD6D99985F3}"/>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75" name="Freeform: Shape 47">
                          <a:extLst>
                            <a:ext uri="{FF2B5EF4-FFF2-40B4-BE49-F238E27FC236}">
                              <a16:creationId xmlns:a16="http://schemas.microsoft.com/office/drawing/2014/main" id="{1D801AAB-93F9-132D-C922-B412E10434FC}"/>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76" name="Freeform: Shape 48">
                          <a:extLst>
                            <a:ext uri="{FF2B5EF4-FFF2-40B4-BE49-F238E27FC236}">
                              <a16:creationId xmlns:a16="http://schemas.microsoft.com/office/drawing/2014/main" id="{2FD8FF72-7649-2116-14F7-5E45DE06482C}"/>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77" name="Freeform: Shape 49">
                          <a:extLst>
                            <a:ext uri="{FF2B5EF4-FFF2-40B4-BE49-F238E27FC236}">
                              <a16:creationId xmlns:a16="http://schemas.microsoft.com/office/drawing/2014/main" id="{AB5C69C3-350B-B8E7-BCD3-00FE157FD513}"/>
                            </a:ext>
                          </a:extLst>
                        </p:cNvPr>
                        <p:cNvSpPr/>
                        <p:nvPr/>
                      </p:nvSpPr>
                      <p:spPr>
                        <a:xfrm>
                          <a:off x="8929986" y="428752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78" name="Freeform: Shape 50">
                          <a:extLst>
                            <a:ext uri="{FF2B5EF4-FFF2-40B4-BE49-F238E27FC236}">
                              <a16:creationId xmlns:a16="http://schemas.microsoft.com/office/drawing/2014/main" id="{83ED2C64-C1C8-D1DD-F3E7-BF932271270D}"/>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79" name="Freeform: Shape 51">
                          <a:extLst>
                            <a:ext uri="{FF2B5EF4-FFF2-40B4-BE49-F238E27FC236}">
                              <a16:creationId xmlns:a16="http://schemas.microsoft.com/office/drawing/2014/main" id="{4778F1B9-8593-9A1E-686F-F86944086989}"/>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80" name="Freeform: Shape 52">
                          <a:extLst>
                            <a:ext uri="{FF2B5EF4-FFF2-40B4-BE49-F238E27FC236}">
                              <a16:creationId xmlns:a16="http://schemas.microsoft.com/office/drawing/2014/main" id="{85CF1A55-BF8F-A20E-27C3-2DE21016F964}"/>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81" name="Freeform: Shape 53">
                          <a:extLst>
                            <a:ext uri="{FF2B5EF4-FFF2-40B4-BE49-F238E27FC236}">
                              <a16:creationId xmlns:a16="http://schemas.microsoft.com/office/drawing/2014/main" id="{27F2AC0B-0887-4319-6564-929FD4366E61}"/>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82" name="Freeform: Shape 54">
                          <a:extLst>
                            <a:ext uri="{FF2B5EF4-FFF2-40B4-BE49-F238E27FC236}">
                              <a16:creationId xmlns:a16="http://schemas.microsoft.com/office/drawing/2014/main" id="{EE0DD15B-5687-97DB-00BF-5A4A8CF881DA}"/>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83" name="Freeform: Shape 55">
                          <a:extLst>
                            <a:ext uri="{FF2B5EF4-FFF2-40B4-BE49-F238E27FC236}">
                              <a16:creationId xmlns:a16="http://schemas.microsoft.com/office/drawing/2014/main" id="{3B3C5F25-7A4A-821F-C9C6-F797DC7203DC}"/>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84" name="Freeform: Shape 56">
                          <a:extLst>
                            <a:ext uri="{FF2B5EF4-FFF2-40B4-BE49-F238E27FC236}">
                              <a16:creationId xmlns:a16="http://schemas.microsoft.com/office/drawing/2014/main" id="{825CA466-6F38-7E44-1281-B2C9257FBDB4}"/>
                            </a:ext>
                          </a:extLst>
                        </p:cNvPr>
                        <p:cNvSpPr/>
                        <p:nvPr/>
                      </p:nvSpPr>
                      <p:spPr>
                        <a:xfrm rot="18952815">
                          <a:off x="8990335" y="4236377"/>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85" name="Rectangle: Rounded Corners 57">
                          <a:extLst>
                            <a:ext uri="{FF2B5EF4-FFF2-40B4-BE49-F238E27FC236}">
                              <a16:creationId xmlns:a16="http://schemas.microsoft.com/office/drawing/2014/main" id="{9FD4212D-721D-7EDC-29C6-64C245A82DFA}"/>
                            </a:ext>
                          </a:extLst>
                        </p:cNvPr>
                        <p:cNvSpPr/>
                        <p:nvPr/>
                      </p:nvSpPr>
                      <p:spPr>
                        <a:xfrm>
                          <a:off x="8886901" y="4403741"/>
                          <a:ext cx="27432" cy="18288"/>
                        </a:xfrm>
                        <a:prstGeom prst="roundRect">
                          <a:avLst/>
                        </a:pr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86" name="Rectangle: Rounded Corners 58">
                          <a:extLst>
                            <a:ext uri="{FF2B5EF4-FFF2-40B4-BE49-F238E27FC236}">
                              <a16:creationId xmlns:a16="http://schemas.microsoft.com/office/drawing/2014/main" id="{227AD261-F0AE-0741-A5B4-6D1B37CC2671}"/>
                            </a:ext>
                          </a:extLst>
                        </p:cNvPr>
                        <p:cNvSpPr/>
                        <p:nvPr/>
                      </p:nvSpPr>
                      <p:spPr>
                        <a:xfrm>
                          <a:off x="8858174" y="4291371"/>
                          <a:ext cx="27432" cy="18288"/>
                        </a:xfrm>
                        <a:prstGeom prst="roundRect">
                          <a:avLst/>
                        </a:prstGeom>
                        <a:grp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87" name="Rectangle: Rounded Corners 59">
                          <a:extLst>
                            <a:ext uri="{FF2B5EF4-FFF2-40B4-BE49-F238E27FC236}">
                              <a16:creationId xmlns:a16="http://schemas.microsoft.com/office/drawing/2014/main" id="{B7C2A0F3-F2DD-F60F-A74E-6C5AB6A0FCD2}"/>
                            </a:ext>
                          </a:extLst>
                        </p:cNvPr>
                        <p:cNvSpPr/>
                        <p:nvPr/>
                      </p:nvSpPr>
                      <p:spPr>
                        <a:xfrm>
                          <a:off x="8770428" y="4196137"/>
                          <a:ext cx="27432" cy="18288"/>
                        </a:xfrm>
                        <a:prstGeom prst="roundRect">
                          <a:avLst/>
                        </a:prstGeom>
                        <a:grp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88" name="Rectangle: Rounded Corners 60">
                          <a:extLst>
                            <a:ext uri="{FF2B5EF4-FFF2-40B4-BE49-F238E27FC236}">
                              <a16:creationId xmlns:a16="http://schemas.microsoft.com/office/drawing/2014/main" id="{A52ABFF4-FF40-21E2-81C7-810664E600F1}"/>
                            </a:ext>
                          </a:extLst>
                        </p:cNvPr>
                        <p:cNvSpPr/>
                        <p:nvPr/>
                      </p:nvSpPr>
                      <p:spPr>
                        <a:xfrm>
                          <a:off x="9050643" y="4293981"/>
                          <a:ext cx="27432" cy="18288"/>
                        </a:xfrm>
                        <a:prstGeom prst="roundRect">
                          <a:avLst/>
                        </a:pr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89" name="Rectangle: Rounded Corners 61">
                          <a:extLst>
                            <a:ext uri="{FF2B5EF4-FFF2-40B4-BE49-F238E27FC236}">
                              <a16:creationId xmlns:a16="http://schemas.microsoft.com/office/drawing/2014/main" id="{44EA0262-BC9C-255C-A978-E995C7428404}"/>
                            </a:ext>
                          </a:extLst>
                        </p:cNvPr>
                        <p:cNvSpPr/>
                        <p:nvPr/>
                      </p:nvSpPr>
                      <p:spPr>
                        <a:xfrm>
                          <a:off x="8817085" y="4394597"/>
                          <a:ext cx="27432" cy="18288"/>
                        </a:xfrm>
                        <a:prstGeom prst="roundRect">
                          <a:avLst/>
                        </a:pr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nvGrpSpPr>
                      <p:cNvPr id="3011" name="Group 3010">
                        <a:extLst>
                          <a:ext uri="{FF2B5EF4-FFF2-40B4-BE49-F238E27FC236}">
                            <a16:creationId xmlns:a16="http://schemas.microsoft.com/office/drawing/2014/main" id="{4D637CA5-0322-573B-82DA-68A4849D357F}"/>
                          </a:ext>
                        </a:extLst>
                      </p:cNvPr>
                      <p:cNvGrpSpPr/>
                      <p:nvPr/>
                    </p:nvGrpSpPr>
                    <p:grpSpPr>
                      <a:xfrm rot="21021678">
                        <a:off x="10617993" y="3344112"/>
                        <a:ext cx="181884" cy="159618"/>
                        <a:chOff x="8770428" y="4145965"/>
                        <a:chExt cx="307647" cy="276064"/>
                      </a:xfrm>
                      <a:solidFill>
                        <a:srgbClr val="824A78"/>
                      </a:solidFill>
                    </p:grpSpPr>
                    <p:sp>
                      <p:nvSpPr>
                        <p:cNvPr id="3033" name="Freeform: Shape 31">
                          <a:extLst>
                            <a:ext uri="{FF2B5EF4-FFF2-40B4-BE49-F238E27FC236}">
                              <a16:creationId xmlns:a16="http://schemas.microsoft.com/office/drawing/2014/main" id="{EAD175C9-5580-84E2-1274-9475A317EE10}"/>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FFFFF"/>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34" name="Freeform: Shape 32">
                          <a:extLst>
                            <a:ext uri="{FF2B5EF4-FFF2-40B4-BE49-F238E27FC236}">
                              <a16:creationId xmlns:a16="http://schemas.microsoft.com/office/drawing/2014/main" id="{454625F0-5584-BE7B-D1F3-6876CD52CDE4}"/>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FFFFF"/>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35" name="Freeform: Shape 33">
                          <a:extLst>
                            <a:ext uri="{FF2B5EF4-FFF2-40B4-BE49-F238E27FC236}">
                              <a16:creationId xmlns:a16="http://schemas.microsoft.com/office/drawing/2014/main" id="{57A4A799-2A0A-D6CB-666E-15820D00C0CA}"/>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FFFFF"/>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36" name="Freeform: Shape 34">
                          <a:extLst>
                            <a:ext uri="{FF2B5EF4-FFF2-40B4-BE49-F238E27FC236}">
                              <a16:creationId xmlns:a16="http://schemas.microsoft.com/office/drawing/2014/main" id="{AFFB0507-C07E-6B51-CD31-26D2DA617B50}"/>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FFFFF"/>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37" name="Freeform: Shape 35">
                          <a:extLst>
                            <a:ext uri="{FF2B5EF4-FFF2-40B4-BE49-F238E27FC236}">
                              <a16:creationId xmlns:a16="http://schemas.microsoft.com/office/drawing/2014/main" id="{189F6C70-20D6-C3E6-510A-FF85D1BBA846}"/>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FFFFF"/>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38" name="Freeform: Shape 36">
                          <a:extLst>
                            <a:ext uri="{FF2B5EF4-FFF2-40B4-BE49-F238E27FC236}">
                              <a16:creationId xmlns:a16="http://schemas.microsoft.com/office/drawing/2014/main" id="{38B067F1-03D7-3FD7-55FE-93C4133DC1ED}"/>
                            </a:ext>
                          </a:extLst>
                        </p:cNvPr>
                        <p:cNvSpPr/>
                        <p:nvPr/>
                      </p:nvSpPr>
                      <p:spPr>
                        <a:xfrm rot="20582585">
                          <a:off x="8817085" y="4302941"/>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FFFFF"/>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39" name="Freeform: Shape 37">
                          <a:extLst>
                            <a:ext uri="{FF2B5EF4-FFF2-40B4-BE49-F238E27FC236}">
                              <a16:creationId xmlns:a16="http://schemas.microsoft.com/office/drawing/2014/main" id="{42893F55-77E8-4147-61DA-51873CD92931}"/>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FFFFF"/>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40" name="Freeform: Shape 38">
                          <a:extLst>
                            <a:ext uri="{FF2B5EF4-FFF2-40B4-BE49-F238E27FC236}">
                              <a16:creationId xmlns:a16="http://schemas.microsoft.com/office/drawing/2014/main" id="{E14998D1-18EB-DFC5-54D3-43C8EEF00E79}"/>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FFFFF"/>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41" name="Freeform: Shape 39">
                          <a:extLst>
                            <a:ext uri="{FF2B5EF4-FFF2-40B4-BE49-F238E27FC236}">
                              <a16:creationId xmlns:a16="http://schemas.microsoft.com/office/drawing/2014/main" id="{5855707C-06F7-E884-877B-D6AF2DC15442}"/>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FFFFF"/>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42" name="Rectangle: Rounded Corners 40">
                          <a:extLst>
                            <a:ext uri="{FF2B5EF4-FFF2-40B4-BE49-F238E27FC236}">
                              <a16:creationId xmlns:a16="http://schemas.microsoft.com/office/drawing/2014/main" id="{04A6F274-DF12-20C7-E19D-641BA445402F}"/>
                            </a:ext>
                          </a:extLst>
                        </p:cNvPr>
                        <p:cNvSpPr/>
                        <p:nvPr/>
                      </p:nvSpPr>
                      <p:spPr>
                        <a:xfrm>
                          <a:off x="8886901" y="4403741"/>
                          <a:ext cx="27432" cy="18288"/>
                        </a:xfrm>
                        <a:prstGeom prst="roundRect">
                          <a:avLst/>
                        </a:prstGeom>
                        <a:solidFill>
                          <a:srgbClr val="0D3759"/>
                        </a:solidFill>
                        <a:ln w="3175" cap="flat" cmpd="sng" algn="ctr">
                          <a:solidFill>
                            <a:srgbClr val="FFFFFF"/>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45" name="Rectangle: Rounded Corners 41">
                          <a:extLst>
                            <a:ext uri="{FF2B5EF4-FFF2-40B4-BE49-F238E27FC236}">
                              <a16:creationId xmlns:a16="http://schemas.microsoft.com/office/drawing/2014/main" id="{BE032F04-0E73-967B-2022-C3FA7B250DCC}"/>
                            </a:ext>
                          </a:extLst>
                        </p:cNvPr>
                        <p:cNvSpPr/>
                        <p:nvPr/>
                      </p:nvSpPr>
                      <p:spPr>
                        <a:xfrm>
                          <a:off x="8858174" y="4291371"/>
                          <a:ext cx="27432" cy="18288"/>
                        </a:xfrm>
                        <a:prstGeom prst="roundRect">
                          <a:avLst/>
                        </a:prstGeom>
                        <a:solidFill>
                          <a:srgbClr val="0D3759"/>
                        </a:solidFill>
                        <a:ln w="3175" cap="flat" cmpd="sng" algn="ctr">
                          <a:solidFill>
                            <a:srgbClr val="FFFFFF"/>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46" name="Rectangle: Rounded Corners 42">
                          <a:extLst>
                            <a:ext uri="{FF2B5EF4-FFF2-40B4-BE49-F238E27FC236}">
                              <a16:creationId xmlns:a16="http://schemas.microsoft.com/office/drawing/2014/main" id="{505766F2-5CD9-E7BD-C318-A2642C67D8B9}"/>
                            </a:ext>
                          </a:extLst>
                        </p:cNvPr>
                        <p:cNvSpPr/>
                        <p:nvPr/>
                      </p:nvSpPr>
                      <p:spPr>
                        <a:xfrm>
                          <a:off x="8770428" y="4196137"/>
                          <a:ext cx="27432" cy="18288"/>
                        </a:xfrm>
                        <a:prstGeom prst="roundRect">
                          <a:avLst/>
                        </a:prstGeom>
                        <a:solidFill>
                          <a:srgbClr val="0D3759"/>
                        </a:solidFill>
                        <a:ln w="3175" cap="flat" cmpd="sng" algn="ctr">
                          <a:solidFill>
                            <a:srgbClr val="FFFFFF"/>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71" name="Rectangle: Rounded Corners 43">
                          <a:extLst>
                            <a:ext uri="{FF2B5EF4-FFF2-40B4-BE49-F238E27FC236}">
                              <a16:creationId xmlns:a16="http://schemas.microsoft.com/office/drawing/2014/main" id="{3497E99D-D343-0B62-DBF5-DAAF2CDCC56F}"/>
                            </a:ext>
                          </a:extLst>
                        </p:cNvPr>
                        <p:cNvSpPr/>
                        <p:nvPr/>
                      </p:nvSpPr>
                      <p:spPr>
                        <a:xfrm>
                          <a:off x="9050643" y="4293981"/>
                          <a:ext cx="27432" cy="18288"/>
                        </a:xfrm>
                        <a:prstGeom prst="roundRect">
                          <a:avLst/>
                        </a:prstGeom>
                        <a:grpFill/>
                        <a:ln w="3175" cap="flat" cmpd="sng" algn="ctr">
                          <a:solidFill>
                            <a:srgbClr val="FFFFFF"/>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72" name="Rectangle: Rounded Corners 44">
                          <a:extLst>
                            <a:ext uri="{FF2B5EF4-FFF2-40B4-BE49-F238E27FC236}">
                              <a16:creationId xmlns:a16="http://schemas.microsoft.com/office/drawing/2014/main" id="{12D68115-3A99-0CCC-158F-63D6A1D70D1A}"/>
                            </a:ext>
                          </a:extLst>
                        </p:cNvPr>
                        <p:cNvSpPr/>
                        <p:nvPr/>
                      </p:nvSpPr>
                      <p:spPr>
                        <a:xfrm>
                          <a:off x="8817085" y="4394597"/>
                          <a:ext cx="27432" cy="18288"/>
                        </a:xfrm>
                        <a:prstGeom prst="roundRect">
                          <a:avLst/>
                        </a:prstGeom>
                        <a:solidFill>
                          <a:srgbClr val="0D3759"/>
                        </a:solidFill>
                        <a:ln w="3175" cap="flat" cmpd="sng" algn="ctr">
                          <a:solidFill>
                            <a:srgbClr val="FFFFFF"/>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73" name="Rectangle: Rounded Corners 45">
                          <a:extLst>
                            <a:ext uri="{FF2B5EF4-FFF2-40B4-BE49-F238E27FC236}">
                              <a16:creationId xmlns:a16="http://schemas.microsoft.com/office/drawing/2014/main" id="{994EE109-A159-CE86-8FC8-B3845C9380E1}"/>
                            </a:ext>
                          </a:extLst>
                        </p:cNvPr>
                        <p:cNvSpPr/>
                        <p:nvPr/>
                      </p:nvSpPr>
                      <p:spPr>
                        <a:xfrm>
                          <a:off x="8894095" y="4145965"/>
                          <a:ext cx="27432" cy="18288"/>
                        </a:xfrm>
                        <a:prstGeom prst="roundRect">
                          <a:avLst/>
                        </a:prstGeom>
                        <a:solidFill>
                          <a:srgbClr val="0D3759"/>
                        </a:solidFill>
                        <a:ln w="3175" cap="flat" cmpd="sng" algn="ctr">
                          <a:solidFill>
                            <a:srgbClr val="FFFFFF"/>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grpSp>
                    <p:nvGrpSpPr>
                      <p:cNvPr id="3012" name="Group 3011">
                        <a:extLst>
                          <a:ext uri="{FF2B5EF4-FFF2-40B4-BE49-F238E27FC236}">
                            <a16:creationId xmlns:a16="http://schemas.microsoft.com/office/drawing/2014/main" id="{4362F377-AC62-3ED1-B1BA-E23106F958AB}"/>
                          </a:ext>
                        </a:extLst>
                      </p:cNvPr>
                      <p:cNvGrpSpPr/>
                      <p:nvPr/>
                    </p:nvGrpSpPr>
                    <p:grpSpPr>
                      <a:xfrm rot="5697808">
                        <a:off x="10679787" y="3357837"/>
                        <a:ext cx="177879" cy="163650"/>
                        <a:chOff x="8770428" y="4145225"/>
                        <a:chExt cx="307647" cy="276804"/>
                      </a:xfrm>
                      <a:solidFill>
                        <a:srgbClr val="824A78"/>
                      </a:solidFill>
                    </p:grpSpPr>
                    <p:sp>
                      <p:nvSpPr>
                        <p:cNvPr id="3017" name="Freeform: Shape 15">
                          <a:extLst>
                            <a:ext uri="{FF2B5EF4-FFF2-40B4-BE49-F238E27FC236}">
                              <a16:creationId xmlns:a16="http://schemas.microsoft.com/office/drawing/2014/main" id="{1685BFF0-590A-D262-F74A-2C8E03F2058A}"/>
                            </a:ext>
                          </a:extLst>
                        </p:cNvPr>
                        <p:cNvSpPr/>
                        <p:nvPr/>
                      </p:nvSpPr>
                      <p:spPr>
                        <a:xfrm rot="5813516">
                          <a:off x="8823930"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18" name="Freeform: Shape 16">
                          <a:extLst>
                            <a:ext uri="{FF2B5EF4-FFF2-40B4-BE49-F238E27FC236}">
                              <a16:creationId xmlns:a16="http://schemas.microsoft.com/office/drawing/2014/main" id="{D14D1F8D-45FC-1D33-E3F0-61F0E3632FE4}"/>
                            </a:ext>
                          </a:extLst>
                        </p:cNvPr>
                        <p:cNvSpPr/>
                        <p:nvPr/>
                      </p:nvSpPr>
                      <p:spPr>
                        <a:xfrm rot="6799576">
                          <a:off x="8855933" y="4253069"/>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19" name="Freeform: Shape 17">
                          <a:extLst>
                            <a:ext uri="{FF2B5EF4-FFF2-40B4-BE49-F238E27FC236}">
                              <a16:creationId xmlns:a16="http://schemas.microsoft.com/office/drawing/2014/main" id="{9BD8DAFE-5816-6959-2D81-FF66868DDB82}"/>
                            </a:ext>
                          </a:extLst>
                        </p:cNvPr>
                        <p:cNvSpPr/>
                        <p:nvPr/>
                      </p:nvSpPr>
                      <p:spPr>
                        <a:xfrm>
                          <a:off x="8950061" y="4188172"/>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20" name="Freeform: Shape 18">
                          <a:extLst>
                            <a:ext uri="{FF2B5EF4-FFF2-40B4-BE49-F238E27FC236}">
                              <a16:creationId xmlns:a16="http://schemas.microsoft.com/office/drawing/2014/main" id="{BA5002FC-401C-DF7A-B1B7-DDC718372F18}"/>
                            </a:ext>
                          </a:extLst>
                        </p:cNvPr>
                        <p:cNvSpPr/>
                        <p:nvPr/>
                      </p:nvSpPr>
                      <p:spPr>
                        <a:xfrm rot="15284729">
                          <a:off x="8851362" y="4146483"/>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21" name="Freeform: Shape 19">
                          <a:extLst>
                            <a:ext uri="{FF2B5EF4-FFF2-40B4-BE49-F238E27FC236}">
                              <a16:creationId xmlns:a16="http://schemas.microsoft.com/office/drawing/2014/main" id="{D8B23FF6-287E-8F41-3CD2-276BCA909121}"/>
                            </a:ext>
                          </a:extLst>
                        </p:cNvPr>
                        <p:cNvSpPr/>
                        <p:nvPr/>
                      </p:nvSpPr>
                      <p:spPr>
                        <a:xfrm rot="4030563">
                          <a:off x="8954046" y="4390351"/>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22" name="Freeform: Shape 20">
                          <a:extLst>
                            <a:ext uri="{FF2B5EF4-FFF2-40B4-BE49-F238E27FC236}">
                              <a16:creationId xmlns:a16="http://schemas.microsoft.com/office/drawing/2014/main" id="{4BBE7FBA-2DCE-1D99-0BD2-23ECD6595472}"/>
                            </a:ext>
                          </a:extLst>
                        </p:cNvPr>
                        <p:cNvSpPr/>
                        <p:nvPr/>
                      </p:nvSpPr>
                      <p:spPr>
                        <a:xfrm>
                          <a:off x="8878794" y="4215604"/>
                          <a:ext cx="27432" cy="27432"/>
                        </a:xfrm>
                        <a:custGeom>
                          <a:avLst/>
                          <a:gdLst>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8118 h 64150"/>
                            <a:gd name="connsiteX1" fmla="*/ 32385 w 80010"/>
                            <a:gd name="connsiteY1" fmla="*/ 8118 h 64150"/>
                            <a:gd name="connsiteX2" fmla="*/ 3810 w 80010"/>
                            <a:gd name="connsiteY2" fmla="*/ 10023 h 64150"/>
                            <a:gd name="connsiteX3" fmla="*/ 0 w 80010"/>
                            <a:gd name="connsiteY3" fmla="*/ 21453 h 64150"/>
                            <a:gd name="connsiteX4" fmla="*/ 7620 w 80010"/>
                            <a:gd name="connsiteY4" fmla="*/ 42408 h 64150"/>
                            <a:gd name="connsiteX5" fmla="*/ 13335 w 80010"/>
                            <a:gd name="connsiteY5" fmla="*/ 46218 h 64150"/>
                            <a:gd name="connsiteX6" fmla="*/ 19050 w 80010"/>
                            <a:gd name="connsiteY6" fmla="*/ 51933 h 64150"/>
                            <a:gd name="connsiteX7" fmla="*/ 68580 w 80010"/>
                            <a:gd name="connsiteY7" fmla="*/ 55743 h 64150"/>
                            <a:gd name="connsiteX8" fmla="*/ 72390 w 80010"/>
                            <a:gd name="connsiteY8" fmla="*/ 50028 h 64150"/>
                            <a:gd name="connsiteX9" fmla="*/ 78105 w 80010"/>
                            <a:gd name="connsiteY9" fmla="*/ 44313 h 64150"/>
                            <a:gd name="connsiteX10" fmla="*/ 80010 w 80010"/>
                            <a:gd name="connsiteY10" fmla="*/ 38598 h 64150"/>
                            <a:gd name="connsiteX11" fmla="*/ 78105 w 80010"/>
                            <a:gd name="connsiteY11" fmla="*/ 27168 h 64150"/>
                            <a:gd name="connsiteX12" fmla="*/ 60960 w 80010"/>
                            <a:gd name="connsiteY12" fmla="*/ 21453 h 64150"/>
                            <a:gd name="connsiteX13" fmla="*/ 53340 w 80010"/>
                            <a:gd name="connsiteY13" fmla="*/ 23358 h 64150"/>
                            <a:gd name="connsiteX14" fmla="*/ 57150 w 80010"/>
                            <a:gd name="connsiteY14" fmla="*/ 11928 h 64150"/>
                            <a:gd name="connsiteX15" fmla="*/ 59055 w 80010"/>
                            <a:gd name="connsiteY15" fmla="*/ 6213 h 64150"/>
                            <a:gd name="connsiteX16" fmla="*/ 34290 w 80010"/>
                            <a:gd name="connsiteY16" fmla="*/ 498 h 64150"/>
                            <a:gd name="connsiteX17" fmla="*/ 32385 w 80010"/>
                            <a:gd name="connsiteY17" fmla="*/ 8118 h 64150"/>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2019 h 58051"/>
                            <a:gd name="connsiteX1" fmla="*/ 32385 w 80010"/>
                            <a:gd name="connsiteY1" fmla="*/ 2019 h 58051"/>
                            <a:gd name="connsiteX2" fmla="*/ 3810 w 80010"/>
                            <a:gd name="connsiteY2" fmla="*/ 3924 h 58051"/>
                            <a:gd name="connsiteX3" fmla="*/ 0 w 80010"/>
                            <a:gd name="connsiteY3" fmla="*/ 15354 h 58051"/>
                            <a:gd name="connsiteX4" fmla="*/ 7620 w 80010"/>
                            <a:gd name="connsiteY4" fmla="*/ 36309 h 58051"/>
                            <a:gd name="connsiteX5" fmla="*/ 13335 w 80010"/>
                            <a:gd name="connsiteY5" fmla="*/ 40119 h 58051"/>
                            <a:gd name="connsiteX6" fmla="*/ 19050 w 80010"/>
                            <a:gd name="connsiteY6" fmla="*/ 45834 h 58051"/>
                            <a:gd name="connsiteX7" fmla="*/ 68580 w 80010"/>
                            <a:gd name="connsiteY7" fmla="*/ 49644 h 58051"/>
                            <a:gd name="connsiteX8" fmla="*/ 72390 w 80010"/>
                            <a:gd name="connsiteY8" fmla="*/ 43929 h 58051"/>
                            <a:gd name="connsiteX9" fmla="*/ 78105 w 80010"/>
                            <a:gd name="connsiteY9" fmla="*/ 38214 h 58051"/>
                            <a:gd name="connsiteX10" fmla="*/ 80010 w 80010"/>
                            <a:gd name="connsiteY10" fmla="*/ 32499 h 58051"/>
                            <a:gd name="connsiteX11" fmla="*/ 78105 w 80010"/>
                            <a:gd name="connsiteY11" fmla="*/ 21069 h 58051"/>
                            <a:gd name="connsiteX12" fmla="*/ 60960 w 80010"/>
                            <a:gd name="connsiteY12" fmla="*/ 15354 h 58051"/>
                            <a:gd name="connsiteX13" fmla="*/ 53340 w 80010"/>
                            <a:gd name="connsiteY13" fmla="*/ 17259 h 58051"/>
                            <a:gd name="connsiteX14" fmla="*/ 57150 w 80010"/>
                            <a:gd name="connsiteY14" fmla="*/ 5829 h 58051"/>
                            <a:gd name="connsiteX15" fmla="*/ 59055 w 80010"/>
                            <a:gd name="connsiteY15" fmla="*/ 114 h 58051"/>
                            <a:gd name="connsiteX16" fmla="*/ 32385 w 80010"/>
                            <a:gd name="connsiteY16" fmla="*/ 2019 h 5805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57150 w 80010"/>
                            <a:gd name="connsiteY14" fmla="*/ 3989 h 56211"/>
                            <a:gd name="connsiteX15" fmla="*/ 32385 w 80010"/>
                            <a:gd name="connsiteY15" fmla="*/ 179 h 56211"/>
                            <a:gd name="connsiteX0" fmla="*/ 32385 w 80010"/>
                            <a:gd name="connsiteY0" fmla="*/ 179 h 56211"/>
                            <a:gd name="connsiteX1" fmla="*/ 32385 w 80010"/>
                            <a:gd name="connsiteY1" fmla="*/ 179 h 56211"/>
                            <a:gd name="connsiteX2" fmla="*/ 3810 w 80010"/>
                            <a:gd name="connsiteY2" fmla="*/ 2084 h 56211"/>
                            <a:gd name="connsiteX3" fmla="*/ 0 w 80010"/>
                            <a:gd name="connsiteY3" fmla="*/ 13514 h 56211"/>
                            <a:gd name="connsiteX4" fmla="*/ 7620 w 80010"/>
                            <a:gd name="connsiteY4" fmla="*/ 34469 h 56211"/>
                            <a:gd name="connsiteX5" fmla="*/ 13335 w 80010"/>
                            <a:gd name="connsiteY5" fmla="*/ 38279 h 56211"/>
                            <a:gd name="connsiteX6" fmla="*/ 19050 w 80010"/>
                            <a:gd name="connsiteY6" fmla="*/ 43994 h 56211"/>
                            <a:gd name="connsiteX7" fmla="*/ 68580 w 80010"/>
                            <a:gd name="connsiteY7" fmla="*/ 47804 h 56211"/>
                            <a:gd name="connsiteX8" fmla="*/ 72390 w 80010"/>
                            <a:gd name="connsiteY8" fmla="*/ 42089 h 56211"/>
                            <a:gd name="connsiteX9" fmla="*/ 78105 w 80010"/>
                            <a:gd name="connsiteY9" fmla="*/ 36374 h 56211"/>
                            <a:gd name="connsiteX10" fmla="*/ 80010 w 80010"/>
                            <a:gd name="connsiteY10" fmla="*/ 30659 h 56211"/>
                            <a:gd name="connsiteX11" fmla="*/ 78105 w 80010"/>
                            <a:gd name="connsiteY11" fmla="*/ 19229 h 56211"/>
                            <a:gd name="connsiteX12" fmla="*/ 60960 w 80010"/>
                            <a:gd name="connsiteY12" fmla="*/ 13514 h 56211"/>
                            <a:gd name="connsiteX13" fmla="*/ 53340 w 80010"/>
                            <a:gd name="connsiteY13" fmla="*/ 15419 h 56211"/>
                            <a:gd name="connsiteX14" fmla="*/ 40048 w 80010"/>
                            <a:gd name="connsiteY14" fmla="*/ 8639 h 56211"/>
                            <a:gd name="connsiteX15" fmla="*/ 32385 w 80010"/>
                            <a:gd name="connsiteY15" fmla="*/ 179 h 56211"/>
                            <a:gd name="connsiteX0" fmla="*/ 32385 w 80010"/>
                            <a:gd name="connsiteY0" fmla="*/ 179 h 52171"/>
                            <a:gd name="connsiteX1" fmla="*/ 32385 w 80010"/>
                            <a:gd name="connsiteY1" fmla="*/ 179 h 52171"/>
                            <a:gd name="connsiteX2" fmla="*/ 3810 w 80010"/>
                            <a:gd name="connsiteY2" fmla="*/ 2084 h 52171"/>
                            <a:gd name="connsiteX3" fmla="*/ 0 w 80010"/>
                            <a:gd name="connsiteY3" fmla="*/ 13514 h 52171"/>
                            <a:gd name="connsiteX4" fmla="*/ 7620 w 80010"/>
                            <a:gd name="connsiteY4" fmla="*/ 34469 h 52171"/>
                            <a:gd name="connsiteX5" fmla="*/ 13335 w 80010"/>
                            <a:gd name="connsiteY5" fmla="*/ 38279 h 52171"/>
                            <a:gd name="connsiteX6" fmla="*/ 19050 w 80010"/>
                            <a:gd name="connsiteY6" fmla="*/ 43994 h 52171"/>
                            <a:gd name="connsiteX7" fmla="*/ 68580 w 80010"/>
                            <a:gd name="connsiteY7" fmla="*/ 47804 h 52171"/>
                            <a:gd name="connsiteX8" fmla="*/ 72390 w 80010"/>
                            <a:gd name="connsiteY8" fmla="*/ 42089 h 52171"/>
                            <a:gd name="connsiteX9" fmla="*/ 78105 w 80010"/>
                            <a:gd name="connsiteY9" fmla="*/ 36374 h 52171"/>
                            <a:gd name="connsiteX10" fmla="*/ 80010 w 80010"/>
                            <a:gd name="connsiteY10" fmla="*/ 30659 h 52171"/>
                            <a:gd name="connsiteX11" fmla="*/ 78105 w 80010"/>
                            <a:gd name="connsiteY11" fmla="*/ 19229 h 52171"/>
                            <a:gd name="connsiteX12" fmla="*/ 60960 w 80010"/>
                            <a:gd name="connsiteY12" fmla="*/ 13514 h 52171"/>
                            <a:gd name="connsiteX13" fmla="*/ 53340 w 80010"/>
                            <a:gd name="connsiteY13" fmla="*/ 15419 h 52171"/>
                            <a:gd name="connsiteX14" fmla="*/ 40048 w 80010"/>
                            <a:gd name="connsiteY14" fmla="*/ 8639 h 52171"/>
                            <a:gd name="connsiteX15" fmla="*/ 32385 w 80010"/>
                            <a:gd name="connsiteY15" fmla="*/ 179 h 52171"/>
                            <a:gd name="connsiteX0" fmla="*/ 32385 w 80010"/>
                            <a:gd name="connsiteY0" fmla="*/ 179 h 52432"/>
                            <a:gd name="connsiteX1" fmla="*/ 32385 w 80010"/>
                            <a:gd name="connsiteY1" fmla="*/ 179 h 52432"/>
                            <a:gd name="connsiteX2" fmla="*/ 3810 w 80010"/>
                            <a:gd name="connsiteY2" fmla="*/ 2084 h 52432"/>
                            <a:gd name="connsiteX3" fmla="*/ 0 w 80010"/>
                            <a:gd name="connsiteY3" fmla="*/ 13514 h 52432"/>
                            <a:gd name="connsiteX4" fmla="*/ 7620 w 80010"/>
                            <a:gd name="connsiteY4" fmla="*/ 34469 h 52432"/>
                            <a:gd name="connsiteX5" fmla="*/ 13335 w 80010"/>
                            <a:gd name="connsiteY5" fmla="*/ 38279 h 52432"/>
                            <a:gd name="connsiteX6" fmla="*/ 19050 w 80010"/>
                            <a:gd name="connsiteY6" fmla="*/ 43994 h 52432"/>
                            <a:gd name="connsiteX7" fmla="*/ 68580 w 80010"/>
                            <a:gd name="connsiteY7" fmla="*/ 47804 h 52432"/>
                            <a:gd name="connsiteX8" fmla="*/ 72390 w 80010"/>
                            <a:gd name="connsiteY8" fmla="*/ 42089 h 52432"/>
                            <a:gd name="connsiteX9" fmla="*/ 78105 w 80010"/>
                            <a:gd name="connsiteY9" fmla="*/ 36374 h 52432"/>
                            <a:gd name="connsiteX10" fmla="*/ 80010 w 80010"/>
                            <a:gd name="connsiteY10" fmla="*/ 30659 h 52432"/>
                            <a:gd name="connsiteX11" fmla="*/ 78105 w 80010"/>
                            <a:gd name="connsiteY11" fmla="*/ 19229 h 52432"/>
                            <a:gd name="connsiteX12" fmla="*/ 60960 w 80010"/>
                            <a:gd name="connsiteY12" fmla="*/ 13514 h 52432"/>
                            <a:gd name="connsiteX13" fmla="*/ 53340 w 80010"/>
                            <a:gd name="connsiteY13" fmla="*/ 15419 h 52432"/>
                            <a:gd name="connsiteX14" fmla="*/ 40048 w 80010"/>
                            <a:gd name="connsiteY14" fmla="*/ 8639 h 52432"/>
                            <a:gd name="connsiteX15" fmla="*/ 32385 w 80010"/>
                            <a:gd name="connsiteY15" fmla="*/ 179 h 52432"/>
                            <a:gd name="connsiteX0" fmla="*/ 32385 w 80010"/>
                            <a:gd name="connsiteY0" fmla="*/ 179 h 55651"/>
                            <a:gd name="connsiteX1" fmla="*/ 32385 w 80010"/>
                            <a:gd name="connsiteY1" fmla="*/ 179 h 55651"/>
                            <a:gd name="connsiteX2" fmla="*/ 3810 w 80010"/>
                            <a:gd name="connsiteY2" fmla="*/ 2084 h 55651"/>
                            <a:gd name="connsiteX3" fmla="*/ 0 w 80010"/>
                            <a:gd name="connsiteY3" fmla="*/ 13514 h 55651"/>
                            <a:gd name="connsiteX4" fmla="*/ 7620 w 80010"/>
                            <a:gd name="connsiteY4" fmla="*/ 34469 h 55651"/>
                            <a:gd name="connsiteX5" fmla="*/ 13335 w 80010"/>
                            <a:gd name="connsiteY5" fmla="*/ 38279 h 55651"/>
                            <a:gd name="connsiteX6" fmla="*/ 19050 w 80010"/>
                            <a:gd name="connsiteY6" fmla="*/ 43994 h 55651"/>
                            <a:gd name="connsiteX7" fmla="*/ 48058 w 80010"/>
                            <a:gd name="connsiteY7" fmla="*/ 52454 h 55651"/>
                            <a:gd name="connsiteX8" fmla="*/ 72390 w 80010"/>
                            <a:gd name="connsiteY8" fmla="*/ 42089 h 55651"/>
                            <a:gd name="connsiteX9" fmla="*/ 78105 w 80010"/>
                            <a:gd name="connsiteY9" fmla="*/ 36374 h 55651"/>
                            <a:gd name="connsiteX10" fmla="*/ 80010 w 80010"/>
                            <a:gd name="connsiteY10" fmla="*/ 30659 h 55651"/>
                            <a:gd name="connsiteX11" fmla="*/ 78105 w 80010"/>
                            <a:gd name="connsiteY11" fmla="*/ 19229 h 55651"/>
                            <a:gd name="connsiteX12" fmla="*/ 60960 w 80010"/>
                            <a:gd name="connsiteY12" fmla="*/ 13514 h 55651"/>
                            <a:gd name="connsiteX13" fmla="*/ 53340 w 80010"/>
                            <a:gd name="connsiteY13" fmla="*/ 15419 h 55651"/>
                            <a:gd name="connsiteX14" fmla="*/ 40048 w 80010"/>
                            <a:gd name="connsiteY14" fmla="*/ 8639 h 55651"/>
                            <a:gd name="connsiteX15" fmla="*/ 32385 w 80010"/>
                            <a:gd name="connsiteY15" fmla="*/ 179 h 55651"/>
                            <a:gd name="connsiteX0" fmla="*/ 32385 w 80010"/>
                            <a:gd name="connsiteY0" fmla="*/ 179 h 53227"/>
                            <a:gd name="connsiteX1" fmla="*/ 32385 w 80010"/>
                            <a:gd name="connsiteY1" fmla="*/ 179 h 53227"/>
                            <a:gd name="connsiteX2" fmla="*/ 3810 w 80010"/>
                            <a:gd name="connsiteY2" fmla="*/ 2084 h 53227"/>
                            <a:gd name="connsiteX3" fmla="*/ 0 w 80010"/>
                            <a:gd name="connsiteY3" fmla="*/ 13514 h 53227"/>
                            <a:gd name="connsiteX4" fmla="*/ 7620 w 80010"/>
                            <a:gd name="connsiteY4" fmla="*/ 34469 h 53227"/>
                            <a:gd name="connsiteX5" fmla="*/ 13335 w 80010"/>
                            <a:gd name="connsiteY5" fmla="*/ 38279 h 53227"/>
                            <a:gd name="connsiteX6" fmla="*/ 19050 w 80010"/>
                            <a:gd name="connsiteY6" fmla="*/ 43994 h 53227"/>
                            <a:gd name="connsiteX7" fmla="*/ 48058 w 80010"/>
                            <a:gd name="connsiteY7" fmla="*/ 52454 h 53227"/>
                            <a:gd name="connsiteX8" fmla="*/ 72390 w 80010"/>
                            <a:gd name="connsiteY8" fmla="*/ 42089 h 53227"/>
                            <a:gd name="connsiteX9" fmla="*/ 78105 w 80010"/>
                            <a:gd name="connsiteY9" fmla="*/ 36374 h 53227"/>
                            <a:gd name="connsiteX10" fmla="*/ 80010 w 80010"/>
                            <a:gd name="connsiteY10" fmla="*/ 30659 h 53227"/>
                            <a:gd name="connsiteX11" fmla="*/ 78105 w 80010"/>
                            <a:gd name="connsiteY11" fmla="*/ 19229 h 53227"/>
                            <a:gd name="connsiteX12" fmla="*/ 60960 w 80010"/>
                            <a:gd name="connsiteY12" fmla="*/ 13514 h 53227"/>
                            <a:gd name="connsiteX13" fmla="*/ 53340 w 80010"/>
                            <a:gd name="connsiteY13" fmla="*/ 15419 h 53227"/>
                            <a:gd name="connsiteX14" fmla="*/ 40048 w 80010"/>
                            <a:gd name="connsiteY14" fmla="*/ 8639 h 53227"/>
                            <a:gd name="connsiteX15" fmla="*/ 32385 w 80010"/>
                            <a:gd name="connsiteY15" fmla="*/ 179 h 5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10" h="53227">
                              <a:moveTo>
                                <a:pt x="32385" y="179"/>
                              </a:moveTo>
                              <a:lnTo>
                                <a:pt x="32385" y="179"/>
                              </a:lnTo>
                              <a:cubicBezTo>
                                <a:pt x="22860" y="814"/>
                                <a:pt x="12637" y="-1551"/>
                                <a:pt x="3810" y="2084"/>
                              </a:cubicBezTo>
                              <a:cubicBezTo>
                                <a:pt x="96" y="3613"/>
                                <a:pt x="0" y="13514"/>
                                <a:pt x="0" y="13514"/>
                              </a:cubicBezTo>
                              <a:cubicBezTo>
                                <a:pt x="1410" y="20563"/>
                                <a:pt x="2165" y="29014"/>
                                <a:pt x="7620" y="34469"/>
                              </a:cubicBezTo>
                              <a:cubicBezTo>
                                <a:pt x="9239" y="36088"/>
                                <a:pt x="11576" y="36813"/>
                                <a:pt x="13335" y="38279"/>
                              </a:cubicBezTo>
                              <a:cubicBezTo>
                                <a:pt x="15405" y="40004"/>
                                <a:pt x="17145" y="42089"/>
                                <a:pt x="19050" y="43994"/>
                              </a:cubicBezTo>
                              <a:cubicBezTo>
                                <a:pt x="36453" y="53990"/>
                                <a:pt x="29632" y="54059"/>
                                <a:pt x="48058" y="52454"/>
                              </a:cubicBezTo>
                              <a:cubicBezTo>
                                <a:pt x="50339" y="52255"/>
                                <a:pt x="67382" y="44769"/>
                                <a:pt x="72390" y="42089"/>
                              </a:cubicBezTo>
                              <a:cubicBezTo>
                                <a:pt x="77398" y="39409"/>
                                <a:pt x="76200" y="38279"/>
                                <a:pt x="78105" y="36374"/>
                              </a:cubicBezTo>
                              <a:cubicBezTo>
                                <a:pt x="78740" y="34469"/>
                                <a:pt x="80010" y="32667"/>
                                <a:pt x="80010" y="30659"/>
                              </a:cubicBezTo>
                              <a:cubicBezTo>
                                <a:pt x="80010" y="26796"/>
                                <a:pt x="79832" y="22684"/>
                                <a:pt x="78105" y="19229"/>
                              </a:cubicBezTo>
                              <a:cubicBezTo>
                                <a:pt x="75670" y="14359"/>
                                <a:pt x="63693" y="13970"/>
                                <a:pt x="60960" y="13514"/>
                              </a:cubicBezTo>
                              <a:cubicBezTo>
                                <a:pt x="58420" y="14149"/>
                                <a:pt x="56825" y="16231"/>
                                <a:pt x="53340" y="15419"/>
                              </a:cubicBezTo>
                              <a:cubicBezTo>
                                <a:pt x="49855" y="14607"/>
                                <a:pt x="39095" y="11497"/>
                                <a:pt x="40048" y="8639"/>
                              </a:cubicBezTo>
                              <a:lnTo>
                                <a:pt x="32385" y="179"/>
                              </a:lnTo>
                              <a:close/>
                            </a:path>
                          </a:pathLst>
                        </a:custGeom>
                        <a:grp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23" name="Freeform: Shape 21">
                          <a:extLst>
                            <a:ext uri="{FF2B5EF4-FFF2-40B4-BE49-F238E27FC236}">
                              <a16:creationId xmlns:a16="http://schemas.microsoft.com/office/drawing/2014/main" id="{8C06F85C-5030-3593-5650-6A9147201314}"/>
                            </a:ext>
                          </a:extLst>
                        </p:cNvPr>
                        <p:cNvSpPr/>
                        <p:nvPr/>
                      </p:nvSpPr>
                      <p:spPr>
                        <a:xfrm rot="1648623">
                          <a:off x="8778238" y="4278378"/>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grp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24" name="Freeform: Shape 22">
                          <a:extLst>
                            <a:ext uri="{FF2B5EF4-FFF2-40B4-BE49-F238E27FC236}">
                              <a16:creationId xmlns:a16="http://schemas.microsoft.com/office/drawing/2014/main" id="{55CB3C5A-558C-6DC3-E35A-BBDFFC7FD610}"/>
                            </a:ext>
                          </a:extLst>
                        </p:cNvPr>
                        <p:cNvSpPr/>
                        <p:nvPr/>
                      </p:nvSpPr>
                      <p:spPr>
                        <a:xfrm rot="17414284">
                          <a:off x="8943702" y="414065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25" name="Freeform: Shape 23">
                          <a:extLst>
                            <a:ext uri="{FF2B5EF4-FFF2-40B4-BE49-F238E27FC236}">
                              <a16:creationId xmlns:a16="http://schemas.microsoft.com/office/drawing/2014/main" id="{43405509-C4FE-2F6C-D049-BF52DF5372CE}"/>
                            </a:ext>
                          </a:extLst>
                        </p:cNvPr>
                        <p:cNvSpPr/>
                        <p:nvPr/>
                      </p:nvSpPr>
                      <p:spPr>
                        <a:xfrm rot="9043087">
                          <a:off x="8883430" y="4342996"/>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26" name="Freeform: Shape 24">
                          <a:extLst>
                            <a:ext uri="{FF2B5EF4-FFF2-40B4-BE49-F238E27FC236}">
                              <a16:creationId xmlns:a16="http://schemas.microsoft.com/office/drawing/2014/main" id="{C6CEF750-F238-4942-2132-D329752CE361}"/>
                            </a:ext>
                          </a:extLst>
                        </p:cNvPr>
                        <p:cNvSpPr/>
                        <p:nvPr/>
                      </p:nvSpPr>
                      <p:spPr>
                        <a:xfrm rot="5209521">
                          <a:off x="8961351" y="4317762"/>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27" name="Freeform: Shape 25">
                          <a:extLst>
                            <a:ext uri="{FF2B5EF4-FFF2-40B4-BE49-F238E27FC236}">
                              <a16:creationId xmlns:a16="http://schemas.microsoft.com/office/drawing/2014/main" id="{2D056F25-A0C5-6C58-DFE3-0DBB9BC2AAD9}"/>
                            </a:ext>
                          </a:extLst>
                        </p:cNvPr>
                        <p:cNvSpPr/>
                        <p:nvPr/>
                      </p:nvSpPr>
                      <p:spPr>
                        <a:xfrm>
                          <a:off x="9018409" y="4329533"/>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28" name="Freeform: Shape 26">
                          <a:extLst>
                            <a:ext uri="{FF2B5EF4-FFF2-40B4-BE49-F238E27FC236}">
                              <a16:creationId xmlns:a16="http://schemas.microsoft.com/office/drawing/2014/main" id="{786BAB1F-9EFE-254F-B0F9-6EE4D00FF996}"/>
                            </a:ext>
                          </a:extLst>
                        </p:cNvPr>
                        <p:cNvSpPr/>
                        <p:nvPr/>
                      </p:nvSpPr>
                      <p:spPr>
                        <a:xfrm rot="18952815">
                          <a:off x="8990335" y="4236377"/>
                          <a:ext cx="27432" cy="36576"/>
                        </a:xfrm>
                        <a:custGeom>
                          <a:avLst/>
                          <a:gdLst>
                            <a:gd name="connsiteX0" fmla="*/ 57150 w 104775"/>
                            <a:gd name="connsiteY0" fmla="*/ 76200 h 127635"/>
                            <a:gd name="connsiteX1" fmla="*/ 57150 w 104775"/>
                            <a:gd name="connsiteY1" fmla="*/ 76200 h 127635"/>
                            <a:gd name="connsiteX2" fmla="*/ 24765 w 104775"/>
                            <a:gd name="connsiteY2" fmla="*/ 80010 h 127635"/>
                            <a:gd name="connsiteX3" fmla="*/ 19050 w 104775"/>
                            <a:gd name="connsiteY3" fmla="*/ 83820 h 127635"/>
                            <a:gd name="connsiteX4" fmla="*/ 19050 w 104775"/>
                            <a:gd name="connsiteY4" fmla="*/ 106680 h 127635"/>
                            <a:gd name="connsiteX5" fmla="*/ 24765 w 104775"/>
                            <a:gd name="connsiteY5" fmla="*/ 110490 h 127635"/>
                            <a:gd name="connsiteX6" fmla="*/ 28575 w 104775"/>
                            <a:gd name="connsiteY6" fmla="*/ 116205 h 127635"/>
                            <a:gd name="connsiteX7" fmla="*/ 32385 w 104775"/>
                            <a:gd name="connsiteY7" fmla="*/ 127635 h 127635"/>
                            <a:gd name="connsiteX8" fmla="*/ 81915 w 104775"/>
                            <a:gd name="connsiteY8" fmla="*/ 125730 h 127635"/>
                            <a:gd name="connsiteX9" fmla="*/ 87630 w 104775"/>
                            <a:gd name="connsiteY9" fmla="*/ 123825 h 127635"/>
                            <a:gd name="connsiteX10" fmla="*/ 89535 w 104775"/>
                            <a:gd name="connsiteY10" fmla="*/ 118110 h 127635"/>
                            <a:gd name="connsiteX11" fmla="*/ 93345 w 104775"/>
                            <a:gd name="connsiteY11" fmla="*/ 112395 h 127635"/>
                            <a:gd name="connsiteX12" fmla="*/ 95250 w 104775"/>
                            <a:gd name="connsiteY12" fmla="*/ 99060 h 127635"/>
                            <a:gd name="connsiteX13" fmla="*/ 100965 w 104775"/>
                            <a:gd name="connsiteY13" fmla="*/ 95250 h 127635"/>
                            <a:gd name="connsiteX14" fmla="*/ 104775 w 104775"/>
                            <a:gd name="connsiteY14" fmla="*/ 83820 h 127635"/>
                            <a:gd name="connsiteX15" fmla="*/ 100965 w 104775"/>
                            <a:gd name="connsiteY15" fmla="*/ 57150 h 127635"/>
                            <a:gd name="connsiteX16" fmla="*/ 99060 w 104775"/>
                            <a:gd name="connsiteY16" fmla="*/ 49530 h 127635"/>
                            <a:gd name="connsiteX17" fmla="*/ 95250 w 104775"/>
                            <a:gd name="connsiteY17" fmla="*/ 43815 h 127635"/>
                            <a:gd name="connsiteX18" fmla="*/ 91440 w 104775"/>
                            <a:gd name="connsiteY18" fmla="*/ 32385 h 127635"/>
                            <a:gd name="connsiteX19" fmla="*/ 81915 w 104775"/>
                            <a:gd name="connsiteY19" fmla="*/ 15240 h 127635"/>
                            <a:gd name="connsiteX20" fmla="*/ 70485 w 104775"/>
                            <a:gd name="connsiteY20" fmla="*/ 3810 h 127635"/>
                            <a:gd name="connsiteX21" fmla="*/ 59055 w 104775"/>
                            <a:gd name="connsiteY21" fmla="*/ 0 h 127635"/>
                            <a:gd name="connsiteX22" fmla="*/ 45720 w 104775"/>
                            <a:gd name="connsiteY22" fmla="*/ 1905 h 127635"/>
                            <a:gd name="connsiteX23" fmla="*/ 43815 w 104775"/>
                            <a:gd name="connsiteY23" fmla="*/ 19050 h 127635"/>
                            <a:gd name="connsiteX24" fmla="*/ 41910 w 104775"/>
                            <a:gd name="connsiteY24" fmla="*/ 30480 h 127635"/>
                            <a:gd name="connsiteX25" fmla="*/ 40005 w 104775"/>
                            <a:gd name="connsiteY25" fmla="*/ 43815 h 127635"/>
                            <a:gd name="connsiteX26" fmla="*/ 28575 w 104775"/>
                            <a:gd name="connsiteY26" fmla="*/ 49530 h 127635"/>
                            <a:gd name="connsiteX27" fmla="*/ 3810 w 104775"/>
                            <a:gd name="connsiteY27" fmla="*/ 51435 h 127635"/>
                            <a:gd name="connsiteX28" fmla="*/ 1905 w 104775"/>
                            <a:gd name="connsiteY28" fmla="*/ 59055 h 127635"/>
                            <a:gd name="connsiteX29" fmla="*/ 0 w 104775"/>
                            <a:gd name="connsiteY29" fmla="*/ 64770 h 127635"/>
                            <a:gd name="connsiteX30" fmla="*/ 5715 w 104775"/>
                            <a:gd name="connsiteY30" fmla="*/ 78105 h 127635"/>
                            <a:gd name="connsiteX31" fmla="*/ 5715 w 104775"/>
                            <a:gd name="connsiteY31" fmla="*/ 81915 h 127635"/>
                            <a:gd name="connsiteX32" fmla="*/ 5715 w 104775"/>
                            <a:gd name="connsiteY32" fmla="*/ 87630 h 127635"/>
                            <a:gd name="connsiteX0" fmla="*/ 57150 w 104775"/>
                            <a:gd name="connsiteY0" fmla="*/ 76200 h 127635"/>
                            <a:gd name="connsiteX1" fmla="*/ 24765 w 104775"/>
                            <a:gd name="connsiteY1" fmla="*/ 80010 h 127635"/>
                            <a:gd name="connsiteX2" fmla="*/ 19050 w 104775"/>
                            <a:gd name="connsiteY2" fmla="*/ 83820 h 127635"/>
                            <a:gd name="connsiteX3" fmla="*/ 19050 w 104775"/>
                            <a:gd name="connsiteY3" fmla="*/ 106680 h 127635"/>
                            <a:gd name="connsiteX4" fmla="*/ 24765 w 104775"/>
                            <a:gd name="connsiteY4" fmla="*/ 110490 h 127635"/>
                            <a:gd name="connsiteX5" fmla="*/ 28575 w 104775"/>
                            <a:gd name="connsiteY5" fmla="*/ 116205 h 127635"/>
                            <a:gd name="connsiteX6" fmla="*/ 32385 w 104775"/>
                            <a:gd name="connsiteY6" fmla="*/ 127635 h 127635"/>
                            <a:gd name="connsiteX7" fmla="*/ 81915 w 104775"/>
                            <a:gd name="connsiteY7" fmla="*/ 125730 h 127635"/>
                            <a:gd name="connsiteX8" fmla="*/ 87630 w 104775"/>
                            <a:gd name="connsiteY8" fmla="*/ 123825 h 127635"/>
                            <a:gd name="connsiteX9" fmla="*/ 89535 w 104775"/>
                            <a:gd name="connsiteY9" fmla="*/ 118110 h 127635"/>
                            <a:gd name="connsiteX10" fmla="*/ 93345 w 104775"/>
                            <a:gd name="connsiteY10" fmla="*/ 112395 h 127635"/>
                            <a:gd name="connsiteX11" fmla="*/ 95250 w 104775"/>
                            <a:gd name="connsiteY11" fmla="*/ 99060 h 127635"/>
                            <a:gd name="connsiteX12" fmla="*/ 100965 w 104775"/>
                            <a:gd name="connsiteY12" fmla="*/ 95250 h 127635"/>
                            <a:gd name="connsiteX13" fmla="*/ 104775 w 104775"/>
                            <a:gd name="connsiteY13" fmla="*/ 83820 h 127635"/>
                            <a:gd name="connsiteX14" fmla="*/ 100965 w 104775"/>
                            <a:gd name="connsiteY14" fmla="*/ 57150 h 127635"/>
                            <a:gd name="connsiteX15" fmla="*/ 99060 w 104775"/>
                            <a:gd name="connsiteY15" fmla="*/ 49530 h 127635"/>
                            <a:gd name="connsiteX16" fmla="*/ 95250 w 104775"/>
                            <a:gd name="connsiteY16" fmla="*/ 43815 h 127635"/>
                            <a:gd name="connsiteX17" fmla="*/ 91440 w 104775"/>
                            <a:gd name="connsiteY17" fmla="*/ 32385 h 127635"/>
                            <a:gd name="connsiteX18" fmla="*/ 81915 w 104775"/>
                            <a:gd name="connsiteY18" fmla="*/ 15240 h 127635"/>
                            <a:gd name="connsiteX19" fmla="*/ 70485 w 104775"/>
                            <a:gd name="connsiteY19" fmla="*/ 3810 h 127635"/>
                            <a:gd name="connsiteX20" fmla="*/ 59055 w 104775"/>
                            <a:gd name="connsiteY20" fmla="*/ 0 h 127635"/>
                            <a:gd name="connsiteX21" fmla="*/ 45720 w 104775"/>
                            <a:gd name="connsiteY21" fmla="*/ 1905 h 127635"/>
                            <a:gd name="connsiteX22" fmla="*/ 43815 w 104775"/>
                            <a:gd name="connsiteY22" fmla="*/ 19050 h 127635"/>
                            <a:gd name="connsiteX23" fmla="*/ 41910 w 104775"/>
                            <a:gd name="connsiteY23" fmla="*/ 30480 h 127635"/>
                            <a:gd name="connsiteX24" fmla="*/ 40005 w 104775"/>
                            <a:gd name="connsiteY24" fmla="*/ 43815 h 127635"/>
                            <a:gd name="connsiteX25" fmla="*/ 28575 w 104775"/>
                            <a:gd name="connsiteY25" fmla="*/ 49530 h 127635"/>
                            <a:gd name="connsiteX26" fmla="*/ 3810 w 104775"/>
                            <a:gd name="connsiteY26" fmla="*/ 51435 h 127635"/>
                            <a:gd name="connsiteX27" fmla="*/ 1905 w 104775"/>
                            <a:gd name="connsiteY27" fmla="*/ 59055 h 127635"/>
                            <a:gd name="connsiteX28" fmla="*/ 0 w 104775"/>
                            <a:gd name="connsiteY28" fmla="*/ 64770 h 127635"/>
                            <a:gd name="connsiteX29" fmla="*/ 5715 w 104775"/>
                            <a:gd name="connsiteY29" fmla="*/ 78105 h 127635"/>
                            <a:gd name="connsiteX30" fmla="*/ 5715 w 104775"/>
                            <a:gd name="connsiteY30" fmla="*/ 81915 h 127635"/>
                            <a:gd name="connsiteX31" fmla="*/ 5715 w 104775"/>
                            <a:gd name="connsiteY31" fmla="*/ 87630 h 127635"/>
                            <a:gd name="connsiteX0" fmla="*/ 24765 w 104775"/>
                            <a:gd name="connsiteY0" fmla="*/ 80010 h 127635"/>
                            <a:gd name="connsiteX1" fmla="*/ 19050 w 104775"/>
                            <a:gd name="connsiteY1" fmla="*/ 83820 h 127635"/>
                            <a:gd name="connsiteX2" fmla="*/ 19050 w 104775"/>
                            <a:gd name="connsiteY2" fmla="*/ 106680 h 127635"/>
                            <a:gd name="connsiteX3" fmla="*/ 24765 w 104775"/>
                            <a:gd name="connsiteY3" fmla="*/ 110490 h 127635"/>
                            <a:gd name="connsiteX4" fmla="*/ 28575 w 104775"/>
                            <a:gd name="connsiteY4" fmla="*/ 116205 h 127635"/>
                            <a:gd name="connsiteX5" fmla="*/ 32385 w 104775"/>
                            <a:gd name="connsiteY5" fmla="*/ 127635 h 127635"/>
                            <a:gd name="connsiteX6" fmla="*/ 81915 w 104775"/>
                            <a:gd name="connsiteY6" fmla="*/ 125730 h 127635"/>
                            <a:gd name="connsiteX7" fmla="*/ 87630 w 104775"/>
                            <a:gd name="connsiteY7" fmla="*/ 123825 h 127635"/>
                            <a:gd name="connsiteX8" fmla="*/ 89535 w 104775"/>
                            <a:gd name="connsiteY8" fmla="*/ 118110 h 127635"/>
                            <a:gd name="connsiteX9" fmla="*/ 93345 w 104775"/>
                            <a:gd name="connsiteY9" fmla="*/ 112395 h 127635"/>
                            <a:gd name="connsiteX10" fmla="*/ 95250 w 104775"/>
                            <a:gd name="connsiteY10" fmla="*/ 99060 h 127635"/>
                            <a:gd name="connsiteX11" fmla="*/ 100965 w 104775"/>
                            <a:gd name="connsiteY11" fmla="*/ 95250 h 127635"/>
                            <a:gd name="connsiteX12" fmla="*/ 104775 w 104775"/>
                            <a:gd name="connsiteY12" fmla="*/ 83820 h 127635"/>
                            <a:gd name="connsiteX13" fmla="*/ 100965 w 104775"/>
                            <a:gd name="connsiteY13" fmla="*/ 57150 h 127635"/>
                            <a:gd name="connsiteX14" fmla="*/ 99060 w 104775"/>
                            <a:gd name="connsiteY14" fmla="*/ 49530 h 127635"/>
                            <a:gd name="connsiteX15" fmla="*/ 95250 w 104775"/>
                            <a:gd name="connsiteY15" fmla="*/ 43815 h 127635"/>
                            <a:gd name="connsiteX16" fmla="*/ 91440 w 104775"/>
                            <a:gd name="connsiteY16" fmla="*/ 32385 h 127635"/>
                            <a:gd name="connsiteX17" fmla="*/ 81915 w 104775"/>
                            <a:gd name="connsiteY17" fmla="*/ 15240 h 127635"/>
                            <a:gd name="connsiteX18" fmla="*/ 70485 w 104775"/>
                            <a:gd name="connsiteY18" fmla="*/ 3810 h 127635"/>
                            <a:gd name="connsiteX19" fmla="*/ 59055 w 104775"/>
                            <a:gd name="connsiteY19" fmla="*/ 0 h 127635"/>
                            <a:gd name="connsiteX20" fmla="*/ 45720 w 104775"/>
                            <a:gd name="connsiteY20" fmla="*/ 1905 h 127635"/>
                            <a:gd name="connsiteX21" fmla="*/ 43815 w 104775"/>
                            <a:gd name="connsiteY21" fmla="*/ 19050 h 127635"/>
                            <a:gd name="connsiteX22" fmla="*/ 41910 w 104775"/>
                            <a:gd name="connsiteY22" fmla="*/ 30480 h 127635"/>
                            <a:gd name="connsiteX23" fmla="*/ 40005 w 104775"/>
                            <a:gd name="connsiteY23" fmla="*/ 43815 h 127635"/>
                            <a:gd name="connsiteX24" fmla="*/ 28575 w 104775"/>
                            <a:gd name="connsiteY24" fmla="*/ 49530 h 127635"/>
                            <a:gd name="connsiteX25" fmla="*/ 3810 w 104775"/>
                            <a:gd name="connsiteY25" fmla="*/ 51435 h 127635"/>
                            <a:gd name="connsiteX26" fmla="*/ 1905 w 104775"/>
                            <a:gd name="connsiteY26" fmla="*/ 59055 h 127635"/>
                            <a:gd name="connsiteX27" fmla="*/ 0 w 104775"/>
                            <a:gd name="connsiteY27" fmla="*/ 64770 h 127635"/>
                            <a:gd name="connsiteX28" fmla="*/ 5715 w 104775"/>
                            <a:gd name="connsiteY28" fmla="*/ 78105 h 127635"/>
                            <a:gd name="connsiteX29" fmla="*/ 5715 w 104775"/>
                            <a:gd name="connsiteY29" fmla="*/ 81915 h 127635"/>
                            <a:gd name="connsiteX30" fmla="*/ 5715 w 104775"/>
                            <a:gd name="connsiteY30" fmla="*/ 87630 h 127635"/>
                            <a:gd name="connsiteX0" fmla="*/ 24765 w 104775"/>
                            <a:gd name="connsiteY0" fmla="*/ 80010 h 127635"/>
                            <a:gd name="connsiteX1" fmla="*/ 19050 w 104775"/>
                            <a:gd name="connsiteY1" fmla="*/ 106680 h 127635"/>
                            <a:gd name="connsiteX2" fmla="*/ 24765 w 104775"/>
                            <a:gd name="connsiteY2" fmla="*/ 110490 h 127635"/>
                            <a:gd name="connsiteX3" fmla="*/ 28575 w 104775"/>
                            <a:gd name="connsiteY3" fmla="*/ 116205 h 127635"/>
                            <a:gd name="connsiteX4" fmla="*/ 32385 w 104775"/>
                            <a:gd name="connsiteY4" fmla="*/ 127635 h 127635"/>
                            <a:gd name="connsiteX5" fmla="*/ 81915 w 104775"/>
                            <a:gd name="connsiteY5" fmla="*/ 125730 h 127635"/>
                            <a:gd name="connsiteX6" fmla="*/ 87630 w 104775"/>
                            <a:gd name="connsiteY6" fmla="*/ 123825 h 127635"/>
                            <a:gd name="connsiteX7" fmla="*/ 89535 w 104775"/>
                            <a:gd name="connsiteY7" fmla="*/ 118110 h 127635"/>
                            <a:gd name="connsiteX8" fmla="*/ 93345 w 104775"/>
                            <a:gd name="connsiteY8" fmla="*/ 112395 h 127635"/>
                            <a:gd name="connsiteX9" fmla="*/ 95250 w 104775"/>
                            <a:gd name="connsiteY9" fmla="*/ 99060 h 127635"/>
                            <a:gd name="connsiteX10" fmla="*/ 100965 w 104775"/>
                            <a:gd name="connsiteY10" fmla="*/ 95250 h 127635"/>
                            <a:gd name="connsiteX11" fmla="*/ 104775 w 104775"/>
                            <a:gd name="connsiteY11" fmla="*/ 83820 h 127635"/>
                            <a:gd name="connsiteX12" fmla="*/ 100965 w 104775"/>
                            <a:gd name="connsiteY12" fmla="*/ 57150 h 127635"/>
                            <a:gd name="connsiteX13" fmla="*/ 99060 w 104775"/>
                            <a:gd name="connsiteY13" fmla="*/ 49530 h 127635"/>
                            <a:gd name="connsiteX14" fmla="*/ 95250 w 104775"/>
                            <a:gd name="connsiteY14" fmla="*/ 43815 h 127635"/>
                            <a:gd name="connsiteX15" fmla="*/ 91440 w 104775"/>
                            <a:gd name="connsiteY15" fmla="*/ 32385 h 127635"/>
                            <a:gd name="connsiteX16" fmla="*/ 81915 w 104775"/>
                            <a:gd name="connsiteY16" fmla="*/ 15240 h 127635"/>
                            <a:gd name="connsiteX17" fmla="*/ 70485 w 104775"/>
                            <a:gd name="connsiteY17" fmla="*/ 3810 h 127635"/>
                            <a:gd name="connsiteX18" fmla="*/ 59055 w 104775"/>
                            <a:gd name="connsiteY18" fmla="*/ 0 h 127635"/>
                            <a:gd name="connsiteX19" fmla="*/ 45720 w 104775"/>
                            <a:gd name="connsiteY19" fmla="*/ 1905 h 127635"/>
                            <a:gd name="connsiteX20" fmla="*/ 43815 w 104775"/>
                            <a:gd name="connsiteY20" fmla="*/ 19050 h 127635"/>
                            <a:gd name="connsiteX21" fmla="*/ 41910 w 104775"/>
                            <a:gd name="connsiteY21" fmla="*/ 30480 h 127635"/>
                            <a:gd name="connsiteX22" fmla="*/ 40005 w 104775"/>
                            <a:gd name="connsiteY22" fmla="*/ 43815 h 127635"/>
                            <a:gd name="connsiteX23" fmla="*/ 28575 w 104775"/>
                            <a:gd name="connsiteY23" fmla="*/ 49530 h 127635"/>
                            <a:gd name="connsiteX24" fmla="*/ 3810 w 104775"/>
                            <a:gd name="connsiteY24" fmla="*/ 51435 h 127635"/>
                            <a:gd name="connsiteX25" fmla="*/ 1905 w 104775"/>
                            <a:gd name="connsiteY25" fmla="*/ 59055 h 127635"/>
                            <a:gd name="connsiteX26" fmla="*/ 0 w 104775"/>
                            <a:gd name="connsiteY26" fmla="*/ 64770 h 127635"/>
                            <a:gd name="connsiteX27" fmla="*/ 5715 w 104775"/>
                            <a:gd name="connsiteY27" fmla="*/ 78105 h 127635"/>
                            <a:gd name="connsiteX28" fmla="*/ 5715 w 104775"/>
                            <a:gd name="connsiteY28" fmla="*/ 81915 h 127635"/>
                            <a:gd name="connsiteX29" fmla="*/ 5715 w 104775"/>
                            <a:gd name="connsiteY29"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5715 w 104775"/>
                            <a:gd name="connsiteY28" fmla="*/ 8763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6680 h 127635"/>
                            <a:gd name="connsiteX1" fmla="*/ 24765 w 104775"/>
                            <a:gd name="connsiteY1" fmla="*/ 110490 h 127635"/>
                            <a:gd name="connsiteX2" fmla="*/ 28575 w 104775"/>
                            <a:gd name="connsiteY2" fmla="*/ 116205 h 127635"/>
                            <a:gd name="connsiteX3" fmla="*/ 32385 w 104775"/>
                            <a:gd name="connsiteY3" fmla="*/ 127635 h 127635"/>
                            <a:gd name="connsiteX4" fmla="*/ 81915 w 104775"/>
                            <a:gd name="connsiteY4" fmla="*/ 125730 h 127635"/>
                            <a:gd name="connsiteX5" fmla="*/ 87630 w 104775"/>
                            <a:gd name="connsiteY5" fmla="*/ 123825 h 127635"/>
                            <a:gd name="connsiteX6" fmla="*/ 89535 w 104775"/>
                            <a:gd name="connsiteY6" fmla="*/ 118110 h 127635"/>
                            <a:gd name="connsiteX7" fmla="*/ 93345 w 104775"/>
                            <a:gd name="connsiteY7" fmla="*/ 112395 h 127635"/>
                            <a:gd name="connsiteX8" fmla="*/ 95250 w 104775"/>
                            <a:gd name="connsiteY8" fmla="*/ 99060 h 127635"/>
                            <a:gd name="connsiteX9" fmla="*/ 100965 w 104775"/>
                            <a:gd name="connsiteY9" fmla="*/ 95250 h 127635"/>
                            <a:gd name="connsiteX10" fmla="*/ 104775 w 104775"/>
                            <a:gd name="connsiteY10" fmla="*/ 83820 h 127635"/>
                            <a:gd name="connsiteX11" fmla="*/ 100965 w 104775"/>
                            <a:gd name="connsiteY11" fmla="*/ 57150 h 127635"/>
                            <a:gd name="connsiteX12" fmla="*/ 99060 w 104775"/>
                            <a:gd name="connsiteY12" fmla="*/ 49530 h 127635"/>
                            <a:gd name="connsiteX13" fmla="*/ 95250 w 104775"/>
                            <a:gd name="connsiteY13" fmla="*/ 43815 h 127635"/>
                            <a:gd name="connsiteX14" fmla="*/ 91440 w 104775"/>
                            <a:gd name="connsiteY14" fmla="*/ 32385 h 127635"/>
                            <a:gd name="connsiteX15" fmla="*/ 81915 w 104775"/>
                            <a:gd name="connsiteY15" fmla="*/ 15240 h 127635"/>
                            <a:gd name="connsiteX16" fmla="*/ 70485 w 104775"/>
                            <a:gd name="connsiteY16" fmla="*/ 3810 h 127635"/>
                            <a:gd name="connsiteX17" fmla="*/ 59055 w 104775"/>
                            <a:gd name="connsiteY17" fmla="*/ 0 h 127635"/>
                            <a:gd name="connsiteX18" fmla="*/ 45720 w 104775"/>
                            <a:gd name="connsiteY18" fmla="*/ 1905 h 127635"/>
                            <a:gd name="connsiteX19" fmla="*/ 43815 w 104775"/>
                            <a:gd name="connsiteY19" fmla="*/ 19050 h 127635"/>
                            <a:gd name="connsiteX20" fmla="*/ 41910 w 104775"/>
                            <a:gd name="connsiteY20" fmla="*/ 30480 h 127635"/>
                            <a:gd name="connsiteX21" fmla="*/ 40005 w 104775"/>
                            <a:gd name="connsiteY21" fmla="*/ 43815 h 127635"/>
                            <a:gd name="connsiteX22" fmla="*/ 28575 w 104775"/>
                            <a:gd name="connsiteY22" fmla="*/ 49530 h 127635"/>
                            <a:gd name="connsiteX23" fmla="*/ 3810 w 104775"/>
                            <a:gd name="connsiteY23" fmla="*/ 51435 h 127635"/>
                            <a:gd name="connsiteX24" fmla="*/ 1905 w 104775"/>
                            <a:gd name="connsiteY24" fmla="*/ 59055 h 127635"/>
                            <a:gd name="connsiteX25" fmla="*/ 0 w 104775"/>
                            <a:gd name="connsiteY25" fmla="*/ 64770 h 127635"/>
                            <a:gd name="connsiteX26" fmla="*/ 5715 w 104775"/>
                            <a:gd name="connsiteY26" fmla="*/ 78105 h 127635"/>
                            <a:gd name="connsiteX27" fmla="*/ 5715 w 104775"/>
                            <a:gd name="connsiteY27" fmla="*/ 81915 h 127635"/>
                            <a:gd name="connsiteX28" fmla="*/ 17145 w 104775"/>
                            <a:gd name="connsiteY28" fmla="*/ 110490 h 127635"/>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81915 w 104775"/>
                            <a:gd name="connsiteY15" fmla="*/ 16019 h 128414"/>
                            <a:gd name="connsiteX16" fmla="*/ 70485 w 104775"/>
                            <a:gd name="connsiteY16" fmla="*/ 4589 h 128414"/>
                            <a:gd name="connsiteX17" fmla="*/ 59055 w 104775"/>
                            <a:gd name="connsiteY17" fmla="*/ 779 h 128414"/>
                            <a:gd name="connsiteX18" fmla="*/ 45720 w 104775"/>
                            <a:gd name="connsiteY18" fmla="*/ 2684 h 128414"/>
                            <a:gd name="connsiteX19" fmla="*/ 41910 w 104775"/>
                            <a:gd name="connsiteY19" fmla="*/ 31259 h 128414"/>
                            <a:gd name="connsiteX20" fmla="*/ 40005 w 104775"/>
                            <a:gd name="connsiteY20" fmla="*/ 44594 h 128414"/>
                            <a:gd name="connsiteX21" fmla="*/ 28575 w 104775"/>
                            <a:gd name="connsiteY21" fmla="*/ 50309 h 128414"/>
                            <a:gd name="connsiteX22" fmla="*/ 3810 w 104775"/>
                            <a:gd name="connsiteY22" fmla="*/ 52214 h 128414"/>
                            <a:gd name="connsiteX23" fmla="*/ 1905 w 104775"/>
                            <a:gd name="connsiteY23" fmla="*/ 59834 h 128414"/>
                            <a:gd name="connsiteX24" fmla="*/ 0 w 104775"/>
                            <a:gd name="connsiteY24" fmla="*/ 65549 h 128414"/>
                            <a:gd name="connsiteX25" fmla="*/ 5715 w 104775"/>
                            <a:gd name="connsiteY25" fmla="*/ 78884 h 128414"/>
                            <a:gd name="connsiteX26" fmla="*/ 5715 w 104775"/>
                            <a:gd name="connsiteY26" fmla="*/ 82694 h 128414"/>
                            <a:gd name="connsiteX27" fmla="*/ 17145 w 104775"/>
                            <a:gd name="connsiteY27"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28575 w 104775"/>
                            <a:gd name="connsiteY20" fmla="*/ 50309 h 128414"/>
                            <a:gd name="connsiteX21" fmla="*/ 3810 w 104775"/>
                            <a:gd name="connsiteY21" fmla="*/ 52214 h 128414"/>
                            <a:gd name="connsiteX22" fmla="*/ 1905 w 104775"/>
                            <a:gd name="connsiteY22" fmla="*/ 59834 h 128414"/>
                            <a:gd name="connsiteX23" fmla="*/ 0 w 104775"/>
                            <a:gd name="connsiteY23" fmla="*/ 65549 h 128414"/>
                            <a:gd name="connsiteX24" fmla="*/ 5715 w 104775"/>
                            <a:gd name="connsiteY24" fmla="*/ 78884 h 128414"/>
                            <a:gd name="connsiteX25" fmla="*/ 5715 w 104775"/>
                            <a:gd name="connsiteY25" fmla="*/ 82694 h 128414"/>
                            <a:gd name="connsiteX26" fmla="*/ 17145 w 104775"/>
                            <a:gd name="connsiteY26" fmla="*/ 111269 h 128414"/>
                            <a:gd name="connsiteX0" fmla="*/ 19050 w 104775"/>
                            <a:gd name="connsiteY0" fmla="*/ 107459 h 128414"/>
                            <a:gd name="connsiteX1" fmla="*/ 24765 w 104775"/>
                            <a:gd name="connsiteY1" fmla="*/ 111269 h 128414"/>
                            <a:gd name="connsiteX2" fmla="*/ 28575 w 104775"/>
                            <a:gd name="connsiteY2" fmla="*/ 116984 h 128414"/>
                            <a:gd name="connsiteX3" fmla="*/ 32385 w 104775"/>
                            <a:gd name="connsiteY3" fmla="*/ 128414 h 128414"/>
                            <a:gd name="connsiteX4" fmla="*/ 81915 w 104775"/>
                            <a:gd name="connsiteY4" fmla="*/ 126509 h 128414"/>
                            <a:gd name="connsiteX5" fmla="*/ 87630 w 104775"/>
                            <a:gd name="connsiteY5" fmla="*/ 124604 h 128414"/>
                            <a:gd name="connsiteX6" fmla="*/ 89535 w 104775"/>
                            <a:gd name="connsiteY6" fmla="*/ 118889 h 128414"/>
                            <a:gd name="connsiteX7" fmla="*/ 93345 w 104775"/>
                            <a:gd name="connsiteY7" fmla="*/ 113174 h 128414"/>
                            <a:gd name="connsiteX8" fmla="*/ 95250 w 104775"/>
                            <a:gd name="connsiteY8" fmla="*/ 99839 h 128414"/>
                            <a:gd name="connsiteX9" fmla="*/ 100965 w 104775"/>
                            <a:gd name="connsiteY9" fmla="*/ 96029 h 128414"/>
                            <a:gd name="connsiteX10" fmla="*/ 104775 w 104775"/>
                            <a:gd name="connsiteY10" fmla="*/ 84599 h 128414"/>
                            <a:gd name="connsiteX11" fmla="*/ 100965 w 104775"/>
                            <a:gd name="connsiteY11" fmla="*/ 57929 h 128414"/>
                            <a:gd name="connsiteX12" fmla="*/ 99060 w 104775"/>
                            <a:gd name="connsiteY12" fmla="*/ 50309 h 128414"/>
                            <a:gd name="connsiteX13" fmla="*/ 95250 w 104775"/>
                            <a:gd name="connsiteY13" fmla="*/ 44594 h 128414"/>
                            <a:gd name="connsiteX14" fmla="*/ 91440 w 104775"/>
                            <a:gd name="connsiteY14" fmla="*/ 33164 h 128414"/>
                            <a:gd name="connsiteX15" fmla="*/ 70485 w 104775"/>
                            <a:gd name="connsiteY15" fmla="*/ 4589 h 128414"/>
                            <a:gd name="connsiteX16" fmla="*/ 59055 w 104775"/>
                            <a:gd name="connsiteY16" fmla="*/ 779 h 128414"/>
                            <a:gd name="connsiteX17" fmla="*/ 45720 w 104775"/>
                            <a:gd name="connsiteY17" fmla="*/ 2684 h 128414"/>
                            <a:gd name="connsiteX18" fmla="*/ 41910 w 104775"/>
                            <a:gd name="connsiteY18" fmla="*/ 31259 h 128414"/>
                            <a:gd name="connsiteX19" fmla="*/ 40005 w 104775"/>
                            <a:gd name="connsiteY19" fmla="*/ 44594 h 128414"/>
                            <a:gd name="connsiteX20" fmla="*/ 3810 w 104775"/>
                            <a:gd name="connsiteY20" fmla="*/ 52214 h 128414"/>
                            <a:gd name="connsiteX21" fmla="*/ 1905 w 104775"/>
                            <a:gd name="connsiteY21" fmla="*/ 59834 h 128414"/>
                            <a:gd name="connsiteX22" fmla="*/ 0 w 104775"/>
                            <a:gd name="connsiteY22" fmla="*/ 65549 h 128414"/>
                            <a:gd name="connsiteX23" fmla="*/ 5715 w 104775"/>
                            <a:gd name="connsiteY23" fmla="*/ 78884 h 128414"/>
                            <a:gd name="connsiteX24" fmla="*/ 5715 w 104775"/>
                            <a:gd name="connsiteY24" fmla="*/ 82694 h 128414"/>
                            <a:gd name="connsiteX25" fmla="*/ 17145 w 104775"/>
                            <a:gd name="connsiteY25" fmla="*/ 111269 h 128414"/>
                            <a:gd name="connsiteX0" fmla="*/ 19050 w 104775"/>
                            <a:gd name="connsiteY0" fmla="*/ 107492 h 128447"/>
                            <a:gd name="connsiteX1" fmla="*/ 24765 w 104775"/>
                            <a:gd name="connsiteY1" fmla="*/ 111302 h 128447"/>
                            <a:gd name="connsiteX2" fmla="*/ 28575 w 104775"/>
                            <a:gd name="connsiteY2" fmla="*/ 117017 h 128447"/>
                            <a:gd name="connsiteX3" fmla="*/ 32385 w 104775"/>
                            <a:gd name="connsiteY3" fmla="*/ 128447 h 128447"/>
                            <a:gd name="connsiteX4" fmla="*/ 81915 w 104775"/>
                            <a:gd name="connsiteY4" fmla="*/ 126542 h 128447"/>
                            <a:gd name="connsiteX5" fmla="*/ 87630 w 104775"/>
                            <a:gd name="connsiteY5" fmla="*/ 124637 h 128447"/>
                            <a:gd name="connsiteX6" fmla="*/ 89535 w 104775"/>
                            <a:gd name="connsiteY6" fmla="*/ 118922 h 128447"/>
                            <a:gd name="connsiteX7" fmla="*/ 93345 w 104775"/>
                            <a:gd name="connsiteY7" fmla="*/ 113207 h 128447"/>
                            <a:gd name="connsiteX8" fmla="*/ 95250 w 104775"/>
                            <a:gd name="connsiteY8" fmla="*/ 99872 h 128447"/>
                            <a:gd name="connsiteX9" fmla="*/ 100965 w 104775"/>
                            <a:gd name="connsiteY9" fmla="*/ 96062 h 128447"/>
                            <a:gd name="connsiteX10" fmla="*/ 104775 w 104775"/>
                            <a:gd name="connsiteY10" fmla="*/ 84632 h 128447"/>
                            <a:gd name="connsiteX11" fmla="*/ 100965 w 104775"/>
                            <a:gd name="connsiteY11" fmla="*/ 57962 h 128447"/>
                            <a:gd name="connsiteX12" fmla="*/ 99060 w 104775"/>
                            <a:gd name="connsiteY12" fmla="*/ 50342 h 128447"/>
                            <a:gd name="connsiteX13" fmla="*/ 95250 w 104775"/>
                            <a:gd name="connsiteY13" fmla="*/ 44627 h 128447"/>
                            <a:gd name="connsiteX14" fmla="*/ 91440 w 104775"/>
                            <a:gd name="connsiteY14" fmla="*/ 33197 h 128447"/>
                            <a:gd name="connsiteX15" fmla="*/ 70485 w 104775"/>
                            <a:gd name="connsiteY15" fmla="*/ 4622 h 128447"/>
                            <a:gd name="connsiteX16" fmla="*/ 45720 w 104775"/>
                            <a:gd name="connsiteY16" fmla="*/ 2717 h 128447"/>
                            <a:gd name="connsiteX17" fmla="*/ 41910 w 104775"/>
                            <a:gd name="connsiteY17" fmla="*/ 31292 h 128447"/>
                            <a:gd name="connsiteX18" fmla="*/ 40005 w 104775"/>
                            <a:gd name="connsiteY18" fmla="*/ 44627 h 128447"/>
                            <a:gd name="connsiteX19" fmla="*/ 3810 w 104775"/>
                            <a:gd name="connsiteY19" fmla="*/ 52247 h 128447"/>
                            <a:gd name="connsiteX20" fmla="*/ 1905 w 104775"/>
                            <a:gd name="connsiteY20" fmla="*/ 59867 h 128447"/>
                            <a:gd name="connsiteX21" fmla="*/ 0 w 104775"/>
                            <a:gd name="connsiteY21" fmla="*/ 65582 h 128447"/>
                            <a:gd name="connsiteX22" fmla="*/ 5715 w 104775"/>
                            <a:gd name="connsiteY22" fmla="*/ 78917 h 128447"/>
                            <a:gd name="connsiteX23" fmla="*/ 5715 w 104775"/>
                            <a:gd name="connsiteY23" fmla="*/ 82727 h 128447"/>
                            <a:gd name="connsiteX24" fmla="*/ 17145 w 104775"/>
                            <a:gd name="connsiteY24" fmla="*/ 111302 h 128447"/>
                            <a:gd name="connsiteX0" fmla="*/ 19050 w 104775"/>
                            <a:gd name="connsiteY0" fmla="*/ 102874 h 123829"/>
                            <a:gd name="connsiteX1" fmla="*/ 24765 w 104775"/>
                            <a:gd name="connsiteY1" fmla="*/ 106684 h 123829"/>
                            <a:gd name="connsiteX2" fmla="*/ 28575 w 104775"/>
                            <a:gd name="connsiteY2" fmla="*/ 112399 h 123829"/>
                            <a:gd name="connsiteX3" fmla="*/ 32385 w 104775"/>
                            <a:gd name="connsiteY3" fmla="*/ 123829 h 123829"/>
                            <a:gd name="connsiteX4" fmla="*/ 81915 w 104775"/>
                            <a:gd name="connsiteY4" fmla="*/ 121924 h 123829"/>
                            <a:gd name="connsiteX5" fmla="*/ 87630 w 104775"/>
                            <a:gd name="connsiteY5" fmla="*/ 120019 h 123829"/>
                            <a:gd name="connsiteX6" fmla="*/ 89535 w 104775"/>
                            <a:gd name="connsiteY6" fmla="*/ 114304 h 123829"/>
                            <a:gd name="connsiteX7" fmla="*/ 93345 w 104775"/>
                            <a:gd name="connsiteY7" fmla="*/ 108589 h 123829"/>
                            <a:gd name="connsiteX8" fmla="*/ 95250 w 104775"/>
                            <a:gd name="connsiteY8" fmla="*/ 95254 h 123829"/>
                            <a:gd name="connsiteX9" fmla="*/ 100965 w 104775"/>
                            <a:gd name="connsiteY9" fmla="*/ 91444 h 123829"/>
                            <a:gd name="connsiteX10" fmla="*/ 104775 w 104775"/>
                            <a:gd name="connsiteY10" fmla="*/ 80014 h 123829"/>
                            <a:gd name="connsiteX11" fmla="*/ 100965 w 104775"/>
                            <a:gd name="connsiteY11" fmla="*/ 53344 h 123829"/>
                            <a:gd name="connsiteX12" fmla="*/ 99060 w 104775"/>
                            <a:gd name="connsiteY12" fmla="*/ 45724 h 123829"/>
                            <a:gd name="connsiteX13" fmla="*/ 95250 w 104775"/>
                            <a:gd name="connsiteY13" fmla="*/ 40009 h 123829"/>
                            <a:gd name="connsiteX14" fmla="*/ 91440 w 104775"/>
                            <a:gd name="connsiteY14" fmla="*/ 28579 h 123829"/>
                            <a:gd name="connsiteX15" fmla="*/ 70485 w 104775"/>
                            <a:gd name="connsiteY15" fmla="*/ 4 h 123829"/>
                            <a:gd name="connsiteX16" fmla="*/ 41910 w 104775"/>
                            <a:gd name="connsiteY16" fmla="*/ 26674 h 123829"/>
                            <a:gd name="connsiteX17" fmla="*/ 40005 w 104775"/>
                            <a:gd name="connsiteY17" fmla="*/ 40009 h 123829"/>
                            <a:gd name="connsiteX18" fmla="*/ 3810 w 104775"/>
                            <a:gd name="connsiteY18" fmla="*/ 47629 h 123829"/>
                            <a:gd name="connsiteX19" fmla="*/ 1905 w 104775"/>
                            <a:gd name="connsiteY19" fmla="*/ 55249 h 123829"/>
                            <a:gd name="connsiteX20" fmla="*/ 0 w 104775"/>
                            <a:gd name="connsiteY20" fmla="*/ 60964 h 123829"/>
                            <a:gd name="connsiteX21" fmla="*/ 5715 w 104775"/>
                            <a:gd name="connsiteY21" fmla="*/ 74299 h 123829"/>
                            <a:gd name="connsiteX22" fmla="*/ 5715 w 104775"/>
                            <a:gd name="connsiteY22" fmla="*/ 78109 h 123829"/>
                            <a:gd name="connsiteX23" fmla="*/ 17145 w 104775"/>
                            <a:gd name="connsiteY23" fmla="*/ 106684 h 123829"/>
                            <a:gd name="connsiteX0" fmla="*/ 19050 w 104775"/>
                            <a:gd name="connsiteY0" fmla="*/ 77050 h 98005"/>
                            <a:gd name="connsiteX1" fmla="*/ 24765 w 104775"/>
                            <a:gd name="connsiteY1" fmla="*/ 80860 h 98005"/>
                            <a:gd name="connsiteX2" fmla="*/ 28575 w 104775"/>
                            <a:gd name="connsiteY2" fmla="*/ 86575 h 98005"/>
                            <a:gd name="connsiteX3" fmla="*/ 32385 w 104775"/>
                            <a:gd name="connsiteY3" fmla="*/ 98005 h 98005"/>
                            <a:gd name="connsiteX4" fmla="*/ 81915 w 104775"/>
                            <a:gd name="connsiteY4" fmla="*/ 96100 h 98005"/>
                            <a:gd name="connsiteX5" fmla="*/ 87630 w 104775"/>
                            <a:gd name="connsiteY5" fmla="*/ 94195 h 98005"/>
                            <a:gd name="connsiteX6" fmla="*/ 89535 w 104775"/>
                            <a:gd name="connsiteY6" fmla="*/ 88480 h 98005"/>
                            <a:gd name="connsiteX7" fmla="*/ 93345 w 104775"/>
                            <a:gd name="connsiteY7" fmla="*/ 82765 h 98005"/>
                            <a:gd name="connsiteX8" fmla="*/ 95250 w 104775"/>
                            <a:gd name="connsiteY8" fmla="*/ 69430 h 98005"/>
                            <a:gd name="connsiteX9" fmla="*/ 100965 w 104775"/>
                            <a:gd name="connsiteY9" fmla="*/ 65620 h 98005"/>
                            <a:gd name="connsiteX10" fmla="*/ 104775 w 104775"/>
                            <a:gd name="connsiteY10" fmla="*/ 54190 h 98005"/>
                            <a:gd name="connsiteX11" fmla="*/ 100965 w 104775"/>
                            <a:gd name="connsiteY11" fmla="*/ 27520 h 98005"/>
                            <a:gd name="connsiteX12" fmla="*/ 99060 w 104775"/>
                            <a:gd name="connsiteY12" fmla="*/ 19900 h 98005"/>
                            <a:gd name="connsiteX13" fmla="*/ 95250 w 104775"/>
                            <a:gd name="connsiteY13" fmla="*/ 14185 h 98005"/>
                            <a:gd name="connsiteX14" fmla="*/ 91440 w 104775"/>
                            <a:gd name="connsiteY14" fmla="*/ 2755 h 98005"/>
                            <a:gd name="connsiteX15" fmla="*/ 41910 w 104775"/>
                            <a:gd name="connsiteY15" fmla="*/ 850 h 98005"/>
                            <a:gd name="connsiteX16" fmla="*/ 40005 w 104775"/>
                            <a:gd name="connsiteY16" fmla="*/ 14185 h 98005"/>
                            <a:gd name="connsiteX17" fmla="*/ 3810 w 104775"/>
                            <a:gd name="connsiteY17" fmla="*/ 21805 h 98005"/>
                            <a:gd name="connsiteX18" fmla="*/ 1905 w 104775"/>
                            <a:gd name="connsiteY18" fmla="*/ 29425 h 98005"/>
                            <a:gd name="connsiteX19" fmla="*/ 0 w 104775"/>
                            <a:gd name="connsiteY19" fmla="*/ 35140 h 98005"/>
                            <a:gd name="connsiteX20" fmla="*/ 5715 w 104775"/>
                            <a:gd name="connsiteY20" fmla="*/ 48475 h 98005"/>
                            <a:gd name="connsiteX21" fmla="*/ 5715 w 104775"/>
                            <a:gd name="connsiteY21" fmla="*/ 52285 h 98005"/>
                            <a:gd name="connsiteX22" fmla="*/ 17145 w 104775"/>
                            <a:gd name="connsiteY22" fmla="*/ 80860 h 98005"/>
                            <a:gd name="connsiteX0" fmla="*/ 19050 w 104775"/>
                            <a:gd name="connsiteY0" fmla="*/ 76200 h 97155"/>
                            <a:gd name="connsiteX1" fmla="*/ 24765 w 104775"/>
                            <a:gd name="connsiteY1" fmla="*/ 80010 h 97155"/>
                            <a:gd name="connsiteX2" fmla="*/ 28575 w 104775"/>
                            <a:gd name="connsiteY2" fmla="*/ 85725 h 97155"/>
                            <a:gd name="connsiteX3" fmla="*/ 32385 w 104775"/>
                            <a:gd name="connsiteY3" fmla="*/ 97155 h 97155"/>
                            <a:gd name="connsiteX4" fmla="*/ 81915 w 104775"/>
                            <a:gd name="connsiteY4" fmla="*/ 95250 h 97155"/>
                            <a:gd name="connsiteX5" fmla="*/ 87630 w 104775"/>
                            <a:gd name="connsiteY5" fmla="*/ 93345 h 97155"/>
                            <a:gd name="connsiteX6" fmla="*/ 89535 w 104775"/>
                            <a:gd name="connsiteY6" fmla="*/ 87630 h 97155"/>
                            <a:gd name="connsiteX7" fmla="*/ 93345 w 104775"/>
                            <a:gd name="connsiteY7" fmla="*/ 81915 h 97155"/>
                            <a:gd name="connsiteX8" fmla="*/ 95250 w 104775"/>
                            <a:gd name="connsiteY8" fmla="*/ 68580 h 97155"/>
                            <a:gd name="connsiteX9" fmla="*/ 100965 w 104775"/>
                            <a:gd name="connsiteY9" fmla="*/ 64770 h 97155"/>
                            <a:gd name="connsiteX10" fmla="*/ 104775 w 104775"/>
                            <a:gd name="connsiteY10" fmla="*/ 53340 h 97155"/>
                            <a:gd name="connsiteX11" fmla="*/ 100965 w 104775"/>
                            <a:gd name="connsiteY11" fmla="*/ 26670 h 97155"/>
                            <a:gd name="connsiteX12" fmla="*/ 99060 w 104775"/>
                            <a:gd name="connsiteY12" fmla="*/ 19050 h 97155"/>
                            <a:gd name="connsiteX13" fmla="*/ 95250 w 104775"/>
                            <a:gd name="connsiteY13" fmla="*/ 13335 h 97155"/>
                            <a:gd name="connsiteX14" fmla="*/ 41910 w 104775"/>
                            <a:gd name="connsiteY14" fmla="*/ 0 h 97155"/>
                            <a:gd name="connsiteX15" fmla="*/ 40005 w 104775"/>
                            <a:gd name="connsiteY15" fmla="*/ 13335 h 97155"/>
                            <a:gd name="connsiteX16" fmla="*/ 3810 w 104775"/>
                            <a:gd name="connsiteY16" fmla="*/ 20955 h 97155"/>
                            <a:gd name="connsiteX17" fmla="*/ 1905 w 104775"/>
                            <a:gd name="connsiteY17" fmla="*/ 28575 h 97155"/>
                            <a:gd name="connsiteX18" fmla="*/ 0 w 104775"/>
                            <a:gd name="connsiteY18" fmla="*/ 34290 h 97155"/>
                            <a:gd name="connsiteX19" fmla="*/ 5715 w 104775"/>
                            <a:gd name="connsiteY19" fmla="*/ 47625 h 97155"/>
                            <a:gd name="connsiteX20" fmla="*/ 5715 w 104775"/>
                            <a:gd name="connsiteY20" fmla="*/ 51435 h 97155"/>
                            <a:gd name="connsiteX21" fmla="*/ 17145 w 104775"/>
                            <a:gd name="connsiteY21" fmla="*/ 80010 h 97155"/>
                            <a:gd name="connsiteX0" fmla="*/ 19050 w 104775"/>
                            <a:gd name="connsiteY0" fmla="*/ 76298 h 97253"/>
                            <a:gd name="connsiteX1" fmla="*/ 24765 w 104775"/>
                            <a:gd name="connsiteY1" fmla="*/ 80108 h 97253"/>
                            <a:gd name="connsiteX2" fmla="*/ 28575 w 104775"/>
                            <a:gd name="connsiteY2" fmla="*/ 85823 h 97253"/>
                            <a:gd name="connsiteX3" fmla="*/ 32385 w 104775"/>
                            <a:gd name="connsiteY3" fmla="*/ 97253 h 97253"/>
                            <a:gd name="connsiteX4" fmla="*/ 81915 w 104775"/>
                            <a:gd name="connsiteY4" fmla="*/ 95348 h 97253"/>
                            <a:gd name="connsiteX5" fmla="*/ 87630 w 104775"/>
                            <a:gd name="connsiteY5" fmla="*/ 93443 h 97253"/>
                            <a:gd name="connsiteX6" fmla="*/ 89535 w 104775"/>
                            <a:gd name="connsiteY6" fmla="*/ 87728 h 97253"/>
                            <a:gd name="connsiteX7" fmla="*/ 93345 w 104775"/>
                            <a:gd name="connsiteY7" fmla="*/ 82013 h 97253"/>
                            <a:gd name="connsiteX8" fmla="*/ 95250 w 104775"/>
                            <a:gd name="connsiteY8" fmla="*/ 68678 h 97253"/>
                            <a:gd name="connsiteX9" fmla="*/ 100965 w 104775"/>
                            <a:gd name="connsiteY9" fmla="*/ 64868 h 97253"/>
                            <a:gd name="connsiteX10" fmla="*/ 104775 w 104775"/>
                            <a:gd name="connsiteY10" fmla="*/ 53438 h 97253"/>
                            <a:gd name="connsiteX11" fmla="*/ 100965 w 104775"/>
                            <a:gd name="connsiteY11" fmla="*/ 26768 h 97253"/>
                            <a:gd name="connsiteX12" fmla="*/ 99060 w 104775"/>
                            <a:gd name="connsiteY12" fmla="*/ 19148 h 97253"/>
                            <a:gd name="connsiteX13" fmla="*/ 95250 w 104775"/>
                            <a:gd name="connsiteY13" fmla="*/ 13433 h 97253"/>
                            <a:gd name="connsiteX14" fmla="*/ 41910 w 104775"/>
                            <a:gd name="connsiteY14" fmla="*/ 98 h 97253"/>
                            <a:gd name="connsiteX15" fmla="*/ 3810 w 104775"/>
                            <a:gd name="connsiteY15" fmla="*/ 21053 h 97253"/>
                            <a:gd name="connsiteX16" fmla="*/ 1905 w 104775"/>
                            <a:gd name="connsiteY16" fmla="*/ 28673 h 97253"/>
                            <a:gd name="connsiteX17" fmla="*/ 0 w 104775"/>
                            <a:gd name="connsiteY17" fmla="*/ 34388 h 97253"/>
                            <a:gd name="connsiteX18" fmla="*/ 5715 w 104775"/>
                            <a:gd name="connsiteY18" fmla="*/ 47723 h 97253"/>
                            <a:gd name="connsiteX19" fmla="*/ 5715 w 104775"/>
                            <a:gd name="connsiteY19" fmla="*/ 51533 h 97253"/>
                            <a:gd name="connsiteX20" fmla="*/ 17145 w 104775"/>
                            <a:gd name="connsiteY20" fmla="*/ 80108 h 97253"/>
                            <a:gd name="connsiteX0" fmla="*/ 19050 w 104775"/>
                            <a:gd name="connsiteY0" fmla="*/ 76205 h 97160"/>
                            <a:gd name="connsiteX1" fmla="*/ 24765 w 104775"/>
                            <a:gd name="connsiteY1" fmla="*/ 80015 h 97160"/>
                            <a:gd name="connsiteX2" fmla="*/ 28575 w 104775"/>
                            <a:gd name="connsiteY2" fmla="*/ 85730 h 97160"/>
                            <a:gd name="connsiteX3" fmla="*/ 32385 w 104775"/>
                            <a:gd name="connsiteY3" fmla="*/ 97160 h 97160"/>
                            <a:gd name="connsiteX4" fmla="*/ 81915 w 104775"/>
                            <a:gd name="connsiteY4" fmla="*/ 95255 h 97160"/>
                            <a:gd name="connsiteX5" fmla="*/ 87630 w 104775"/>
                            <a:gd name="connsiteY5" fmla="*/ 93350 h 97160"/>
                            <a:gd name="connsiteX6" fmla="*/ 89535 w 104775"/>
                            <a:gd name="connsiteY6" fmla="*/ 87635 h 97160"/>
                            <a:gd name="connsiteX7" fmla="*/ 93345 w 104775"/>
                            <a:gd name="connsiteY7" fmla="*/ 81920 h 97160"/>
                            <a:gd name="connsiteX8" fmla="*/ 95250 w 104775"/>
                            <a:gd name="connsiteY8" fmla="*/ 68585 h 97160"/>
                            <a:gd name="connsiteX9" fmla="*/ 100965 w 104775"/>
                            <a:gd name="connsiteY9" fmla="*/ 64775 h 97160"/>
                            <a:gd name="connsiteX10" fmla="*/ 104775 w 104775"/>
                            <a:gd name="connsiteY10" fmla="*/ 53345 h 97160"/>
                            <a:gd name="connsiteX11" fmla="*/ 100965 w 104775"/>
                            <a:gd name="connsiteY11" fmla="*/ 26675 h 97160"/>
                            <a:gd name="connsiteX12" fmla="*/ 99060 w 104775"/>
                            <a:gd name="connsiteY12" fmla="*/ 19055 h 97160"/>
                            <a:gd name="connsiteX13" fmla="*/ 41910 w 104775"/>
                            <a:gd name="connsiteY13" fmla="*/ 5 h 97160"/>
                            <a:gd name="connsiteX14" fmla="*/ 3810 w 104775"/>
                            <a:gd name="connsiteY14" fmla="*/ 20960 h 97160"/>
                            <a:gd name="connsiteX15" fmla="*/ 1905 w 104775"/>
                            <a:gd name="connsiteY15" fmla="*/ 28580 h 97160"/>
                            <a:gd name="connsiteX16" fmla="*/ 0 w 104775"/>
                            <a:gd name="connsiteY16" fmla="*/ 34295 h 97160"/>
                            <a:gd name="connsiteX17" fmla="*/ 5715 w 104775"/>
                            <a:gd name="connsiteY17" fmla="*/ 47630 h 97160"/>
                            <a:gd name="connsiteX18" fmla="*/ 5715 w 104775"/>
                            <a:gd name="connsiteY18" fmla="*/ 51440 h 97160"/>
                            <a:gd name="connsiteX19" fmla="*/ 17145 w 104775"/>
                            <a:gd name="connsiteY19" fmla="*/ 80015 h 97160"/>
                            <a:gd name="connsiteX0" fmla="*/ 19050 w 105971"/>
                            <a:gd name="connsiteY0" fmla="*/ 76238 h 97193"/>
                            <a:gd name="connsiteX1" fmla="*/ 24765 w 105971"/>
                            <a:gd name="connsiteY1" fmla="*/ 80048 h 97193"/>
                            <a:gd name="connsiteX2" fmla="*/ 28575 w 105971"/>
                            <a:gd name="connsiteY2" fmla="*/ 85763 h 97193"/>
                            <a:gd name="connsiteX3" fmla="*/ 32385 w 105971"/>
                            <a:gd name="connsiteY3" fmla="*/ 97193 h 97193"/>
                            <a:gd name="connsiteX4" fmla="*/ 81915 w 105971"/>
                            <a:gd name="connsiteY4" fmla="*/ 95288 h 97193"/>
                            <a:gd name="connsiteX5" fmla="*/ 87630 w 105971"/>
                            <a:gd name="connsiteY5" fmla="*/ 93383 h 97193"/>
                            <a:gd name="connsiteX6" fmla="*/ 89535 w 105971"/>
                            <a:gd name="connsiteY6" fmla="*/ 87668 h 97193"/>
                            <a:gd name="connsiteX7" fmla="*/ 93345 w 105971"/>
                            <a:gd name="connsiteY7" fmla="*/ 81953 h 97193"/>
                            <a:gd name="connsiteX8" fmla="*/ 95250 w 105971"/>
                            <a:gd name="connsiteY8" fmla="*/ 68618 h 97193"/>
                            <a:gd name="connsiteX9" fmla="*/ 100965 w 105971"/>
                            <a:gd name="connsiteY9" fmla="*/ 64808 h 97193"/>
                            <a:gd name="connsiteX10" fmla="*/ 104775 w 105971"/>
                            <a:gd name="connsiteY10" fmla="*/ 53378 h 97193"/>
                            <a:gd name="connsiteX11" fmla="*/ 100965 w 105971"/>
                            <a:gd name="connsiteY11" fmla="*/ 26708 h 97193"/>
                            <a:gd name="connsiteX12" fmla="*/ 41910 w 105971"/>
                            <a:gd name="connsiteY12" fmla="*/ 38 h 97193"/>
                            <a:gd name="connsiteX13" fmla="*/ 3810 w 105971"/>
                            <a:gd name="connsiteY13" fmla="*/ 20993 h 97193"/>
                            <a:gd name="connsiteX14" fmla="*/ 1905 w 105971"/>
                            <a:gd name="connsiteY14" fmla="*/ 28613 h 97193"/>
                            <a:gd name="connsiteX15" fmla="*/ 0 w 105971"/>
                            <a:gd name="connsiteY15" fmla="*/ 34328 h 97193"/>
                            <a:gd name="connsiteX16" fmla="*/ 5715 w 105971"/>
                            <a:gd name="connsiteY16" fmla="*/ 47663 h 97193"/>
                            <a:gd name="connsiteX17" fmla="*/ 5715 w 105971"/>
                            <a:gd name="connsiteY17" fmla="*/ 51473 h 97193"/>
                            <a:gd name="connsiteX18" fmla="*/ 17145 w 105971"/>
                            <a:gd name="connsiteY18" fmla="*/ 80048 h 97193"/>
                            <a:gd name="connsiteX0" fmla="*/ 19050 w 106250"/>
                            <a:gd name="connsiteY0" fmla="*/ 64875 h 85830"/>
                            <a:gd name="connsiteX1" fmla="*/ 24765 w 106250"/>
                            <a:gd name="connsiteY1" fmla="*/ 68685 h 85830"/>
                            <a:gd name="connsiteX2" fmla="*/ 28575 w 106250"/>
                            <a:gd name="connsiteY2" fmla="*/ 74400 h 85830"/>
                            <a:gd name="connsiteX3" fmla="*/ 32385 w 106250"/>
                            <a:gd name="connsiteY3" fmla="*/ 85830 h 85830"/>
                            <a:gd name="connsiteX4" fmla="*/ 81915 w 106250"/>
                            <a:gd name="connsiteY4" fmla="*/ 83925 h 85830"/>
                            <a:gd name="connsiteX5" fmla="*/ 87630 w 106250"/>
                            <a:gd name="connsiteY5" fmla="*/ 82020 h 85830"/>
                            <a:gd name="connsiteX6" fmla="*/ 89535 w 106250"/>
                            <a:gd name="connsiteY6" fmla="*/ 76305 h 85830"/>
                            <a:gd name="connsiteX7" fmla="*/ 93345 w 106250"/>
                            <a:gd name="connsiteY7" fmla="*/ 70590 h 85830"/>
                            <a:gd name="connsiteX8" fmla="*/ 95250 w 106250"/>
                            <a:gd name="connsiteY8" fmla="*/ 57255 h 85830"/>
                            <a:gd name="connsiteX9" fmla="*/ 100965 w 106250"/>
                            <a:gd name="connsiteY9" fmla="*/ 53445 h 85830"/>
                            <a:gd name="connsiteX10" fmla="*/ 104775 w 106250"/>
                            <a:gd name="connsiteY10" fmla="*/ 42015 h 85830"/>
                            <a:gd name="connsiteX11" fmla="*/ 100965 w 106250"/>
                            <a:gd name="connsiteY11" fmla="*/ 15345 h 85830"/>
                            <a:gd name="connsiteX12" fmla="*/ 38100 w 106250"/>
                            <a:gd name="connsiteY12" fmla="*/ 105 h 85830"/>
                            <a:gd name="connsiteX13" fmla="*/ 3810 w 106250"/>
                            <a:gd name="connsiteY13" fmla="*/ 9630 h 85830"/>
                            <a:gd name="connsiteX14" fmla="*/ 1905 w 106250"/>
                            <a:gd name="connsiteY14" fmla="*/ 17250 h 85830"/>
                            <a:gd name="connsiteX15" fmla="*/ 0 w 106250"/>
                            <a:gd name="connsiteY15" fmla="*/ 22965 h 85830"/>
                            <a:gd name="connsiteX16" fmla="*/ 5715 w 106250"/>
                            <a:gd name="connsiteY16" fmla="*/ 36300 h 85830"/>
                            <a:gd name="connsiteX17" fmla="*/ 5715 w 106250"/>
                            <a:gd name="connsiteY17" fmla="*/ 40110 h 85830"/>
                            <a:gd name="connsiteX18" fmla="*/ 17145 w 106250"/>
                            <a:gd name="connsiteY18" fmla="*/ 68685 h 8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50" h="85830">
                              <a:moveTo>
                                <a:pt x="19050" y="64875"/>
                              </a:moveTo>
                              <a:cubicBezTo>
                                <a:pt x="19050" y="69955"/>
                                <a:pt x="22860" y="67415"/>
                                <a:pt x="24765" y="68685"/>
                              </a:cubicBezTo>
                              <a:cubicBezTo>
                                <a:pt x="26035" y="70590"/>
                                <a:pt x="27645" y="72308"/>
                                <a:pt x="28575" y="74400"/>
                              </a:cubicBezTo>
                              <a:cubicBezTo>
                                <a:pt x="30206" y="78070"/>
                                <a:pt x="32385" y="85830"/>
                                <a:pt x="32385" y="85830"/>
                              </a:cubicBezTo>
                              <a:cubicBezTo>
                                <a:pt x="48895" y="85195"/>
                                <a:pt x="65432" y="85062"/>
                                <a:pt x="81915" y="83925"/>
                              </a:cubicBezTo>
                              <a:cubicBezTo>
                                <a:pt x="83918" y="83787"/>
                                <a:pt x="86210" y="83440"/>
                                <a:pt x="87630" y="82020"/>
                              </a:cubicBezTo>
                              <a:cubicBezTo>
                                <a:pt x="89050" y="80600"/>
                                <a:pt x="88637" y="78101"/>
                                <a:pt x="89535" y="76305"/>
                              </a:cubicBezTo>
                              <a:cubicBezTo>
                                <a:pt x="90559" y="74257"/>
                                <a:pt x="92075" y="72495"/>
                                <a:pt x="93345" y="70590"/>
                              </a:cubicBezTo>
                              <a:cubicBezTo>
                                <a:pt x="93980" y="66145"/>
                                <a:pt x="93426" y="61358"/>
                                <a:pt x="95250" y="57255"/>
                              </a:cubicBezTo>
                              <a:cubicBezTo>
                                <a:pt x="96180" y="55163"/>
                                <a:pt x="99752" y="55387"/>
                                <a:pt x="100965" y="53445"/>
                              </a:cubicBezTo>
                              <a:cubicBezTo>
                                <a:pt x="103094" y="50039"/>
                                <a:pt x="104775" y="42015"/>
                                <a:pt x="104775" y="42015"/>
                              </a:cubicBezTo>
                              <a:cubicBezTo>
                                <a:pt x="101728" y="8500"/>
                                <a:pt x="112077" y="22330"/>
                                <a:pt x="100965" y="15345"/>
                              </a:cubicBezTo>
                              <a:cubicBezTo>
                                <a:pt x="89853" y="8360"/>
                                <a:pt x="54292" y="1057"/>
                                <a:pt x="38100" y="105"/>
                              </a:cubicBezTo>
                              <a:cubicBezTo>
                                <a:pt x="21908" y="-847"/>
                                <a:pt x="10477" y="4868"/>
                                <a:pt x="3810" y="9630"/>
                              </a:cubicBezTo>
                              <a:cubicBezTo>
                                <a:pt x="3175" y="12170"/>
                                <a:pt x="2624" y="14733"/>
                                <a:pt x="1905" y="17250"/>
                              </a:cubicBezTo>
                              <a:cubicBezTo>
                                <a:pt x="1353" y="19181"/>
                                <a:pt x="0" y="20957"/>
                                <a:pt x="0" y="22965"/>
                              </a:cubicBezTo>
                              <a:cubicBezTo>
                                <a:pt x="0" y="32673"/>
                                <a:pt x="2604" y="28523"/>
                                <a:pt x="5715" y="36300"/>
                              </a:cubicBezTo>
                              <a:cubicBezTo>
                                <a:pt x="6187" y="37479"/>
                                <a:pt x="3810" y="34713"/>
                                <a:pt x="5715" y="40110"/>
                              </a:cubicBezTo>
                              <a:cubicBezTo>
                                <a:pt x="7620" y="45507"/>
                                <a:pt x="13335" y="59160"/>
                                <a:pt x="17145" y="68685"/>
                              </a:cubicBezTo>
                            </a:path>
                          </a:pathLst>
                        </a:cu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29" name="Rectangle: Rounded Corners 27">
                          <a:extLst>
                            <a:ext uri="{FF2B5EF4-FFF2-40B4-BE49-F238E27FC236}">
                              <a16:creationId xmlns:a16="http://schemas.microsoft.com/office/drawing/2014/main" id="{E59758FD-24E3-E01E-20EA-89107BCE7387}"/>
                            </a:ext>
                          </a:extLst>
                        </p:cNvPr>
                        <p:cNvSpPr/>
                        <p:nvPr/>
                      </p:nvSpPr>
                      <p:spPr>
                        <a:xfrm>
                          <a:off x="8886901" y="4403741"/>
                          <a:ext cx="27432" cy="18288"/>
                        </a:xfrm>
                        <a:prstGeom prst="roundRect">
                          <a:avLst/>
                        </a:pr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30" name="Rectangle: Rounded Corners 28">
                          <a:extLst>
                            <a:ext uri="{FF2B5EF4-FFF2-40B4-BE49-F238E27FC236}">
                              <a16:creationId xmlns:a16="http://schemas.microsoft.com/office/drawing/2014/main" id="{DE24E03C-D450-3127-8C3E-470469459527}"/>
                            </a:ext>
                          </a:extLst>
                        </p:cNvPr>
                        <p:cNvSpPr/>
                        <p:nvPr/>
                      </p:nvSpPr>
                      <p:spPr>
                        <a:xfrm>
                          <a:off x="8770428" y="4196137"/>
                          <a:ext cx="27432" cy="18288"/>
                        </a:xfrm>
                        <a:prstGeom prst="roundRect">
                          <a:avLst/>
                        </a:prstGeom>
                        <a:grp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31" name="Rectangle: Rounded Corners 29">
                          <a:extLst>
                            <a:ext uri="{FF2B5EF4-FFF2-40B4-BE49-F238E27FC236}">
                              <a16:creationId xmlns:a16="http://schemas.microsoft.com/office/drawing/2014/main" id="{01CB6F7A-D3C5-BEA4-4FDE-57347924AFB4}"/>
                            </a:ext>
                          </a:extLst>
                        </p:cNvPr>
                        <p:cNvSpPr/>
                        <p:nvPr/>
                      </p:nvSpPr>
                      <p:spPr>
                        <a:xfrm>
                          <a:off x="8924873" y="4240076"/>
                          <a:ext cx="27432" cy="18288"/>
                        </a:xfrm>
                        <a:prstGeom prst="roundRect">
                          <a:avLst/>
                        </a:prstGeom>
                        <a:grp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sp>
                      <p:nvSpPr>
                        <p:cNvPr id="3032" name="Rectangle: Rounded Corners 30">
                          <a:extLst>
                            <a:ext uri="{FF2B5EF4-FFF2-40B4-BE49-F238E27FC236}">
                              <a16:creationId xmlns:a16="http://schemas.microsoft.com/office/drawing/2014/main" id="{DFF5F14F-0C32-3C5E-308F-37EF2B9F0395}"/>
                            </a:ext>
                          </a:extLst>
                        </p:cNvPr>
                        <p:cNvSpPr/>
                        <p:nvPr/>
                      </p:nvSpPr>
                      <p:spPr>
                        <a:xfrm>
                          <a:off x="9050643" y="4293981"/>
                          <a:ext cx="27432" cy="18288"/>
                        </a:xfrm>
                        <a:prstGeom prst="roundRect">
                          <a:avLst/>
                        </a:prstGeom>
                        <a:solidFill>
                          <a:srgbClr val="0D3759"/>
                        </a:solidFill>
                        <a:ln w="3175" cap="flat" cmpd="sng" algn="ctr">
                          <a:solidFill>
                            <a:srgbClr val="F2E8F8"/>
                          </a:solidFill>
                          <a:prstDash val="solid"/>
                        </a:ln>
                        <a:effectLst/>
                      </p:spPr>
                      <p:txBody>
                        <a:bodyPr rtlCol="0" anchor="ctr"/>
                        <a:lstStyle/>
                        <a:p>
                          <a:pPr algn="ctr" defTabSz="914377">
                            <a:defRPr/>
                          </a:pPr>
                          <a:endParaRPr lang="en-US" sz="1600" kern="0">
                            <a:solidFill>
                              <a:srgbClr val="FFFFFF"/>
                            </a:solidFill>
                            <a:latin typeface="Arial" panose="020B0604020202020204"/>
                          </a:endParaRPr>
                        </a:p>
                      </p:txBody>
                    </p:sp>
                  </p:grpSp>
                  <p:sp>
                    <p:nvSpPr>
                      <p:cNvPr id="3015" name="Oval 3014">
                        <a:extLst>
                          <a:ext uri="{FF2B5EF4-FFF2-40B4-BE49-F238E27FC236}">
                            <a16:creationId xmlns:a16="http://schemas.microsoft.com/office/drawing/2014/main" id="{3AB3BAC9-0826-76D3-BC66-6A6861BC5CF2}"/>
                          </a:ext>
                        </a:extLst>
                      </p:cNvPr>
                      <p:cNvSpPr/>
                      <p:nvPr/>
                    </p:nvSpPr>
                    <p:spPr>
                      <a:xfrm>
                        <a:off x="10736434" y="3324552"/>
                        <a:ext cx="114954" cy="145297"/>
                      </a:xfrm>
                      <a:prstGeom prst="ellipse">
                        <a:avLst/>
                      </a:prstGeom>
                      <a:gradFill flip="none" rotWithShape="1">
                        <a:gsLst>
                          <a:gs pos="16000">
                            <a:srgbClr val="0D3759">
                              <a:lumMod val="20000"/>
                              <a:lumOff val="80000"/>
                            </a:srgbClr>
                          </a:gs>
                          <a:gs pos="74000">
                            <a:srgbClr val="0D3759">
                              <a:lumMod val="75000"/>
                            </a:srgbClr>
                          </a:gs>
                          <a:gs pos="53000">
                            <a:srgbClr val="0D3759">
                              <a:lumMod val="60000"/>
                              <a:lumOff val="40000"/>
                            </a:srgbClr>
                          </a:gs>
                        </a:gsLst>
                        <a:path path="circle">
                          <a:fillToRect l="50000" t="50000" r="50000" b="50000"/>
                        </a:path>
                        <a:tileRect/>
                      </a:gradFill>
                      <a:ln w="12700" cap="flat" cmpd="sng" algn="ctr">
                        <a:noFill/>
                        <a:prstDash val="solid"/>
                        <a:miter lim="800000"/>
                      </a:ln>
                      <a:effectLst/>
                    </p:spPr>
                    <p:txBody>
                      <a:bodyPr rtlCol="0" anchor="ctr"/>
                      <a:lstStyle/>
                      <a:p>
                        <a:pPr algn="ctr" defTabSz="914377">
                          <a:defRPr/>
                        </a:pPr>
                        <a:endParaRPr lang="en-GB" sz="1600" kern="0">
                          <a:solidFill>
                            <a:srgbClr val="FFFFFF"/>
                          </a:solidFill>
                          <a:latin typeface="Arial" panose="020B0604020202020204"/>
                        </a:endParaRPr>
                      </a:p>
                    </p:txBody>
                  </p:sp>
                </p:grpSp>
              </p:grpSp>
            </p:grpSp>
          </p:grpSp>
          <p:grpSp>
            <p:nvGrpSpPr>
              <p:cNvPr id="46" name="Group 45">
                <a:extLst>
                  <a:ext uri="{FF2B5EF4-FFF2-40B4-BE49-F238E27FC236}">
                    <a16:creationId xmlns:a16="http://schemas.microsoft.com/office/drawing/2014/main" id="{5BDDD5C6-B34A-B43C-27B4-5369F623A28F}"/>
                  </a:ext>
                </a:extLst>
              </p:cNvPr>
              <p:cNvGrpSpPr/>
              <p:nvPr/>
            </p:nvGrpSpPr>
            <p:grpSpPr>
              <a:xfrm>
                <a:off x="7147760" y="3890365"/>
                <a:ext cx="604728" cy="444499"/>
                <a:chOff x="7205161" y="4172571"/>
                <a:chExt cx="604728" cy="444499"/>
              </a:xfrm>
            </p:grpSpPr>
            <p:sp>
              <p:nvSpPr>
                <p:cNvPr id="48" name="TextBox 47">
                  <a:extLst>
                    <a:ext uri="{FF2B5EF4-FFF2-40B4-BE49-F238E27FC236}">
                      <a16:creationId xmlns:a16="http://schemas.microsoft.com/office/drawing/2014/main" id="{86E02635-79F7-53E4-07D8-FE1549B5425D}"/>
                    </a:ext>
                  </a:extLst>
                </p:cNvPr>
                <p:cNvSpPr txBox="1"/>
                <p:nvPr/>
              </p:nvSpPr>
              <p:spPr>
                <a:xfrm>
                  <a:off x="7205161" y="4432404"/>
                  <a:ext cx="604728" cy="184666"/>
                </a:xfrm>
                <a:prstGeom prst="rect">
                  <a:avLst/>
                </a:prstGeom>
                <a:noFill/>
              </p:spPr>
              <p:txBody>
                <a:bodyPr wrap="square" lIns="0" tIns="0" rIns="0" bIns="0" rtlCol="0">
                  <a:spAutoFit/>
                </a:bodyPr>
                <a:lstStyle/>
                <a:p>
                  <a:pPr algn="ctr" defTabSz="914377">
                    <a:defRPr/>
                  </a:pPr>
                  <a:r>
                    <a:rPr lang="en-US" sz="1200" b="1" kern="0" err="1">
                      <a:ln w="3175">
                        <a:noFill/>
                      </a:ln>
                      <a:solidFill>
                        <a:srgbClr val="000000"/>
                      </a:solidFill>
                      <a:latin typeface="Arial" panose="020B0604020202020204"/>
                      <a:cs typeface="Arial" panose="020B0604020202020204" pitchFamily="34" charset="0"/>
                    </a:rPr>
                    <a:t>FeNO</a:t>
                  </a:r>
                  <a:r>
                    <a:rPr lang="en-US" sz="1200" b="1" kern="0">
                      <a:ln w="3175">
                        <a:noFill/>
                      </a:ln>
                      <a:solidFill>
                        <a:srgbClr val="000000"/>
                      </a:solidFill>
                      <a:latin typeface="Arial" panose="020B0604020202020204"/>
                      <a:cs typeface="Arial" panose="020B0604020202020204" pitchFamily="34" charset="0"/>
                    </a:rPr>
                    <a:t> </a:t>
                  </a:r>
                </a:p>
              </p:txBody>
            </p:sp>
            <p:pic>
              <p:nvPicPr>
                <p:cNvPr id="49" name="Picture 48">
                  <a:extLst>
                    <a:ext uri="{FF2B5EF4-FFF2-40B4-BE49-F238E27FC236}">
                      <a16:creationId xmlns:a16="http://schemas.microsoft.com/office/drawing/2014/main" id="{4C56C521-A973-D070-6E5A-17616220CF7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1655905">
                  <a:off x="7379913" y="4172571"/>
                  <a:ext cx="262777" cy="281866"/>
                </a:xfrm>
                <a:prstGeom prst="rect">
                  <a:avLst/>
                </a:prstGeom>
              </p:spPr>
            </p:pic>
          </p:grpSp>
        </p:grpSp>
        <p:grpSp>
          <p:nvGrpSpPr>
            <p:cNvPr id="17" name="Group 16">
              <a:extLst>
                <a:ext uri="{FF2B5EF4-FFF2-40B4-BE49-F238E27FC236}">
                  <a16:creationId xmlns:a16="http://schemas.microsoft.com/office/drawing/2014/main" id="{F66C2C2B-545E-08DA-CB1E-FF0ECA42346C}"/>
                </a:ext>
              </a:extLst>
            </p:cNvPr>
            <p:cNvGrpSpPr/>
            <p:nvPr/>
          </p:nvGrpSpPr>
          <p:grpSpPr>
            <a:xfrm>
              <a:off x="2836110" y="2610094"/>
              <a:ext cx="6500904" cy="1250219"/>
              <a:chOff x="2864983" y="3443283"/>
              <a:chExt cx="5243305" cy="1008364"/>
            </a:xfrm>
          </p:grpSpPr>
          <p:sp>
            <p:nvSpPr>
              <p:cNvPr id="24" name="Arc 23">
                <a:extLst>
                  <a:ext uri="{FF2B5EF4-FFF2-40B4-BE49-F238E27FC236}">
                    <a16:creationId xmlns:a16="http://schemas.microsoft.com/office/drawing/2014/main" id="{4BE3E987-37D6-4772-C2AA-3489A2D4B585}"/>
                  </a:ext>
                </a:extLst>
              </p:cNvPr>
              <p:cNvSpPr/>
              <p:nvPr/>
            </p:nvSpPr>
            <p:spPr>
              <a:xfrm rot="16200000" flipH="1" flipV="1">
                <a:off x="7033821" y="3377180"/>
                <a:ext cx="1008363" cy="1140570"/>
              </a:xfrm>
              <a:prstGeom prst="arc">
                <a:avLst>
                  <a:gd name="adj1" fmla="val 16200000"/>
                  <a:gd name="adj2" fmla="val 20677975"/>
                </a:avLst>
              </a:prstGeom>
              <a:ln w="25400" cap="r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GB">
                  <a:solidFill>
                    <a:srgbClr val="000000"/>
                  </a:solidFill>
                  <a:latin typeface="Arial" panose="020B0604020202020204"/>
                </a:endParaRPr>
              </a:p>
            </p:txBody>
          </p:sp>
          <p:sp>
            <p:nvSpPr>
              <p:cNvPr id="31" name="Arc 30">
                <a:extLst>
                  <a:ext uri="{FF2B5EF4-FFF2-40B4-BE49-F238E27FC236}">
                    <a16:creationId xmlns:a16="http://schemas.microsoft.com/office/drawing/2014/main" id="{5D207DAD-24DA-53A2-2F13-FF345BCEB1C9}"/>
                  </a:ext>
                </a:extLst>
              </p:cNvPr>
              <p:cNvSpPr/>
              <p:nvPr/>
            </p:nvSpPr>
            <p:spPr>
              <a:xfrm rot="5400000" flipV="1">
                <a:off x="2950215" y="3358052"/>
                <a:ext cx="1008363" cy="1178828"/>
              </a:xfrm>
              <a:prstGeom prst="arc">
                <a:avLst>
                  <a:gd name="adj1" fmla="val 16200000"/>
                  <a:gd name="adj2" fmla="val 20677975"/>
                </a:avLst>
              </a:prstGeom>
              <a:ln w="25400" cap="r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GB">
                  <a:solidFill>
                    <a:srgbClr val="000000"/>
                  </a:solidFill>
                  <a:latin typeface="Arial" panose="020B0604020202020204"/>
                </a:endParaRPr>
              </a:p>
            </p:txBody>
          </p:sp>
        </p:grpSp>
        <p:grpSp>
          <p:nvGrpSpPr>
            <p:cNvPr id="18" name="Group 17">
              <a:extLst>
                <a:ext uri="{FF2B5EF4-FFF2-40B4-BE49-F238E27FC236}">
                  <a16:creationId xmlns:a16="http://schemas.microsoft.com/office/drawing/2014/main" id="{68264A8C-B4D6-1324-1E81-BB4705A9781E}"/>
                </a:ext>
              </a:extLst>
            </p:cNvPr>
            <p:cNvGrpSpPr/>
            <p:nvPr/>
          </p:nvGrpSpPr>
          <p:grpSpPr>
            <a:xfrm>
              <a:off x="3836963" y="2742949"/>
              <a:ext cx="1743534" cy="897257"/>
              <a:chOff x="5162895" y="3130079"/>
              <a:chExt cx="1743534" cy="897257"/>
            </a:xfrm>
          </p:grpSpPr>
          <p:sp>
            <p:nvSpPr>
              <p:cNvPr id="19" name="Arc 18">
                <a:extLst>
                  <a:ext uri="{FF2B5EF4-FFF2-40B4-BE49-F238E27FC236}">
                    <a16:creationId xmlns:a16="http://schemas.microsoft.com/office/drawing/2014/main" id="{4791C6A8-6F1B-0875-A7A8-8ADB7743472C}"/>
                  </a:ext>
                </a:extLst>
              </p:cNvPr>
              <p:cNvSpPr/>
              <p:nvPr/>
            </p:nvSpPr>
            <p:spPr>
              <a:xfrm rot="16200000" flipV="1">
                <a:off x="5965961" y="3086868"/>
                <a:ext cx="897257" cy="983679"/>
              </a:xfrm>
              <a:prstGeom prst="arc">
                <a:avLst>
                  <a:gd name="adj1" fmla="val 16200000"/>
                  <a:gd name="adj2" fmla="val 20677975"/>
                </a:avLst>
              </a:prstGeom>
              <a:ln w="25400" cap="r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GB">
                  <a:solidFill>
                    <a:srgbClr val="000000"/>
                  </a:solidFill>
                  <a:latin typeface="Arial" panose="020B0604020202020204"/>
                </a:endParaRPr>
              </a:p>
            </p:txBody>
          </p:sp>
          <p:sp>
            <p:nvSpPr>
              <p:cNvPr id="20" name="Arc 19">
                <a:extLst>
                  <a:ext uri="{FF2B5EF4-FFF2-40B4-BE49-F238E27FC236}">
                    <a16:creationId xmlns:a16="http://schemas.microsoft.com/office/drawing/2014/main" id="{4EF00D1E-1E58-5C37-E6DF-E34C7A71BACA}"/>
                  </a:ext>
                </a:extLst>
              </p:cNvPr>
              <p:cNvSpPr/>
              <p:nvPr/>
            </p:nvSpPr>
            <p:spPr>
              <a:xfrm rot="5400000" flipH="1" flipV="1">
                <a:off x="5206106" y="3086868"/>
                <a:ext cx="897257" cy="983679"/>
              </a:xfrm>
              <a:prstGeom prst="arc">
                <a:avLst>
                  <a:gd name="adj1" fmla="val 16200000"/>
                  <a:gd name="adj2" fmla="val 20677975"/>
                </a:avLst>
              </a:prstGeom>
              <a:ln w="25400" cap="r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GB">
                  <a:solidFill>
                    <a:srgbClr val="000000"/>
                  </a:solidFill>
                  <a:latin typeface="Arial" panose="020B0604020202020204"/>
                </a:endParaRPr>
              </a:p>
            </p:txBody>
          </p:sp>
        </p:grpSp>
      </p:grpSp>
      <p:grpSp>
        <p:nvGrpSpPr>
          <p:cNvPr id="3984" name="Group 3983">
            <a:extLst>
              <a:ext uri="{FF2B5EF4-FFF2-40B4-BE49-F238E27FC236}">
                <a16:creationId xmlns:a16="http://schemas.microsoft.com/office/drawing/2014/main" id="{687FDDFF-0546-3419-7DE1-A028697547EF}"/>
              </a:ext>
            </a:extLst>
          </p:cNvPr>
          <p:cNvGrpSpPr/>
          <p:nvPr/>
        </p:nvGrpSpPr>
        <p:grpSpPr>
          <a:xfrm>
            <a:off x="498683" y="1262693"/>
            <a:ext cx="11171031" cy="1502298"/>
            <a:chOff x="498683" y="1262693"/>
            <a:chExt cx="11171030" cy="1502297"/>
          </a:xfrm>
        </p:grpSpPr>
        <p:grpSp>
          <p:nvGrpSpPr>
            <p:cNvPr id="3985" name="Group 3984">
              <a:extLst>
                <a:ext uri="{FF2B5EF4-FFF2-40B4-BE49-F238E27FC236}">
                  <a16:creationId xmlns:a16="http://schemas.microsoft.com/office/drawing/2014/main" id="{BF5D2711-18AE-C53B-BF98-BFB6AAF16CD2}"/>
                </a:ext>
              </a:extLst>
            </p:cNvPr>
            <p:cNvGrpSpPr/>
            <p:nvPr/>
          </p:nvGrpSpPr>
          <p:grpSpPr>
            <a:xfrm>
              <a:off x="498683" y="1262693"/>
              <a:ext cx="11171030" cy="1500410"/>
              <a:chOff x="498683" y="1262693"/>
              <a:chExt cx="11171030" cy="1500410"/>
            </a:xfrm>
          </p:grpSpPr>
          <p:grpSp>
            <p:nvGrpSpPr>
              <p:cNvPr id="4004" name="Group 4003">
                <a:extLst>
                  <a:ext uri="{FF2B5EF4-FFF2-40B4-BE49-F238E27FC236}">
                    <a16:creationId xmlns:a16="http://schemas.microsoft.com/office/drawing/2014/main" id="{4971AECE-5282-78AB-FE54-01910F7110DE}"/>
                  </a:ext>
                </a:extLst>
              </p:cNvPr>
              <p:cNvGrpSpPr/>
              <p:nvPr/>
            </p:nvGrpSpPr>
            <p:grpSpPr>
              <a:xfrm>
                <a:off x="1105585" y="1262693"/>
                <a:ext cx="8640784" cy="1300431"/>
                <a:chOff x="1105585" y="1262693"/>
                <a:chExt cx="8640784" cy="1300431"/>
              </a:xfrm>
            </p:grpSpPr>
            <p:grpSp>
              <p:nvGrpSpPr>
                <p:cNvPr id="7006" name="Group 7005">
                  <a:extLst>
                    <a:ext uri="{FF2B5EF4-FFF2-40B4-BE49-F238E27FC236}">
                      <a16:creationId xmlns:a16="http://schemas.microsoft.com/office/drawing/2014/main" id="{A2C3D935-EAE2-12E9-678B-67DC838E64ED}"/>
                    </a:ext>
                  </a:extLst>
                </p:cNvPr>
                <p:cNvGrpSpPr/>
                <p:nvPr/>
              </p:nvGrpSpPr>
              <p:grpSpPr>
                <a:xfrm>
                  <a:off x="1105585" y="1262693"/>
                  <a:ext cx="8640784" cy="1300431"/>
                  <a:chOff x="1105585" y="1262693"/>
                  <a:chExt cx="8640784" cy="1300431"/>
                </a:xfrm>
              </p:grpSpPr>
              <p:sp>
                <p:nvSpPr>
                  <p:cNvPr id="7008" name="Graphic 6434">
                    <a:extLst>
                      <a:ext uri="{FF2B5EF4-FFF2-40B4-BE49-F238E27FC236}">
                        <a16:creationId xmlns:a16="http://schemas.microsoft.com/office/drawing/2014/main" id="{A7F6ACBA-491F-7BEA-0240-3E95D8E3AE80}"/>
                      </a:ext>
                    </a:extLst>
                  </p:cNvPr>
                  <p:cNvSpPr/>
                  <p:nvPr/>
                </p:nvSpPr>
                <p:spPr>
                  <a:xfrm>
                    <a:off x="5998370" y="1262693"/>
                    <a:ext cx="2759510" cy="1173059"/>
                  </a:xfrm>
                  <a:custGeom>
                    <a:avLst/>
                    <a:gdLst>
                      <a:gd name="connsiteX0" fmla="*/ 197769 w 2959924"/>
                      <a:gd name="connsiteY0" fmla="*/ 953653 h 1306439"/>
                      <a:gd name="connsiteX1" fmla="*/ 421138 w 2959924"/>
                      <a:gd name="connsiteY1" fmla="*/ 788066 h 1306439"/>
                      <a:gd name="connsiteX2" fmla="*/ 585377 w 2959924"/>
                      <a:gd name="connsiteY2" fmla="*/ 497073 h 1306439"/>
                      <a:gd name="connsiteX3" fmla="*/ 690488 w 2959924"/>
                      <a:gd name="connsiteY3" fmla="*/ 355824 h 1306439"/>
                      <a:gd name="connsiteX4" fmla="*/ 785755 w 2959924"/>
                      <a:gd name="connsiteY4" fmla="*/ 217855 h 1306439"/>
                      <a:gd name="connsiteX5" fmla="*/ 999257 w 2959924"/>
                      <a:gd name="connsiteY5" fmla="*/ 83168 h 1306439"/>
                      <a:gd name="connsiteX6" fmla="*/ 1242360 w 2959924"/>
                      <a:gd name="connsiteY6" fmla="*/ 1048 h 1306439"/>
                      <a:gd name="connsiteX7" fmla="*/ 1501867 w 2959924"/>
                      <a:gd name="connsiteY7" fmla="*/ 14196 h 1306439"/>
                      <a:gd name="connsiteX8" fmla="*/ 1557715 w 2959924"/>
                      <a:gd name="connsiteY8" fmla="*/ 56897 h 1306439"/>
                      <a:gd name="connsiteX9" fmla="*/ 1584501 w 2959924"/>
                      <a:gd name="connsiteY9" fmla="*/ 63458 h 1306439"/>
                      <a:gd name="connsiteX10" fmla="*/ 1787670 w 2959924"/>
                      <a:gd name="connsiteY10" fmla="*/ 109440 h 1306439"/>
                      <a:gd name="connsiteX11" fmla="*/ 1912491 w 2959924"/>
                      <a:gd name="connsiteY11" fmla="*/ 145578 h 1306439"/>
                      <a:gd name="connsiteX12" fmla="*/ 2040396 w 2959924"/>
                      <a:gd name="connsiteY12" fmla="*/ 198146 h 1306439"/>
                      <a:gd name="connsiteX13" fmla="*/ 2106307 w 2959924"/>
                      <a:gd name="connsiteY13" fmla="*/ 231003 h 1306439"/>
                      <a:gd name="connsiteX14" fmla="*/ 2145726 w 2959924"/>
                      <a:gd name="connsiteY14" fmla="*/ 345981 h 1306439"/>
                      <a:gd name="connsiteX15" fmla="*/ 2224565 w 2959924"/>
                      <a:gd name="connsiteY15" fmla="*/ 414953 h 1306439"/>
                      <a:gd name="connsiteX16" fmla="*/ 2293537 w 2959924"/>
                      <a:gd name="connsiteY16" fmla="*/ 513501 h 1306439"/>
                      <a:gd name="connsiteX17" fmla="*/ 2339518 w 2959924"/>
                      <a:gd name="connsiteY17" fmla="*/ 585779 h 1306439"/>
                      <a:gd name="connsiteX18" fmla="*/ 2375657 w 2959924"/>
                      <a:gd name="connsiteY18" fmla="*/ 681046 h 1306439"/>
                      <a:gd name="connsiteX19" fmla="*/ 2487329 w 2959924"/>
                      <a:gd name="connsiteY19" fmla="*/ 788091 h 1306439"/>
                      <a:gd name="connsiteX20" fmla="*/ 2539896 w 2959924"/>
                      <a:gd name="connsiteY20" fmla="*/ 874863 h 1306439"/>
                      <a:gd name="connsiteX21" fmla="*/ 2697574 w 2959924"/>
                      <a:gd name="connsiteY21" fmla="*/ 955367 h 1306439"/>
                      <a:gd name="connsiteX22" fmla="*/ 2876333 w 2959924"/>
                      <a:gd name="connsiteY22" fmla="*/ 966825 h 1306439"/>
                      <a:gd name="connsiteX23" fmla="*/ 2957081 w 2959924"/>
                      <a:gd name="connsiteY23" fmla="*/ 1180327 h 1306439"/>
                      <a:gd name="connsiteX24" fmla="*/ 2592464 w 2959924"/>
                      <a:gd name="connsiteY24" fmla="*/ 1180327 h 1306439"/>
                      <a:gd name="connsiteX25" fmla="*/ 2142445 w 2959924"/>
                      <a:gd name="connsiteY25" fmla="*/ 812428 h 1306439"/>
                      <a:gd name="connsiteX26" fmla="*/ 1856667 w 2959924"/>
                      <a:gd name="connsiteY26" fmla="*/ 556202 h 1306439"/>
                      <a:gd name="connsiteX27" fmla="*/ 1636579 w 2959924"/>
                      <a:gd name="connsiteY27" fmla="*/ 434662 h 1306439"/>
                      <a:gd name="connsiteX28" fmla="*/ 1288390 w 2959924"/>
                      <a:gd name="connsiteY28" fmla="*/ 424820 h 1306439"/>
                      <a:gd name="connsiteX29" fmla="*/ 1071583 w 2959924"/>
                      <a:gd name="connsiteY29" fmla="*/ 523368 h 1306439"/>
                      <a:gd name="connsiteX30" fmla="*/ 838372 w 2959924"/>
                      <a:gd name="connsiteY30" fmla="*/ 878119 h 1306439"/>
                      <a:gd name="connsiteX31" fmla="*/ 506612 w 2959924"/>
                      <a:gd name="connsiteY31" fmla="*/ 1295304 h 1306439"/>
                      <a:gd name="connsiteX32" fmla="*/ 17174 w 2959924"/>
                      <a:gd name="connsiteY32" fmla="*/ 1252604 h 1306439"/>
                      <a:gd name="connsiteX33" fmla="*/ 56741 w 2959924"/>
                      <a:gd name="connsiteY33" fmla="*/ 970106 h 1306439"/>
                      <a:gd name="connsiteX34" fmla="*/ 197843 w 2959924"/>
                      <a:gd name="connsiteY34" fmla="*/ 953677 h 1306439"/>
                      <a:gd name="connsiteX0" fmla="*/ 197769 w 2959923"/>
                      <a:gd name="connsiteY0" fmla="*/ 953653 h 1306439"/>
                      <a:gd name="connsiteX1" fmla="*/ 421138 w 2959923"/>
                      <a:gd name="connsiteY1" fmla="*/ 788066 h 1306439"/>
                      <a:gd name="connsiteX2" fmla="*/ 585377 w 2959923"/>
                      <a:gd name="connsiteY2" fmla="*/ 497073 h 1306439"/>
                      <a:gd name="connsiteX3" fmla="*/ 728588 w 2959923"/>
                      <a:gd name="connsiteY3" fmla="*/ 370112 h 1306439"/>
                      <a:gd name="connsiteX4" fmla="*/ 785755 w 2959923"/>
                      <a:gd name="connsiteY4" fmla="*/ 217855 h 1306439"/>
                      <a:gd name="connsiteX5" fmla="*/ 999257 w 2959923"/>
                      <a:gd name="connsiteY5" fmla="*/ 83168 h 1306439"/>
                      <a:gd name="connsiteX6" fmla="*/ 1242360 w 2959923"/>
                      <a:gd name="connsiteY6" fmla="*/ 1048 h 1306439"/>
                      <a:gd name="connsiteX7" fmla="*/ 1501867 w 2959923"/>
                      <a:gd name="connsiteY7" fmla="*/ 14196 h 1306439"/>
                      <a:gd name="connsiteX8" fmla="*/ 1557715 w 2959923"/>
                      <a:gd name="connsiteY8" fmla="*/ 56897 h 1306439"/>
                      <a:gd name="connsiteX9" fmla="*/ 1584501 w 2959923"/>
                      <a:gd name="connsiteY9" fmla="*/ 63458 h 1306439"/>
                      <a:gd name="connsiteX10" fmla="*/ 1787670 w 2959923"/>
                      <a:gd name="connsiteY10" fmla="*/ 109440 h 1306439"/>
                      <a:gd name="connsiteX11" fmla="*/ 1912491 w 2959923"/>
                      <a:gd name="connsiteY11" fmla="*/ 145578 h 1306439"/>
                      <a:gd name="connsiteX12" fmla="*/ 2040396 w 2959923"/>
                      <a:gd name="connsiteY12" fmla="*/ 198146 h 1306439"/>
                      <a:gd name="connsiteX13" fmla="*/ 2106307 w 2959923"/>
                      <a:gd name="connsiteY13" fmla="*/ 231003 h 1306439"/>
                      <a:gd name="connsiteX14" fmla="*/ 2145726 w 2959923"/>
                      <a:gd name="connsiteY14" fmla="*/ 345981 h 1306439"/>
                      <a:gd name="connsiteX15" fmla="*/ 2224565 w 2959923"/>
                      <a:gd name="connsiteY15" fmla="*/ 414953 h 1306439"/>
                      <a:gd name="connsiteX16" fmla="*/ 2293537 w 2959923"/>
                      <a:gd name="connsiteY16" fmla="*/ 513501 h 1306439"/>
                      <a:gd name="connsiteX17" fmla="*/ 2339518 w 2959923"/>
                      <a:gd name="connsiteY17" fmla="*/ 585779 h 1306439"/>
                      <a:gd name="connsiteX18" fmla="*/ 2375657 w 2959923"/>
                      <a:gd name="connsiteY18" fmla="*/ 681046 h 1306439"/>
                      <a:gd name="connsiteX19" fmla="*/ 2487329 w 2959923"/>
                      <a:gd name="connsiteY19" fmla="*/ 788091 h 1306439"/>
                      <a:gd name="connsiteX20" fmla="*/ 2539896 w 2959923"/>
                      <a:gd name="connsiteY20" fmla="*/ 874863 h 1306439"/>
                      <a:gd name="connsiteX21" fmla="*/ 2697574 w 2959923"/>
                      <a:gd name="connsiteY21" fmla="*/ 955367 h 1306439"/>
                      <a:gd name="connsiteX22" fmla="*/ 2876333 w 2959923"/>
                      <a:gd name="connsiteY22" fmla="*/ 966825 h 1306439"/>
                      <a:gd name="connsiteX23" fmla="*/ 2957081 w 2959923"/>
                      <a:gd name="connsiteY23" fmla="*/ 1180327 h 1306439"/>
                      <a:gd name="connsiteX24" fmla="*/ 2592464 w 2959923"/>
                      <a:gd name="connsiteY24" fmla="*/ 1180327 h 1306439"/>
                      <a:gd name="connsiteX25" fmla="*/ 2142445 w 2959923"/>
                      <a:gd name="connsiteY25" fmla="*/ 812428 h 1306439"/>
                      <a:gd name="connsiteX26" fmla="*/ 1856667 w 2959923"/>
                      <a:gd name="connsiteY26" fmla="*/ 556202 h 1306439"/>
                      <a:gd name="connsiteX27" fmla="*/ 1636579 w 2959923"/>
                      <a:gd name="connsiteY27" fmla="*/ 434662 h 1306439"/>
                      <a:gd name="connsiteX28" fmla="*/ 1288390 w 2959923"/>
                      <a:gd name="connsiteY28" fmla="*/ 424820 h 1306439"/>
                      <a:gd name="connsiteX29" fmla="*/ 1071583 w 2959923"/>
                      <a:gd name="connsiteY29" fmla="*/ 523368 h 1306439"/>
                      <a:gd name="connsiteX30" fmla="*/ 838372 w 2959923"/>
                      <a:gd name="connsiteY30" fmla="*/ 878119 h 1306439"/>
                      <a:gd name="connsiteX31" fmla="*/ 506612 w 2959923"/>
                      <a:gd name="connsiteY31" fmla="*/ 1295304 h 1306439"/>
                      <a:gd name="connsiteX32" fmla="*/ 17174 w 2959923"/>
                      <a:gd name="connsiteY32" fmla="*/ 1252604 h 1306439"/>
                      <a:gd name="connsiteX33" fmla="*/ 56741 w 2959923"/>
                      <a:gd name="connsiteY33" fmla="*/ 970106 h 1306439"/>
                      <a:gd name="connsiteX34" fmla="*/ 197843 w 2959923"/>
                      <a:gd name="connsiteY34" fmla="*/ 953677 h 1306439"/>
                      <a:gd name="connsiteX35" fmla="*/ 197769 w 2959923"/>
                      <a:gd name="connsiteY35" fmla="*/ 953653 h 1306439"/>
                      <a:gd name="connsiteX0" fmla="*/ 197769 w 2959923"/>
                      <a:gd name="connsiteY0" fmla="*/ 959765 h 1312551"/>
                      <a:gd name="connsiteX1" fmla="*/ 421138 w 2959923"/>
                      <a:gd name="connsiteY1" fmla="*/ 794178 h 1312551"/>
                      <a:gd name="connsiteX2" fmla="*/ 585377 w 2959923"/>
                      <a:gd name="connsiteY2" fmla="*/ 503185 h 1312551"/>
                      <a:gd name="connsiteX3" fmla="*/ 728588 w 2959923"/>
                      <a:gd name="connsiteY3" fmla="*/ 376224 h 1312551"/>
                      <a:gd name="connsiteX4" fmla="*/ 785755 w 2959923"/>
                      <a:gd name="connsiteY4" fmla="*/ 223967 h 1312551"/>
                      <a:gd name="connsiteX5" fmla="*/ 1008782 w 2959923"/>
                      <a:gd name="connsiteY5" fmla="*/ 103568 h 1312551"/>
                      <a:gd name="connsiteX6" fmla="*/ 1242360 w 2959923"/>
                      <a:gd name="connsiteY6" fmla="*/ 7160 h 1312551"/>
                      <a:gd name="connsiteX7" fmla="*/ 1501867 w 2959923"/>
                      <a:gd name="connsiteY7" fmla="*/ 20308 h 1312551"/>
                      <a:gd name="connsiteX8" fmla="*/ 1557715 w 2959923"/>
                      <a:gd name="connsiteY8" fmla="*/ 63009 h 1312551"/>
                      <a:gd name="connsiteX9" fmla="*/ 1584501 w 2959923"/>
                      <a:gd name="connsiteY9" fmla="*/ 69570 h 1312551"/>
                      <a:gd name="connsiteX10" fmla="*/ 1787670 w 2959923"/>
                      <a:gd name="connsiteY10" fmla="*/ 115552 h 1312551"/>
                      <a:gd name="connsiteX11" fmla="*/ 1912491 w 2959923"/>
                      <a:gd name="connsiteY11" fmla="*/ 151690 h 1312551"/>
                      <a:gd name="connsiteX12" fmla="*/ 2040396 w 2959923"/>
                      <a:gd name="connsiteY12" fmla="*/ 204258 h 1312551"/>
                      <a:gd name="connsiteX13" fmla="*/ 2106307 w 2959923"/>
                      <a:gd name="connsiteY13" fmla="*/ 237115 h 1312551"/>
                      <a:gd name="connsiteX14" fmla="*/ 2145726 w 2959923"/>
                      <a:gd name="connsiteY14" fmla="*/ 352093 h 1312551"/>
                      <a:gd name="connsiteX15" fmla="*/ 2224565 w 2959923"/>
                      <a:gd name="connsiteY15" fmla="*/ 421065 h 1312551"/>
                      <a:gd name="connsiteX16" fmla="*/ 2293537 w 2959923"/>
                      <a:gd name="connsiteY16" fmla="*/ 519613 h 1312551"/>
                      <a:gd name="connsiteX17" fmla="*/ 2339518 w 2959923"/>
                      <a:gd name="connsiteY17" fmla="*/ 591891 h 1312551"/>
                      <a:gd name="connsiteX18" fmla="*/ 2375657 w 2959923"/>
                      <a:gd name="connsiteY18" fmla="*/ 687158 h 1312551"/>
                      <a:gd name="connsiteX19" fmla="*/ 2487329 w 2959923"/>
                      <a:gd name="connsiteY19" fmla="*/ 794203 h 1312551"/>
                      <a:gd name="connsiteX20" fmla="*/ 2539896 w 2959923"/>
                      <a:gd name="connsiteY20" fmla="*/ 880975 h 1312551"/>
                      <a:gd name="connsiteX21" fmla="*/ 2697574 w 2959923"/>
                      <a:gd name="connsiteY21" fmla="*/ 961479 h 1312551"/>
                      <a:gd name="connsiteX22" fmla="*/ 2876333 w 2959923"/>
                      <a:gd name="connsiteY22" fmla="*/ 972937 h 1312551"/>
                      <a:gd name="connsiteX23" fmla="*/ 2957081 w 2959923"/>
                      <a:gd name="connsiteY23" fmla="*/ 1186439 h 1312551"/>
                      <a:gd name="connsiteX24" fmla="*/ 2592464 w 2959923"/>
                      <a:gd name="connsiteY24" fmla="*/ 1186439 h 1312551"/>
                      <a:gd name="connsiteX25" fmla="*/ 2142445 w 2959923"/>
                      <a:gd name="connsiteY25" fmla="*/ 818540 h 1312551"/>
                      <a:gd name="connsiteX26" fmla="*/ 1856667 w 2959923"/>
                      <a:gd name="connsiteY26" fmla="*/ 562314 h 1312551"/>
                      <a:gd name="connsiteX27" fmla="*/ 1636579 w 2959923"/>
                      <a:gd name="connsiteY27" fmla="*/ 440774 h 1312551"/>
                      <a:gd name="connsiteX28" fmla="*/ 1288390 w 2959923"/>
                      <a:gd name="connsiteY28" fmla="*/ 430932 h 1312551"/>
                      <a:gd name="connsiteX29" fmla="*/ 1071583 w 2959923"/>
                      <a:gd name="connsiteY29" fmla="*/ 529480 h 1312551"/>
                      <a:gd name="connsiteX30" fmla="*/ 838372 w 2959923"/>
                      <a:gd name="connsiteY30" fmla="*/ 884231 h 1312551"/>
                      <a:gd name="connsiteX31" fmla="*/ 506612 w 2959923"/>
                      <a:gd name="connsiteY31" fmla="*/ 1301416 h 1312551"/>
                      <a:gd name="connsiteX32" fmla="*/ 17174 w 2959923"/>
                      <a:gd name="connsiteY32" fmla="*/ 1258716 h 1312551"/>
                      <a:gd name="connsiteX33" fmla="*/ 56741 w 2959923"/>
                      <a:gd name="connsiteY33" fmla="*/ 976218 h 1312551"/>
                      <a:gd name="connsiteX34" fmla="*/ 197843 w 2959923"/>
                      <a:gd name="connsiteY34" fmla="*/ 959789 h 1312551"/>
                      <a:gd name="connsiteX35" fmla="*/ 197769 w 2959923"/>
                      <a:gd name="connsiteY35" fmla="*/ 959765 h 1312551"/>
                      <a:gd name="connsiteX0" fmla="*/ 197769 w 2959923"/>
                      <a:gd name="connsiteY0" fmla="*/ 959765 h 1312551"/>
                      <a:gd name="connsiteX1" fmla="*/ 421138 w 2959923"/>
                      <a:gd name="connsiteY1" fmla="*/ 794178 h 1312551"/>
                      <a:gd name="connsiteX2" fmla="*/ 585377 w 2959923"/>
                      <a:gd name="connsiteY2" fmla="*/ 503185 h 1312551"/>
                      <a:gd name="connsiteX3" fmla="*/ 728588 w 2959923"/>
                      <a:gd name="connsiteY3" fmla="*/ 376224 h 1312551"/>
                      <a:gd name="connsiteX4" fmla="*/ 785755 w 2959923"/>
                      <a:gd name="connsiteY4" fmla="*/ 223967 h 1312551"/>
                      <a:gd name="connsiteX5" fmla="*/ 1008782 w 2959923"/>
                      <a:gd name="connsiteY5" fmla="*/ 103568 h 1312551"/>
                      <a:gd name="connsiteX6" fmla="*/ 1242360 w 2959923"/>
                      <a:gd name="connsiteY6" fmla="*/ 7160 h 1312551"/>
                      <a:gd name="connsiteX7" fmla="*/ 1501867 w 2959923"/>
                      <a:gd name="connsiteY7" fmla="*/ 20308 h 1312551"/>
                      <a:gd name="connsiteX8" fmla="*/ 1557715 w 2959923"/>
                      <a:gd name="connsiteY8" fmla="*/ 63009 h 1312551"/>
                      <a:gd name="connsiteX9" fmla="*/ 1584501 w 2959923"/>
                      <a:gd name="connsiteY9" fmla="*/ 69570 h 1312551"/>
                      <a:gd name="connsiteX10" fmla="*/ 1787670 w 2959923"/>
                      <a:gd name="connsiteY10" fmla="*/ 115552 h 1312551"/>
                      <a:gd name="connsiteX11" fmla="*/ 1912491 w 2959923"/>
                      <a:gd name="connsiteY11" fmla="*/ 151690 h 1312551"/>
                      <a:gd name="connsiteX12" fmla="*/ 2040396 w 2959923"/>
                      <a:gd name="connsiteY12" fmla="*/ 204258 h 1312551"/>
                      <a:gd name="connsiteX13" fmla="*/ 2106307 w 2959923"/>
                      <a:gd name="connsiteY13" fmla="*/ 237115 h 1312551"/>
                      <a:gd name="connsiteX14" fmla="*/ 2145726 w 2959923"/>
                      <a:gd name="connsiteY14" fmla="*/ 352093 h 1312551"/>
                      <a:gd name="connsiteX15" fmla="*/ 2224565 w 2959923"/>
                      <a:gd name="connsiteY15" fmla="*/ 421065 h 1312551"/>
                      <a:gd name="connsiteX16" fmla="*/ 2293537 w 2959923"/>
                      <a:gd name="connsiteY16" fmla="*/ 519613 h 1312551"/>
                      <a:gd name="connsiteX17" fmla="*/ 2339518 w 2959923"/>
                      <a:gd name="connsiteY17" fmla="*/ 591891 h 1312551"/>
                      <a:gd name="connsiteX18" fmla="*/ 2375657 w 2959923"/>
                      <a:gd name="connsiteY18" fmla="*/ 687158 h 1312551"/>
                      <a:gd name="connsiteX19" fmla="*/ 2487329 w 2959923"/>
                      <a:gd name="connsiteY19" fmla="*/ 794203 h 1312551"/>
                      <a:gd name="connsiteX20" fmla="*/ 2539896 w 2959923"/>
                      <a:gd name="connsiteY20" fmla="*/ 880975 h 1312551"/>
                      <a:gd name="connsiteX21" fmla="*/ 2697574 w 2959923"/>
                      <a:gd name="connsiteY21" fmla="*/ 961479 h 1312551"/>
                      <a:gd name="connsiteX22" fmla="*/ 2876333 w 2959923"/>
                      <a:gd name="connsiteY22" fmla="*/ 972937 h 1312551"/>
                      <a:gd name="connsiteX23" fmla="*/ 2957081 w 2959923"/>
                      <a:gd name="connsiteY23" fmla="*/ 1186439 h 1312551"/>
                      <a:gd name="connsiteX24" fmla="*/ 2592464 w 2959923"/>
                      <a:gd name="connsiteY24" fmla="*/ 1186439 h 1312551"/>
                      <a:gd name="connsiteX25" fmla="*/ 2142445 w 2959923"/>
                      <a:gd name="connsiteY25" fmla="*/ 818540 h 1312551"/>
                      <a:gd name="connsiteX26" fmla="*/ 1856667 w 2959923"/>
                      <a:gd name="connsiteY26" fmla="*/ 562314 h 1312551"/>
                      <a:gd name="connsiteX27" fmla="*/ 1636579 w 2959923"/>
                      <a:gd name="connsiteY27" fmla="*/ 440774 h 1312551"/>
                      <a:gd name="connsiteX28" fmla="*/ 1288390 w 2959923"/>
                      <a:gd name="connsiteY28" fmla="*/ 430932 h 1312551"/>
                      <a:gd name="connsiteX29" fmla="*/ 1071583 w 2959923"/>
                      <a:gd name="connsiteY29" fmla="*/ 529480 h 1312551"/>
                      <a:gd name="connsiteX30" fmla="*/ 838372 w 2959923"/>
                      <a:gd name="connsiteY30" fmla="*/ 884231 h 1312551"/>
                      <a:gd name="connsiteX31" fmla="*/ 506612 w 2959923"/>
                      <a:gd name="connsiteY31" fmla="*/ 1301416 h 1312551"/>
                      <a:gd name="connsiteX32" fmla="*/ 17174 w 2959923"/>
                      <a:gd name="connsiteY32" fmla="*/ 1258716 h 1312551"/>
                      <a:gd name="connsiteX33" fmla="*/ 56741 w 2959923"/>
                      <a:gd name="connsiteY33" fmla="*/ 976218 h 1312551"/>
                      <a:gd name="connsiteX34" fmla="*/ 197843 w 2959923"/>
                      <a:gd name="connsiteY34" fmla="*/ 959789 h 1312551"/>
                      <a:gd name="connsiteX35" fmla="*/ 197769 w 2959923"/>
                      <a:gd name="connsiteY35" fmla="*/ 959765 h 1312551"/>
                      <a:gd name="connsiteX0" fmla="*/ 197769 w 2959923"/>
                      <a:gd name="connsiteY0" fmla="*/ 959414 h 1312200"/>
                      <a:gd name="connsiteX1" fmla="*/ 421138 w 2959923"/>
                      <a:gd name="connsiteY1" fmla="*/ 793827 h 1312200"/>
                      <a:gd name="connsiteX2" fmla="*/ 585377 w 2959923"/>
                      <a:gd name="connsiteY2" fmla="*/ 502834 h 1312200"/>
                      <a:gd name="connsiteX3" fmla="*/ 728588 w 2959923"/>
                      <a:gd name="connsiteY3" fmla="*/ 375873 h 1312200"/>
                      <a:gd name="connsiteX4" fmla="*/ 785755 w 2959923"/>
                      <a:gd name="connsiteY4" fmla="*/ 223616 h 1312200"/>
                      <a:gd name="connsiteX5" fmla="*/ 1011164 w 2959923"/>
                      <a:gd name="connsiteY5" fmla="*/ 98455 h 1312200"/>
                      <a:gd name="connsiteX6" fmla="*/ 1242360 w 2959923"/>
                      <a:gd name="connsiteY6" fmla="*/ 6809 h 1312200"/>
                      <a:gd name="connsiteX7" fmla="*/ 1501867 w 2959923"/>
                      <a:gd name="connsiteY7" fmla="*/ 19957 h 1312200"/>
                      <a:gd name="connsiteX8" fmla="*/ 1557715 w 2959923"/>
                      <a:gd name="connsiteY8" fmla="*/ 62658 h 1312200"/>
                      <a:gd name="connsiteX9" fmla="*/ 1584501 w 2959923"/>
                      <a:gd name="connsiteY9" fmla="*/ 69219 h 1312200"/>
                      <a:gd name="connsiteX10" fmla="*/ 1787670 w 2959923"/>
                      <a:gd name="connsiteY10" fmla="*/ 115201 h 1312200"/>
                      <a:gd name="connsiteX11" fmla="*/ 1912491 w 2959923"/>
                      <a:gd name="connsiteY11" fmla="*/ 151339 h 1312200"/>
                      <a:gd name="connsiteX12" fmla="*/ 2040396 w 2959923"/>
                      <a:gd name="connsiteY12" fmla="*/ 203907 h 1312200"/>
                      <a:gd name="connsiteX13" fmla="*/ 2106307 w 2959923"/>
                      <a:gd name="connsiteY13" fmla="*/ 236764 h 1312200"/>
                      <a:gd name="connsiteX14" fmla="*/ 2145726 w 2959923"/>
                      <a:gd name="connsiteY14" fmla="*/ 351742 h 1312200"/>
                      <a:gd name="connsiteX15" fmla="*/ 2224565 w 2959923"/>
                      <a:gd name="connsiteY15" fmla="*/ 420714 h 1312200"/>
                      <a:gd name="connsiteX16" fmla="*/ 2293537 w 2959923"/>
                      <a:gd name="connsiteY16" fmla="*/ 519262 h 1312200"/>
                      <a:gd name="connsiteX17" fmla="*/ 2339518 w 2959923"/>
                      <a:gd name="connsiteY17" fmla="*/ 591540 h 1312200"/>
                      <a:gd name="connsiteX18" fmla="*/ 2375657 w 2959923"/>
                      <a:gd name="connsiteY18" fmla="*/ 686807 h 1312200"/>
                      <a:gd name="connsiteX19" fmla="*/ 2487329 w 2959923"/>
                      <a:gd name="connsiteY19" fmla="*/ 793852 h 1312200"/>
                      <a:gd name="connsiteX20" fmla="*/ 2539896 w 2959923"/>
                      <a:gd name="connsiteY20" fmla="*/ 880624 h 1312200"/>
                      <a:gd name="connsiteX21" fmla="*/ 2697574 w 2959923"/>
                      <a:gd name="connsiteY21" fmla="*/ 961128 h 1312200"/>
                      <a:gd name="connsiteX22" fmla="*/ 2876333 w 2959923"/>
                      <a:gd name="connsiteY22" fmla="*/ 972586 h 1312200"/>
                      <a:gd name="connsiteX23" fmla="*/ 2957081 w 2959923"/>
                      <a:gd name="connsiteY23" fmla="*/ 1186088 h 1312200"/>
                      <a:gd name="connsiteX24" fmla="*/ 2592464 w 2959923"/>
                      <a:gd name="connsiteY24" fmla="*/ 1186088 h 1312200"/>
                      <a:gd name="connsiteX25" fmla="*/ 2142445 w 2959923"/>
                      <a:gd name="connsiteY25" fmla="*/ 818189 h 1312200"/>
                      <a:gd name="connsiteX26" fmla="*/ 1856667 w 2959923"/>
                      <a:gd name="connsiteY26" fmla="*/ 561963 h 1312200"/>
                      <a:gd name="connsiteX27" fmla="*/ 1636579 w 2959923"/>
                      <a:gd name="connsiteY27" fmla="*/ 440423 h 1312200"/>
                      <a:gd name="connsiteX28" fmla="*/ 1288390 w 2959923"/>
                      <a:gd name="connsiteY28" fmla="*/ 430581 h 1312200"/>
                      <a:gd name="connsiteX29" fmla="*/ 1071583 w 2959923"/>
                      <a:gd name="connsiteY29" fmla="*/ 529129 h 1312200"/>
                      <a:gd name="connsiteX30" fmla="*/ 838372 w 2959923"/>
                      <a:gd name="connsiteY30" fmla="*/ 883880 h 1312200"/>
                      <a:gd name="connsiteX31" fmla="*/ 506612 w 2959923"/>
                      <a:gd name="connsiteY31" fmla="*/ 1301065 h 1312200"/>
                      <a:gd name="connsiteX32" fmla="*/ 17174 w 2959923"/>
                      <a:gd name="connsiteY32" fmla="*/ 1258365 h 1312200"/>
                      <a:gd name="connsiteX33" fmla="*/ 56741 w 2959923"/>
                      <a:gd name="connsiteY33" fmla="*/ 975867 h 1312200"/>
                      <a:gd name="connsiteX34" fmla="*/ 197843 w 2959923"/>
                      <a:gd name="connsiteY34" fmla="*/ 959438 h 1312200"/>
                      <a:gd name="connsiteX35" fmla="*/ 197769 w 2959923"/>
                      <a:gd name="connsiteY35" fmla="*/ 959414 h 1312200"/>
                      <a:gd name="connsiteX0" fmla="*/ 197769 w 2959923"/>
                      <a:gd name="connsiteY0" fmla="*/ 948025 h 1300811"/>
                      <a:gd name="connsiteX1" fmla="*/ 421138 w 2959923"/>
                      <a:gd name="connsiteY1" fmla="*/ 782438 h 1300811"/>
                      <a:gd name="connsiteX2" fmla="*/ 585377 w 2959923"/>
                      <a:gd name="connsiteY2" fmla="*/ 491445 h 1300811"/>
                      <a:gd name="connsiteX3" fmla="*/ 728588 w 2959923"/>
                      <a:gd name="connsiteY3" fmla="*/ 364484 h 1300811"/>
                      <a:gd name="connsiteX4" fmla="*/ 785755 w 2959923"/>
                      <a:gd name="connsiteY4" fmla="*/ 212227 h 1300811"/>
                      <a:gd name="connsiteX5" fmla="*/ 1011164 w 2959923"/>
                      <a:gd name="connsiteY5" fmla="*/ 87066 h 1300811"/>
                      <a:gd name="connsiteX6" fmla="*/ 1239978 w 2959923"/>
                      <a:gd name="connsiteY6" fmla="*/ 7327 h 1300811"/>
                      <a:gd name="connsiteX7" fmla="*/ 1501867 w 2959923"/>
                      <a:gd name="connsiteY7" fmla="*/ 8568 h 1300811"/>
                      <a:gd name="connsiteX8" fmla="*/ 1557715 w 2959923"/>
                      <a:gd name="connsiteY8" fmla="*/ 51269 h 1300811"/>
                      <a:gd name="connsiteX9" fmla="*/ 1584501 w 2959923"/>
                      <a:gd name="connsiteY9" fmla="*/ 57830 h 1300811"/>
                      <a:gd name="connsiteX10" fmla="*/ 1787670 w 2959923"/>
                      <a:gd name="connsiteY10" fmla="*/ 103812 h 1300811"/>
                      <a:gd name="connsiteX11" fmla="*/ 1912491 w 2959923"/>
                      <a:gd name="connsiteY11" fmla="*/ 139950 h 1300811"/>
                      <a:gd name="connsiteX12" fmla="*/ 2040396 w 2959923"/>
                      <a:gd name="connsiteY12" fmla="*/ 192518 h 1300811"/>
                      <a:gd name="connsiteX13" fmla="*/ 2106307 w 2959923"/>
                      <a:gd name="connsiteY13" fmla="*/ 225375 h 1300811"/>
                      <a:gd name="connsiteX14" fmla="*/ 2145726 w 2959923"/>
                      <a:gd name="connsiteY14" fmla="*/ 340353 h 1300811"/>
                      <a:gd name="connsiteX15" fmla="*/ 2224565 w 2959923"/>
                      <a:gd name="connsiteY15" fmla="*/ 409325 h 1300811"/>
                      <a:gd name="connsiteX16" fmla="*/ 2293537 w 2959923"/>
                      <a:gd name="connsiteY16" fmla="*/ 507873 h 1300811"/>
                      <a:gd name="connsiteX17" fmla="*/ 2339518 w 2959923"/>
                      <a:gd name="connsiteY17" fmla="*/ 580151 h 1300811"/>
                      <a:gd name="connsiteX18" fmla="*/ 2375657 w 2959923"/>
                      <a:gd name="connsiteY18" fmla="*/ 675418 h 1300811"/>
                      <a:gd name="connsiteX19" fmla="*/ 2487329 w 2959923"/>
                      <a:gd name="connsiteY19" fmla="*/ 782463 h 1300811"/>
                      <a:gd name="connsiteX20" fmla="*/ 2539896 w 2959923"/>
                      <a:gd name="connsiteY20" fmla="*/ 869235 h 1300811"/>
                      <a:gd name="connsiteX21" fmla="*/ 2697574 w 2959923"/>
                      <a:gd name="connsiteY21" fmla="*/ 949739 h 1300811"/>
                      <a:gd name="connsiteX22" fmla="*/ 2876333 w 2959923"/>
                      <a:gd name="connsiteY22" fmla="*/ 961197 h 1300811"/>
                      <a:gd name="connsiteX23" fmla="*/ 2957081 w 2959923"/>
                      <a:gd name="connsiteY23" fmla="*/ 1174699 h 1300811"/>
                      <a:gd name="connsiteX24" fmla="*/ 2592464 w 2959923"/>
                      <a:gd name="connsiteY24" fmla="*/ 1174699 h 1300811"/>
                      <a:gd name="connsiteX25" fmla="*/ 2142445 w 2959923"/>
                      <a:gd name="connsiteY25" fmla="*/ 806800 h 1300811"/>
                      <a:gd name="connsiteX26" fmla="*/ 1856667 w 2959923"/>
                      <a:gd name="connsiteY26" fmla="*/ 550574 h 1300811"/>
                      <a:gd name="connsiteX27" fmla="*/ 1636579 w 2959923"/>
                      <a:gd name="connsiteY27" fmla="*/ 429034 h 1300811"/>
                      <a:gd name="connsiteX28" fmla="*/ 1288390 w 2959923"/>
                      <a:gd name="connsiteY28" fmla="*/ 419192 h 1300811"/>
                      <a:gd name="connsiteX29" fmla="*/ 1071583 w 2959923"/>
                      <a:gd name="connsiteY29" fmla="*/ 517740 h 1300811"/>
                      <a:gd name="connsiteX30" fmla="*/ 838372 w 2959923"/>
                      <a:gd name="connsiteY30" fmla="*/ 872491 h 1300811"/>
                      <a:gd name="connsiteX31" fmla="*/ 506612 w 2959923"/>
                      <a:gd name="connsiteY31" fmla="*/ 1289676 h 1300811"/>
                      <a:gd name="connsiteX32" fmla="*/ 17174 w 2959923"/>
                      <a:gd name="connsiteY32" fmla="*/ 1246976 h 1300811"/>
                      <a:gd name="connsiteX33" fmla="*/ 56741 w 2959923"/>
                      <a:gd name="connsiteY33" fmla="*/ 964478 h 1300811"/>
                      <a:gd name="connsiteX34" fmla="*/ 197843 w 2959923"/>
                      <a:gd name="connsiteY34" fmla="*/ 948049 h 1300811"/>
                      <a:gd name="connsiteX35" fmla="*/ 197769 w 2959923"/>
                      <a:gd name="connsiteY35" fmla="*/ 948025 h 1300811"/>
                      <a:gd name="connsiteX0" fmla="*/ 197769 w 2959923"/>
                      <a:gd name="connsiteY0" fmla="*/ 948354 h 1301140"/>
                      <a:gd name="connsiteX1" fmla="*/ 421138 w 2959923"/>
                      <a:gd name="connsiteY1" fmla="*/ 782767 h 1301140"/>
                      <a:gd name="connsiteX2" fmla="*/ 585377 w 2959923"/>
                      <a:gd name="connsiteY2" fmla="*/ 491774 h 1301140"/>
                      <a:gd name="connsiteX3" fmla="*/ 728588 w 2959923"/>
                      <a:gd name="connsiteY3" fmla="*/ 364813 h 1301140"/>
                      <a:gd name="connsiteX4" fmla="*/ 785755 w 2959923"/>
                      <a:gd name="connsiteY4" fmla="*/ 212556 h 1301140"/>
                      <a:gd name="connsiteX5" fmla="*/ 1011164 w 2959923"/>
                      <a:gd name="connsiteY5" fmla="*/ 87395 h 1301140"/>
                      <a:gd name="connsiteX6" fmla="*/ 1239978 w 2959923"/>
                      <a:gd name="connsiteY6" fmla="*/ 7656 h 1301140"/>
                      <a:gd name="connsiteX7" fmla="*/ 1501867 w 2959923"/>
                      <a:gd name="connsiteY7" fmla="*/ 8897 h 1301140"/>
                      <a:gd name="connsiteX8" fmla="*/ 1584501 w 2959923"/>
                      <a:gd name="connsiteY8" fmla="*/ 58159 h 1301140"/>
                      <a:gd name="connsiteX9" fmla="*/ 1787670 w 2959923"/>
                      <a:gd name="connsiteY9" fmla="*/ 104141 h 1301140"/>
                      <a:gd name="connsiteX10" fmla="*/ 1912491 w 2959923"/>
                      <a:gd name="connsiteY10" fmla="*/ 140279 h 1301140"/>
                      <a:gd name="connsiteX11" fmla="*/ 2040396 w 2959923"/>
                      <a:gd name="connsiteY11" fmla="*/ 192847 h 1301140"/>
                      <a:gd name="connsiteX12" fmla="*/ 2106307 w 2959923"/>
                      <a:gd name="connsiteY12" fmla="*/ 225704 h 1301140"/>
                      <a:gd name="connsiteX13" fmla="*/ 2145726 w 2959923"/>
                      <a:gd name="connsiteY13" fmla="*/ 340682 h 1301140"/>
                      <a:gd name="connsiteX14" fmla="*/ 2224565 w 2959923"/>
                      <a:gd name="connsiteY14" fmla="*/ 409654 h 1301140"/>
                      <a:gd name="connsiteX15" fmla="*/ 2293537 w 2959923"/>
                      <a:gd name="connsiteY15" fmla="*/ 508202 h 1301140"/>
                      <a:gd name="connsiteX16" fmla="*/ 2339518 w 2959923"/>
                      <a:gd name="connsiteY16" fmla="*/ 580480 h 1301140"/>
                      <a:gd name="connsiteX17" fmla="*/ 2375657 w 2959923"/>
                      <a:gd name="connsiteY17" fmla="*/ 675747 h 1301140"/>
                      <a:gd name="connsiteX18" fmla="*/ 2487329 w 2959923"/>
                      <a:gd name="connsiteY18" fmla="*/ 782792 h 1301140"/>
                      <a:gd name="connsiteX19" fmla="*/ 2539896 w 2959923"/>
                      <a:gd name="connsiteY19" fmla="*/ 869564 h 1301140"/>
                      <a:gd name="connsiteX20" fmla="*/ 2697574 w 2959923"/>
                      <a:gd name="connsiteY20" fmla="*/ 950068 h 1301140"/>
                      <a:gd name="connsiteX21" fmla="*/ 2876333 w 2959923"/>
                      <a:gd name="connsiteY21" fmla="*/ 961526 h 1301140"/>
                      <a:gd name="connsiteX22" fmla="*/ 2957081 w 2959923"/>
                      <a:gd name="connsiteY22" fmla="*/ 1175028 h 1301140"/>
                      <a:gd name="connsiteX23" fmla="*/ 2592464 w 2959923"/>
                      <a:gd name="connsiteY23" fmla="*/ 1175028 h 1301140"/>
                      <a:gd name="connsiteX24" fmla="*/ 2142445 w 2959923"/>
                      <a:gd name="connsiteY24" fmla="*/ 807129 h 1301140"/>
                      <a:gd name="connsiteX25" fmla="*/ 1856667 w 2959923"/>
                      <a:gd name="connsiteY25" fmla="*/ 550903 h 1301140"/>
                      <a:gd name="connsiteX26" fmla="*/ 1636579 w 2959923"/>
                      <a:gd name="connsiteY26" fmla="*/ 429363 h 1301140"/>
                      <a:gd name="connsiteX27" fmla="*/ 1288390 w 2959923"/>
                      <a:gd name="connsiteY27" fmla="*/ 419521 h 1301140"/>
                      <a:gd name="connsiteX28" fmla="*/ 1071583 w 2959923"/>
                      <a:gd name="connsiteY28" fmla="*/ 518069 h 1301140"/>
                      <a:gd name="connsiteX29" fmla="*/ 838372 w 2959923"/>
                      <a:gd name="connsiteY29" fmla="*/ 872820 h 1301140"/>
                      <a:gd name="connsiteX30" fmla="*/ 506612 w 2959923"/>
                      <a:gd name="connsiteY30" fmla="*/ 1290005 h 1301140"/>
                      <a:gd name="connsiteX31" fmla="*/ 17174 w 2959923"/>
                      <a:gd name="connsiteY31" fmla="*/ 1247305 h 1301140"/>
                      <a:gd name="connsiteX32" fmla="*/ 56741 w 2959923"/>
                      <a:gd name="connsiteY32" fmla="*/ 964807 h 1301140"/>
                      <a:gd name="connsiteX33" fmla="*/ 197843 w 2959923"/>
                      <a:gd name="connsiteY33" fmla="*/ 948378 h 1301140"/>
                      <a:gd name="connsiteX34" fmla="*/ 197769 w 2959923"/>
                      <a:gd name="connsiteY34" fmla="*/ 948354 h 1301140"/>
                      <a:gd name="connsiteX0" fmla="*/ 197769 w 2959923"/>
                      <a:gd name="connsiteY0" fmla="*/ 951014 h 1303800"/>
                      <a:gd name="connsiteX1" fmla="*/ 421138 w 2959923"/>
                      <a:gd name="connsiteY1" fmla="*/ 785427 h 1303800"/>
                      <a:gd name="connsiteX2" fmla="*/ 585377 w 2959923"/>
                      <a:gd name="connsiteY2" fmla="*/ 494434 h 1303800"/>
                      <a:gd name="connsiteX3" fmla="*/ 728588 w 2959923"/>
                      <a:gd name="connsiteY3" fmla="*/ 367473 h 1303800"/>
                      <a:gd name="connsiteX4" fmla="*/ 785755 w 2959923"/>
                      <a:gd name="connsiteY4" fmla="*/ 215216 h 1303800"/>
                      <a:gd name="connsiteX5" fmla="*/ 1011164 w 2959923"/>
                      <a:gd name="connsiteY5" fmla="*/ 90055 h 1303800"/>
                      <a:gd name="connsiteX6" fmla="*/ 1239978 w 2959923"/>
                      <a:gd name="connsiteY6" fmla="*/ 10316 h 1303800"/>
                      <a:gd name="connsiteX7" fmla="*/ 1501867 w 2959923"/>
                      <a:gd name="connsiteY7" fmla="*/ 11557 h 1303800"/>
                      <a:gd name="connsiteX8" fmla="*/ 1787670 w 2959923"/>
                      <a:gd name="connsiteY8" fmla="*/ 106801 h 1303800"/>
                      <a:gd name="connsiteX9" fmla="*/ 1912491 w 2959923"/>
                      <a:gd name="connsiteY9" fmla="*/ 142939 h 1303800"/>
                      <a:gd name="connsiteX10" fmla="*/ 2040396 w 2959923"/>
                      <a:gd name="connsiteY10" fmla="*/ 195507 h 1303800"/>
                      <a:gd name="connsiteX11" fmla="*/ 2106307 w 2959923"/>
                      <a:gd name="connsiteY11" fmla="*/ 228364 h 1303800"/>
                      <a:gd name="connsiteX12" fmla="*/ 2145726 w 2959923"/>
                      <a:gd name="connsiteY12" fmla="*/ 343342 h 1303800"/>
                      <a:gd name="connsiteX13" fmla="*/ 2224565 w 2959923"/>
                      <a:gd name="connsiteY13" fmla="*/ 412314 h 1303800"/>
                      <a:gd name="connsiteX14" fmla="*/ 2293537 w 2959923"/>
                      <a:gd name="connsiteY14" fmla="*/ 510862 h 1303800"/>
                      <a:gd name="connsiteX15" fmla="*/ 2339518 w 2959923"/>
                      <a:gd name="connsiteY15" fmla="*/ 583140 h 1303800"/>
                      <a:gd name="connsiteX16" fmla="*/ 2375657 w 2959923"/>
                      <a:gd name="connsiteY16" fmla="*/ 678407 h 1303800"/>
                      <a:gd name="connsiteX17" fmla="*/ 2487329 w 2959923"/>
                      <a:gd name="connsiteY17" fmla="*/ 785452 h 1303800"/>
                      <a:gd name="connsiteX18" fmla="*/ 2539896 w 2959923"/>
                      <a:gd name="connsiteY18" fmla="*/ 872224 h 1303800"/>
                      <a:gd name="connsiteX19" fmla="*/ 2697574 w 2959923"/>
                      <a:gd name="connsiteY19" fmla="*/ 952728 h 1303800"/>
                      <a:gd name="connsiteX20" fmla="*/ 2876333 w 2959923"/>
                      <a:gd name="connsiteY20" fmla="*/ 964186 h 1303800"/>
                      <a:gd name="connsiteX21" fmla="*/ 2957081 w 2959923"/>
                      <a:gd name="connsiteY21" fmla="*/ 1177688 h 1303800"/>
                      <a:gd name="connsiteX22" fmla="*/ 2592464 w 2959923"/>
                      <a:gd name="connsiteY22" fmla="*/ 1177688 h 1303800"/>
                      <a:gd name="connsiteX23" fmla="*/ 2142445 w 2959923"/>
                      <a:gd name="connsiteY23" fmla="*/ 809789 h 1303800"/>
                      <a:gd name="connsiteX24" fmla="*/ 1856667 w 2959923"/>
                      <a:gd name="connsiteY24" fmla="*/ 553563 h 1303800"/>
                      <a:gd name="connsiteX25" fmla="*/ 1636579 w 2959923"/>
                      <a:gd name="connsiteY25" fmla="*/ 432023 h 1303800"/>
                      <a:gd name="connsiteX26" fmla="*/ 1288390 w 2959923"/>
                      <a:gd name="connsiteY26" fmla="*/ 422181 h 1303800"/>
                      <a:gd name="connsiteX27" fmla="*/ 1071583 w 2959923"/>
                      <a:gd name="connsiteY27" fmla="*/ 520729 h 1303800"/>
                      <a:gd name="connsiteX28" fmla="*/ 838372 w 2959923"/>
                      <a:gd name="connsiteY28" fmla="*/ 875480 h 1303800"/>
                      <a:gd name="connsiteX29" fmla="*/ 506612 w 2959923"/>
                      <a:gd name="connsiteY29" fmla="*/ 1292665 h 1303800"/>
                      <a:gd name="connsiteX30" fmla="*/ 17174 w 2959923"/>
                      <a:gd name="connsiteY30" fmla="*/ 1249965 h 1303800"/>
                      <a:gd name="connsiteX31" fmla="*/ 56741 w 2959923"/>
                      <a:gd name="connsiteY31" fmla="*/ 967467 h 1303800"/>
                      <a:gd name="connsiteX32" fmla="*/ 197843 w 2959923"/>
                      <a:gd name="connsiteY32" fmla="*/ 951038 h 1303800"/>
                      <a:gd name="connsiteX33" fmla="*/ 197769 w 2959923"/>
                      <a:gd name="connsiteY33" fmla="*/ 951014 h 1303800"/>
                      <a:gd name="connsiteX0" fmla="*/ 197769 w 2959923"/>
                      <a:gd name="connsiteY0" fmla="*/ 951014 h 1303800"/>
                      <a:gd name="connsiteX1" fmla="*/ 421138 w 2959923"/>
                      <a:gd name="connsiteY1" fmla="*/ 785427 h 1303800"/>
                      <a:gd name="connsiteX2" fmla="*/ 585377 w 2959923"/>
                      <a:gd name="connsiteY2" fmla="*/ 494434 h 1303800"/>
                      <a:gd name="connsiteX3" fmla="*/ 728588 w 2959923"/>
                      <a:gd name="connsiteY3" fmla="*/ 367473 h 1303800"/>
                      <a:gd name="connsiteX4" fmla="*/ 785755 w 2959923"/>
                      <a:gd name="connsiteY4" fmla="*/ 215216 h 1303800"/>
                      <a:gd name="connsiteX5" fmla="*/ 1011164 w 2959923"/>
                      <a:gd name="connsiteY5" fmla="*/ 90055 h 1303800"/>
                      <a:gd name="connsiteX6" fmla="*/ 1239978 w 2959923"/>
                      <a:gd name="connsiteY6" fmla="*/ 10316 h 1303800"/>
                      <a:gd name="connsiteX7" fmla="*/ 1501867 w 2959923"/>
                      <a:gd name="connsiteY7" fmla="*/ 11557 h 1303800"/>
                      <a:gd name="connsiteX8" fmla="*/ 1787670 w 2959923"/>
                      <a:gd name="connsiteY8" fmla="*/ 106801 h 1303800"/>
                      <a:gd name="connsiteX9" fmla="*/ 1912491 w 2959923"/>
                      <a:gd name="connsiteY9" fmla="*/ 142939 h 1303800"/>
                      <a:gd name="connsiteX10" fmla="*/ 2040396 w 2959923"/>
                      <a:gd name="connsiteY10" fmla="*/ 195507 h 1303800"/>
                      <a:gd name="connsiteX11" fmla="*/ 2145726 w 2959923"/>
                      <a:gd name="connsiteY11" fmla="*/ 343342 h 1303800"/>
                      <a:gd name="connsiteX12" fmla="*/ 2224565 w 2959923"/>
                      <a:gd name="connsiteY12" fmla="*/ 412314 h 1303800"/>
                      <a:gd name="connsiteX13" fmla="*/ 2293537 w 2959923"/>
                      <a:gd name="connsiteY13" fmla="*/ 510862 h 1303800"/>
                      <a:gd name="connsiteX14" fmla="*/ 2339518 w 2959923"/>
                      <a:gd name="connsiteY14" fmla="*/ 583140 h 1303800"/>
                      <a:gd name="connsiteX15" fmla="*/ 2375657 w 2959923"/>
                      <a:gd name="connsiteY15" fmla="*/ 678407 h 1303800"/>
                      <a:gd name="connsiteX16" fmla="*/ 2487329 w 2959923"/>
                      <a:gd name="connsiteY16" fmla="*/ 785452 h 1303800"/>
                      <a:gd name="connsiteX17" fmla="*/ 2539896 w 2959923"/>
                      <a:gd name="connsiteY17" fmla="*/ 872224 h 1303800"/>
                      <a:gd name="connsiteX18" fmla="*/ 2697574 w 2959923"/>
                      <a:gd name="connsiteY18" fmla="*/ 952728 h 1303800"/>
                      <a:gd name="connsiteX19" fmla="*/ 2876333 w 2959923"/>
                      <a:gd name="connsiteY19" fmla="*/ 964186 h 1303800"/>
                      <a:gd name="connsiteX20" fmla="*/ 2957081 w 2959923"/>
                      <a:gd name="connsiteY20" fmla="*/ 1177688 h 1303800"/>
                      <a:gd name="connsiteX21" fmla="*/ 2592464 w 2959923"/>
                      <a:gd name="connsiteY21" fmla="*/ 1177688 h 1303800"/>
                      <a:gd name="connsiteX22" fmla="*/ 2142445 w 2959923"/>
                      <a:gd name="connsiteY22" fmla="*/ 809789 h 1303800"/>
                      <a:gd name="connsiteX23" fmla="*/ 1856667 w 2959923"/>
                      <a:gd name="connsiteY23" fmla="*/ 553563 h 1303800"/>
                      <a:gd name="connsiteX24" fmla="*/ 1636579 w 2959923"/>
                      <a:gd name="connsiteY24" fmla="*/ 432023 h 1303800"/>
                      <a:gd name="connsiteX25" fmla="*/ 1288390 w 2959923"/>
                      <a:gd name="connsiteY25" fmla="*/ 422181 h 1303800"/>
                      <a:gd name="connsiteX26" fmla="*/ 1071583 w 2959923"/>
                      <a:gd name="connsiteY26" fmla="*/ 520729 h 1303800"/>
                      <a:gd name="connsiteX27" fmla="*/ 838372 w 2959923"/>
                      <a:gd name="connsiteY27" fmla="*/ 875480 h 1303800"/>
                      <a:gd name="connsiteX28" fmla="*/ 506612 w 2959923"/>
                      <a:gd name="connsiteY28" fmla="*/ 1292665 h 1303800"/>
                      <a:gd name="connsiteX29" fmla="*/ 17174 w 2959923"/>
                      <a:gd name="connsiteY29" fmla="*/ 1249965 h 1303800"/>
                      <a:gd name="connsiteX30" fmla="*/ 56741 w 2959923"/>
                      <a:gd name="connsiteY30" fmla="*/ 967467 h 1303800"/>
                      <a:gd name="connsiteX31" fmla="*/ 197843 w 2959923"/>
                      <a:gd name="connsiteY31" fmla="*/ 951038 h 1303800"/>
                      <a:gd name="connsiteX32" fmla="*/ 197769 w 2959923"/>
                      <a:gd name="connsiteY32" fmla="*/ 951014 h 1303800"/>
                      <a:gd name="connsiteX0" fmla="*/ 197769 w 2959923"/>
                      <a:gd name="connsiteY0" fmla="*/ 951014 h 1303800"/>
                      <a:gd name="connsiteX1" fmla="*/ 421138 w 2959923"/>
                      <a:gd name="connsiteY1" fmla="*/ 785427 h 1303800"/>
                      <a:gd name="connsiteX2" fmla="*/ 585377 w 2959923"/>
                      <a:gd name="connsiteY2" fmla="*/ 494434 h 1303800"/>
                      <a:gd name="connsiteX3" fmla="*/ 728588 w 2959923"/>
                      <a:gd name="connsiteY3" fmla="*/ 367473 h 1303800"/>
                      <a:gd name="connsiteX4" fmla="*/ 785755 w 2959923"/>
                      <a:gd name="connsiteY4" fmla="*/ 215216 h 1303800"/>
                      <a:gd name="connsiteX5" fmla="*/ 1011164 w 2959923"/>
                      <a:gd name="connsiteY5" fmla="*/ 90055 h 1303800"/>
                      <a:gd name="connsiteX6" fmla="*/ 1239978 w 2959923"/>
                      <a:gd name="connsiteY6" fmla="*/ 10316 h 1303800"/>
                      <a:gd name="connsiteX7" fmla="*/ 1501867 w 2959923"/>
                      <a:gd name="connsiteY7" fmla="*/ 11557 h 1303800"/>
                      <a:gd name="connsiteX8" fmla="*/ 1787670 w 2959923"/>
                      <a:gd name="connsiteY8" fmla="*/ 106801 h 1303800"/>
                      <a:gd name="connsiteX9" fmla="*/ 1912491 w 2959923"/>
                      <a:gd name="connsiteY9" fmla="*/ 142939 h 1303800"/>
                      <a:gd name="connsiteX10" fmla="*/ 2145726 w 2959923"/>
                      <a:gd name="connsiteY10" fmla="*/ 343342 h 1303800"/>
                      <a:gd name="connsiteX11" fmla="*/ 2224565 w 2959923"/>
                      <a:gd name="connsiteY11" fmla="*/ 412314 h 1303800"/>
                      <a:gd name="connsiteX12" fmla="*/ 2293537 w 2959923"/>
                      <a:gd name="connsiteY12" fmla="*/ 510862 h 1303800"/>
                      <a:gd name="connsiteX13" fmla="*/ 2339518 w 2959923"/>
                      <a:gd name="connsiteY13" fmla="*/ 583140 h 1303800"/>
                      <a:gd name="connsiteX14" fmla="*/ 2375657 w 2959923"/>
                      <a:gd name="connsiteY14" fmla="*/ 678407 h 1303800"/>
                      <a:gd name="connsiteX15" fmla="*/ 2487329 w 2959923"/>
                      <a:gd name="connsiteY15" fmla="*/ 785452 h 1303800"/>
                      <a:gd name="connsiteX16" fmla="*/ 2539896 w 2959923"/>
                      <a:gd name="connsiteY16" fmla="*/ 872224 h 1303800"/>
                      <a:gd name="connsiteX17" fmla="*/ 2697574 w 2959923"/>
                      <a:gd name="connsiteY17" fmla="*/ 952728 h 1303800"/>
                      <a:gd name="connsiteX18" fmla="*/ 2876333 w 2959923"/>
                      <a:gd name="connsiteY18" fmla="*/ 964186 h 1303800"/>
                      <a:gd name="connsiteX19" fmla="*/ 2957081 w 2959923"/>
                      <a:gd name="connsiteY19" fmla="*/ 1177688 h 1303800"/>
                      <a:gd name="connsiteX20" fmla="*/ 2592464 w 2959923"/>
                      <a:gd name="connsiteY20" fmla="*/ 1177688 h 1303800"/>
                      <a:gd name="connsiteX21" fmla="*/ 2142445 w 2959923"/>
                      <a:gd name="connsiteY21" fmla="*/ 809789 h 1303800"/>
                      <a:gd name="connsiteX22" fmla="*/ 1856667 w 2959923"/>
                      <a:gd name="connsiteY22" fmla="*/ 553563 h 1303800"/>
                      <a:gd name="connsiteX23" fmla="*/ 1636579 w 2959923"/>
                      <a:gd name="connsiteY23" fmla="*/ 432023 h 1303800"/>
                      <a:gd name="connsiteX24" fmla="*/ 1288390 w 2959923"/>
                      <a:gd name="connsiteY24" fmla="*/ 422181 h 1303800"/>
                      <a:gd name="connsiteX25" fmla="*/ 1071583 w 2959923"/>
                      <a:gd name="connsiteY25" fmla="*/ 520729 h 1303800"/>
                      <a:gd name="connsiteX26" fmla="*/ 838372 w 2959923"/>
                      <a:gd name="connsiteY26" fmla="*/ 875480 h 1303800"/>
                      <a:gd name="connsiteX27" fmla="*/ 506612 w 2959923"/>
                      <a:gd name="connsiteY27" fmla="*/ 1292665 h 1303800"/>
                      <a:gd name="connsiteX28" fmla="*/ 17174 w 2959923"/>
                      <a:gd name="connsiteY28" fmla="*/ 1249965 h 1303800"/>
                      <a:gd name="connsiteX29" fmla="*/ 56741 w 2959923"/>
                      <a:gd name="connsiteY29" fmla="*/ 967467 h 1303800"/>
                      <a:gd name="connsiteX30" fmla="*/ 197843 w 2959923"/>
                      <a:gd name="connsiteY30" fmla="*/ 951038 h 1303800"/>
                      <a:gd name="connsiteX31" fmla="*/ 197769 w 2959923"/>
                      <a:gd name="connsiteY31" fmla="*/ 951014 h 1303800"/>
                      <a:gd name="connsiteX0" fmla="*/ 197769 w 2959923"/>
                      <a:gd name="connsiteY0" fmla="*/ 951014 h 1303800"/>
                      <a:gd name="connsiteX1" fmla="*/ 421138 w 2959923"/>
                      <a:gd name="connsiteY1" fmla="*/ 785427 h 1303800"/>
                      <a:gd name="connsiteX2" fmla="*/ 585377 w 2959923"/>
                      <a:gd name="connsiteY2" fmla="*/ 494434 h 1303800"/>
                      <a:gd name="connsiteX3" fmla="*/ 728588 w 2959923"/>
                      <a:gd name="connsiteY3" fmla="*/ 367473 h 1303800"/>
                      <a:gd name="connsiteX4" fmla="*/ 785755 w 2959923"/>
                      <a:gd name="connsiteY4" fmla="*/ 215216 h 1303800"/>
                      <a:gd name="connsiteX5" fmla="*/ 1011164 w 2959923"/>
                      <a:gd name="connsiteY5" fmla="*/ 90055 h 1303800"/>
                      <a:gd name="connsiteX6" fmla="*/ 1239978 w 2959923"/>
                      <a:gd name="connsiteY6" fmla="*/ 10316 h 1303800"/>
                      <a:gd name="connsiteX7" fmla="*/ 1501867 w 2959923"/>
                      <a:gd name="connsiteY7" fmla="*/ 11557 h 1303800"/>
                      <a:gd name="connsiteX8" fmla="*/ 1787670 w 2959923"/>
                      <a:gd name="connsiteY8" fmla="*/ 106801 h 1303800"/>
                      <a:gd name="connsiteX9" fmla="*/ 2145726 w 2959923"/>
                      <a:gd name="connsiteY9" fmla="*/ 343342 h 1303800"/>
                      <a:gd name="connsiteX10" fmla="*/ 2224565 w 2959923"/>
                      <a:gd name="connsiteY10" fmla="*/ 412314 h 1303800"/>
                      <a:gd name="connsiteX11" fmla="*/ 2293537 w 2959923"/>
                      <a:gd name="connsiteY11" fmla="*/ 510862 h 1303800"/>
                      <a:gd name="connsiteX12" fmla="*/ 2339518 w 2959923"/>
                      <a:gd name="connsiteY12" fmla="*/ 583140 h 1303800"/>
                      <a:gd name="connsiteX13" fmla="*/ 2375657 w 2959923"/>
                      <a:gd name="connsiteY13" fmla="*/ 678407 h 1303800"/>
                      <a:gd name="connsiteX14" fmla="*/ 2487329 w 2959923"/>
                      <a:gd name="connsiteY14" fmla="*/ 785452 h 1303800"/>
                      <a:gd name="connsiteX15" fmla="*/ 2539896 w 2959923"/>
                      <a:gd name="connsiteY15" fmla="*/ 872224 h 1303800"/>
                      <a:gd name="connsiteX16" fmla="*/ 2697574 w 2959923"/>
                      <a:gd name="connsiteY16" fmla="*/ 952728 h 1303800"/>
                      <a:gd name="connsiteX17" fmla="*/ 2876333 w 2959923"/>
                      <a:gd name="connsiteY17" fmla="*/ 964186 h 1303800"/>
                      <a:gd name="connsiteX18" fmla="*/ 2957081 w 2959923"/>
                      <a:gd name="connsiteY18" fmla="*/ 1177688 h 1303800"/>
                      <a:gd name="connsiteX19" fmla="*/ 2592464 w 2959923"/>
                      <a:gd name="connsiteY19" fmla="*/ 1177688 h 1303800"/>
                      <a:gd name="connsiteX20" fmla="*/ 2142445 w 2959923"/>
                      <a:gd name="connsiteY20" fmla="*/ 809789 h 1303800"/>
                      <a:gd name="connsiteX21" fmla="*/ 1856667 w 2959923"/>
                      <a:gd name="connsiteY21" fmla="*/ 553563 h 1303800"/>
                      <a:gd name="connsiteX22" fmla="*/ 1636579 w 2959923"/>
                      <a:gd name="connsiteY22" fmla="*/ 432023 h 1303800"/>
                      <a:gd name="connsiteX23" fmla="*/ 1288390 w 2959923"/>
                      <a:gd name="connsiteY23" fmla="*/ 422181 h 1303800"/>
                      <a:gd name="connsiteX24" fmla="*/ 1071583 w 2959923"/>
                      <a:gd name="connsiteY24" fmla="*/ 520729 h 1303800"/>
                      <a:gd name="connsiteX25" fmla="*/ 838372 w 2959923"/>
                      <a:gd name="connsiteY25" fmla="*/ 875480 h 1303800"/>
                      <a:gd name="connsiteX26" fmla="*/ 506612 w 2959923"/>
                      <a:gd name="connsiteY26" fmla="*/ 1292665 h 1303800"/>
                      <a:gd name="connsiteX27" fmla="*/ 17174 w 2959923"/>
                      <a:gd name="connsiteY27" fmla="*/ 1249965 h 1303800"/>
                      <a:gd name="connsiteX28" fmla="*/ 56741 w 2959923"/>
                      <a:gd name="connsiteY28" fmla="*/ 967467 h 1303800"/>
                      <a:gd name="connsiteX29" fmla="*/ 197843 w 2959923"/>
                      <a:gd name="connsiteY29" fmla="*/ 951038 h 1303800"/>
                      <a:gd name="connsiteX30" fmla="*/ 197769 w 2959923"/>
                      <a:gd name="connsiteY30" fmla="*/ 951014 h 1303800"/>
                      <a:gd name="connsiteX0" fmla="*/ 197769 w 2959923"/>
                      <a:gd name="connsiteY0" fmla="*/ 951014 h 1303800"/>
                      <a:gd name="connsiteX1" fmla="*/ 421138 w 2959923"/>
                      <a:gd name="connsiteY1" fmla="*/ 785427 h 1303800"/>
                      <a:gd name="connsiteX2" fmla="*/ 585377 w 2959923"/>
                      <a:gd name="connsiteY2" fmla="*/ 494434 h 1303800"/>
                      <a:gd name="connsiteX3" fmla="*/ 728588 w 2959923"/>
                      <a:gd name="connsiteY3" fmla="*/ 367473 h 1303800"/>
                      <a:gd name="connsiteX4" fmla="*/ 785755 w 2959923"/>
                      <a:gd name="connsiteY4" fmla="*/ 215216 h 1303800"/>
                      <a:gd name="connsiteX5" fmla="*/ 1011164 w 2959923"/>
                      <a:gd name="connsiteY5" fmla="*/ 90055 h 1303800"/>
                      <a:gd name="connsiteX6" fmla="*/ 1239978 w 2959923"/>
                      <a:gd name="connsiteY6" fmla="*/ 10316 h 1303800"/>
                      <a:gd name="connsiteX7" fmla="*/ 1501867 w 2959923"/>
                      <a:gd name="connsiteY7" fmla="*/ 11557 h 1303800"/>
                      <a:gd name="connsiteX8" fmla="*/ 1787670 w 2959923"/>
                      <a:gd name="connsiteY8" fmla="*/ 106801 h 1303800"/>
                      <a:gd name="connsiteX9" fmla="*/ 2145726 w 2959923"/>
                      <a:gd name="connsiteY9" fmla="*/ 343342 h 1303800"/>
                      <a:gd name="connsiteX10" fmla="*/ 2224565 w 2959923"/>
                      <a:gd name="connsiteY10" fmla="*/ 412314 h 1303800"/>
                      <a:gd name="connsiteX11" fmla="*/ 2293537 w 2959923"/>
                      <a:gd name="connsiteY11" fmla="*/ 510862 h 1303800"/>
                      <a:gd name="connsiteX12" fmla="*/ 2375657 w 2959923"/>
                      <a:gd name="connsiteY12" fmla="*/ 678407 h 1303800"/>
                      <a:gd name="connsiteX13" fmla="*/ 2487329 w 2959923"/>
                      <a:gd name="connsiteY13" fmla="*/ 785452 h 1303800"/>
                      <a:gd name="connsiteX14" fmla="*/ 2539896 w 2959923"/>
                      <a:gd name="connsiteY14" fmla="*/ 872224 h 1303800"/>
                      <a:gd name="connsiteX15" fmla="*/ 2697574 w 2959923"/>
                      <a:gd name="connsiteY15" fmla="*/ 952728 h 1303800"/>
                      <a:gd name="connsiteX16" fmla="*/ 2876333 w 2959923"/>
                      <a:gd name="connsiteY16" fmla="*/ 964186 h 1303800"/>
                      <a:gd name="connsiteX17" fmla="*/ 2957081 w 2959923"/>
                      <a:gd name="connsiteY17" fmla="*/ 1177688 h 1303800"/>
                      <a:gd name="connsiteX18" fmla="*/ 2592464 w 2959923"/>
                      <a:gd name="connsiteY18" fmla="*/ 1177688 h 1303800"/>
                      <a:gd name="connsiteX19" fmla="*/ 2142445 w 2959923"/>
                      <a:gd name="connsiteY19" fmla="*/ 809789 h 1303800"/>
                      <a:gd name="connsiteX20" fmla="*/ 1856667 w 2959923"/>
                      <a:gd name="connsiteY20" fmla="*/ 553563 h 1303800"/>
                      <a:gd name="connsiteX21" fmla="*/ 1636579 w 2959923"/>
                      <a:gd name="connsiteY21" fmla="*/ 432023 h 1303800"/>
                      <a:gd name="connsiteX22" fmla="*/ 1288390 w 2959923"/>
                      <a:gd name="connsiteY22" fmla="*/ 422181 h 1303800"/>
                      <a:gd name="connsiteX23" fmla="*/ 1071583 w 2959923"/>
                      <a:gd name="connsiteY23" fmla="*/ 520729 h 1303800"/>
                      <a:gd name="connsiteX24" fmla="*/ 838372 w 2959923"/>
                      <a:gd name="connsiteY24" fmla="*/ 875480 h 1303800"/>
                      <a:gd name="connsiteX25" fmla="*/ 506612 w 2959923"/>
                      <a:gd name="connsiteY25" fmla="*/ 1292665 h 1303800"/>
                      <a:gd name="connsiteX26" fmla="*/ 17174 w 2959923"/>
                      <a:gd name="connsiteY26" fmla="*/ 1249965 h 1303800"/>
                      <a:gd name="connsiteX27" fmla="*/ 56741 w 2959923"/>
                      <a:gd name="connsiteY27" fmla="*/ 967467 h 1303800"/>
                      <a:gd name="connsiteX28" fmla="*/ 197843 w 2959923"/>
                      <a:gd name="connsiteY28" fmla="*/ 951038 h 1303800"/>
                      <a:gd name="connsiteX29" fmla="*/ 197769 w 2959923"/>
                      <a:gd name="connsiteY29" fmla="*/ 951014 h 1303800"/>
                      <a:gd name="connsiteX0" fmla="*/ 197769 w 2959923"/>
                      <a:gd name="connsiteY0" fmla="*/ 951014 h 1303800"/>
                      <a:gd name="connsiteX1" fmla="*/ 421138 w 2959923"/>
                      <a:gd name="connsiteY1" fmla="*/ 785427 h 1303800"/>
                      <a:gd name="connsiteX2" fmla="*/ 585377 w 2959923"/>
                      <a:gd name="connsiteY2" fmla="*/ 494434 h 1303800"/>
                      <a:gd name="connsiteX3" fmla="*/ 728588 w 2959923"/>
                      <a:gd name="connsiteY3" fmla="*/ 367473 h 1303800"/>
                      <a:gd name="connsiteX4" fmla="*/ 785755 w 2959923"/>
                      <a:gd name="connsiteY4" fmla="*/ 215216 h 1303800"/>
                      <a:gd name="connsiteX5" fmla="*/ 1011164 w 2959923"/>
                      <a:gd name="connsiteY5" fmla="*/ 90055 h 1303800"/>
                      <a:gd name="connsiteX6" fmla="*/ 1239978 w 2959923"/>
                      <a:gd name="connsiteY6" fmla="*/ 10316 h 1303800"/>
                      <a:gd name="connsiteX7" fmla="*/ 1501867 w 2959923"/>
                      <a:gd name="connsiteY7" fmla="*/ 11557 h 1303800"/>
                      <a:gd name="connsiteX8" fmla="*/ 1787670 w 2959923"/>
                      <a:gd name="connsiteY8" fmla="*/ 106801 h 1303800"/>
                      <a:gd name="connsiteX9" fmla="*/ 2145726 w 2959923"/>
                      <a:gd name="connsiteY9" fmla="*/ 343342 h 1303800"/>
                      <a:gd name="connsiteX10" fmla="*/ 2224565 w 2959923"/>
                      <a:gd name="connsiteY10" fmla="*/ 412314 h 1303800"/>
                      <a:gd name="connsiteX11" fmla="*/ 2293537 w 2959923"/>
                      <a:gd name="connsiteY11" fmla="*/ 510862 h 1303800"/>
                      <a:gd name="connsiteX12" fmla="*/ 2375657 w 2959923"/>
                      <a:gd name="connsiteY12" fmla="*/ 678407 h 1303800"/>
                      <a:gd name="connsiteX13" fmla="*/ 2539896 w 2959923"/>
                      <a:gd name="connsiteY13" fmla="*/ 872224 h 1303800"/>
                      <a:gd name="connsiteX14" fmla="*/ 2697574 w 2959923"/>
                      <a:gd name="connsiteY14" fmla="*/ 952728 h 1303800"/>
                      <a:gd name="connsiteX15" fmla="*/ 2876333 w 2959923"/>
                      <a:gd name="connsiteY15" fmla="*/ 964186 h 1303800"/>
                      <a:gd name="connsiteX16" fmla="*/ 2957081 w 2959923"/>
                      <a:gd name="connsiteY16" fmla="*/ 1177688 h 1303800"/>
                      <a:gd name="connsiteX17" fmla="*/ 2592464 w 2959923"/>
                      <a:gd name="connsiteY17" fmla="*/ 1177688 h 1303800"/>
                      <a:gd name="connsiteX18" fmla="*/ 2142445 w 2959923"/>
                      <a:gd name="connsiteY18" fmla="*/ 809789 h 1303800"/>
                      <a:gd name="connsiteX19" fmla="*/ 1856667 w 2959923"/>
                      <a:gd name="connsiteY19" fmla="*/ 553563 h 1303800"/>
                      <a:gd name="connsiteX20" fmla="*/ 1636579 w 2959923"/>
                      <a:gd name="connsiteY20" fmla="*/ 432023 h 1303800"/>
                      <a:gd name="connsiteX21" fmla="*/ 1288390 w 2959923"/>
                      <a:gd name="connsiteY21" fmla="*/ 422181 h 1303800"/>
                      <a:gd name="connsiteX22" fmla="*/ 1071583 w 2959923"/>
                      <a:gd name="connsiteY22" fmla="*/ 520729 h 1303800"/>
                      <a:gd name="connsiteX23" fmla="*/ 838372 w 2959923"/>
                      <a:gd name="connsiteY23" fmla="*/ 875480 h 1303800"/>
                      <a:gd name="connsiteX24" fmla="*/ 506612 w 2959923"/>
                      <a:gd name="connsiteY24" fmla="*/ 1292665 h 1303800"/>
                      <a:gd name="connsiteX25" fmla="*/ 17174 w 2959923"/>
                      <a:gd name="connsiteY25" fmla="*/ 1249965 h 1303800"/>
                      <a:gd name="connsiteX26" fmla="*/ 56741 w 2959923"/>
                      <a:gd name="connsiteY26" fmla="*/ 967467 h 1303800"/>
                      <a:gd name="connsiteX27" fmla="*/ 197843 w 2959923"/>
                      <a:gd name="connsiteY27" fmla="*/ 951038 h 1303800"/>
                      <a:gd name="connsiteX28" fmla="*/ 197769 w 2959923"/>
                      <a:gd name="connsiteY28" fmla="*/ 951014 h 1303800"/>
                      <a:gd name="connsiteX0" fmla="*/ 197769 w 2958393"/>
                      <a:gd name="connsiteY0" fmla="*/ 951014 h 1303800"/>
                      <a:gd name="connsiteX1" fmla="*/ 421138 w 2958393"/>
                      <a:gd name="connsiteY1" fmla="*/ 785427 h 1303800"/>
                      <a:gd name="connsiteX2" fmla="*/ 585377 w 2958393"/>
                      <a:gd name="connsiteY2" fmla="*/ 494434 h 1303800"/>
                      <a:gd name="connsiteX3" fmla="*/ 728588 w 2958393"/>
                      <a:gd name="connsiteY3" fmla="*/ 367473 h 1303800"/>
                      <a:gd name="connsiteX4" fmla="*/ 785755 w 2958393"/>
                      <a:gd name="connsiteY4" fmla="*/ 215216 h 1303800"/>
                      <a:gd name="connsiteX5" fmla="*/ 1011164 w 2958393"/>
                      <a:gd name="connsiteY5" fmla="*/ 90055 h 1303800"/>
                      <a:gd name="connsiteX6" fmla="*/ 1239978 w 2958393"/>
                      <a:gd name="connsiteY6" fmla="*/ 10316 h 1303800"/>
                      <a:gd name="connsiteX7" fmla="*/ 1501867 w 2958393"/>
                      <a:gd name="connsiteY7" fmla="*/ 11557 h 1303800"/>
                      <a:gd name="connsiteX8" fmla="*/ 1787670 w 2958393"/>
                      <a:gd name="connsiteY8" fmla="*/ 106801 h 1303800"/>
                      <a:gd name="connsiteX9" fmla="*/ 2145726 w 2958393"/>
                      <a:gd name="connsiteY9" fmla="*/ 343342 h 1303800"/>
                      <a:gd name="connsiteX10" fmla="*/ 2224565 w 2958393"/>
                      <a:gd name="connsiteY10" fmla="*/ 412314 h 1303800"/>
                      <a:gd name="connsiteX11" fmla="*/ 2293537 w 2958393"/>
                      <a:gd name="connsiteY11" fmla="*/ 510862 h 1303800"/>
                      <a:gd name="connsiteX12" fmla="*/ 2375657 w 2958393"/>
                      <a:gd name="connsiteY12" fmla="*/ 678407 h 1303800"/>
                      <a:gd name="connsiteX13" fmla="*/ 2539896 w 2958393"/>
                      <a:gd name="connsiteY13" fmla="*/ 872224 h 1303800"/>
                      <a:gd name="connsiteX14" fmla="*/ 2697574 w 2958393"/>
                      <a:gd name="connsiteY14" fmla="*/ 928916 h 1303800"/>
                      <a:gd name="connsiteX15" fmla="*/ 2876333 w 2958393"/>
                      <a:gd name="connsiteY15" fmla="*/ 964186 h 1303800"/>
                      <a:gd name="connsiteX16" fmla="*/ 2957081 w 2958393"/>
                      <a:gd name="connsiteY16" fmla="*/ 1177688 h 1303800"/>
                      <a:gd name="connsiteX17" fmla="*/ 2592464 w 2958393"/>
                      <a:gd name="connsiteY17" fmla="*/ 1177688 h 1303800"/>
                      <a:gd name="connsiteX18" fmla="*/ 2142445 w 2958393"/>
                      <a:gd name="connsiteY18" fmla="*/ 809789 h 1303800"/>
                      <a:gd name="connsiteX19" fmla="*/ 1856667 w 2958393"/>
                      <a:gd name="connsiteY19" fmla="*/ 553563 h 1303800"/>
                      <a:gd name="connsiteX20" fmla="*/ 1636579 w 2958393"/>
                      <a:gd name="connsiteY20" fmla="*/ 432023 h 1303800"/>
                      <a:gd name="connsiteX21" fmla="*/ 1288390 w 2958393"/>
                      <a:gd name="connsiteY21" fmla="*/ 422181 h 1303800"/>
                      <a:gd name="connsiteX22" fmla="*/ 1071583 w 2958393"/>
                      <a:gd name="connsiteY22" fmla="*/ 520729 h 1303800"/>
                      <a:gd name="connsiteX23" fmla="*/ 838372 w 2958393"/>
                      <a:gd name="connsiteY23" fmla="*/ 875480 h 1303800"/>
                      <a:gd name="connsiteX24" fmla="*/ 506612 w 2958393"/>
                      <a:gd name="connsiteY24" fmla="*/ 1292665 h 1303800"/>
                      <a:gd name="connsiteX25" fmla="*/ 17174 w 2958393"/>
                      <a:gd name="connsiteY25" fmla="*/ 1249965 h 1303800"/>
                      <a:gd name="connsiteX26" fmla="*/ 56741 w 2958393"/>
                      <a:gd name="connsiteY26" fmla="*/ 967467 h 1303800"/>
                      <a:gd name="connsiteX27" fmla="*/ 197843 w 2958393"/>
                      <a:gd name="connsiteY27" fmla="*/ 951038 h 1303800"/>
                      <a:gd name="connsiteX28" fmla="*/ 197769 w 2958393"/>
                      <a:gd name="connsiteY28" fmla="*/ 951014 h 1303800"/>
                      <a:gd name="connsiteX0" fmla="*/ 197769 w 2979027"/>
                      <a:gd name="connsiteY0" fmla="*/ 951014 h 1303800"/>
                      <a:gd name="connsiteX1" fmla="*/ 421138 w 2979027"/>
                      <a:gd name="connsiteY1" fmla="*/ 785427 h 1303800"/>
                      <a:gd name="connsiteX2" fmla="*/ 585377 w 2979027"/>
                      <a:gd name="connsiteY2" fmla="*/ 494434 h 1303800"/>
                      <a:gd name="connsiteX3" fmla="*/ 728588 w 2979027"/>
                      <a:gd name="connsiteY3" fmla="*/ 367473 h 1303800"/>
                      <a:gd name="connsiteX4" fmla="*/ 785755 w 2979027"/>
                      <a:gd name="connsiteY4" fmla="*/ 215216 h 1303800"/>
                      <a:gd name="connsiteX5" fmla="*/ 1011164 w 2979027"/>
                      <a:gd name="connsiteY5" fmla="*/ 90055 h 1303800"/>
                      <a:gd name="connsiteX6" fmla="*/ 1239978 w 2979027"/>
                      <a:gd name="connsiteY6" fmla="*/ 10316 h 1303800"/>
                      <a:gd name="connsiteX7" fmla="*/ 1501867 w 2979027"/>
                      <a:gd name="connsiteY7" fmla="*/ 11557 h 1303800"/>
                      <a:gd name="connsiteX8" fmla="*/ 1787670 w 2979027"/>
                      <a:gd name="connsiteY8" fmla="*/ 106801 h 1303800"/>
                      <a:gd name="connsiteX9" fmla="*/ 2145726 w 2979027"/>
                      <a:gd name="connsiteY9" fmla="*/ 343342 h 1303800"/>
                      <a:gd name="connsiteX10" fmla="*/ 2224565 w 2979027"/>
                      <a:gd name="connsiteY10" fmla="*/ 412314 h 1303800"/>
                      <a:gd name="connsiteX11" fmla="*/ 2293537 w 2979027"/>
                      <a:gd name="connsiteY11" fmla="*/ 510862 h 1303800"/>
                      <a:gd name="connsiteX12" fmla="*/ 2375657 w 2979027"/>
                      <a:gd name="connsiteY12" fmla="*/ 678407 h 1303800"/>
                      <a:gd name="connsiteX13" fmla="*/ 2539896 w 2979027"/>
                      <a:gd name="connsiteY13" fmla="*/ 872224 h 1303800"/>
                      <a:gd name="connsiteX14" fmla="*/ 2697574 w 2979027"/>
                      <a:gd name="connsiteY14" fmla="*/ 928916 h 1303800"/>
                      <a:gd name="connsiteX15" fmla="*/ 2912052 w 2979027"/>
                      <a:gd name="connsiteY15" fmla="*/ 959423 h 1303800"/>
                      <a:gd name="connsiteX16" fmla="*/ 2957081 w 2979027"/>
                      <a:gd name="connsiteY16" fmla="*/ 1177688 h 1303800"/>
                      <a:gd name="connsiteX17" fmla="*/ 2592464 w 2979027"/>
                      <a:gd name="connsiteY17" fmla="*/ 1177688 h 1303800"/>
                      <a:gd name="connsiteX18" fmla="*/ 2142445 w 2979027"/>
                      <a:gd name="connsiteY18" fmla="*/ 809789 h 1303800"/>
                      <a:gd name="connsiteX19" fmla="*/ 1856667 w 2979027"/>
                      <a:gd name="connsiteY19" fmla="*/ 553563 h 1303800"/>
                      <a:gd name="connsiteX20" fmla="*/ 1636579 w 2979027"/>
                      <a:gd name="connsiteY20" fmla="*/ 432023 h 1303800"/>
                      <a:gd name="connsiteX21" fmla="*/ 1288390 w 2979027"/>
                      <a:gd name="connsiteY21" fmla="*/ 422181 h 1303800"/>
                      <a:gd name="connsiteX22" fmla="*/ 1071583 w 2979027"/>
                      <a:gd name="connsiteY22" fmla="*/ 520729 h 1303800"/>
                      <a:gd name="connsiteX23" fmla="*/ 838372 w 2979027"/>
                      <a:gd name="connsiteY23" fmla="*/ 875480 h 1303800"/>
                      <a:gd name="connsiteX24" fmla="*/ 506612 w 2979027"/>
                      <a:gd name="connsiteY24" fmla="*/ 1292665 h 1303800"/>
                      <a:gd name="connsiteX25" fmla="*/ 17174 w 2979027"/>
                      <a:gd name="connsiteY25" fmla="*/ 1249965 h 1303800"/>
                      <a:gd name="connsiteX26" fmla="*/ 56741 w 2979027"/>
                      <a:gd name="connsiteY26" fmla="*/ 967467 h 1303800"/>
                      <a:gd name="connsiteX27" fmla="*/ 197843 w 2979027"/>
                      <a:gd name="connsiteY27" fmla="*/ 951038 h 1303800"/>
                      <a:gd name="connsiteX28" fmla="*/ 197769 w 2979027"/>
                      <a:gd name="connsiteY28" fmla="*/ 951014 h 1303800"/>
                      <a:gd name="connsiteX0" fmla="*/ 197769 w 2979027"/>
                      <a:gd name="connsiteY0" fmla="*/ 951014 h 1303800"/>
                      <a:gd name="connsiteX1" fmla="*/ 421138 w 2979027"/>
                      <a:gd name="connsiteY1" fmla="*/ 785427 h 1303800"/>
                      <a:gd name="connsiteX2" fmla="*/ 585377 w 2979027"/>
                      <a:gd name="connsiteY2" fmla="*/ 494434 h 1303800"/>
                      <a:gd name="connsiteX3" fmla="*/ 705728 w 2979027"/>
                      <a:gd name="connsiteY3" fmla="*/ 336993 h 1303800"/>
                      <a:gd name="connsiteX4" fmla="*/ 785755 w 2979027"/>
                      <a:gd name="connsiteY4" fmla="*/ 215216 h 1303800"/>
                      <a:gd name="connsiteX5" fmla="*/ 1011164 w 2979027"/>
                      <a:gd name="connsiteY5" fmla="*/ 90055 h 1303800"/>
                      <a:gd name="connsiteX6" fmla="*/ 1239978 w 2979027"/>
                      <a:gd name="connsiteY6" fmla="*/ 10316 h 1303800"/>
                      <a:gd name="connsiteX7" fmla="*/ 1501867 w 2979027"/>
                      <a:gd name="connsiteY7" fmla="*/ 11557 h 1303800"/>
                      <a:gd name="connsiteX8" fmla="*/ 1787670 w 2979027"/>
                      <a:gd name="connsiteY8" fmla="*/ 106801 h 1303800"/>
                      <a:gd name="connsiteX9" fmla="*/ 2145726 w 2979027"/>
                      <a:gd name="connsiteY9" fmla="*/ 343342 h 1303800"/>
                      <a:gd name="connsiteX10" fmla="*/ 2224565 w 2979027"/>
                      <a:gd name="connsiteY10" fmla="*/ 412314 h 1303800"/>
                      <a:gd name="connsiteX11" fmla="*/ 2293537 w 2979027"/>
                      <a:gd name="connsiteY11" fmla="*/ 510862 h 1303800"/>
                      <a:gd name="connsiteX12" fmla="*/ 2375657 w 2979027"/>
                      <a:gd name="connsiteY12" fmla="*/ 678407 h 1303800"/>
                      <a:gd name="connsiteX13" fmla="*/ 2539896 w 2979027"/>
                      <a:gd name="connsiteY13" fmla="*/ 872224 h 1303800"/>
                      <a:gd name="connsiteX14" fmla="*/ 2697574 w 2979027"/>
                      <a:gd name="connsiteY14" fmla="*/ 928916 h 1303800"/>
                      <a:gd name="connsiteX15" fmla="*/ 2912052 w 2979027"/>
                      <a:gd name="connsiteY15" fmla="*/ 959423 h 1303800"/>
                      <a:gd name="connsiteX16" fmla="*/ 2957081 w 2979027"/>
                      <a:gd name="connsiteY16" fmla="*/ 1177688 h 1303800"/>
                      <a:gd name="connsiteX17" fmla="*/ 2592464 w 2979027"/>
                      <a:gd name="connsiteY17" fmla="*/ 1177688 h 1303800"/>
                      <a:gd name="connsiteX18" fmla="*/ 2142445 w 2979027"/>
                      <a:gd name="connsiteY18" fmla="*/ 809789 h 1303800"/>
                      <a:gd name="connsiteX19" fmla="*/ 1856667 w 2979027"/>
                      <a:gd name="connsiteY19" fmla="*/ 553563 h 1303800"/>
                      <a:gd name="connsiteX20" fmla="*/ 1636579 w 2979027"/>
                      <a:gd name="connsiteY20" fmla="*/ 432023 h 1303800"/>
                      <a:gd name="connsiteX21" fmla="*/ 1288390 w 2979027"/>
                      <a:gd name="connsiteY21" fmla="*/ 422181 h 1303800"/>
                      <a:gd name="connsiteX22" fmla="*/ 1071583 w 2979027"/>
                      <a:gd name="connsiteY22" fmla="*/ 520729 h 1303800"/>
                      <a:gd name="connsiteX23" fmla="*/ 838372 w 2979027"/>
                      <a:gd name="connsiteY23" fmla="*/ 875480 h 1303800"/>
                      <a:gd name="connsiteX24" fmla="*/ 506612 w 2979027"/>
                      <a:gd name="connsiteY24" fmla="*/ 1292665 h 1303800"/>
                      <a:gd name="connsiteX25" fmla="*/ 17174 w 2979027"/>
                      <a:gd name="connsiteY25" fmla="*/ 1249965 h 1303800"/>
                      <a:gd name="connsiteX26" fmla="*/ 56741 w 2979027"/>
                      <a:gd name="connsiteY26" fmla="*/ 967467 h 1303800"/>
                      <a:gd name="connsiteX27" fmla="*/ 197843 w 2979027"/>
                      <a:gd name="connsiteY27" fmla="*/ 951038 h 1303800"/>
                      <a:gd name="connsiteX28" fmla="*/ 197769 w 2979027"/>
                      <a:gd name="connsiteY28" fmla="*/ 951014 h 1303800"/>
                      <a:gd name="connsiteX0" fmla="*/ 197769 w 2979027"/>
                      <a:gd name="connsiteY0" fmla="*/ 951014 h 1303800"/>
                      <a:gd name="connsiteX1" fmla="*/ 421138 w 2979027"/>
                      <a:gd name="connsiteY1" fmla="*/ 785427 h 1303800"/>
                      <a:gd name="connsiteX2" fmla="*/ 585377 w 2979027"/>
                      <a:gd name="connsiteY2" fmla="*/ 494434 h 1303800"/>
                      <a:gd name="connsiteX3" fmla="*/ 705728 w 2979027"/>
                      <a:gd name="connsiteY3" fmla="*/ 336993 h 1303800"/>
                      <a:gd name="connsiteX4" fmla="*/ 785755 w 2979027"/>
                      <a:gd name="connsiteY4" fmla="*/ 215216 h 1303800"/>
                      <a:gd name="connsiteX5" fmla="*/ 1011164 w 2979027"/>
                      <a:gd name="connsiteY5" fmla="*/ 90055 h 1303800"/>
                      <a:gd name="connsiteX6" fmla="*/ 1239978 w 2979027"/>
                      <a:gd name="connsiteY6" fmla="*/ 10316 h 1303800"/>
                      <a:gd name="connsiteX7" fmla="*/ 1501867 w 2979027"/>
                      <a:gd name="connsiteY7" fmla="*/ 11557 h 1303800"/>
                      <a:gd name="connsiteX8" fmla="*/ 1787670 w 2979027"/>
                      <a:gd name="connsiteY8" fmla="*/ 106801 h 1303800"/>
                      <a:gd name="connsiteX9" fmla="*/ 2145726 w 2979027"/>
                      <a:gd name="connsiteY9" fmla="*/ 343342 h 1303800"/>
                      <a:gd name="connsiteX10" fmla="*/ 2224565 w 2979027"/>
                      <a:gd name="connsiteY10" fmla="*/ 412314 h 1303800"/>
                      <a:gd name="connsiteX11" fmla="*/ 2293537 w 2979027"/>
                      <a:gd name="connsiteY11" fmla="*/ 510862 h 1303800"/>
                      <a:gd name="connsiteX12" fmla="*/ 2375657 w 2979027"/>
                      <a:gd name="connsiteY12" fmla="*/ 678407 h 1303800"/>
                      <a:gd name="connsiteX13" fmla="*/ 2539896 w 2979027"/>
                      <a:gd name="connsiteY13" fmla="*/ 872224 h 1303800"/>
                      <a:gd name="connsiteX14" fmla="*/ 2697574 w 2979027"/>
                      <a:gd name="connsiteY14" fmla="*/ 928916 h 1303800"/>
                      <a:gd name="connsiteX15" fmla="*/ 2912052 w 2979027"/>
                      <a:gd name="connsiteY15" fmla="*/ 959423 h 1303800"/>
                      <a:gd name="connsiteX16" fmla="*/ 2957081 w 2979027"/>
                      <a:gd name="connsiteY16" fmla="*/ 1177688 h 1303800"/>
                      <a:gd name="connsiteX17" fmla="*/ 2592464 w 2979027"/>
                      <a:gd name="connsiteY17" fmla="*/ 1177688 h 1303800"/>
                      <a:gd name="connsiteX18" fmla="*/ 2142445 w 2979027"/>
                      <a:gd name="connsiteY18" fmla="*/ 809789 h 1303800"/>
                      <a:gd name="connsiteX19" fmla="*/ 1856667 w 2979027"/>
                      <a:gd name="connsiteY19" fmla="*/ 553563 h 1303800"/>
                      <a:gd name="connsiteX20" fmla="*/ 1636579 w 2979027"/>
                      <a:gd name="connsiteY20" fmla="*/ 432023 h 1303800"/>
                      <a:gd name="connsiteX21" fmla="*/ 1288390 w 2979027"/>
                      <a:gd name="connsiteY21" fmla="*/ 422181 h 1303800"/>
                      <a:gd name="connsiteX22" fmla="*/ 1071583 w 2979027"/>
                      <a:gd name="connsiteY22" fmla="*/ 520729 h 1303800"/>
                      <a:gd name="connsiteX23" fmla="*/ 838372 w 2979027"/>
                      <a:gd name="connsiteY23" fmla="*/ 875480 h 1303800"/>
                      <a:gd name="connsiteX24" fmla="*/ 506612 w 2979027"/>
                      <a:gd name="connsiteY24" fmla="*/ 1292665 h 1303800"/>
                      <a:gd name="connsiteX25" fmla="*/ 17174 w 2979027"/>
                      <a:gd name="connsiteY25" fmla="*/ 1249965 h 1303800"/>
                      <a:gd name="connsiteX26" fmla="*/ 56741 w 2979027"/>
                      <a:gd name="connsiteY26" fmla="*/ 967467 h 1303800"/>
                      <a:gd name="connsiteX27" fmla="*/ 197843 w 2979027"/>
                      <a:gd name="connsiteY27" fmla="*/ 951038 h 1303800"/>
                      <a:gd name="connsiteX28" fmla="*/ 197769 w 2979027"/>
                      <a:gd name="connsiteY28" fmla="*/ 951014 h 1303800"/>
                      <a:gd name="connsiteX0" fmla="*/ 197769 w 2979027"/>
                      <a:gd name="connsiteY0" fmla="*/ 951014 h 1303800"/>
                      <a:gd name="connsiteX1" fmla="*/ 421138 w 2979027"/>
                      <a:gd name="connsiteY1" fmla="*/ 785427 h 1303800"/>
                      <a:gd name="connsiteX2" fmla="*/ 585377 w 2979027"/>
                      <a:gd name="connsiteY2" fmla="*/ 494434 h 1303800"/>
                      <a:gd name="connsiteX3" fmla="*/ 705728 w 2979027"/>
                      <a:gd name="connsiteY3" fmla="*/ 336993 h 1303800"/>
                      <a:gd name="connsiteX4" fmla="*/ 800995 w 2979027"/>
                      <a:gd name="connsiteY4" fmla="*/ 205691 h 1303800"/>
                      <a:gd name="connsiteX5" fmla="*/ 1011164 w 2979027"/>
                      <a:gd name="connsiteY5" fmla="*/ 90055 h 1303800"/>
                      <a:gd name="connsiteX6" fmla="*/ 1239978 w 2979027"/>
                      <a:gd name="connsiteY6" fmla="*/ 10316 h 1303800"/>
                      <a:gd name="connsiteX7" fmla="*/ 1501867 w 2979027"/>
                      <a:gd name="connsiteY7" fmla="*/ 11557 h 1303800"/>
                      <a:gd name="connsiteX8" fmla="*/ 1787670 w 2979027"/>
                      <a:gd name="connsiteY8" fmla="*/ 106801 h 1303800"/>
                      <a:gd name="connsiteX9" fmla="*/ 2145726 w 2979027"/>
                      <a:gd name="connsiteY9" fmla="*/ 343342 h 1303800"/>
                      <a:gd name="connsiteX10" fmla="*/ 2224565 w 2979027"/>
                      <a:gd name="connsiteY10" fmla="*/ 412314 h 1303800"/>
                      <a:gd name="connsiteX11" fmla="*/ 2293537 w 2979027"/>
                      <a:gd name="connsiteY11" fmla="*/ 510862 h 1303800"/>
                      <a:gd name="connsiteX12" fmla="*/ 2375657 w 2979027"/>
                      <a:gd name="connsiteY12" fmla="*/ 678407 h 1303800"/>
                      <a:gd name="connsiteX13" fmla="*/ 2539896 w 2979027"/>
                      <a:gd name="connsiteY13" fmla="*/ 872224 h 1303800"/>
                      <a:gd name="connsiteX14" fmla="*/ 2697574 w 2979027"/>
                      <a:gd name="connsiteY14" fmla="*/ 928916 h 1303800"/>
                      <a:gd name="connsiteX15" fmla="*/ 2912052 w 2979027"/>
                      <a:gd name="connsiteY15" fmla="*/ 959423 h 1303800"/>
                      <a:gd name="connsiteX16" fmla="*/ 2957081 w 2979027"/>
                      <a:gd name="connsiteY16" fmla="*/ 1177688 h 1303800"/>
                      <a:gd name="connsiteX17" fmla="*/ 2592464 w 2979027"/>
                      <a:gd name="connsiteY17" fmla="*/ 1177688 h 1303800"/>
                      <a:gd name="connsiteX18" fmla="*/ 2142445 w 2979027"/>
                      <a:gd name="connsiteY18" fmla="*/ 809789 h 1303800"/>
                      <a:gd name="connsiteX19" fmla="*/ 1856667 w 2979027"/>
                      <a:gd name="connsiteY19" fmla="*/ 553563 h 1303800"/>
                      <a:gd name="connsiteX20" fmla="*/ 1636579 w 2979027"/>
                      <a:gd name="connsiteY20" fmla="*/ 432023 h 1303800"/>
                      <a:gd name="connsiteX21" fmla="*/ 1288390 w 2979027"/>
                      <a:gd name="connsiteY21" fmla="*/ 422181 h 1303800"/>
                      <a:gd name="connsiteX22" fmla="*/ 1071583 w 2979027"/>
                      <a:gd name="connsiteY22" fmla="*/ 520729 h 1303800"/>
                      <a:gd name="connsiteX23" fmla="*/ 838372 w 2979027"/>
                      <a:gd name="connsiteY23" fmla="*/ 875480 h 1303800"/>
                      <a:gd name="connsiteX24" fmla="*/ 506612 w 2979027"/>
                      <a:gd name="connsiteY24" fmla="*/ 1292665 h 1303800"/>
                      <a:gd name="connsiteX25" fmla="*/ 17174 w 2979027"/>
                      <a:gd name="connsiteY25" fmla="*/ 1249965 h 1303800"/>
                      <a:gd name="connsiteX26" fmla="*/ 56741 w 2979027"/>
                      <a:gd name="connsiteY26" fmla="*/ 967467 h 1303800"/>
                      <a:gd name="connsiteX27" fmla="*/ 197843 w 2979027"/>
                      <a:gd name="connsiteY27" fmla="*/ 951038 h 1303800"/>
                      <a:gd name="connsiteX28" fmla="*/ 197769 w 2979027"/>
                      <a:gd name="connsiteY28" fmla="*/ 951014 h 1303800"/>
                      <a:gd name="connsiteX0" fmla="*/ 197769 w 2979027"/>
                      <a:gd name="connsiteY0" fmla="*/ 951014 h 1303800"/>
                      <a:gd name="connsiteX1" fmla="*/ 421138 w 2979027"/>
                      <a:gd name="connsiteY1" fmla="*/ 785427 h 1303800"/>
                      <a:gd name="connsiteX2" fmla="*/ 585377 w 2979027"/>
                      <a:gd name="connsiteY2" fmla="*/ 494434 h 1303800"/>
                      <a:gd name="connsiteX3" fmla="*/ 800995 w 2979027"/>
                      <a:gd name="connsiteY3" fmla="*/ 205691 h 1303800"/>
                      <a:gd name="connsiteX4" fmla="*/ 1011164 w 2979027"/>
                      <a:gd name="connsiteY4" fmla="*/ 90055 h 1303800"/>
                      <a:gd name="connsiteX5" fmla="*/ 1239978 w 2979027"/>
                      <a:gd name="connsiteY5" fmla="*/ 10316 h 1303800"/>
                      <a:gd name="connsiteX6" fmla="*/ 1501867 w 2979027"/>
                      <a:gd name="connsiteY6" fmla="*/ 11557 h 1303800"/>
                      <a:gd name="connsiteX7" fmla="*/ 1787670 w 2979027"/>
                      <a:gd name="connsiteY7" fmla="*/ 106801 h 1303800"/>
                      <a:gd name="connsiteX8" fmla="*/ 2145726 w 2979027"/>
                      <a:gd name="connsiteY8" fmla="*/ 343342 h 1303800"/>
                      <a:gd name="connsiteX9" fmla="*/ 2224565 w 2979027"/>
                      <a:gd name="connsiteY9" fmla="*/ 412314 h 1303800"/>
                      <a:gd name="connsiteX10" fmla="*/ 2293537 w 2979027"/>
                      <a:gd name="connsiteY10" fmla="*/ 510862 h 1303800"/>
                      <a:gd name="connsiteX11" fmla="*/ 2375657 w 2979027"/>
                      <a:gd name="connsiteY11" fmla="*/ 678407 h 1303800"/>
                      <a:gd name="connsiteX12" fmla="*/ 2539896 w 2979027"/>
                      <a:gd name="connsiteY12" fmla="*/ 872224 h 1303800"/>
                      <a:gd name="connsiteX13" fmla="*/ 2697574 w 2979027"/>
                      <a:gd name="connsiteY13" fmla="*/ 928916 h 1303800"/>
                      <a:gd name="connsiteX14" fmla="*/ 2912052 w 2979027"/>
                      <a:gd name="connsiteY14" fmla="*/ 959423 h 1303800"/>
                      <a:gd name="connsiteX15" fmla="*/ 2957081 w 2979027"/>
                      <a:gd name="connsiteY15" fmla="*/ 1177688 h 1303800"/>
                      <a:gd name="connsiteX16" fmla="*/ 2592464 w 2979027"/>
                      <a:gd name="connsiteY16" fmla="*/ 1177688 h 1303800"/>
                      <a:gd name="connsiteX17" fmla="*/ 2142445 w 2979027"/>
                      <a:gd name="connsiteY17" fmla="*/ 809789 h 1303800"/>
                      <a:gd name="connsiteX18" fmla="*/ 1856667 w 2979027"/>
                      <a:gd name="connsiteY18" fmla="*/ 553563 h 1303800"/>
                      <a:gd name="connsiteX19" fmla="*/ 1636579 w 2979027"/>
                      <a:gd name="connsiteY19" fmla="*/ 432023 h 1303800"/>
                      <a:gd name="connsiteX20" fmla="*/ 1288390 w 2979027"/>
                      <a:gd name="connsiteY20" fmla="*/ 422181 h 1303800"/>
                      <a:gd name="connsiteX21" fmla="*/ 1071583 w 2979027"/>
                      <a:gd name="connsiteY21" fmla="*/ 520729 h 1303800"/>
                      <a:gd name="connsiteX22" fmla="*/ 838372 w 2979027"/>
                      <a:gd name="connsiteY22" fmla="*/ 875480 h 1303800"/>
                      <a:gd name="connsiteX23" fmla="*/ 506612 w 2979027"/>
                      <a:gd name="connsiteY23" fmla="*/ 1292665 h 1303800"/>
                      <a:gd name="connsiteX24" fmla="*/ 17174 w 2979027"/>
                      <a:gd name="connsiteY24" fmla="*/ 1249965 h 1303800"/>
                      <a:gd name="connsiteX25" fmla="*/ 56741 w 2979027"/>
                      <a:gd name="connsiteY25" fmla="*/ 967467 h 1303800"/>
                      <a:gd name="connsiteX26" fmla="*/ 197843 w 2979027"/>
                      <a:gd name="connsiteY26" fmla="*/ 951038 h 1303800"/>
                      <a:gd name="connsiteX27" fmla="*/ 197769 w 2979027"/>
                      <a:gd name="connsiteY27" fmla="*/ 951014 h 1303800"/>
                      <a:gd name="connsiteX0" fmla="*/ 197769 w 2979027"/>
                      <a:gd name="connsiteY0" fmla="*/ 951014 h 1303800"/>
                      <a:gd name="connsiteX1" fmla="*/ 421138 w 2979027"/>
                      <a:gd name="connsiteY1" fmla="*/ 785427 h 1303800"/>
                      <a:gd name="connsiteX2" fmla="*/ 585377 w 2979027"/>
                      <a:gd name="connsiteY2" fmla="*/ 494434 h 1303800"/>
                      <a:gd name="connsiteX3" fmla="*/ 800995 w 2979027"/>
                      <a:gd name="connsiteY3" fmla="*/ 205691 h 1303800"/>
                      <a:gd name="connsiteX4" fmla="*/ 1011164 w 2979027"/>
                      <a:gd name="connsiteY4" fmla="*/ 90055 h 1303800"/>
                      <a:gd name="connsiteX5" fmla="*/ 1239978 w 2979027"/>
                      <a:gd name="connsiteY5" fmla="*/ 10316 h 1303800"/>
                      <a:gd name="connsiteX6" fmla="*/ 1501867 w 2979027"/>
                      <a:gd name="connsiteY6" fmla="*/ 11557 h 1303800"/>
                      <a:gd name="connsiteX7" fmla="*/ 1787670 w 2979027"/>
                      <a:gd name="connsiteY7" fmla="*/ 106801 h 1303800"/>
                      <a:gd name="connsiteX8" fmla="*/ 2145726 w 2979027"/>
                      <a:gd name="connsiteY8" fmla="*/ 343342 h 1303800"/>
                      <a:gd name="connsiteX9" fmla="*/ 2195990 w 2979027"/>
                      <a:gd name="connsiteY9" fmla="*/ 421839 h 1303800"/>
                      <a:gd name="connsiteX10" fmla="*/ 2293537 w 2979027"/>
                      <a:gd name="connsiteY10" fmla="*/ 510862 h 1303800"/>
                      <a:gd name="connsiteX11" fmla="*/ 2375657 w 2979027"/>
                      <a:gd name="connsiteY11" fmla="*/ 678407 h 1303800"/>
                      <a:gd name="connsiteX12" fmla="*/ 2539896 w 2979027"/>
                      <a:gd name="connsiteY12" fmla="*/ 872224 h 1303800"/>
                      <a:gd name="connsiteX13" fmla="*/ 2697574 w 2979027"/>
                      <a:gd name="connsiteY13" fmla="*/ 928916 h 1303800"/>
                      <a:gd name="connsiteX14" fmla="*/ 2912052 w 2979027"/>
                      <a:gd name="connsiteY14" fmla="*/ 959423 h 1303800"/>
                      <a:gd name="connsiteX15" fmla="*/ 2957081 w 2979027"/>
                      <a:gd name="connsiteY15" fmla="*/ 1177688 h 1303800"/>
                      <a:gd name="connsiteX16" fmla="*/ 2592464 w 2979027"/>
                      <a:gd name="connsiteY16" fmla="*/ 1177688 h 1303800"/>
                      <a:gd name="connsiteX17" fmla="*/ 2142445 w 2979027"/>
                      <a:gd name="connsiteY17" fmla="*/ 809789 h 1303800"/>
                      <a:gd name="connsiteX18" fmla="*/ 1856667 w 2979027"/>
                      <a:gd name="connsiteY18" fmla="*/ 553563 h 1303800"/>
                      <a:gd name="connsiteX19" fmla="*/ 1636579 w 2979027"/>
                      <a:gd name="connsiteY19" fmla="*/ 432023 h 1303800"/>
                      <a:gd name="connsiteX20" fmla="*/ 1288390 w 2979027"/>
                      <a:gd name="connsiteY20" fmla="*/ 422181 h 1303800"/>
                      <a:gd name="connsiteX21" fmla="*/ 1071583 w 2979027"/>
                      <a:gd name="connsiteY21" fmla="*/ 520729 h 1303800"/>
                      <a:gd name="connsiteX22" fmla="*/ 838372 w 2979027"/>
                      <a:gd name="connsiteY22" fmla="*/ 875480 h 1303800"/>
                      <a:gd name="connsiteX23" fmla="*/ 506612 w 2979027"/>
                      <a:gd name="connsiteY23" fmla="*/ 1292665 h 1303800"/>
                      <a:gd name="connsiteX24" fmla="*/ 17174 w 2979027"/>
                      <a:gd name="connsiteY24" fmla="*/ 1249965 h 1303800"/>
                      <a:gd name="connsiteX25" fmla="*/ 56741 w 2979027"/>
                      <a:gd name="connsiteY25" fmla="*/ 967467 h 1303800"/>
                      <a:gd name="connsiteX26" fmla="*/ 197843 w 2979027"/>
                      <a:gd name="connsiteY26" fmla="*/ 951038 h 1303800"/>
                      <a:gd name="connsiteX27" fmla="*/ 197769 w 2979027"/>
                      <a:gd name="connsiteY27" fmla="*/ 951014 h 1303800"/>
                      <a:gd name="connsiteX0" fmla="*/ 197769 w 2979027"/>
                      <a:gd name="connsiteY0" fmla="*/ 951014 h 1303800"/>
                      <a:gd name="connsiteX1" fmla="*/ 421138 w 2979027"/>
                      <a:gd name="connsiteY1" fmla="*/ 785427 h 1303800"/>
                      <a:gd name="connsiteX2" fmla="*/ 585377 w 2979027"/>
                      <a:gd name="connsiteY2" fmla="*/ 494434 h 1303800"/>
                      <a:gd name="connsiteX3" fmla="*/ 800995 w 2979027"/>
                      <a:gd name="connsiteY3" fmla="*/ 205691 h 1303800"/>
                      <a:gd name="connsiteX4" fmla="*/ 1011164 w 2979027"/>
                      <a:gd name="connsiteY4" fmla="*/ 90055 h 1303800"/>
                      <a:gd name="connsiteX5" fmla="*/ 1239978 w 2979027"/>
                      <a:gd name="connsiteY5" fmla="*/ 10316 h 1303800"/>
                      <a:gd name="connsiteX6" fmla="*/ 1501867 w 2979027"/>
                      <a:gd name="connsiteY6" fmla="*/ 11557 h 1303800"/>
                      <a:gd name="connsiteX7" fmla="*/ 1787670 w 2979027"/>
                      <a:gd name="connsiteY7" fmla="*/ 106801 h 1303800"/>
                      <a:gd name="connsiteX8" fmla="*/ 2061906 w 2979027"/>
                      <a:gd name="connsiteY8" fmla="*/ 255712 h 1303800"/>
                      <a:gd name="connsiteX9" fmla="*/ 2195990 w 2979027"/>
                      <a:gd name="connsiteY9" fmla="*/ 421839 h 1303800"/>
                      <a:gd name="connsiteX10" fmla="*/ 2293537 w 2979027"/>
                      <a:gd name="connsiteY10" fmla="*/ 510862 h 1303800"/>
                      <a:gd name="connsiteX11" fmla="*/ 2375657 w 2979027"/>
                      <a:gd name="connsiteY11" fmla="*/ 678407 h 1303800"/>
                      <a:gd name="connsiteX12" fmla="*/ 2539896 w 2979027"/>
                      <a:gd name="connsiteY12" fmla="*/ 872224 h 1303800"/>
                      <a:gd name="connsiteX13" fmla="*/ 2697574 w 2979027"/>
                      <a:gd name="connsiteY13" fmla="*/ 928916 h 1303800"/>
                      <a:gd name="connsiteX14" fmla="*/ 2912052 w 2979027"/>
                      <a:gd name="connsiteY14" fmla="*/ 959423 h 1303800"/>
                      <a:gd name="connsiteX15" fmla="*/ 2957081 w 2979027"/>
                      <a:gd name="connsiteY15" fmla="*/ 1177688 h 1303800"/>
                      <a:gd name="connsiteX16" fmla="*/ 2592464 w 2979027"/>
                      <a:gd name="connsiteY16" fmla="*/ 1177688 h 1303800"/>
                      <a:gd name="connsiteX17" fmla="*/ 2142445 w 2979027"/>
                      <a:gd name="connsiteY17" fmla="*/ 809789 h 1303800"/>
                      <a:gd name="connsiteX18" fmla="*/ 1856667 w 2979027"/>
                      <a:gd name="connsiteY18" fmla="*/ 553563 h 1303800"/>
                      <a:gd name="connsiteX19" fmla="*/ 1636579 w 2979027"/>
                      <a:gd name="connsiteY19" fmla="*/ 432023 h 1303800"/>
                      <a:gd name="connsiteX20" fmla="*/ 1288390 w 2979027"/>
                      <a:gd name="connsiteY20" fmla="*/ 422181 h 1303800"/>
                      <a:gd name="connsiteX21" fmla="*/ 1071583 w 2979027"/>
                      <a:gd name="connsiteY21" fmla="*/ 520729 h 1303800"/>
                      <a:gd name="connsiteX22" fmla="*/ 838372 w 2979027"/>
                      <a:gd name="connsiteY22" fmla="*/ 875480 h 1303800"/>
                      <a:gd name="connsiteX23" fmla="*/ 506612 w 2979027"/>
                      <a:gd name="connsiteY23" fmla="*/ 1292665 h 1303800"/>
                      <a:gd name="connsiteX24" fmla="*/ 17174 w 2979027"/>
                      <a:gd name="connsiteY24" fmla="*/ 1249965 h 1303800"/>
                      <a:gd name="connsiteX25" fmla="*/ 56741 w 2979027"/>
                      <a:gd name="connsiteY25" fmla="*/ 967467 h 1303800"/>
                      <a:gd name="connsiteX26" fmla="*/ 197843 w 2979027"/>
                      <a:gd name="connsiteY26" fmla="*/ 951038 h 1303800"/>
                      <a:gd name="connsiteX27" fmla="*/ 197769 w 2979027"/>
                      <a:gd name="connsiteY27" fmla="*/ 951014 h 1303800"/>
                      <a:gd name="connsiteX0" fmla="*/ 197769 w 2979027"/>
                      <a:gd name="connsiteY0" fmla="*/ 951014 h 1303800"/>
                      <a:gd name="connsiteX1" fmla="*/ 421138 w 2979027"/>
                      <a:gd name="connsiteY1" fmla="*/ 785427 h 1303800"/>
                      <a:gd name="connsiteX2" fmla="*/ 585377 w 2979027"/>
                      <a:gd name="connsiteY2" fmla="*/ 494434 h 1303800"/>
                      <a:gd name="connsiteX3" fmla="*/ 800995 w 2979027"/>
                      <a:gd name="connsiteY3" fmla="*/ 205691 h 1303800"/>
                      <a:gd name="connsiteX4" fmla="*/ 1011164 w 2979027"/>
                      <a:gd name="connsiteY4" fmla="*/ 90055 h 1303800"/>
                      <a:gd name="connsiteX5" fmla="*/ 1239978 w 2979027"/>
                      <a:gd name="connsiteY5" fmla="*/ 10316 h 1303800"/>
                      <a:gd name="connsiteX6" fmla="*/ 1501867 w 2979027"/>
                      <a:gd name="connsiteY6" fmla="*/ 11557 h 1303800"/>
                      <a:gd name="connsiteX7" fmla="*/ 1787670 w 2979027"/>
                      <a:gd name="connsiteY7" fmla="*/ 106801 h 1303800"/>
                      <a:gd name="connsiteX8" fmla="*/ 2061906 w 2979027"/>
                      <a:gd name="connsiteY8" fmla="*/ 255712 h 1303800"/>
                      <a:gd name="connsiteX9" fmla="*/ 2195990 w 2979027"/>
                      <a:gd name="connsiteY9" fmla="*/ 421839 h 1303800"/>
                      <a:gd name="connsiteX10" fmla="*/ 2287822 w 2979027"/>
                      <a:gd name="connsiteY10" fmla="*/ 524197 h 1303800"/>
                      <a:gd name="connsiteX11" fmla="*/ 2375657 w 2979027"/>
                      <a:gd name="connsiteY11" fmla="*/ 678407 h 1303800"/>
                      <a:gd name="connsiteX12" fmla="*/ 2539896 w 2979027"/>
                      <a:gd name="connsiteY12" fmla="*/ 872224 h 1303800"/>
                      <a:gd name="connsiteX13" fmla="*/ 2697574 w 2979027"/>
                      <a:gd name="connsiteY13" fmla="*/ 928916 h 1303800"/>
                      <a:gd name="connsiteX14" fmla="*/ 2912052 w 2979027"/>
                      <a:gd name="connsiteY14" fmla="*/ 959423 h 1303800"/>
                      <a:gd name="connsiteX15" fmla="*/ 2957081 w 2979027"/>
                      <a:gd name="connsiteY15" fmla="*/ 1177688 h 1303800"/>
                      <a:gd name="connsiteX16" fmla="*/ 2592464 w 2979027"/>
                      <a:gd name="connsiteY16" fmla="*/ 1177688 h 1303800"/>
                      <a:gd name="connsiteX17" fmla="*/ 2142445 w 2979027"/>
                      <a:gd name="connsiteY17" fmla="*/ 809789 h 1303800"/>
                      <a:gd name="connsiteX18" fmla="*/ 1856667 w 2979027"/>
                      <a:gd name="connsiteY18" fmla="*/ 553563 h 1303800"/>
                      <a:gd name="connsiteX19" fmla="*/ 1636579 w 2979027"/>
                      <a:gd name="connsiteY19" fmla="*/ 432023 h 1303800"/>
                      <a:gd name="connsiteX20" fmla="*/ 1288390 w 2979027"/>
                      <a:gd name="connsiteY20" fmla="*/ 422181 h 1303800"/>
                      <a:gd name="connsiteX21" fmla="*/ 1071583 w 2979027"/>
                      <a:gd name="connsiteY21" fmla="*/ 520729 h 1303800"/>
                      <a:gd name="connsiteX22" fmla="*/ 838372 w 2979027"/>
                      <a:gd name="connsiteY22" fmla="*/ 875480 h 1303800"/>
                      <a:gd name="connsiteX23" fmla="*/ 506612 w 2979027"/>
                      <a:gd name="connsiteY23" fmla="*/ 1292665 h 1303800"/>
                      <a:gd name="connsiteX24" fmla="*/ 17174 w 2979027"/>
                      <a:gd name="connsiteY24" fmla="*/ 1249965 h 1303800"/>
                      <a:gd name="connsiteX25" fmla="*/ 56741 w 2979027"/>
                      <a:gd name="connsiteY25" fmla="*/ 967467 h 1303800"/>
                      <a:gd name="connsiteX26" fmla="*/ 197843 w 2979027"/>
                      <a:gd name="connsiteY26" fmla="*/ 951038 h 1303800"/>
                      <a:gd name="connsiteX27" fmla="*/ 197769 w 2979027"/>
                      <a:gd name="connsiteY27" fmla="*/ 951014 h 1303800"/>
                      <a:gd name="connsiteX0" fmla="*/ 197769 w 2979027"/>
                      <a:gd name="connsiteY0" fmla="*/ 950423 h 1303209"/>
                      <a:gd name="connsiteX1" fmla="*/ 421138 w 2979027"/>
                      <a:gd name="connsiteY1" fmla="*/ 784836 h 1303209"/>
                      <a:gd name="connsiteX2" fmla="*/ 585377 w 2979027"/>
                      <a:gd name="connsiteY2" fmla="*/ 493843 h 1303209"/>
                      <a:gd name="connsiteX3" fmla="*/ 800995 w 2979027"/>
                      <a:gd name="connsiteY3" fmla="*/ 205100 h 1303209"/>
                      <a:gd name="connsiteX4" fmla="*/ 1011164 w 2979027"/>
                      <a:gd name="connsiteY4" fmla="*/ 89464 h 1303209"/>
                      <a:gd name="connsiteX5" fmla="*/ 1239978 w 2979027"/>
                      <a:gd name="connsiteY5" fmla="*/ 9725 h 1303209"/>
                      <a:gd name="connsiteX6" fmla="*/ 1501867 w 2979027"/>
                      <a:gd name="connsiteY6" fmla="*/ 10966 h 1303209"/>
                      <a:gd name="connsiteX7" fmla="*/ 1785765 w 2979027"/>
                      <a:gd name="connsiteY7" fmla="*/ 96685 h 1303209"/>
                      <a:gd name="connsiteX8" fmla="*/ 2061906 w 2979027"/>
                      <a:gd name="connsiteY8" fmla="*/ 255121 h 1303209"/>
                      <a:gd name="connsiteX9" fmla="*/ 2195990 w 2979027"/>
                      <a:gd name="connsiteY9" fmla="*/ 421248 h 1303209"/>
                      <a:gd name="connsiteX10" fmla="*/ 2287822 w 2979027"/>
                      <a:gd name="connsiteY10" fmla="*/ 523606 h 1303209"/>
                      <a:gd name="connsiteX11" fmla="*/ 2375657 w 2979027"/>
                      <a:gd name="connsiteY11" fmla="*/ 677816 h 1303209"/>
                      <a:gd name="connsiteX12" fmla="*/ 2539896 w 2979027"/>
                      <a:gd name="connsiteY12" fmla="*/ 871633 h 1303209"/>
                      <a:gd name="connsiteX13" fmla="*/ 2697574 w 2979027"/>
                      <a:gd name="connsiteY13" fmla="*/ 928325 h 1303209"/>
                      <a:gd name="connsiteX14" fmla="*/ 2912052 w 2979027"/>
                      <a:gd name="connsiteY14" fmla="*/ 958832 h 1303209"/>
                      <a:gd name="connsiteX15" fmla="*/ 2957081 w 2979027"/>
                      <a:gd name="connsiteY15" fmla="*/ 1177097 h 1303209"/>
                      <a:gd name="connsiteX16" fmla="*/ 2592464 w 2979027"/>
                      <a:gd name="connsiteY16" fmla="*/ 1177097 h 1303209"/>
                      <a:gd name="connsiteX17" fmla="*/ 2142445 w 2979027"/>
                      <a:gd name="connsiteY17" fmla="*/ 809198 h 1303209"/>
                      <a:gd name="connsiteX18" fmla="*/ 1856667 w 2979027"/>
                      <a:gd name="connsiteY18" fmla="*/ 552972 h 1303209"/>
                      <a:gd name="connsiteX19" fmla="*/ 1636579 w 2979027"/>
                      <a:gd name="connsiteY19" fmla="*/ 431432 h 1303209"/>
                      <a:gd name="connsiteX20" fmla="*/ 1288390 w 2979027"/>
                      <a:gd name="connsiteY20" fmla="*/ 421590 h 1303209"/>
                      <a:gd name="connsiteX21" fmla="*/ 1071583 w 2979027"/>
                      <a:gd name="connsiteY21" fmla="*/ 520138 h 1303209"/>
                      <a:gd name="connsiteX22" fmla="*/ 838372 w 2979027"/>
                      <a:gd name="connsiteY22" fmla="*/ 874889 h 1303209"/>
                      <a:gd name="connsiteX23" fmla="*/ 506612 w 2979027"/>
                      <a:gd name="connsiteY23" fmla="*/ 1292074 h 1303209"/>
                      <a:gd name="connsiteX24" fmla="*/ 17174 w 2979027"/>
                      <a:gd name="connsiteY24" fmla="*/ 1249374 h 1303209"/>
                      <a:gd name="connsiteX25" fmla="*/ 56741 w 2979027"/>
                      <a:gd name="connsiteY25" fmla="*/ 966876 h 1303209"/>
                      <a:gd name="connsiteX26" fmla="*/ 197843 w 2979027"/>
                      <a:gd name="connsiteY26" fmla="*/ 950447 h 1303209"/>
                      <a:gd name="connsiteX27" fmla="*/ 197769 w 2979027"/>
                      <a:gd name="connsiteY27" fmla="*/ 950423 h 1303209"/>
                      <a:gd name="connsiteX0" fmla="*/ 266425 w 3047683"/>
                      <a:gd name="connsiteY0" fmla="*/ 950423 h 1295561"/>
                      <a:gd name="connsiteX1" fmla="*/ 489794 w 3047683"/>
                      <a:gd name="connsiteY1" fmla="*/ 784836 h 1295561"/>
                      <a:gd name="connsiteX2" fmla="*/ 654033 w 3047683"/>
                      <a:gd name="connsiteY2" fmla="*/ 493843 h 1295561"/>
                      <a:gd name="connsiteX3" fmla="*/ 869651 w 3047683"/>
                      <a:gd name="connsiteY3" fmla="*/ 205100 h 1295561"/>
                      <a:gd name="connsiteX4" fmla="*/ 1079820 w 3047683"/>
                      <a:gd name="connsiteY4" fmla="*/ 89464 h 1295561"/>
                      <a:gd name="connsiteX5" fmla="*/ 1308634 w 3047683"/>
                      <a:gd name="connsiteY5" fmla="*/ 9725 h 1295561"/>
                      <a:gd name="connsiteX6" fmla="*/ 1570523 w 3047683"/>
                      <a:gd name="connsiteY6" fmla="*/ 10966 h 1295561"/>
                      <a:gd name="connsiteX7" fmla="*/ 1854421 w 3047683"/>
                      <a:gd name="connsiteY7" fmla="*/ 96685 h 1295561"/>
                      <a:gd name="connsiteX8" fmla="*/ 2130562 w 3047683"/>
                      <a:gd name="connsiteY8" fmla="*/ 255121 h 1295561"/>
                      <a:gd name="connsiteX9" fmla="*/ 2264646 w 3047683"/>
                      <a:gd name="connsiteY9" fmla="*/ 421248 h 1295561"/>
                      <a:gd name="connsiteX10" fmla="*/ 2356478 w 3047683"/>
                      <a:gd name="connsiteY10" fmla="*/ 523606 h 1295561"/>
                      <a:gd name="connsiteX11" fmla="*/ 2444313 w 3047683"/>
                      <a:gd name="connsiteY11" fmla="*/ 677816 h 1295561"/>
                      <a:gd name="connsiteX12" fmla="*/ 2608552 w 3047683"/>
                      <a:gd name="connsiteY12" fmla="*/ 871633 h 1295561"/>
                      <a:gd name="connsiteX13" fmla="*/ 2766230 w 3047683"/>
                      <a:gd name="connsiteY13" fmla="*/ 928325 h 1295561"/>
                      <a:gd name="connsiteX14" fmla="*/ 2980708 w 3047683"/>
                      <a:gd name="connsiteY14" fmla="*/ 958832 h 1295561"/>
                      <a:gd name="connsiteX15" fmla="*/ 3025737 w 3047683"/>
                      <a:gd name="connsiteY15" fmla="*/ 1177097 h 1295561"/>
                      <a:gd name="connsiteX16" fmla="*/ 2661120 w 3047683"/>
                      <a:gd name="connsiteY16" fmla="*/ 1177097 h 1295561"/>
                      <a:gd name="connsiteX17" fmla="*/ 2211101 w 3047683"/>
                      <a:gd name="connsiteY17" fmla="*/ 809198 h 1295561"/>
                      <a:gd name="connsiteX18" fmla="*/ 1925323 w 3047683"/>
                      <a:gd name="connsiteY18" fmla="*/ 552972 h 1295561"/>
                      <a:gd name="connsiteX19" fmla="*/ 1705235 w 3047683"/>
                      <a:gd name="connsiteY19" fmla="*/ 431432 h 1295561"/>
                      <a:gd name="connsiteX20" fmla="*/ 1357046 w 3047683"/>
                      <a:gd name="connsiteY20" fmla="*/ 421590 h 1295561"/>
                      <a:gd name="connsiteX21" fmla="*/ 1140239 w 3047683"/>
                      <a:gd name="connsiteY21" fmla="*/ 520138 h 1295561"/>
                      <a:gd name="connsiteX22" fmla="*/ 907028 w 3047683"/>
                      <a:gd name="connsiteY22" fmla="*/ 874889 h 1295561"/>
                      <a:gd name="connsiteX23" fmla="*/ 575268 w 3047683"/>
                      <a:gd name="connsiteY23" fmla="*/ 1292074 h 1295561"/>
                      <a:gd name="connsiteX24" fmla="*/ 85830 w 3047683"/>
                      <a:gd name="connsiteY24" fmla="*/ 1249374 h 1295561"/>
                      <a:gd name="connsiteX25" fmla="*/ 49197 w 3047683"/>
                      <a:gd name="connsiteY25" fmla="*/ 1037361 h 1295561"/>
                      <a:gd name="connsiteX26" fmla="*/ 266499 w 3047683"/>
                      <a:gd name="connsiteY26" fmla="*/ 950447 h 1295561"/>
                      <a:gd name="connsiteX27" fmla="*/ 266425 w 3047683"/>
                      <a:gd name="connsiteY27" fmla="*/ 950423 h 1295561"/>
                      <a:gd name="connsiteX0" fmla="*/ 266425 w 3047683"/>
                      <a:gd name="connsiteY0" fmla="*/ 950423 h 1295561"/>
                      <a:gd name="connsiteX1" fmla="*/ 489794 w 3047683"/>
                      <a:gd name="connsiteY1" fmla="*/ 784836 h 1295561"/>
                      <a:gd name="connsiteX2" fmla="*/ 654033 w 3047683"/>
                      <a:gd name="connsiteY2" fmla="*/ 493843 h 1295561"/>
                      <a:gd name="connsiteX3" fmla="*/ 869651 w 3047683"/>
                      <a:gd name="connsiteY3" fmla="*/ 205100 h 1295561"/>
                      <a:gd name="connsiteX4" fmla="*/ 1079820 w 3047683"/>
                      <a:gd name="connsiteY4" fmla="*/ 89464 h 1295561"/>
                      <a:gd name="connsiteX5" fmla="*/ 1308634 w 3047683"/>
                      <a:gd name="connsiteY5" fmla="*/ 9725 h 1295561"/>
                      <a:gd name="connsiteX6" fmla="*/ 1570523 w 3047683"/>
                      <a:gd name="connsiteY6" fmla="*/ 10966 h 1295561"/>
                      <a:gd name="connsiteX7" fmla="*/ 1854421 w 3047683"/>
                      <a:gd name="connsiteY7" fmla="*/ 96685 h 1295561"/>
                      <a:gd name="connsiteX8" fmla="*/ 2130562 w 3047683"/>
                      <a:gd name="connsiteY8" fmla="*/ 255121 h 1295561"/>
                      <a:gd name="connsiteX9" fmla="*/ 2264646 w 3047683"/>
                      <a:gd name="connsiteY9" fmla="*/ 421248 h 1295561"/>
                      <a:gd name="connsiteX10" fmla="*/ 2356478 w 3047683"/>
                      <a:gd name="connsiteY10" fmla="*/ 523606 h 1295561"/>
                      <a:gd name="connsiteX11" fmla="*/ 2444313 w 3047683"/>
                      <a:gd name="connsiteY11" fmla="*/ 677816 h 1295561"/>
                      <a:gd name="connsiteX12" fmla="*/ 2608552 w 3047683"/>
                      <a:gd name="connsiteY12" fmla="*/ 871633 h 1295561"/>
                      <a:gd name="connsiteX13" fmla="*/ 2766230 w 3047683"/>
                      <a:gd name="connsiteY13" fmla="*/ 928325 h 1295561"/>
                      <a:gd name="connsiteX14" fmla="*/ 2980708 w 3047683"/>
                      <a:gd name="connsiteY14" fmla="*/ 958832 h 1295561"/>
                      <a:gd name="connsiteX15" fmla="*/ 3025737 w 3047683"/>
                      <a:gd name="connsiteY15" fmla="*/ 1177097 h 1295561"/>
                      <a:gd name="connsiteX16" fmla="*/ 2661120 w 3047683"/>
                      <a:gd name="connsiteY16" fmla="*/ 1177097 h 1295561"/>
                      <a:gd name="connsiteX17" fmla="*/ 2211101 w 3047683"/>
                      <a:gd name="connsiteY17" fmla="*/ 809198 h 1295561"/>
                      <a:gd name="connsiteX18" fmla="*/ 1925323 w 3047683"/>
                      <a:gd name="connsiteY18" fmla="*/ 552972 h 1295561"/>
                      <a:gd name="connsiteX19" fmla="*/ 1705235 w 3047683"/>
                      <a:gd name="connsiteY19" fmla="*/ 431432 h 1295561"/>
                      <a:gd name="connsiteX20" fmla="*/ 1357046 w 3047683"/>
                      <a:gd name="connsiteY20" fmla="*/ 421590 h 1295561"/>
                      <a:gd name="connsiteX21" fmla="*/ 1140239 w 3047683"/>
                      <a:gd name="connsiteY21" fmla="*/ 520138 h 1295561"/>
                      <a:gd name="connsiteX22" fmla="*/ 907028 w 3047683"/>
                      <a:gd name="connsiteY22" fmla="*/ 874889 h 1295561"/>
                      <a:gd name="connsiteX23" fmla="*/ 575268 w 3047683"/>
                      <a:gd name="connsiteY23" fmla="*/ 1292074 h 1295561"/>
                      <a:gd name="connsiteX24" fmla="*/ 85830 w 3047683"/>
                      <a:gd name="connsiteY24" fmla="*/ 1249374 h 1295561"/>
                      <a:gd name="connsiteX25" fmla="*/ 49197 w 3047683"/>
                      <a:gd name="connsiteY25" fmla="*/ 1037361 h 1295561"/>
                      <a:gd name="connsiteX26" fmla="*/ 266499 w 3047683"/>
                      <a:gd name="connsiteY26" fmla="*/ 950447 h 1295561"/>
                      <a:gd name="connsiteX27" fmla="*/ 266425 w 3047683"/>
                      <a:gd name="connsiteY27" fmla="*/ 950423 h 1295561"/>
                      <a:gd name="connsiteX0" fmla="*/ 218800 w 3047683"/>
                      <a:gd name="connsiteY0" fmla="*/ 961853 h 1295561"/>
                      <a:gd name="connsiteX1" fmla="*/ 489794 w 3047683"/>
                      <a:gd name="connsiteY1" fmla="*/ 784836 h 1295561"/>
                      <a:gd name="connsiteX2" fmla="*/ 654033 w 3047683"/>
                      <a:gd name="connsiteY2" fmla="*/ 493843 h 1295561"/>
                      <a:gd name="connsiteX3" fmla="*/ 869651 w 3047683"/>
                      <a:gd name="connsiteY3" fmla="*/ 205100 h 1295561"/>
                      <a:gd name="connsiteX4" fmla="*/ 1079820 w 3047683"/>
                      <a:gd name="connsiteY4" fmla="*/ 89464 h 1295561"/>
                      <a:gd name="connsiteX5" fmla="*/ 1308634 w 3047683"/>
                      <a:gd name="connsiteY5" fmla="*/ 9725 h 1295561"/>
                      <a:gd name="connsiteX6" fmla="*/ 1570523 w 3047683"/>
                      <a:gd name="connsiteY6" fmla="*/ 10966 h 1295561"/>
                      <a:gd name="connsiteX7" fmla="*/ 1854421 w 3047683"/>
                      <a:gd name="connsiteY7" fmla="*/ 96685 h 1295561"/>
                      <a:gd name="connsiteX8" fmla="*/ 2130562 w 3047683"/>
                      <a:gd name="connsiteY8" fmla="*/ 255121 h 1295561"/>
                      <a:gd name="connsiteX9" fmla="*/ 2264646 w 3047683"/>
                      <a:gd name="connsiteY9" fmla="*/ 421248 h 1295561"/>
                      <a:gd name="connsiteX10" fmla="*/ 2356478 w 3047683"/>
                      <a:gd name="connsiteY10" fmla="*/ 523606 h 1295561"/>
                      <a:gd name="connsiteX11" fmla="*/ 2444313 w 3047683"/>
                      <a:gd name="connsiteY11" fmla="*/ 677816 h 1295561"/>
                      <a:gd name="connsiteX12" fmla="*/ 2608552 w 3047683"/>
                      <a:gd name="connsiteY12" fmla="*/ 871633 h 1295561"/>
                      <a:gd name="connsiteX13" fmla="*/ 2766230 w 3047683"/>
                      <a:gd name="connsiteY13" fmla="*/ 928325 h 1295561"/>
                      <a:gd name="connsiteX14" fmla="*/ 2980708 w 3047683"/>
                      <a:gd name="connsiteY14" fmla="*/ 958832 h 1295561"/>
                      <a:gd name="connsiteX15" fmla="*/ 3025737 w 3047683"/>
                      <a:gd name="connsiteY15" fmla="*/ 1177097 h 1295561"/>
                      <a:gd name="connsiteX16" fmla="*/ 2661120 w 3047683"/>
                      <a:gd name="connsiteY16" fmla="*/ 1177097 h 1295561"/>
                      <a:gd name="connsiteX17" fmla="*/ 2211101 w 3047683"/>
                      <a:gd name="connsiteY17" fmla="*/ 809198 h 1295561"/>
                      <a:gd name="connsiteX18" fmla="*/ 1925323 w 3047683"/>
                      <a:gd name="connsiteY18" fmla="*/ 552972 h 1295561"/>
                      <a:gd name="connsiteX19" fmla="*/ 1705235 w 3047683"/>
                      <a:gd name="connsiteY19" fmla="*/ 431432 h 1295561"/>
                      <a:gd name="connsiteX20" fmla="*/ 1357046 w 3047683"/>
                      <a:gd name="connsiteY20" fmla="*/ 421590 h 1295561"/>
                      <a:gd name="connsiteX21" fmla="*/ 1140239 w 3047683"/>
                      <a:gd name="connsiteY21" fmla="*/ 520138 h 1295561"/>
                      <a:gd name="connsiteX22" fmla="*/ 907028 w 3047683"/>
                      <a:gd name="connsiteY22" fmla="*/ 874889 h 1295561"/>
                      <a:gd name="connsiteX23" fmla="*/ 575268 w 3047683"/>
                      <a:gd name="connsiteY23" fmla="*/ 1292074 h 1295561"/>
                      <a:gd name="connsiteX24" fmla="*/ 85830 w 3047683"/>
                      <a:gd name="connsiteY24" fmla="*/ 1249374 h 1295561"/>
                      <a:gd name="connsiteX25" fmla="*/ 49197 w 3047683"/>
                      <a:gd name="connsiteY25" fmla="*/ 1037361 h 1295561"/>
                      <a:gd name="connsiteX26" fmla="*/ 266499 w 3047683"/>
                      <a:gd name="connsiteY26" fmla="*/ 950447 h 1295561"/>
                      <a:gd name="connsiteX27" fmla="*/ 218800 w 3047683"/>
                      <a:gd name="connsiteY27" fmla="*/ 961853 h 1295561"/>
                      <a:gd name="connsiteX0" fmla="*/ 266499 w 3047683"/>
                      <a:gd name="connsiteY0" fmla="*/ 950447 h 1295561"/>
                      <a:gd name="connsiteX1" fmla="*/ 489794 w 3047683"/>
                      <a:gd name="connsiteY1" fmla="*/ 784836 h 1295561"/>
                      <a:gd name="connsiteX2" fmla="*/ 654033 w 3047683"/>
                      <a:gd name="connsiteY2" fmla="*/ 493843 h 1295561"/>
                      <a:gd name="connsiteX3" fmla="*/ 869651 w 3047683"/>
                      <a:gd name="connsiteY3" fmla="*/ 205100 h 1295561"/>
                      <a:gd name="connsiteX4" fmla="*/ 1079820 w 3047683"/>
                      <a:gd name="connsiteY4" fmla="*/ 89464 h 1295561"/>
                      <a:gd name="connsiteX5" fmla="*/ 1308634 w 3047683"/>
                      <a:gd name="connsiteY5" fmla="*/ 9725 h 1295561"/>
                      <a:gd name="connsiteX6" fmla="*/ 1570523 w 3047683"/>
                      <a:gd name="connsiteY6" fmla="*/ 10966 h 1295561"/>
                      <a:gd name="connsiteX7" fmla="*/ 1854421 w 3047683"/>
                      <a:gd name="connsiteY7" fmla="*/ 96685 h 1295561"/>
                      <a:gd name="connsiteX8" fmla="*/ 2130562 w 3047683"/>
                      <a:gd name="connsiteY8" fmla="*/ 255121 h 1295561"/>
                      <a:gd name="connsiteX9" fmla="*/ 2264646 w 3047683"/>
                      <a:gd name="connsiteY9" fmla="*/ 421248 h 1295561"/>
                      <a:gd name="connsiteX10" fmla="*/ 2356478 w 3047683"/>
                      <a:gd name="connsiteY10" fmla="*/ 523606 h 1295561"/>
                      <a:gd name="connsiteX11" fmla="*/ 2444313 w 3047683"/>
                      <a:gd name="connsiteY11" fmla="*/ 677816 h 1295561"/>
                      <a:gd name="connsiteX12" fmla="*/ 2608552 w 3047683"/>
                      <a:gd name="connsiteY12" fmla="*/ 871633 h 1295561"/>
                      <a:gd name="connsiteX13" fmla="*/ 2766230 w 3047683"/>
                      <a:gd name="connsiteY13" fmla="*/ 928325 h 1295561"/>
                      <a:gd name="connsiteX14" fmla="*/ 2980708 w 3047683"/>
                      <a:gd name="connsiteY14" fmla="*/ 958832 h 1295561"/>
                      <a:gd name="connsiteX15" fmla="*/ 3025737 w 3047683"/>
                      <a:gd name="connsiteY15" fmla="*/ 1177097 h 1295561"/>
                      <a:gd name="connsiteX16" fmla="*/ 2661120 w 3047683"/>
                      <a:gd name="connsiteY16" fmla="*/ 1177097 h 1295561"/>
                      <a:gd name="connsiteX17" fmla="*/ 2211101 w 3047683"/>
                      <a:gd name="connsiteY17" fmla="*/ 809198 h 1295561"/>
                      <a:gd name="connsiteX18" fmla="*/ 1925323 w 3047683"/>
                      <a:gd name="connsiteY18" fmla="*/ 552972 h 1295561"/>
                      <a:gd name="connsiteX19" fmla="*/ 1705235 w 3047683"/>
                      <a:gd name="connsiteY19" fmla="*/ 431432 h 1295561"/>
                      <a:gd name="connsiteX20" fmla="*/ 1357046 w 3047683"/>
                      <a:gd name="connsiteY20" fmla="*/ 421590 h 1295561"/>
                      <a:gd name="connsiteX21" fmla="*/ 1140239 w 3047683"/>
                      <a:gd name="connsiteY21" fmla="*/ 520138 h 1295561"/>
                      <a:gd name="connsiteX22" fmla="*/ 907028 w 3047683"/>
                      <a:gd name="connsiteY22" fmla="*/ 874889 h 1295561"/>
                      <a:gd name="connsiteX23" fmla="*/ 575268 w 3047683"/>
                      <a:gd name="connsiteY23" fmla="*/ 1292074 h 1295561"/>
                      <a:gd name="connsiteX24" fmla="*/ 85830 w 3047683"/>
                      <a:gd name="connsiteY24" fmla="*/ 1249374 h 1295561"/>
                      <a:gd name="connsiteX25" fmla="*/ 49197 w 3047683"/>
                      <a:gd name="connsiteY25" fmla="*/ 1037361 h 1295561"/>
                      <a:gd name="connsiteX26" fmla="*/ 266499 w 3047683"/>
                      <a:gd name="connsiteY26" fmla="*/ 950447 h 1295561"/>
                      <a:gd name="connsiteX0" fmla="*/ 266499 w 3047683"/>
                      <a:gd name="connsiteY0" fmla="*/ 950447 h 1295561"/>
                      <a:gd name="connsiteX1" fmla="*/ 489794 w 3047683"/>
                      <a:gd name="connsiteY1" fmla="*/ 784836 h 1295561"/>
                      <a:gd name="connsiteX2" fmla="*/ 654033 w 3047683"/>
                      <a:gd name="connsiteY2" fmla="*/ 493843 h 1295561"/>
                      <a:gd name="connsiteX3" fmla="*/ 869651 w 3047683"/>
                      <a:gd name="connsiteY3" fmla="*/ 205100 h 1295561"/>
                      <a:gd name="connsiteX4" fmla="*/ 1079820 w 3047683"/>
                      <a:gd name="connsiteY4" fmla="*/ 89464 h 1295561"/>
                      <a:gd name="connsiteX5" fmla="*/ 1308634 w 3047683"/>
                      <a:gd name="connsiteY5" fmla="*/ 9725 h 1295561"/>
                      <a:gd name="connsiteX6" fmla="*/ 1570523 w 3047683"/>
                      <a:gd name="connsiteY6" fmla="*/ 10966 h 1295561"/>
                      <a:gd name="connsiteX7" fmla="*/ 1854421 w 3047683"/>
                      <a:gd name="connsiteY7" fmla="*/ 96685 h 1295561"/>
                      <a:gd name="connsiteX8" fmla="*/ 2130562 w 3047683"/>
                      <a:gd name="connsiteY8" fmla="*/ 255121 h 1295561"/>
                      <a:gd name="connsiteX9" fmla="*/ 2264646 w 3047683"/>
                      <a:gd name="connsiteY9" fmla="*/ 421248 h 1295561"/>
                      <a:gd name="connsiteX10" fmla="*/ 2356478 w 3047683"/>
                      <a:gd name="connsiteY10" fmla="*/ 523606 h 1295561"/>
                      <a:gd name="connsiteX11" fmla="*/ 2444313 w 3047683"/>
                      <a:gd name="connsiteY11" fmla="*/ 677816 h 1295561"/>
                      <a:gd name="connsiteX12" fmla="*/ 2608552 w 3047683"/>
                      <a:gd name="connsiteY12" fmla="*/ 871633 h 1295561"/>
                      <a:gd name="connsiteX13" fmla="*/ 2766230 w 3047683"/>
                      <a:gd name="connsiteY13" fmla="*/ 928325 h 1295561"/>
                      <a:gd name="connsiteX14" fmla="*/ 2980708 w 3047683"/>
                      <a:gd name="connsiteY14" fmla="*/ 958832 h 1295561"/>
                      <a:gd name="connsiteX15" fmla="*/ 3025737 w 3047683"/>
                      <a:gd name="connsiteY15" fmla="*/ 1177097 h 1295561"/>
                      <a:gd name="connsiteX16" fmla="*/ 2661120 w 3047683"/>
                      <a:gd name="connsiteY16" fmla="*/ 1177097 h 1295561"/>
                      <a:gd name="connsiteX17" fmla="*/ 2211101 w 3047683"/>
                      <a:gd name="connsiteY17" fmla="*/ 809198 h 1295561"/>
                      <a:gd name="connsiteX18" fmla="*/ 1925323 w 3047683"/>
                      <a:gd name="connsiteY18" fmla="*/ 552972 h 1295561"/>
                      <a:gd name="connsiteX19" fmla="*/ 1705235 w 3047683"/>
                      <a:gd name="connsiteY19" fmla="*/ 431432 h 1295561"/>
                      <a:gd name="connsiteX20" fmla="*/ 1357046 w 3047683"/>
                      <a:gd name="connsiteY20" fmla="*/ 421590 h 1295561"/>
                      <a:gd name="connsiteX21" fmla="*/ 1140239 w 3047683"/>
                      <a:gd name="connsiteY21" fmla="*/ 520138 h 1295561"/>
                      <a:gd name="connsiteX22" fmla="*/ 907028 w 3047683"/>
                      <a:gd name="connsiteY22" fmla="*/ 874889 h 1295561"/>
                      <a:gd name="connsiteX23" fmla="*/ 575268 w 3047683"/>
                      <a:gd name="connsiteY23" fmla="*/ 1292074 h 1295561"/>
                      <a:gd name="connsiteX24" fmla="*/ 85830 w 3047683"/>
                      <a:gd name="connsiteY24" fmla="*/ 1249374 h 1295561"/>
                      <a:gd name="connsiteX25" fmla="*/ 49197 w 3047683"/>
                      <a:gd name="connsiteY25" fmla="*/ 1037361 h 1295561"/>
                      <a:gd name="connsiteX26" fmla="*/ 266499 w 3047683"/>
                      <a:gd name="connsiteY26" fmla="*/ 950447 h 129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7683" h="1295561">
                        <a:moveTo>
                          <a:pt x="266499" y="950447"/>
                        </a:moveTo>
                        <a:cubicBezTo>
                          <a:pt x="340931" y="895243"/>
                          <a:pt x="422970" y="874268"/>
                          <a:pt x="489794" y="784836"/>
                        </a:cubicBezTo>
                        <a:cubicBezTo>
                          <a:pt x="556618" y="695404"/>
                          <a:pt x="590724" y="590466"/>
                          <a:pt x="654033" y="493843"/>
                        </a:cubicBezTo>
                        <a:cubicBezTo>
                          <a:pt x="717342" y="397220"/>
                          <a:pt x="798687" y="272496"/>
                          <a:pt x="869651" y="205100"/>
                        </a:cubicBezTo>
                        <a:cubicBezTo>
                          <a:pt x="940615" y="137704"/>
                          <a:pt x="1006656" y="122026"/>
                          <a:pt x="1079820" y="89464"/>
                        </a:cubicBezTo>
                        <a:cubicBezTo>
                          <a:pt x="1152984" y="56902"/>
                          <a:pt x="1226850" y="22808"/>
                          <a:pt x="1308634" y="9725"/>
                        </a:cubicBezTo>
                        <a:cubicBezTo>
                          <a:pt x="1390418" y="-3358"/>
                          <a:pt x="1479558" y="-3527"/>
                          <a:pt x="1570523" y="10966"/>
                        </a:cubicBezTo>
                        <a:cubicBezTo>
                          <a:pt x="1661488" y="25459"/>
                          <a:pt x="1761081" y="55993"/>
                          <a:pt x="1854421" y="96685"/>
                        </a:cubicBezTo>
                        <a:cubicBezTo>
                          <a:pt x="1947761" y="137378"/>
                          <a:pt x="2062191" y="201027"/>
                          <a:pt x="2130562" y="255121"/>
                        </a:cubicBezTo>
                        <a:cubicBezTo>
                          <a:pt x="2198933" y="309215"/>
                          <a:pt x="2226993" y="376501"/>
                          <a:pt x="2264646" y="421248"/>
                        </a:cubicBezTo>
                        <a:cubicBezTo>
                          <a:pt x="2302299" y="465995"/>
                          <a:pt x="2326534" y="480845"/>
                          <a:pt x="2356478" y="523606"/>
                        </a:cubicBezTo>
                        <a:cubicBezTo>
                          <a:pt x="2386422" y="566367"/>
                          <a:pt x="2402301" y="619812"/>
                          <a:pt x="2444313" y="677816"/>
                        </a:cubicBezTo>
                        <a:cubicBezTo>
                          <a:pt x="2486325" y="735821"/>
                          <a:pt x="2554899" y="829882"/>
                          <a:pt x="2608552" y="871633"/>
                        </a:cubicBezTo>
                        <a:cubicBezTo>
                          <a:pt x="2662205" y="913384"/>
                          <a:pt x="2704204" y="913792"/>
                          <a:pt x="2766230" y="928325"/>
                        </a:cubicBezTo>
                        <a:cubicBezTo>
                          <a:pt x="2828256" y="942858"/>
                          <a:pt x="2937457" y="917370"/>
                          <a:pt x="2980708" y="958832"/>
                        </a:cubicBezTo>
                        <a:cubicBezTo>
                          <a:pt x="3023959" y="1000294"/>
                          <a:pt x="3079002" y="1140719"/>
                          <a:pt x="3025737" y="1177097"/>
                        </a:cubicBezTo>
                        <a:cubicBezTo>
                          <a:pt x="2972472" y="1213475"/>
                          <a:pt x="2785940" y="1232945"/>
                          <a:pt x="2661120" y="1177097"/>
                        </a:cubicBezTo>
                        <a:cubicBezTo>
                          <a:pt x="2536300" y="1121249"/>
                          <a:pt x="2276792" y="897880"/>
                          <a:pt x="2211101" y="809198"/>
                        </a:cubicBezTo>
                        <a:cubicBezTo>
                          <a:pt x="2145410" y="720517"/>
                          <a:pt x="1964742" y="579268"/>
                          <a:pt x="1925323" y="552972"/>
                        </a:cubicBezTo>
                        <a:cubicBezTo>
                          <a:pt x="1885903" y="526676"/>
                          <a:pt x="1744654" y="441300"/>
                          <a:pt x="1705235" y="431432"/>
                        </a:cubicBezTo>
                        <a:cubicBezTo>
                          <a:pt x="1665815" y="421565"/>
                          <a:pt x="1416175" y="401880"/>
                          <a:pt x="1357046" y="421590"/>
                        </a:cubicBezTo>
                        <a:cubicBezTo>
                          <a:pt x="1297917" y="441300"/>
                          <a:pt x="1169816" y="461009"/>
                          <a:pt x="1140239" y="520138"/>
                        </a:cubicBezTo>
                        <a:cubicBezTo>
                          <a:pt x="1110662" y="579268"/>
                          <a:pt x="959571" y="756655"/>
                          <a:pt x="907028" y="874889"/>
                        </a:cubicBezTo>
                        <a:cubicBezTo>
                          <a:pt x="854485" y="993123"/>
                          <a:pt x="654107" y="1282207"/>
                          <a:pt x="575268" y="1292074"/>
                        </a:cubicBezTo>
                        <a:cubicBezTo>
                          <a:pt x="496429" y="1301942"/>
                          <a:pt x="173508" y="1291826"/>
                          <a:pt x="85830" y="1249374"/>
                        </a:cubicBezTo>
                        <a:cubicBezTo>
                          <a:pt x="-1848" y="1206922"/>
                          <a:pt x="-36082" y="1060352"/>
                          <a:pt x="49197" y="1037361"/>
                        </a:cubicBezTo>
                        <a:cubicBezTo>
                          <a:pt x="134475" y="1014370"/>
                          <a:pt x="266499" y="950447"/>
                          <a:pt x="266499" y="950447"/>
                        </a:cubicBezTo>
                        <a:close/>
                      </a:path>
                    </a:pathLst>
                  </a:custGeom>
                  <a:solidFill>
                    <a:srgbClr val="E9DA8A"/>
                  </a:solidFill>
                  <a:ln w="12700" cap="flat">
                    <a:noFill/>
                    <a:prstDash val="solid"/>
                    <a:miter/>
                  </a:ln>
                </p:spPr>
                <p:txBody>
                  <a:bodyPr rtlCol="0" anchor="ctr"/>
                  <a:lstStyle/>
                  <a:p>
                    <a:pPr defTabSz="914377">
                      <a:defRPr/>
                    </a:pPr>
                    <a:endParaRPr lang="en-IN">
                      <a:solidFill>
                        <a:srgbClr val="000000"/>
                      </a:solidFill>
                      <a:latin typeface="Arial" panose="020B0604020202020204"/>
                    </a:endParaRPr>
                  </a:p>
                </p:txBody>
              </p:sp>
              <p:sp>
                <p:nvSpPr>
                  <p:cNvPr id="7009" name="Graphic 6422">
                    <a:extLst>
                      <a:ext uri="{FF2B5EF4-FFF2-40B4-BE49-F238E27FC236}">
                        <a16:creationId xmlns:a16="http://schemas.microsoft.com/office/drawing/2014/main" id="{84705E3D-F53B-2DD5-D1A6-D7B028B79493}"/>
                      </a:ext>
                    </a:extLst>
                  </p:cNvPr>
                  <p:cNvSpPr/>
                  <p:nvPr/>
                </p:nvSpPr>
                <p:spPr>
                  <a:xfrm>
                    <a:off x="6194189" y="1518302"/>
                    <a:ext cx="2582601" cy="1036940"/>
                  </a:xfrm>
                  <a:custGeom>
                    <a:avLst/>
                    <a:gdLst>
                      <a:gd name="connsiteX0" fmla="*/ 233089 w 12013583"/>
                      <a:gd name="connsiteY0" fmla="*/ 4713449 h 4758720"/>
                      <a:gd name="connsiteX1" fmla="*/ 1212830 w 12013583"/>
                      <a:gd name="connsiteY1" fmla="*/ 4679349 h 4758720"/>
                      <a:gd name="connsiteX2" fmla="*/ 1971020 w 12013583"/>
                      <a:gd name="connsiteY2" fmla="*/ 4500469 h 4758720"/>
                      <a:gd name="connsiteX3" fmla="*/ 2644057 w 12013583"/>
                      <a:gd name="connsiteY3" fmla="*/ 3921159 h 4758720"/>
                      <a:gd name="connsiteX4" fmla="*/ 3155168 w 12013583"/>
                      <a:gd name="connsiteY4" fmla="*/ 3231073 h 4758720"/>
                      <a:gd name="connsiteX5" fmla="*/ 3521500 w 12013583"/>
                      <a:gd name="connsiteY5" fmla="*/ 2455833 h 4758720"/>
                      <a:gd name="connsiteX6" fmla="*/ 3915835 w 12013583"/>
                      <a:gd name="connsiteY6" fmla="*/ 1692690 h 4758720"/>
                      <a:gd name="connsiteX7" fmla="*/ 4850523 w 12013583"/>
                      <a:gd name="connsiteY7" fmla="*/ 964980 h 4758720"/>
                      <a:gd name="connsiteX8" fmla="*/ 6366903 w 12013583"/>
                      <a:gd name="connsiteY8" fmla="*/ 1254635 h 4758720"/>
                      <a:gd name="connsiteX9" fmla="*/ 7295495 w 12013583"/>
                      <a:gd name="connsiteY9" fmla="*/ 2370679 h 4758720"/>
                      <a:gd name="connsiteX10" fmla="*/ 7900333 w 12013583"/>
                      <a:gd name="connsiteY10" fmla="*/ 3316321 h 4758720"/>
                      <a:gd name="connsiteX11" fmla="*/ 8803398 w 12013583"/>
                      <a:gd name="connsiteY11" fmla="*/ 4142710 h 4758720"/>
                      <a:gd name="connsiteX12" fmla="*/ 9791617 w 12013583"/>
                      <a:gd name="connsiteY12" fmla="*/ 4534569 h 4758720"/>
                      <a:gd name="connsiteX13" fmla="*/ 11558981 w 12013583"/>
                      <a:gd name="connsiteY13" fmla="*/ 4732117 h 4758720"/>
                      <a:gd name="connsiteX14" fmla="*/ 11886450 w 12013583"/>
                      <a:gd name="connsiteY14" fmla="*/ 3672651 h 4758720"/>
                      <a:gd name="connsiteX15" fmla="*/ 9927920 w 12013583"/>
                      <a:gd name="connsiteY15" fmla="*/ 3307844 h 4758720"/>
                      <a:gd name="connsiteX16" fmla="*/ 8777776 w 12013583"/>
                      <a:gd name="connsiteY16" fmla="*/ 2396302 h 4758720"/>
                      <a:gd name="connsiteX17" fmla="*/ 7746981 w 12013583"/>
                      <a:gd name="connsiteY17" fmla="*/ 907354 h 4758720"/>
                      <a:gd name="connsiteX18" fmla="*/ 6123349 w 12013583"/>
                      <a:gd name="connsiteY18" fmla="*/ 87441 h 4758720"/>
                      <a:gd name="connsiteX19" fmla="*/ 4151960 w 12013583"/>
                      <a:gd name="connsiteY19" fmla="*/ 155640 h 4758720"/>
                      <a:gd name="connsiteX20" fmla="*/ 3197841 w 12013583"/>
                      <a:gd name="connsiteY20" fmla="*/ 1195009 h 4758720"/>
                      <a:gd name="connsiteX21" fmla="*/ 2524804 w 12013583"/>
                      <a:gd name="connsiteY21" fmla="*/ 2328103 h 4758720"/>
                      <a:gd name="connsiteX22" fmla="*/ 1945493 w 12013583"/>
                      <a:gd name="connsiteY22" fmla="*/ 3324894 h 4758720"/>
                      <a:gd name="connsiteX23" fmla="*/ 437591 w 12013583"/>
                      <a:gd name="connsiteY23" fmla="*/ 3793429 h 4758720"/>
                      <a:gd name="connsiteX24" fmla="*/ 233089 w 12013583"/>
                      <a:gd name="connsiteY24" fmla="*/ 4713544 h 4758720"/>
                      <a:gd name="connsiteX0" fmla="*/ 233089 w 12013583"/>
                      <a:gd name="connsiteY0" fmla="*/ 4713449 h 4758720"/>
                      <a:gd name="connsiteX1" fmla="*/ 1212830 w 12013583"/>
                      <a:gd name="connsiteY1" fmla="*/ 4679349 h 4758720"/>
                      <a:gd name="connsiteX2" fmla="*/ 1971020 w 12013583"/>
                      <a:gd name="connsiteY2" fmla="*/ 4500469 h 4758720"/>
                      <a:gd name="connsiteX3" fmla="*/ 2644057 w 12013583"/>
                      <a:gd name="connsiteY3" fmla="*/ 3921159 h 4758720"/>
                      <a:gd name="connsiteX4" fmla="*/ 3155168 w 12013583"/>
                      <a:gd name="connsiteY4" fmla="*/ 3231073 h 4758720"/>
                      <a:gd name="connsiteX5" fmla="*/ 3521500 w 12013583"/>
                      <a:gd name="connsiteY5" fmla="*/ 2455833 h 4758720"/>
                      <a:gd name="connsiteX6" fmla="*/ 3915835 w 12013583"/>
                      <a:gd name="connsiteY6" fmla="*/ 1692690 h 4758720"/>
                      <a:gd name="connsiteX7" fmla="*/ 4850523 w 12013583"/>
                      <a:gd name="connsiteY7" fmla="*/ 964980 h 4758720"/>
                      <a:gd name="connsiteX8" fmla="*/ 6366903 w 12013583"/>
                      <a:gd name="connsiteY8" fmla="*/ 1254635 h 4758720"/>
                      <a:gd name="connsiteX9" fmla="*/ 7425556 w 12013583"/>
                      <a:gd name="connsiteY9" fmla="*/ 2370678 h 4758720"/>
                      <a:gd name="connsiteX10" fmla="*/ 7900333 w 12013583"/>
                      <a:gd name="connsiteY10" fmla="*/ 3316321 h 4758720"/>
                      <a:gd name="connsiteX11" fmla="*/ 8803398 w 12013583"/>
                      <a:gd name="connsiteY11" fmla="*/ 4142710 h 4758720"/>
                      <a:gd name="connsiteX12" fmla="*/ 9791617 w 12013583"/>
                      <a:gd name="connsiteY12" fmla="*/ 4534569 h 4758720"/>
                      <a:gd name="connsiteX13" fmla="*/ 11558981 w 12013583"/>
                      <a:gd name="connsiteY13" fmla="*/ 4732117 h 4758720"/>
                      <a:gd name="connsiteX14" fmla="*/ 11886450 w 12013583"/>
                      <a:gd name="connsiteY14" fmla="*/ 3672651 h 4758720"/>
                      <a:gd name="connsiteX15" fmla="*/ 9927920 w 12013583"/>
                      <a:gd name="connsiteY15" fmla="*/ 3307844 h 4758720"/>
                      <a:gd name="connsiteX16" fmla="*/ 8777776 w 12013583"/>
                      <a:gd name="connsiteY16" fmla="*/ 2396302 h 4758720"/>
                      <a:gd name="connsiteX17" fmla="*/ 7746981 w 12013583"/>
                      <a:gd name="connsiteY17" fmla="*/ 907354 h 4758720"/>
                      <a:gd name="connsiteX18" fmla="*/ 6123349 w 12013583"/>
                      <a:gd name="connsiteY18" fmla="*/ 87441 h 4758720"/>
                      <a:gd name="connsiteX19" fmla="*/ 4151960 w 12013583"/>
                      <a:gd name="connsiteY19" fmla="*/ 155640 h 4758720"/>
                      <a:gd name="connsiteX20" fmla="*/ 3197841 w 12013583"/>
                      <a:gd name="connsiteY20" fmla="*/ 1195009 h 4758720"/>
                      <a:gd name="connsiteX21" fmla="*/ 2524804 w 12013583"/>
                      <a:gd name="connsiteY21" fmla="*/ 2328103 h 4758720"/>
                      <a:gd name="connsiteX22" fmla="*/ 1945493 w 12013583"/>
                      <a:gd name="connsiteY22" fmla="*/ 3324894 h 4758720"/>
                      <a:gd name="connsiteX23" fmla="*/ 437591 w 12013583"/>
                      <a:gd name="connsiteY23" fmla="*/ 3793429 h 4758720"/>
                      <a:gd name="connsiteX24" fmla="*/ 233089 w 12013583"/>
                      <a:gd name="connsiteY24" fmla="*/ 4713544 h 4758720"/>
                      <a:gd name="connsiteX25" fmla="*/ 233089 w 12013583"/>
                      <a:gd name="connsiteY25" fmla="*/ 4713449 h 4758720"/>
                      <a:gd name="connsiteX0" fmla="*/ 233089 w 12013583"/>
                      <a:gd name="connsiteY0" fmla="*/ 4713449 h 4758720"/>
                      <a:gd name="connsiteX1" fmla="*/ 1212830 w 12013583"/>
                      <a:gd name="connsiteY1" fmla="*/ 4679349 h 4758720"/>
                      <a:gd name="connsiteX2" fmla="*/ 1971020 w 12013583"/>
                      <a:gd name="connsiteY2" fmla="*/ 4500469 h 4758720"/>
                      <a:gd name="connsiteX3" fmla="*/ 2644057 w 12013583"/>
                      <a:gd name="connsiteY3" fmla="*/ 3921159 h 4758720"/>
                      <a:gd name="connsiteX4" fmla="*/ 3155168 w 12013583"/>
                      <a:gd name="connsiteY4" fmla="*/ 3231073 h 4758720"/>
                      <a:gd name="connsiteX5" fmla="*/ 3521500 w 12013583"/>
                      <a:gd name="connsiteY5" fmla="*/ 2455833 h 4758720"/>
                      <a:gd name="connsiteX6" fmla="*/ 3915835 w 12013583"/>
                      <a:gd name="connsiteY6" fmla="*/ 1692690 h 4758720"/>
                      <a:gd name="connsiteX7" fmla="*/ 4850523 w 12013583"/>
                      <a:gd name="connsiteY7" fmla="*/ 964980 h 4758720"/>
                      <a:gd name="connsiteX8" fmla="*/ 6366903 w 12013583"/>
                      <a:gd name="connsiteY8" fmla="*/ 1254635 h 4758720"/>
                      <a:gd name="connsiteX9" fmla="*/ 7425556 w 12013583"/>
                      <a:gd name="connsiteY9" fmla="*/ 2370678 h 4758720"/>
                      <a:gd name="connsiteX10" fmla="*/ 7960359 w 12013583"/>
                      <a:gd name="connsiteY10" fmla="*/ 3296085 h 4758720"/>
                      <a:gd name="connsiteX11" fmla="*/ 8803398 w 12013583"/>
                      <a:gd name="connsiteY11" fmla="*/ 4142710 h 4758720"/>
                      <a:gd name="connsiteX12" fmla="*/ 9791617 w 12013583"/>
                      <a:gd name="connsiteY12" fmla="*/ 4534569 h 4758720"/>
                      <a:gd name="connsiteX13" fmla="*/ 11558981 w 12013583"/>
                      <a:gd name="connsiteY13" fmla="*/ 4732117 h 4758720"/>
                      <a:gd name="connsiteX14" fmla="*/ 11886450 w 12013583"/>
                      <a:gd name="connsiteY14" fmla="*/ 3672651 h 4758720"/>
                      <a:gd name="connsiteX15" fmla="*/ 9927920 w 12013583"/>
                      <a:gd name="connsiteY15" fmla="*/ 3307844 h 4758720"/>
                      <a:gd name="connsiteX16" fmla="*/ 8777776 w 12013583"/>
                      <a:gd name="connsiteY16" fmla="*/ 2396302 h 4758720"/>
                      <a:gd name="connsiteX17" fmla="*/ 7746981 w 12013583"/>
                      <a:gd name="connsiteY17" fmla="*/ 907354 h 4758720"/>
                      <a:gd name="connsiteX18" fmla="*/ 6123349 w 12013583"/>
                      <a:gd name="connsiteY18" fmla="*/ 87441 h 4758720"/>
                      <a:gd name="connsiteX19" fmla="*/ 4151960 w 12013583"/>
                      <a:gd name="connsiteY19" fmla="*/ 155640 h 4758720"/>
                      <a:gd name="connsiteX20" fmla="*/ 3197841 w 12013583"/>
                      <a:gd name="connsiteY20" fmla="*/ 1195009 h 4758720"/>
                      <a:gd name="connsiteX21" fmla="*/ 2524804 w 12013583"/>
                      <a:gd name="connsiteY21" fmla="*/ 2328103 h 4758720"/>
                      <a:gd name="connsiteX22" fmla="*/ 1945493 w 12013583"/>
                      <a:gd name="connsiteY22" fmla="*/ 3324894 h 4758720"/>
                      <a:gd name="connsiteX23" fmla="*/ 437591 w 12013583"/>
                      <a:gd name="connsiteY23" fmla="*/ 3793429 h 4758720"/>
                      <a:gd name="connsiteX24" fmla="*/ 233089 w 12013583"/>
                      <a:gd name="connsiteY24" fmla="*/ 4713544 h 4758720"/>
                      <a:gd name="connsiteX25" fmla="*/ 233089 w 12013583"/>
                      <a:gd name="connsiteY25" fmla="*/ 4713449 h 4758720"/>
                      <a:gd name="connsiteX0" fmla="*/ 233089 w 12013583"/>
                      <a:gd name="connsiteY0" fmla="*/ 4713449 h 4758720"/>
                      <a:gd name="connsiteX1" fmla="*/ 1212830 w 12013583"/>
                      <a:gd name="connsiteY1" fmla="*/ 4679349 h 4758720"/>
                      <a:gd name="connsiteX2" fmla="*/ 1971020 w 12013583"/>
                      <a:gd name="connsiteY2" fmla="*/ 4500469 h 4758720"/>
                      <a:gd name="connsiteX3" fmla="*/ 2644057 w 12013583"/>
                      <a:gd name="connsiteY3" fmla="*/ 3921159 h 4758720"/>
                      <a:gd name="connsiteX4" fmla="*/ 3155168 w 12013583"/>
                      <a:gd name="connsiteY4" fmla="*/ 3231073 h 4758720"/>
                      <a:gd name="connsiteX5" fmla="*/ 3521500 w 12013583"/>
                      <a:gd name="connsiteY5" fmla="*/ 2455833 h 4758720"/>
                      <a:gd name="connsiteX6" fmla="*/ 3915835 w 12013583"/>
                      <a:gd name="connsiteY6" fmla="*/ 1692690 h 4758720"/>
                      <a:gd name="connsiteX7" fmla="*/ 4850523 w 12013583"/>
                      <a:gd name="connsiteY7" fmla="*/ 964980 h 4758720"/>
                      <a:gd name="connsiteX8" fmla="*/ 6366903 w 12013583"/>
                      <a:gd name="connsiteY8" fmla="*/ 1254635 h 4758720"/>
                      <a:gd name="connsiteX9" fmla="*/ 7425556 w 12013583"/>
                      <a:gd name="connsiteY9" fmla="*/ 2370678 h 4758720"/>
                      <a:gd name="connsiteX10" fmla="*/ 8020389 w 12013583"/>
                      <a:gd name="connsiteY10" fmla="*/ 3397274 h 4758720"/>
                      <a:gd name="connsiteX11" fmla="*/ 8803398 w 12013583"/>
                      <a:gd name="connsiteY11" fmla="*/ 4142710 h 4758720"/>
                      <a:gd name="connsiteX12" fmla="*/ 9791617 w 12013583"/>
                      <a:gd name="connsiteY12" fmla="*/ 4534569 h 4758720"/>
                      <a:gd name="connsiteX13" fmla="*/ 11558981 w 12013583"/>
                      <a:gd name="connsiteY13" fmla="*/ 4732117 h 4758720"/>
                      <a:gd name="connsiteX14" fmla="*/ 11886450 w 12013583"/>
                      <a:gd name="connsiteY14" fmla="*/ 3672651 h 4758720"/>
                      <a:gd name="connsiteX15" fmla="*/ 9927920 w 12013583"/>
                      <a:gd name="connsiteY15" fmla="*/ 3307844 h 4758720"/>
                      <a:gd name="connsiteX16" fmla="*/ 8777776 w 12013583"/>
                      <a:gd name="connsiteY16" fmla="*/ 2396302 h 4758720"/>
                      <a:gd name="connsiteX17" fmla="*/ 7746981 w 12013583"/>
                      <a:gd name="connsiteY17" fmla="*/ 907354 h 4758720"/>
                      <a:gd name="connsiteX18" fmla="*/ 6123349 w 12013583"/>
                      <a:gd name="connsiteY18" fmla="*/ 87441 h 4758720"/>
                      <a:gd name="connsiteX19" fmla="*/ 4151960 w 12013583"/>
                      <a:gd name="connsiteY19" fmla="*/ 155640 h 4758720"/>
                      <a:gd name="connsiteX20" fmla="*/ 3197841 w 12013583"/>
                      <a:gd name="connsiteY20" fmla="*/ 1195009 h 4758720"/>
                      <a:gd name="connsiteX21" fmla="*/ 2524804 w 12013583"/>
                      <a:gd name="connsiteY21" fmla="*/ 2328103 h 4758720"/>
                      <a:gd name="connsiteX22" fmla="*/ 1945493 w 12013583"/>
                      <a:gd name="connsiteY22" fmla="*/ 3324894 h 4758720"/>
                      <a:gd name="connsiteX23" fmla="*/ 437591 w 12013583"/>
                      <a:gd name="connsiteY23" fmla="*/ 3793429 h 4758720"/>
                      <a:gd name="connsiteX24" fmla="*/ 233089 w 12013583"/>
                      <a:gd name="connsiteY24" fmla="*/ 4713544 h 4758720"/>
                      <a:gd name="connsiteX25" fmla="*/ 233089 w 12013583"/>
                      <a:gd name="connsiteY25" fmla="*/ 4713449 h 4758720"/>
                      <a:gd name="connsiteX0" fmla="*/ 233089 w 12013583"/>
                      <a:gd name="connsiteY0" fmla="*/ 4713449 h 4743341"/>
                      <a:gd name="connsiteX1" fmla="*/ 1212830 w 12013583"/>
                      <a:gd name="connsiteY1" fmla="*/ 4679349 h 4743341"/>
                      <a:gd name="connsiteX2" fmla="*/ 1971020 w 12013583"/>
                      <a:gd name="connsiteY2" fmla="*/ 4500469 h 4743341"/>
                      <a:gd name="connsiteX3" fmla="*/ 2644057 w 12013583"/>
                      <a:gd name="connsiteY3" fmla="*/ 3921159 h 4743341"/>
                      <a:gd name="connsiteX4" fmla="*/ 3155168 w 12013583"/>
                      <a:gd name="connsiteY4" fmla="*/ 3231073 h 4743341"/>
                      <a:gd name="connsiteX5" fmla="*/ 3521500 w 12013583"/>
                      <a:gd name="connsiteY5" fmla="*/ 2455833 h 4743341"/>
                      <a:gd name="connsiteX6" fmla="*/ 3915835 w 12013583"/>
                      <a:gd name="connsiteY6" fmla="*/ 1692690 h 4743341"/>
                      <a:gd name="connsiteX7" fmla="*/ 4850523 w 12013583"/>
                      <a:gd name="connsiteY7" fmla="*/ 964980 h 4743341"/>
                      <a:gd name="connsiteX8" fmla="*/ 6366903 w 12013583"/>
                      <a:gd name="connsiteY8" fmla="*/ 1254635 h 4743341"/>
                      <a:gd name="connsiteX9" fmla="*/ 7425556 w 12013583"/>
                      <a:gd name="connsiteY9" fmla="*/ 2370678 h 4743341"/>
                      <a:gd name="connsiteX10" fmla="*/ 8020389 w 12013583"/>
                      <a:gd name="connsiteY10" fmla="*/ 3397274 h 4743341"/>
                      <a:gd name="connsiteX11" fmla="*/ 8793388 w 12013583"/>
                      <a:gd name="connsiteY11" fmla="*/ 4173067 h 4743341"/>
                      <a:gd name="connsiteX12" fmla="*/ 9791617 w 12013583"/>
                      <a:gd name="connsiteY12" fmla="*/ 4534569 h 4743341"/>
                      <a:gd name="connsiteX13" fmla="*/ 11558981 w 12013583"/>
                      <a:gd name="connsiteY13" fmla="*/ 4732117 h 4743341"/>
                      <a:gd name="connsiteX14" fmla="*/ 11886450 w 12013583"/>
                      <a:gd name="connsiteY14" fmla="*/ 3672651 h 4743341"/>
                      <a:gd name="connsiteX15" fmla="*/ 9927920 w 12013583"/>
                      <a:gd name="connsiteY15" fmla="*/ 3307844 h 4743341"/>
                      <a:gd name="connsiteX16" fmla="*/ 8777776 w 12013583"/>
                      <a:gd name="connsiteY16" fmla="*/ 2396302 h 4743341"/>
                      <a:gd name="connsiteX17" fmla="*/ 7746981 w 12013583"/>
                      <a:gd name="connsiteY17" fmla="*/ 907354 h 4743341"/>
                      <a:gd name="connsiteX18" fmla="*/ 6123349 w 12013583"/>
                      <a:gd name="connsiteY18" fmla="*/ 87441 h 4743341"/>
                      <a:gd name="connsiteX19" fmla="*/ 4151960 w 12013583"/>
                      <a:gd name="connsiteY19" fmla="*/ 155640 h 4743341"/>
                      <a:gd name="connsiteX20" fmla="*/ 3197841 w 12013583"/>
                      <a:gd name="connsiteY20" fmla="*/ 1195009 h 4743341"/>
                      <a:gd name="connsiteX21" fmla="*/ 2524804 w 12013583"/>
                      <a:gd name="connsiteY21" fmla="*/ 2328103 h 4743341"/>
                      <a:gd name="connsiteX22" fmla="*/ 1945493 w 12013583"/>
                      <a:gd name="connsiteY22" fmla="*/ 3324894 h 4743341"/>
                      <a:gd name="connsiteX23" fmla="*/ 437591 w 12013583"/>
                      <a:gd name="connsiteY23" fmla="*/ 3793429 h 4743341"/>
                      <a:gd name="connsiteX24" fmla="*/ 233089 w 12013583"/>
                      <a:gd name="connsiteY24" fmla="*/ 4713544 h 4743341"/>
                      <a:gd name="connsiteX25" fmla="*/ 233089 w 12013583"/>
                      <a:gd name="connsiteY25" fmla="*/ 4713449 h 4743341"/>
                      <a:gd name="connsiteX0" fmla="*/ 233089 w 11961931"/>
                      <a:gd name="connsiteY0" fmla="*/ 4713449 h 4809315"/>
                      <a:gd name="connsiteX1" fmla="*/ 1212830 w 11961931"/>
                      <a:gd name="connsiteY1" fmla="*/ 4679349 h 4809315"/>
                      <a:gd name="connsiteX2" fmla="*/ 1971020 w 11961931"/>
                      <a:gd name="connsiteY2" fmla="*/ 4500469 h 4809315"/>
                      <a:gd name="connsiteX3" fmla="*/ 2644057 w 11961931"/>
                      <a:gd name="connsiteY3" fmla="*/ 3921159 h 4809315"/>
                      <a:gd name="connsiteX4" fmla="*/ 3155168 w 11961931"/>
                      <a:gd name="connsiteY4" fmla="*/ 3231073 h 4809315"/>
                      <a:gd name="connsiteX5" fmla="*/ 3521500 w 11961931"/>
                      <a:gd name="connsiteY5" fmla="*/ 2455833 h 4809315"/>
                      <a:gd name="connsiteX6" fmla="*/ 3915835 w 11961931"/>
                      <a:gd name="connsiteY6" fmla="*/ 1692690 h 4809315"/>
                      <a:gd name="connsiteX7" fmla="*/ 4850523 w 11961931"/>
                      <a:gd name="connsiteY7" fmla="*/ 964980 h 4809315"/>
                      <a:gd name="connsiteX8" fmla="*/ 6366903 w 11961931"/>
                      <a:gd name="connsiteY8" fmla="*/ 1254635 h 4809315"/>
                      <a:gd name="connsiteX9" fmla="*/ 7425556 w 11961931"/>
                      <a:gd name="connsiteY9" fmla="*/ 2370678 h 4809315"/>
                      <a:gd name="connsiteX10" fmla="*/ 8020389 w 11961931"/>
                      <a:gd name="connsiteY10" fmla="*/ 3397274 h 4809315"/>
                      <a:gd name="connsiteX11" fmla="*/ 8793388 w 11961931"/>
                      <a:gd name="connsiteY11" fmla="*/ 4173067 h 4809315"/>
                      <a:gd name="connsiteX12" fmla="*/ 9871655 w 11961931"/>
                      <a:gd name="connsiteY12" fmla="*/ 4666123 h 4809315"/>
                      <a:gd name="connsiteX13" fmla="*/ 11558981 w 11961931"/>
                      <a:gd name="connsiteY13" fmla="*/ 4732117 h 4809315"/>
                      <a:gd name="connsiteX14" fmla="*/ 11886450 w 11961931"/>
                      <a:gd name="connsiteY14" fmla="*/ 3672651 h 4809315"/>
                      <a:gd name="connsiteX15" fmla="*/ 9927920 w 11961931"/>
                      <a:gd name="connsiteY15" fmla="*/ 3307844 h 4809315"/>
                      <a:gd name="connsiteX16" fmla="*/ 8777776 w 11961931"/>
                      <a:gd name="connsiteY16" fmla="*/ 2396302 h 4809315"/>
                      <a:gd name="connsiteX17" fmla="*/ 7746981 w 11961931"/>
                      <a:gd name="connsiteY17" fmla="*/ 907354 h 4809315"/>
                      <a:gd name="connsiteX18" fmla="*/ 6123349 w 11961931"/>
                      <a:gd name="connsiteY18" fmla="*/ 87441 h 4809315"/>
                      <a:gd name="connsiteX19" fmla="*/ 4151960 w 11961931"/>
                      <a:gd name="connsiteY19" fmla="*/ 155640 h 4809315"/>
                      <a:gd name="connsiteX20" fmla="*/ 3197841 w 11961931"/>
                      <a:gd name="connsiteY20" fmla="*/ 1195009 h 4809315"/>
                      <a:gd name="connsiteX21" fmla="*/ 2524804 w 11961931"/>
                      <a:gd name="connsiteY21" fmla="*/ 2328103 h 4809315"/>
                      <a:gd name="connsiteX22" fmla="*/ 1945493 w 11961931"/>
                      <a:gd name="connsiteY22" fmla="*/ 3324894 h 4809315"/>
                      <a:gd name="connsiteX23" fmla="*/ 437591 w 11961931"/>
                      <a:gd name="connsiteY23" fmla="*/ 3793429 h 4809315"/>
                      <a:gd name="connsiteX24" fmla="*/ 233089 w 11961931"/>
                      <a:gd name="connsiteY24" fmla="*/ 4713544 h 4809315"/>
                      <a:gd name="connsiteX25" fmla="*/ 233089 w 11961931"/>
                      <a:gd name="connsiteY25" fmla="*/ 4713449 h 4809315"/>
                      <a:gd name="connsiteX0" fmla="*/ 233089 w 11983720"/>
                      <a:gd name="connsiteY0" fmla="*/ 4713449 h 4866671"/>
                      <a:gd name="connsiteX1" fmla="*/ 1212830 w 11983720"/>
                      <a:gd name="connsiteY1" fmla="*/ 4679349 h 4866671"/>
                      <a:gd name="connsiteX2" fmla="*/ 1971020 w 11983720"/>
                      <a:gd name="connsiteY2" fmla="*/ 4500469 h 4866671"/>
                      <a:gd name="connsiteX3" fmla="*/ 2644057 w 11983720"/>
                      <a:gd name="connsiteY3" fmla="*/ 3921159 h 4866671"/>
                      <a:gd name="connsiteX4" fmla="*/ 3155168 w 11983720"/>
                      <a:gd name="connsiteY4" fmla="*/ 3231073 h 4866671"/>
                      <a:gd name="connsiteX5" fmla="*/ 3521500 w 11983720"/>
                      <a:gd name="connsiteY5" fmla="*/ 2455833 h 4866671"/>
                      <a:gd name="connsiteX6" fmla="*/ 3915835 w 11983720"/>
                      <a:gd name="connsiteY6" fmla="*/ 1692690 h 4866671"/>
                      <a:gd name="connsiteX7" fmla="*/ 4850523 w 11983720"/>
                      <a:gd name="connsiteY7" fmla="*/ 964980 h 4866671"/>
                      <a:gd name="connsiteX8" fmla="*/ 6366903 w 11983720"/>
                      <a:gd name="connsiteY8" fmla="*/ 1254635 h 4866671"/>
                      <a:gd name="connsiteX9" fmla="*/ 7425556 w 11983720"/>
                      <a:gd name="connsiteY9" fmla="*/ 2370678 h 4866671"/>
                      <a:gd name="connsiteX10" fmla="*/ 8020389 w 11983720"/>
                      <a:gd name="connsiteY10" fmla="*/ 3397274 h 4866671"/>
                      <a:gd name="connsiteX11" fmla="*/ 8793388 w 11983720"/>
                      <a:gd name="connsiteY11" fmla="*/ 4173067 h 4866671"/>
                      <a:gd name="connsiteX12" fmla="*/ 9871655 w 11983720"/>
                      <a:gd name="connsiteY12" fmla="*/ 4666123 h 4866671"/>
                      <a:gd name="connsiteX13" fmla="*/ 11498951 w 11983720"/>
                      <a:gd name="connsiteY13" fmla="*/ 4802953 h 4866671"/>
                      <a:gd name="connsiteX14" fmla="*/ 11886450 w 11983720"/>
                      <a:gd name="connsiteY14" fmla="*/ 3672651 h 4866671"/>
                      <a:gd name="connsiteX15" fmla="*/ 9927920 w 11983720"/>
                      <a:gd name="connsiteY15" fmla="*/ 3307844 h 4866671"/>
                      <a:gd name="connsiteX16" fmla="*/ 8777776 w 11983720"/>
                      <a:gd name="connsiteY16" fmla="*/ 2396302 h 4866671"/>
                      <a:gd name="connsiteX17" fmla="*/ 7746981 w 11983720"/>
                      <a:gd name="connsiteY17" fmla="*/ 907354 h 4866671"/>
                      <a:gd name="connsiteX18" fmla="*/ 6123349 w 11983720"/>
                      <a:gd name="connsiteY18" fmla="*/ 87441 h 4866671"/>
                      <a:gd name="connsiteX19" fmla="*/ 4151960 w 11983720"/>
                      <a:gd name="connsiteY19" fmla="*/ 155640 h 4866671"/>
                      <a:gd name="connsiteX20" fmla="*/ 3197841 w 11983720"/>
                      <a:gd name="connsiteY20" fmla="*/ 1195009 h 4866671"/>
                      <a:gd name="connsiteX21" fmla="*/ 2524804 w 11983720"/>
                      <a:gd name="connsiteY21" fmla="*/ 2328103 h 4866671"/>
                      <a:gd name="connsiteX22" fmla="*/ 1945493 w 11983720"/>
                      <a:gd name="connsiteY22" fmla="*/ 3324894 h 4866671"/>
                      <a:gd name="connsiteX23" fmla="*/ 437591 w 11983720"/>
                      <a:gd name="connsiteY23" fmla="*/ 3793429 h 4866671"/>
                      <a:gd name="connsiteX24" fmla="*/ 233089 w 11983720"/>
                      <a:gd name="connsiteY24" fmla="*/ 4713544 h 4866671"/>
                      <a:gd name="connsiteX25" fmla="*/ 233089 w 11983720"/>
                      <a:gd name="connsiteY25" fmla="*/ 4713449 h 4866671"/>
                      <a:gd name="connsiteX0" fmla="*/ 233089 w 11983720"/>
                      <a:gd name="connsiteY0" fmla="*/ 4713449 h 4866671"/>
                      <a:gd name="connsiteX1" fmla="*/ 1212830 w 11983720"/>
                      <a:gd name="connsiteY1" fmla="*/ 4679349 h 4866671"/>
                      <a:gd name="connsiteX2" fmla="*/ 1971020 w 11983720"/>
                      <a:gd name="connsiteY2" fmla="*/ 4500469 h 4866671"/>
                      <a:gd name="connsiteX3" fmla="*/ 2644057 w 11983720"/>
                      <a:gd name="connsiteY3" fmla="*/ 3921159 h 4866671"/>
                      <a:gd name="connsiteX4" fmla="*/ 3155168 w 11983720"/>
                      <a:gd name="connsiteY4" fmla="*/ 3231073 h 4866671"/>
                      <a:gd name="connsiteX5" fmla="*/ 3521500 w 11983720"/>
                      <a:gd name="connsiteY5" fmla="*/ 2455833 h 4866671"/>
                      <a:gd name="connsiteX6" fmla="*/ 3765767 w 11983720"/>
                      <a:gd name="connsiteY6" fmla="*/ 1621857 h 4866671"/>
                      <a:gd name="connsiteX7" fmla="*/ 4850523 w 11983720"/>
                      <a:gd name="connsiteY7" fmla="*/ 964980 h 4866671"/>
                      <a:gd name="connsiteX8" fmla="*/ 6366903 w 11983720"/>
                      <a:gd name="connsiteY8" fmla="*/ 1254635 h 4866671"/>
                      <a:gd name="connsiteX9" fmla="*/ 7425556 w 11983720"/>
                      <a:gd name="connsiteY9" fmla="*/ 2370678 h 4866671"/>
                      <a:gd name="connsiteX10" fmla="*/ 8020389 w 11983720"/>
                      <a:gd name="connsiteY10" fmla="*/ 3397274 h 4866671"/>
                      <a:gd name="connsiteX11" fmla="*/ 8793388 w 11983720"/>
                      <a:gd name="connsiteY11" fmla="*/ 4173067 h 4866671"/>
                      <a:gd name="connsiteX12" fmla="*/ 9871655 w 11983720"/>
                      <a:gd name="connsiteY12" fmla="*/ 4666123 h 4866671"/>
                      <a:gd name="connsiteX13" fmla="*/ 11498951 w 11983720"/>
                      <a:gd name="connsiteY13" fmla="*/ 4802953 h 4866671"/>
                      <a:gd name="connsiteX14" fmla="*/ 11886450 w 11983720"/>
                      <a:gd name="connsiteY14" fmla="*/ 3672651 h 4866671"/>
                      <a:gd name="connsiteX15" fmla="*/ 9927920 w 11983720"/>
                      <a:gd name="connsiteY15" fmla="*/ 3307844 h 4866671"/>
                      <a:gd name="connsiteX16" fmla="*/ 8777776 w 11983720"/>
                      <a:gd name="connsiteY16" fmla="*/ 2396302 h 4866671"/>
                      <a:gd name="connsiteX17" fmla="*/ 7746981 w 11983720"/>
                      <a:gd name="connsiteY17" fmla="*/ 907354 h 4866671"/>
                      <a:gd name="connsiteX18" fmla="*/ 6123349 w 11983720"/>
                      <a:gd name="connsiteY18" fmla="*/ 87441 h 4866671"/>
                      <a:gd name="connsiteX19" fmla="*/ 4151960 w 11983720"/>
                      <a:gd name="connsiteY19" fmla="*/ 155640 h 4866671"/>
                      <a:gd name="connsiteX20" fmla="*/ 3197841 w 11983720"/>
                      <a:gd name="connsiteY20" fmla="*/ 1195009 h 4866671"/>
                      <a:gd name="connsiteX21" fmla="*/ 2524804 w 11983720"/>
                      <a:gd name="connsiteY21" fmla="*/ 2328103 h 4866671"/>
                      <a:gd name="connsiteX22" fmla="*/ 1945493 w 11983720"/>
                      <a:gd name="connsiteY22" fmla="*/ 3324894 h 4866671"/>
                      <a:gd name="connsiteX23" fmla="*/ 437591 w 11983720"/>
                      <a:gd name="connsiteY23" fmla="*/ 3793429 h 4866671"/>
                      <a:gd name="connsiteX24" fmla="*/ 233089 w 11983720"/>
                      <a:gd name="connsiteY24" fmla="*/ 4713544 h 4866671"/>
                      <a:gd name="connsiteX25" fmla="*/ 233089 w 11983720"/>
                      <a:gd name="connsiteY25" fmla="*/ 4713449 h 4866671"/>
                      <a:gd name="connsiteX0" fmla="*/ 233089 w 11983720"/>
                      <a:gd name="connsiteY0" fmla="*/ 4713449 h 4866671"/>
                      <a:gd name="connsiteX1" fmla="*/ 1212830 w 11983720"/>
                      <a:gd name="connsiteY1" fmla="*/ 4679349 h 4866671"/>
                      <a:gd name="connsiteX2" fmla="*/ 1971020 w 11983720"/>
                      <a:gd name="connsiteY2" fmla="*/ 4500469 h 4866671"/>
                      <a:gd name="connsiteX3" fmla="*/ 2644057 w 11983720"/>
                      <a:gd name="connsiteY3" fmla="*/ 3921159 h 4866671"/>
                      <a:gd name="connsiteX4" fmla="*/ 3155168 w 11983720"/>
                      <a:gd name="connsiteY4" fmla="*/ 3231073 h 4866671"/>
                      <a:gd name="connsiteX5" fmla="*/ 3251373 w 11983720"/>
                      <a:gd name="connsiteY5" fmla="*/ 2415358 h 4866671"/>
                      <a:gd name="connsiteX6" fmla="*/ 3765767 w 11983720"/>
                      <a:gd name="connsiteY6" fmla="*/ 1621857 h 4866671"/>
                      <a:gd name="connsiteX7" fmla="*/ 4850523 w 11983720"/>
                      <a:gd name="connsiteY7" fmla="*/ 964980 h 4866671"/>
                      <a:gd name="connsiteX8" fmla="*/ 6366903 w 11983720"/>
                      <a:gd name="connsiteY8" fmla="*/ 1254635 h 4866671"/>
                      <a:gd name="connsiteX9" fmla="*/ 7425556 w 11983720"/>
                      <a:gd name="connsiteY9" fmla="*/ 2370678 h 4866671"/>
                      <a:gd name="connsiteX10" fmla="*/ 8020389 w 11983720"/>
                      <a:gd name="connsiteY10" fmla="*/ 3397274 h 4866671"/>
                      <a:gd name="connsiteX11" fmla="*/ 8793388 w 11983720"/>
                      <a:gd name="connsiteY11" fmla="*/ 4173067 h 4866671"/>
                      <a:gd name="connsiteX12" fmla="*/ 9871655 w 11983720"/>
                      <a:gd name="connsiteY12" fmla="*/ 4666123 h 4866671"/>
                      <a:gd name="connsiteX13" fmla="*/ 11498951 w 11983720"/>
                      <a:gd name="connsiteY13" fmla="*/ 4802953 h 4866671"/>
                      <a:gd name="connsiteX14" fmla="*/ 11886450 w 11983720"/>
                      <a:gd name="connsiteY14" fmla="*/ 3672651 h 4866671"/>
                      <a:gd name="connsiteX15" fmla="*/ 9927920 w 11983720"/>
                      <a:gd name="connsiteY15" fmla="*/ 3307844 h 4866671"/>
                      <a:gd name="connsiteX16" fmla="*/ 8777776 w 11983720"/>
                      <a:gd name="connsiteY16" fmla="*/ 2396302 h 4866671"/>
                      <a:gd name="connsiteX17" fmla="*/ 7746981 w 11983720"/>
                      <a:gd name="connsiteY17" fmla="*/ 907354 h 4866671"/>
                      <a:gd name="connsiteX18" fmla="*/ 6123349 w 11983720"/>
                      <a:gd name="connsiteY18" fmla="*/ 87441 h 4866671"/>
                      <a:gd name="connsiteX19" fmla="*/ 4151960 w 11983720"/>
                      <a:gd name="connsiteY19" fmla="*/ 155640 h 4866671"/>
                      <a:gd name="connsiteX20" fmla="*/ 3197841 w 11983720"/>
                      <a:gd name="connsiteY20" fmla="*/ 1195009 h 4866671"/>
                      <a:gd name="connsiteX21" fmla="*/ 2524804 w 11983720"/>
                      <a:gd name="connsiteY21" fmla="*/ 2328103 h 4866671"/>
                      <a:gd name="connsiteX22" fmla="*/ 1945493 w 11983720"/>
                      <a:gd name="connsiteY22" fmla="*/ 3324894 h 4866671"/>
                      <a:gd name="connsiteX23" fmla="*/ 437591 w 11983720"/>
                      <a:gd name="connsiteY23" fmla="*/ 3793429 h 4866671"/>
                      <a:gd name="connsiteX24" fmla="*/ 233089 w 11983720"/>
                      <a:gd name="connsiteY24" fmla="*/ 4713544 h 4866671"/>
                      <a:gd name="connsiteX25" fmla="*/ 233089 w 11983720"/>
                      <a:gd name="connsiteY25" fmla="*/ 4713449 h 4866671"/>
                      <a:gd name="connsiteX0" fmla="*/ 233089 w 11983720"/>
                      <a:gd name="connsiteY0" fmla="*/ 4713449 h 4866671"/>
                      <a:gd name="connsiteX1" fmla="*/ 1212830 w 11983720"/>
                      <a:gd name="connsiteY1" fmla="*/ 4679349 h 4866671"/>
                      <a:gd name="connsiteX2" fmla="*/ 1971020 w 11983720"/>
                      <a:gd name="connsiteY2" fmla="*/ 4500469 h 4866671"/>
                      <a:gd name="connsiteX3" fmla="*/ 2644057 w 11983720"/>
                      <a:gd name="connsiteY3" fmla="*/ 3921159 h 4866671"/>
                      <a:gd name="connsiteX4" fmla="*/ 2895046 w 11983720"/>
                      <a:gd name="connsiteY4" fmla="*/ 3170358 h 4866671"/>
                      <a:gd name="connsiteX5" fmla="*/ 3251373 w 11983720"/>
                      <a:gd name="connsiteY5" fmla="*/ 2415358 h 4866671"/>
                      <a:gd name="connsiteX6" fmla="*/ 3765767 w 11983720"/>
                      <a:gd name="connsiteY6" fmla="*/ 1621857 h 4866671"/>
                      <a:gd name="connsiteX7" fmla="*/ 4850523 w 11983720"/>
                      <a:gd name="connsiteY7" fmla="*/ 964980 h 4866671"/>
                      <a:gd name="connsiteX8" fmla="*/ 6366903 w 11983720"/>
                      <a:gd name="connsiteY8" fmla="*/ 1254635 h 4866671"/>
                      <a:gd name="connsiteX9" fmla="*/ 7425556 w 11983720"/>
                      <a:gd name="connsiteY9" fmla="*/ 2370678 h 4866671"/>
                      <a:gd name="connsiteX10" fmla="*/ 8020389 w 11983720"/>
                      <a:gd name="connsiteY10" fmla="*/ 3397274 h 4866671"/>
                      <a:gd name="connsiteX11" fmla="*/ 8793388 w 11983720"/>
                      <a:gd name="connsiteY11" fmla="*/ 4173067 h 4866671"/>
                      <a:gd name="connsiteX12" fmla="*/ 9871655 w 11983720"/>
                      <a:gd name="connsiteY12" fmla="*/ 4666123 h 4866671"/>
                      <a:gd name="connsiteX13" fmla="*/ 11498951 w 11983720"/>
                      <a:gd name="connsiteY13" fmla="*/ 4802953 h 4866671"/>
                      <a:gd name="connsiteX14" fmla="*/ 11886450 w 11983720"/>
                      <a:gd name="connsiteY14" fmla="*/ 3672651 h 4866671"/>
                      <a:gd name="connsiteX15" fmla="*/ 9927920 w 11983720"/>
                      <a:gd name="connsiteY15" fmla="*/ 3307844 h 4866671"/>
                      <a:gd name="connsiteX16" fmla="*/ 8777776 w 11983720"/>
                      <a:gd name="connsiteY16" fmla="*/ 2396302 h 4866671"/>
                      <a:gd name="connsiteX17" fmla="*/ 7746981 w 11983720"/>
                      <a:gd name="connsiteY17" fmla="*/ 907354 h 4866671"/>
                      <a:gd name="connsiteX18" fmla="*/ 6123349 w 11983720"/>
                      <a:gd name="connsiteY18" fmla="*/ 87441 h 4866671"/>
                      <a:gd name="connsiteX19" fmla="*/ 4151960 w 11983720"/>
                      <a:gd name="connsiteY19" fmla="*/ 155640 h 4866671"/>
                      <a:gd name="connsiteX20" fmla="*/ 3197841 w 11983720"/>
                      <a:gd name="connsiteY20" fmla="*/ 1195009 h 4866671"/>
                      <a:gd name="connsiteX21" fmla="*/ 2524804 w 11983720"/>
                      <a:gd name="connsiteY21" fmla="*/ 2328103 h 4866671"/>
                      <a:gd name="connsiteX22" fmla="*/ 1945493 w 11983720"/>
                      <a:gd name="connsiteY22" fmla="*/ 3324894 h 4866671"/>
                      <a:gd name="connsiteX23" fmla="*/ 437591 w 11983720"/>
                      <a:gd name="connsiteY23" fmla="*/ 3793429 h 4866671"/>
                      <a:gd name="connsiteX24" fmla="*/ 233089 w 11983720"/>
                      <a:gd name="connsiteY24" fmla="*/ 4713544 h 4866671"/>
                      <a:gd name="connsiteX25" fmla="*/ 233089 w 11983720"/>
                      <a:gd name="connsiteY25" fmla="*/ 4713449 h 4866671"/>
                      <a:gd name="connsiteX0" fmla="*/ 233089 w 11983720"/>
                      <a:gd name="connsiteY0" fmla="*/ 4713449 h 4866671"/>
                      <a:gd name="connsiteX1" fmla="*/ 1212830 w 11983720"/>
                      <a:gd name="connsiteY1" fmla="*/ 4679349 h 4866671"/>
                      <a:gd name="connsiteX2" fmla="*/ 1971020 w 11983720"/>
                      <a:gd name="connsiteY2" fmla="*/ 4500469 h 4866671"/>
                      <a:gd name="connsiteX3" fmla="*/ 2453972 w 11983720"/>
                      <a:gd name="connsiteY3" fmla="*/ 3890802 h 4866671"/>
                      <a:gd name="connsiteX4" fmla="*/ 2895046 w 11983720"/>
                      <a:gd name="connsiteY4" fmla="*/ 3170358 h 4866671"/>
                      <a:gd name="connsiteX5" fmla="*/ 3251373 w 11983720"/>
                      <a:gd name="connsiteY5" fmla="*/ 2415358 h 4866671"/>
                      <a:gd name="connsiteX6" fmla="*/ 3765767 w 11983720"/>
                      <a:gd name="connsiteY6" fmla="*/ 1621857 h 4866671"/>
                      <a:gd name="connsiteX7" fmla="*/ 4850523 w 11983720"/>
                      <a:gd name="connsiteY7" fmla="*/ 964980 h 4866671"/>
                      <a:gd name="connsiteX8" fmla="*/ 6366903 w 11983720"/>
                      <a:gd name="connsiteY8" fmla="*/ 1254635 h 4866671"/>
                      <a:gd name="connsiteX9" fmla="*/ 7425556 w 11983720"/>
                      <a:gd name="connsiteY9" fmla="*/ 2370678 h 4866671"/>
                      <a:gd name="connsiteX10" fmla="*/ 8020389 w 11983720"/>
                      <a:gd name="connsiteY10" fmla="*/ 3397274 h 4866671"/>
                      <a:gd name="connsiteX11" fmla="*/ 8793388 w 11983720"/>
                      <a:gd name="connsiteY11" fmla="*/ 4173067 h 4866671"/>
                      <a:gd name="connsiteX12" fmla="*/ 9871655 w 11983720"/>
                      <a:gd name="connsiteY12" fmla="*/ 4666123 h 4866671"/>
                      <a:gd name="connsiteX13" fmla="*/ 11498951 w 11983720"/>
                      <a:gd name="connsiteY13" fmla="*/ 4802953 h 4866671"/>
                      <a:gd name="connsiteX14" fmla="*/ 11886450 w 11983720"/>
                      <a:gd name="connsiteY14" fmla="*/ 3672651 h 4866671"/>
                      <a:gd name="connsiteX15" fmla="*/ 9927920 w 11983720"/>
                      <a:gd name="connsiteY15" fmla="*/ 3307844 h 4866671"/>
                      <a:gd name="connsiteX16" fmla="*/ 8777776 w 11983720"/>
                      <a:gd name="connsiteY16" fmla="*/ 2396302 h 4866671"/>
                      <a:gd name="connsiteX17" fmla="*/ 7746981 w 11983720"/>
                      <a:gd name="connsiteY17" fmla="*/ 907354 h 4866671"/>
                      <a:gd name="connsiteX18" fmla="*/ 6123349 w 11983720"/>
                      <a:gd name="connsiteY18" fmla="*/ 87441 h 4866671"/>
                      <a:gd name="connsiteX19" fmla="*/ 4151960 w 11983720"/>
                      <a:gd name="connsiteY19" fmla="*/ 155640 h 4866671"/>
                      <a:gd name="connsiteX20" fmla="*/ 3197841 w 11983720"/>
                      <a:gd name="connsiteY20" fmla="*/ 1195009 h 4866671"/>
                      <a:gd name="connsiteX21" fmla="*/ 2524804 w 11983720"/>
                      <a:gd name="connsiteY21" fmla="*/ 2328103 h 4866671"/>
                      <a:gd name="connsiteX22" fmla="*/ 1945493 w 11983720"/>
                      <a:gd name="connsiteY22" fmla="*/ 3324894 h 4866671"/>
                      <a:gd name="connsiteX23" fmla="*/ 437591 w 11983720"/>
                      <a:gd name="connsiteY23" fmla="*/ 3793429 h 4866671"/>
                      <a:gd name="connsiteX24" fmla="*/ 233089 w 11983720"/>
                      <a:gd name="connsiteY24" fmla="*/ 4713544 h 4866671"/>
                      <a:gd name="connsiteX25" fmla="*/ 233089 w 11983720"/>
                      <a:gd name="connsiteY25" fmla="*/ 4713449 h 4866671"/>
                      <a:gd name="connsiteX0" fmla="*/ 233089 w 11983720"/>
                      <a:gd name="connsiteY0" fmla="*/ 4713449 h 4866671"/>
                      <a:gd name="connsiteX1" fmla="*/ 1212830 w 11983720"/>
                      <a:gd name="connsiteY1" fmla="*/ 4679349 h 4866671"/>
                      <a:gd name="connsiteX2" fmla="*/ 1840955 w 11983720"/>
                      <a:gd name="connsiteY2" fmla="*/ 4389156 h 4866671"/>
                      <a:gd name="connsiteX3" fmla="*/ 2453972 w 11983720"/>
                      <a:gd name="connsiteY3" fmla="*/ 3890802 h 4866671"/>
                      <a:gd name="connsiteX4" fmla="*/ 2895046 w 11983720"/>
                      <a:gd name="connsiteY4" fmla="*/ 3170358 h 4866671"/>
                      <a:gd name="connsiteX5" fmla="*/ 3251373 w 11983720"/>
                      <a:gd name="connsiteY5" fmla="*/ 2415358 h 4866671"/>
                      <a:gd name="connsiteX6" fmla="*/ 3765767 w 11983720"/>
                      <a:gd name="connsiteY6" fmla="*/ 1621857 h 4866671"/>
                      <a:gd name="connsiteX7" fmla="*/ 4850523 w 11983720"/>
                      <a:gd name="connsiteY7" fmla="*/ 964980 h 4866671"/>
                      <a:gd name="connsiteX8" fmla="*/ 6366903 w 11983720"/>
                      <a:gd name="connsiteY8" fmla="*/ 1254635 h 4866671"/>
                      <a:gd name="connsiteX9" fmla="*/ 7425556 w 11983720"/>
                      <a:gd name="connsiteY9" fmla="*/ 2370678 h 4866671"/>
                      <a:gd name="connsiteX10" fmla="*/ 8020389 w 11983720"/>
                      <a:gd name="connsiteY10" fmla="*/ 3397274 h 4866671"/>
                      <a:gd name="connsiteX11" fmla="*/ 8793388 w 11983720"/>
                      <a:gd name="connsiteY11" fmla="*/ 4173067 h 4866671"/>
                      <a:gd name="connsiteX12" fmla="*/ 9871655 w 11983720"/>
                      <a:gd name="connsiteY12" fmla="*/ 4666123 h 4866671"/>
                      <a:gd name="connsiteX13" fmla="*/ 11498951 w 11983720"/>
                      <a:gd name="connsiteY13" fmla="*/ 4802953 h 4866671"/>
                      <a:gd name="connsiteX14" fmla="*/ 11886450 w 11983720"/>
                      <a:gd name="connsiteY14" fmla="*/ 3672651 h 4866671"/>
                      <a:gd name="connsiteX15" fmla="*/ 9927920 w 11983720"/>
                      <a:gd name="connsiteY15" fmla="*/ 3307844 h 4866671"/>
                      <a:gd name="connsiteX16" fmla="*/ 8777776 w 11983720"/>
                      <a:gd name="connsiteY16" fmla="*/ 2396302 h 4866671"/>
                      <a:gd name="connsiteX17" fmla="*/ 7746981 w 11983720"/>
                      <a:gd name="connsiteY17" fmla="*/ 907354 h 4866671"/>
                      <a:gd name="connsiteX18" fmla="*/ 6123349 w 11983720"/>
                      <a:gd name="connsiteY18" fmla="*/ 87441 h 4866671"/>
                      <a:gd name="connsiteX19" fmla="*/ 4151960 w 11983720"/>
                      <a:gd name="connsiteY19" fmla="*/ 155640 h 4866671"/>
                      <a:gd name="connsiteX20" fmla="*/ 3197841 w 11983720"/>
                      <a:gd name="connsiteY20" fmla="*/ 1195009 h 4866671"/>
                      <a:gd name="connsiteX21" fmla="*/ 2524804 w 11983720"/>
                      <a:gd name="connsiteY21" fmla="*/ 2328103 h 4866671"/>
                      <a:gd name="connsiteX22" fmla="*/ 1945493 w 11983720"/>
                      <a:gd name="connsiteY22" fmla="*/ 3324894 h 4866671"/>
                      <a:gd name="connsiteX23" fmla="*/ 437591 w 11983720"/>
                      <a:gd name="connsiteY23" fmla="*/ 3793429 h 4866671"/>
                      <a:gd name="connsiteX24" fmla="*/ 233089 w 11983720"/>
                      <a:gd name="connsiteY24" fmla="*/ 4713544 h 4866671"/>
                      <a:gd name="connsiteX25" fmla="*/ 233089 w 11983720"/>
                      <a:gd name="connsiteY25" fmla="*/ 4713449 h 4866671"/>
                      <a:gd name="connsiteX0" fmla="*/ 233089 w 11983720"/>
                      <a:gd name="connsiteY0" fmla="*/ 4713449 h 4866671"/>
                      <a:gd name="connsiteX1" fmla="*/ 1212830 w 11983720"/>
                      <a:gd name="connsiteY1" fmla="*/ 4679349 h 4866671"/>
                      <a:gd name="connsiteX2" fmla="*/ 1840955 w 11983720"/>
                      <a:gd name="connsiteY2" fmla="*/ 4389156 h 4866671"/>
                      <a:gd name="connsiteX3" fmla="*/ 2453972 w 11983720"/>
                      <a:gd name="connsiteY3" fmla="*/ 3890802 h 4866671"/>
                      <a:gd name="connsiteX4" fmla="*/ 2895046 w 11983720"/>
                      <a:gd name="connsiteY4" fmla="*/ 3170358 h 4866671"/>
                      <a:gd name="connsiteX5" fmla="*/ 3251373 w 11983720"/>
                      <a:gd name="connsiteY5" fmla="*/ 2415358 h 4866671"/>
                      <a:gd name="connsiteX6" fmla="*/ 3765767 w 11983720"/>
                      <a:gd name="connsiteY6" fmla="*/ 1621857 h 4866671"/>
                      <a:gd name="connsiteX7" fmla="*/ 4760483 w 11983720"/>
                      <a:gd name="connsiteY7" fmla="*/ 924501 h 4866671"/>
                      <a:gd name="connsiteX8" fmla="*/ 6366903 w 11983720"/>
                      <a:gd name="connsiteY8" fmla="*/ 1254635 h 4866671"/>
                      <a:gd name="connsiteX9" fmla="*/ 7425556 w 11983720"/>
                      <a:gd name="connsiteY9" fmla="*/ 2370678 h 4866671"/>
                      <a:gd name="connsiteX10" fmla="*/ 8020389 w 11983720"/>
                      <a:gd name="connsiteY10" fmla="*/ 3397274 h 4866671"/>
                      <a:gd name="connsiteX11" fmla="*/ 8793388 w 11983720"/>
                      <a:gd name="connsiteY11" fmla="*/ 4173067 h 4866671"/>
                      <a:gd name="connsiteX12" fmla="*/ 9871655 w 11983720"/>
                      <a:gd name="connsiteY12" fmla="*/ 4666123 h 4866671"/>
                      <a:gd name="connsiteX13" fmla="*/ 11498951 w 11983720"/>
                      <a:gd name="connsiteY13" fmla="*/ 4802953 h 4866671"/>
                      <a:gd name="connsiteX14" fmla="*/ 11886450 w 11983720"/>
                      <a:gd name="connsiteY14" fmla="*/ 3672651 h 4866671"/>
                      <a:gd name="connsiteX15" fmla="*/ 9927920 w 11983720"/>
                      <a:gd name="connsiteY15" fmla="*/ 3307844 h 4866671"/>
                      <a:gd name="connsiteX16" fmla="*/ 8777776 w 11983720"/>
                      <a:gd name="connsiteY16" fmla="*/ 2396302 h 4866671"/>
                      <a:gd name="connsiteX17" fmla="*/ 7746981 w 11983720"/>
                      <a:gd name="connsiteY17" fmla="*/ 907354 h 4866671"/>
                      <a:gd name="connsiteX18" fmla="*/ 6123349 w 11983720"/>
                      <a:gd name="connsiteY18" fmla="*/ 87441 h 4866671"/>
                      <a:gd name="connsiteX19" fmla="*/ 4151960 w 11983720"/>
                      <a:gd name="connsiteY19" fmla="*/ 155640 h 4866671"/>
                      <a:gd name="connsiteX20" fmla="*/ 3197841 w 11983720"/>
                      <a:gd name="connsiteY20" fmla="*/ 1195009 h 4866671"/>
                      <a:gd name="connsiteX21" fmla="*/ 2524804 w 11983720"/>
                      <a:gd name="connsiteY21" fmla="*/ 2328103 h 4866671"/>
                      <a:gd name="connsiteX22" fmla="*/ 1945493 w 11983720"/>
                      <a:gd name="connsiteY22" fmla="*/ 3324894 h 4866671"/>
                      <a:gd name="connsiteX23" fmla="*/ 437591 w 11983720"/>
                      <a:gd name="connsiteY23" fmla="*/ 3793429 h 4866671"/>
                      <a:gd name="connsiteX24" fmla="*/ 233089 w 11983720"/>
                      <a:gd name="connsiteY24" fmla="*/ 4713544 h 4866671"/>
                      <a:gd name="connsiteX25" fmla="*/ 233089 w 11983720"/>
                      <a:gd name="connsiteY25" fmla="*/ 4713449 h 4866671"/>
                      <a:gd name="connsiteX0" fmla="*/ 233089 w 11983720"/>
                      <a:gd name="connsiteY0" fmla="*/ 4713449 h 4866671"/>
                      <a:gd name="connsiteX1" fmla="*/ 1212830 w 11983720"/>
                      <a:gd name="connsiteY1" fmla="*/ 4679349 h 4866671"/>
                      <a:gd name="connsiteX2" fmla="*/ 1840955 w 11983720"/>
                      <a:gd name="connsiteY2" fmla="*/ 4389156 h 4866671"/>
                      <a:gd name="connsiteX3" fmla="*/ 2453972 w 11983720"/>
                      <a:gd name="connsiteY3" fmla="*/ 3890802 h 4866671"/>
                      <a:gd name="connsiteX4" fmla="*/ 2895046 w 11983720"/>
                      <a:gd name="connsiteY4" fmla="*/ 3170358 h 4866671"/>
                      <a:gd name="connsiteX5" fmla="*/ 3251373 w 11983720"/>
                      <a:gd name="connsiteY5" fmla="*/ 2415358 h 4866671"/>
                      <a:gd name="connsiteX6" fmla="*/ 3765767 w 11983720"/>
                      <a:gd name="connsiteY6" fmla="*/ 1621857 h 4866671"/>
                      <a:gd name="connsiteX7" fmla="*/ 4760483 w 11983720"/>
                      <a:gd name="connsiteY7" fmla="*/ 924501 h 4866671"/>
                      <a:gd name="connsiteX8" fmla="*/ 6366903 w 11983720"/>
                      <a:gd name="connsiteY8" fmla="*/ 1254635 h 4866671"/>
                      <a:gd name="connsiteX9" fmla="*/ 7425556 w 11983720"/>
                      <a:gd name="connsiteY9" fmla="*/ 2279607 h 4866671"/>
                      <a:gd name="connsiteX10" fmla="*/ 8020389 w 11983720"/>
                      <a:gd name="connsiteY10" fmla="*/ 3397274 h 4866671"/>
                      <a:gd name="connsiteX11" fmla="*/ 8793388 w 11983720"/>
                      <a:gd name="connsiteY11" fmla="*/ 4173067 h 4866671"/>
                      <a:gd name="connsiteX12" fmla="*/ 9871655 w 11983720"/>
                      <a:gd name="connsiteY12" fmla="*/ 4666123 h 4866671"/>
                      <a:gd name="connsiteX13" fmla="*/ 11498951 w 11983720"/>
                      <a:gd name="connsiteY13" fmla="*/ 4802953 h 4866671"/>
                      <a:gd name="connsiteX14" fmla="*/ 11886450 w 11983720"/>
                      <a:gd name="connsiteY14" fmla="*/ 3672651 h 4866671"/>
                      <a:gd name="connsiteX15" fmla="*/ 9927920 w 11983720"/>
                      <a:gd name="connsiteY15" fmla="*/ 3307844 h 4866671"/>
                      <a:gd name="connsiteX16" fmla="*/ 8777776 w 11983720"/>
                      <a:gd name="connsiteY16" fmla="*/ 2396302 h 4866671"/>
                      <a:gd name="connsiteX17" fmla="*/ 7746981 w 11983720"/>
                      <a:gd name="connsiteY17" fmla="*/ 907354 h 4866671"/>
                      <a:gd name="connsiteX18" fmla="*/ 6123349 w 11983720"/>
                      <a:gd name="connsiteY18" fmla="*/ 87441 h 4866671"/>
                      <a:gd name="connsiteX19" fmla="*/ 4151960 w 11983720"/>
                      <a:gd name="connsiteY19" fmla="*/ 155640 h 4866671"/>
                      <a:gd name="connsiteX20" fmla="*/ 3197841 w 11983720"/>
                      <a:gd name="connsiteY20" fmla="*/ 1195009 h 4866671"/>
                      <a:gd name="connsiteX21" fmla="*/ 2524804 w 11983720"/>
                      <a:gd name="connsiteY21" fmla="*/ 2328103 h 4866671"/>
                      <a:gd name="connsiteX22" fmla="*/ 1945493 w 11983720"/>
                      <a:gd name="connsiteY22" fmla="*/ 3324894 h 4866671"/>
                      <a:gd name="connsiteX23" fmla="*/ 437591 w 11983720"/>
                      <a:gd name="connsiteY23" fmla="*/ 3793429 h 4866671"/>
                      <a:gd name="connsiteX24" fmla="*/ 233089 w 11983720"/>
                      <a:gd name="connsiteY24" fmla="*/ 4713544 h 4866671"/>
                      <a:gd name="connsiteX25" fmla="*/ 233089 w 11983720"/>
                      <a:gd name="connsiteY25" fmla="*/ 4713449 h 4866671"/>
                      <a:gd name="connsiteX0" fmla="*/ 233089 w 11983720"/>
                      <a:gd name="connsiteY0" fmla="*/ 4713449 h 4866671"/>
                      <a:gd name="connsiteX1" fmla="*/ 1212830 w 11983720"/>
                      <a:gd name="connsiteY1" fmla="*/ 4679349 h 4866671"/>
                      <a:gd name="connsiteX2" fmla="*/ 1840955 w 11983720"/>
                      <a:gd name="connsiteY2" fmla="*/ 4389156 h 4866671"/>
                      <a:gd name="connsiteX3" fmla="*/ 2453972 w 11983720"/>
                      <a:gd name="connsiteY3" fmla="*/ 3890802 h 4866671"/>
                      <a:gd name="connsiteX4" fmla="*/ 2895046 w 11983720"/>
                      <a:gd name="connsiteY4" fmla="*/ 3170358 h 4866671"/>
                      <a:gd name="connsiteX5" fmla="*/ 3251373 w 11983720"/>
                      <a:gd name="connsiteY5" fmla="*/ 2415358 h 4866671"/>
                      <a:gd name="connsiteX6" fmla="*/ 3765767 w 11983720"/>
                      <a:gd name="connsiteY6" fmla="*/ 1621857 h 4866671"/>
                      <a:gd name="connsiteX7" fmla="*/ 4760483 w 11983720"/>
                      <a:gd name="connsiteY7" fmla="*/ 924501 h 4866671"/>
                      <a:gd name="connsiteX8" fmla="*/ 6366903 w 11983720"/>
                      <a:gd name="connsiteY8" fmla="*/ 1254635 h 4866671"/>
                      <a:gd name="connsiteX9" fmla="*/ 7425556 w 11983720"/>
                      <a:gd name="connsiteY9" fmla="*/ 2279607 h 4866671"/>
                      <a:gd name="connsiteX10" fmla="*/ 8020389 w 11983720"/>
                      <a:gd name="connsiteY10" fmla="*/ 3397274 h 4866671"/>
                      <a:gd name="connsiteX11" fmla="*/ 8793388 w 11983720"/>
                      <a:gd name="connsiteY11" fmla="*/ 4173067 h 4866671"/>
                      <a:gd name="connsiteX12" fmla="*/ 9871655 w 11983720"/>
                      <a:gd name="connsiteY12" fmla="*/ 4666123 h 4866671"/>
                      <a:gd name="connsiteX13" fmla="*/ 11498951 w 11983720"/>
                      <a:gd name="connsiteY13" fmla="*/ 4802953 h 4866671"/>
                      <a:gd name="connsiteX14" fmla="*/ 11886450 w 11983720"/>
                      <a:gd name="connsiteY14" fmla="*/ 3672651 h 4866671"/>
                      <a:gd name="connsiteX15" fmla="*/ 9927920 w 11983720"/>
                      <a:gd name="connsiteY15" fmla="*/ 3307844 h 4866671"/>
                      <a:gd name="connsiteX16" fmla="*/ 8777776 w 11983720"/>
                      <a:gd name="connsiteY16" fmla="*/ 2396302 h 4866671"/>
                      <a:gd name="connsiteX17" fmla="*/ 7746981 w 11983720"/>
                      <a:gd name="connsiteY17" fmla="*/ 907354 h 4866671"/>
                      <a:gd name="connsiteX18" fmla="*/ 6123349 w 11983720"/>
                      <a:gd name="connsiteY18" fmla="*/ 87441 h 4866671"/>
                      <a:gd name="connsiteX19" fmla="*/ 4151960 w 11983720"/>
                      <a:gd name="connsiteY19" fmla="*/ 155640 h 4866671"/>
                      <a:gd name="connsiteX20" fmla="*/ 3197841 w 11983720"/>
                      <a:gd name="connsiteY20" fmla="*/ 1195009 h 4866671"/>
                      <a:gd name="connsiteX21" fmla="*/ 2524804 w 11983720"/>
                      <a:gd name="connsiteY21" fmla="*/ 2328103 h 4866671"/>
                      <a:gd name="connsiteX22" fmla="*/ 1945493 w 11983720"/>
                      <a:gd name="connsiteY22" fmla="*/ 3324894 h 4866671"/>
                      <a:gd name="connsiteX23" fmla="*/ 437591 w 11983720"/>
                      <a:gd name="connsiteY23" fmla="*/ 3793429 h 4866671"/>
                      <a:gd name="connsiteX24" fmla="*/ 233089 w 11983720"/>
                      <a:gd name="connsiteY24" fmla="*/ 4713544 h 4866671"/>
                      <a:gd name="connsiteX25" fmla="*/ 233089 w 11983720"/>
                      <a:gd name="connsiteY25" fmla="*/ 4713449 h 486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983720" h="4866671">
                        <a:moveTo>
                          <a:pt x="233089" y="4713449"/>
                        </a:moveTo>
                        <a:lnTo>
                          <a:pt x="1212830" y="4679349"/>
                        </a:lnTo>
                        <a:cubicBezTo>
                          <a:pt x="1480808" y="4625300"/>
                          <a:pt x="1634098" y="4520580"/>
                          <a:pt x="1840955" y="4389156"/>
                        </a:cubicBezTo>
                        <a:cubicBezTo>
                          <a:pt x="2047812" y="4257732"/>
                          <a:pt x="2278290" y="4093935"/>
                          <a:pt x="2453972" y="3890802"/>
                        </a:cubicBezTo>
                        <a:cubicBezTo>
                          <a:pt x="2629654" y="3687669"/>
                          <a:pt x="2762146" y="3416265"/>
                          <a:pt x="2895046" y="3170358"/>
                        </a:cubicBezTo>
                        <a:cubicBezTo>
                          <a:pt x="3027946" y="2924451"/>
                          <a:pt x="3106253" y="2673441"/>
                          <a:pt x="3251373" y="2415358"/>
                        </a:cubicBezTo>
                        <a:cubicBezTo>
                          <a:pt x="3396493" y="2157275"/>
                          <a:pt x="3514249" y="1870333"/>
                          <a:pt x="3765767" y="1621857"/>
                        </a:cubicBezTo>
                        <a:cubicBezTo>
                          <a:pt x="4017285" y="1373381"/>
                          <a:pt x="4326960" y="985705"/>
                          <a:pt x="4760483" y="924501"/>
                        </a:cubicBezTo>
                        <a:cubicBezTo>
                          <a:pt x="5194006" y="863297"/>
                          <a:pt x="5922724" y="1028784"/>
                          <a:pt x="6366903" y="1254635"/>
                        </a:cubicBezTo>
                        <a:cubicBezTo>
                          <a:pt x="6811082" y="1480486"/>
                          <a:pt x="7189994" y="1821309"/>
                          <a:pt x="7425556" y="2279607"/>
                        </a:cubicBezTo>
                        <a:cubicBezTo>
                          <a:pt x="7661118" y="2737905"/>
                          <a:pt x="7792417" y="3081697"/>
                          <a:pt x="8020389" y="3397274"/>
                        </a:cubicBezTo>
                        <a:cubicBezTo>
                          <a:pt x="8248361" y="3712851"/>
                          <a:pt x="8484844" y="3961592"/>
                          <a:pt x="8793388" y="4173067"/>
                        </a:cubicBezTo>
                        <a:cubicBezTo>
                          <a:pt x="9101932" y="4384542"/>
                          <a:pt x="9420728" y="4561142"/>
                          <a:pt x="9871655" y="4666123"/>
                        </a:cubicBezTo>
                        <a:cubicBezTo>
                          <a:pt x="10322582" y="4771104"/>
                          <a:pt x="11163152" y="4968532"/>
                          <a:pt x="11498951" y="4802953"/>
                        </a:cubicBezTo>
                        <a:cubicBezTo>
                          <a:pt x="11834750" y="4637374"/>
                          <a:pt x="12148288" y="3921836"/>
                          <a:pt x="11886450" y="3672651"/>
                        </a:cubicBezTo>
                        <a:cubicBezTo>
                          <a:pt x="11624612" y="3423466"/>
                          <a:pt x="10140899" y="3418620"/>
                          <a:pt x="9927920" y="3307844"/>
                        </a:cubicBezTo>
                        <a:cubicBezTo>
                          <a:pt x="9714941" y="3197068"/>
                          <a:pt x="8914174" y="2592231"/>
                          <a:pt x="8777776" y="2396302"/>
                        </a:cubicBezTo>
                        <a:cubicBezTo>
                          <a:pt x="8641378" y="2200372"/>
                          <a:pt x="7832134" y="1002889"/>
                          <a:pt x="7746981" y="907354"/>
                        </a:cubicBezTo>
                        <a:cubicBezTo>
                          <a:pt x="7661827" y="811818"/>
                          <a:pt x="6620935" y="121541"/>
                          <a:pt x="6123349" y="87441"/>
                        </a:cubicBezTo>
                        <a:cubicBezTo>
                          <a:pt x="5625763" y="53342"/>
                          <a:pt x="4654594" y="-125538"/>
                          <a:pt x="4151960" y="155640"/>
                        </a:cubicBezTo>
                        <a:cubicBezTo>
                          <a:pt x="3649325" y="436818"/>
                          <a:pt x="3257467" y="1084233"/>
                          <a:pt x="3197841" y="1195009"/>
                        </a:cubicBezTo>
                        <a:cubicBezTo>
                          <a:pt x="3138214" y="1305784"/>
                          <a:pt x="2601480" y="2174750"/>
                          <a:pt x="2524804" y="2328103"/>
                        </a:cubicBezTo>
                        <a:cubicBezTo>
                          <a:pt x="2448128" y="2481455"/>
                          <a:pt x="2064746" y="3214118"/>
                          <a:pt x="1945493" y="3324894"/>
                        </a:cubicBezTo>
                        <a:cubicBezTo>
                          <a:pt x="1826240" y="3435670"/>
                          <a:pt x="667619" y="3776379"/>
                          <a:pt x="437591" y="3793429"/>
                        </a:cubicBezTo>
                        <a:cubicBezTo>
                          <a:pt x="207562" y="3810478"/>
                          <a:pt x="-295072" y="4270536"/>
                          <a:pt x="233089" y="4713544"/>
                        </a:cubicBezTo>
                        <a:lnTo>
                          <a:pt x="233089" y="4713449"/>
                        </a:lnTo>
                        <a:close/>
                      </a:path>
                    </a:pathLst>
                  </a:custGeom>
                  <a:solidFill>
                    <a:srgbClr val="E9DA8A"/>
                  </a:solidFill>
                  <a:ln w="12700" cap="flat">
                    <a:noFill/>
                    <a:prstDash val="solid"/>
                    <a:miter/>
                  </a:ln>
                </p:spPr>
                <p:txBody>
                  <a:bodyPr rtlCol="0" anchor="ctr"/>
                  <a:lstStyle/>
                  <a:p>
                    <a:pPr defTabSz="914377">
                      <a:defRPr/>
                    </a:pPr>
                    <a:endParaRPr lang="en-IN" sz="1600" kern="0">
                      <a:solidFill>
                        <a:srgbClr val="000000"/>
                      </a:solidFill>
                      <a:latin typeface="Arial" panose="020B0604020202020204"/>
                    </a:endParaRPr>
                  </a:p>
                </p:txBody>
              </p:sp>
              <p:sp>
                <p:nvSpPr>
                  <p:cNvPr id="7010" name="Freeform: Shape 7009">
                    <a:extLst>
                      <a:ext uri="{FF2B5EF4-FFF2-40B4-BE49-F238E27FC236}">
                        <a16:creationId xmlns:a16="http://schemas.microsoft.com/office/drawing/2014/main" id="{82396E10-CD2A-A220-F66A-2BFE048C2C46}"/>
                      </a:ext>
                    </a:extLst>
                  </p:cNvPr>
                  <p:cNvSpPr/>
                  <p:nvPr/>
                </p:nvSpPr>
                <p:spPr>
                  <a:xfrm>
                    <a:off x="1105585" y="2118765"/>
                    <a:ext cx="2026412" cy="433784"/>
                  </a:xfrm>
                  <a:custGeom>
                    <a:avLst/>
                    <a:gdLst>
                      <a:gd name="connsiteX0" fmla="*/ 2193440 w 3211043"/>
                      <a:gd name="connsiteY0" fmla="*/ 89 h 482095"/>
                      <a:gd name="connsiteX1" fmla="*/ 2265238 w 3211043"/>
                      <a:gd name="connsiteY1" fmla="*/ 46649 h 482095"/>
                      <a:gd name="connsiteX2" fmla="*/ 2532473 w 3211043"/>
                      <a:gd name="connsiteY2" fmla="*/ 150361 h 482095"/>
                      <a:gd name="connsiteX3" fmla="*/ 2673984 w 3211043"/>
                      <a:gd name="connsiteY3" fmla="*/ 128266 h 482095"/>
                      <a:gd name="connsiteX4" fmla="*/ 2760528 w 3211043"/>
                      <a:gd name="connsiteY4" fmla="*/ 75334 h 482095"/>
                      <a:gd name="connsiteX5" fmla="*/ 2899498 w 3211043"/>
                      <a:gd name="connsiteY5" fmla="*/ 102337 h 482095"/>
                      <a:gd name="connsiteX6" fmla="*/ 3014726 w 3211043"/>
                      <a:gd name="connsiteY6" fmla="*/ 54312 h 482095"/>
                      <a:gd name="connsiteX7" fmla="*/ 3174767 w 3211043"/>
                      <a:gd name="connsiteY7" fmla="*/ 80505 h 482095"/>
                      <a:gd name="connsiteX8" fmla="*/ 3211043 w 3211043"/>
                      <a:gd name="connsiteY8" fmla="*/ 115400 h 482095"/>
                      <a:gd name="connsiteX9" fmla="*/ 3211043 w 3211043"/>
                      <a:gd name="connsiteY9" fmla="*/ 434119 h 482095"/>
                      <a:gd name="connsiteX10" fmla="*/ 3185438 w 3211043"/>
                      <a:gd name="connsiteY10" fmla="*/ 425388 h 482095"/>
                      <a:gd name="connsiteX11" fmla="*/ 3091547 w 3211043"/>
                      <a:gd name="connsiteY11" fmla="*/ 442850 h 482095"/>
                      <a:gd name="connsiteX12" fmla="*/ 2986989 w 3211043"/>
                      <a:gd name="connsiteY12" fmla="*/ 447220 h 482095"/>
                      <a:gd name="connsiteX13" fmla="*/ 2839752 w 3211043"/>
                      <a:gd name="connsiteY13" fmla="*/ 451590 h 482095"/>
                      <a:gd name="connsiteX14" fmla="*/ 2630632 w 3211043"/>
                      <a:gd name="connsiteY14" fmla="*/ 438489 h 482095"/>
                      <a:gd name="connsiteX15" fmla="*/ 2466324 w 3211043"/>
                      <a:gd name="connsiteY15" fmla="*/ 438489 h 482095"/>
                      <a:gd name="connsiteX16" fmla="*/ 2342560 w 3211043"/>
                      <a:gd name="connsiteY16" fmla="*/ 434119 h 482095"/>
                      <a:gd name="connsiteX17" fmla="*/ 2169717 w 3211043"/>
                      <a:gd name="connsiteY17" fmla="*/ 442850 h 482095"/>
                      <a:gd name="connsiteX18" fmla="*/ 2018211 w 3211043"/>
                      <a:gd name="connsiteY18" fmla="*/ 421018 h 482095"/>
                      <a:gd name="connsiteX19" fmla="*/ 1924320 w 3211043"/>
                      <a:gd name="connsiteY19" fmla="*/ 421018 h 482095"/>
                      <a:gd name="connsiteX20" fmla="*/ 1834697 w 3211043"/>
                      <a:gd name="connsiteY20" fmla="*/ 451581 h 482095"/>
                      <a:gd name="connsiteX21" fmla="*/ 1698130 w 3211043"/>
                      <a:gd name="connsiteY21" fmla="*/ 434119 h 482095"/>
                      <a:gd name="connsiteX22" fmla="*/ 1529736 w 3211043"/>
                      <a:gd name="connsiteY22" fmla="*/ 481613 h 482095"/>
                      <a:gd name="connsiteX23" fmla="*/ 1522593 w 3211043"/>
                      <a:gd name="connsiteY23" fmla="*/ 399334 h 482095"/>
                      <a:gd name="connsiteX24" fmla="*/ 1520192 w 3211043"/>
                      <a:gd name="connsiteY24" fmla="*/ 359868 h 482095"/>
                      <a:gd name="connsiteX25" fmla="*/ 1517705 w 3211043"/>
                      <a:gd name="connsiteY25" fmla="*/ 300022 h 482095"/>
                      <a:gd name="connsiteX26" fmla="*/ 1517572 w 3211043"/>
                      <a:gd name="connsiteY26" fmla="*/ 275216 h 482095"/>
                      <a:gd name="connsiteX27" fmla="*/ 1511385 w 3211043"/>
                      <a:gd name="connsiteY27" fmla="*/ 275766 h 482095"/>
                      <a:gd name="connsiteX28" fmla="*/ 1435485 w 3211043"/>
                      <a:gd name="connsiteY28" fmla="*/ 275690 h 482095"/>
                      <a:gd name="connsiteX29" fmla="*/ 1291999 w 3211043"/>
                      <a:gd name="connsiteY29" fmla="*/ 277926 h 482095"/>
                      <a:gd name="connsiteX30" fmla="*/ 1088208 w 3211043"/>
                      <a:gd name="connsiteY30" fmla="*/ 271223 h 482095"/>
                      <a:gd name="connsiteX31" fmla="*/ 928086 w 3211043"/>
                      <a:gd name="connsiteY31" fmla="*/ 271223 h 482095"/>
                      <a:gd name="connsiteX32" fmla="*/ 807476 w 3211043"/>
                      <a:gd name="connsiteY32" fmla="*/ 268987 h 482095"/>
                      <a:gd name="connsiteX33" fmla="*/ 639036 w 3211043"/>
                      <a:gd name="connsiteY33" fmla="*/ 273454 h 482095"/>
                      <a:gd name="connsiteX34" fmla="*/ 491391 w 3211043"/>
                      <a:gd name="connsiteY34" fmla="*/ 262284 h 482095"/>
                      <a:gd name="connsiteX35" fmla="*/ 399893 w 3211043"/>
                      <a:gd name="connsiteY35" fmla="*/ 262284 h 482095"/>
                      <a:gd name="connsiteX36" fmla="*/ 312553 w 3211043"/>
                      <a:gd name="connsiteY36" fmla="*/ 277922 h 482095"/>
                      <a:gd name="connsiteX37" fmla="*/ 179466 w 3211043"/>
                      <a:gd name="connsiteY37" fmla="*/ 268987 h 482095"/>
                      <a:gd name="connsiteX38" fmla="*/ 15362 w 3211043"/>
                      <a:gd name="connsiteY38" fmla="*/ 293288 h 482095"/>
                      <a:gd name="connsiteX39" fmla="*/ 8401 w 3211043"/>
                      <a:gd name="connsiteY39" fmla="*/ 251189 h 482095"/>
                      <a:gd name="connsiteX40" fmla="*/ 6061 w 3211043"/>
                      <a:gd name="connsiteY40" fmla="*/ 230997 h 482095"/>
                      <a:gd name="connsiteX41" fmla="*/ 3253 w 3211043"/>
                      <a:gd name="connsiteY41" fmla="*/ 162849 h 482095"/>
                      <a:gd name="connsiteX42" fmla="*/ 913 w 3211043"/>
                      <a:gd name="connsiteY42" fmla="*/ 107323 h 482095"/>
                      <a:gd name="connsiteX43" fmla="*/ 7455 w 3211043"/>
                      <a:gd name="connsiteY43" fmla="*/ 88204 h 482095"/>
                      <a:gd name="connsiteX44" fmla="*/ 110848 w 3211043"/>
                      <a:gd name="connsiteY44" fmla="*/ 85825 h 482095"/>
                      <a:gd name="connsiteX45" fmla="*/ 453962 w 3211043"/>
                      <a:gd name="connsiteY45" fmla="*/ 88061 h 482095"/>
                      <a:gd name="connsiteX46" fmla="*/ 732124 w 3211043"/>
                      <a:gd name="connsiteY46" fmla="*/ 70739 h 482095"/>
                      <a:gd name="connsiteX47" fmla="*/ 992550 w 3211043"/>
                      <a:gd name="connsiteY47" fmla="*/ 123803 h 482095"/>
                      <a:gd name="connsiteX48" fmla="*/ 1130455 w 3211043"/>
                      <a:gd name="connsiteY48" fmla="*/ 112498 h 482095"/>
                      <a:gd name="connsiteX49" fmla="*/ 1214794 w 3211043"/>
                      <a:gd name="connsiteY49" fmla="*/ 85415 h 482095"/>
                      <a:gd name="connsiteX50" fmla="*/ 1350223 w 3211043"/>
                      <a:gd name="connsiteY50" fmla="*/ 99231 h 482095"/>
                      <a:gd name="connsiteX51" fmla="*/ 1462515 w 3211043"/>
                      <a:gd name="connsiteY51" fmla="*/ 74660 h 482095"/>
                      <a:gd name="connsiteX52" fmla="*/ 1559144 w 3211043"/>
                      <a:gd name="connsiteY52" fmla="*/ 72905 h 482095"/>
                      <a:gd name="connsiteX53" fmla="*/ 1579978 w 3211043"/>
                      <a:gd name="connsiteY53" fmla="*/ 78227 h 482095"/>
                      <a:gd name="connsiteX54" fmla="*/ 1627718 w 3211043"/>
                      <a:gd name="connsiteY54" fmla="*/ 76135 h 482095"/>
                      <a:gd name="connsiteX55" fmla="*/ 1979803 w 3211043"/>
                      <a:gd name="connsiteY55" fmla="*/ 80505 h 482095"/>
                      <a:gd name="connsiteX56" fmla="*/ 2193440 w 3211043"/>
                      <a:gd name="connsiteY56" fmla="*/ 89 h 482095"/>
                      <a:gd name="connsiteX0" fmla="*/ 2160485 w 3211043"/>
                      <a:gd name="connsiteY0" fmla="*/ 2856 h 445832"/>
                      <a:gd name="connsiteX1" fmla="*/ 2265238 w 3211043"/>
                      <a:gd name="connsiteY1" fmla="*/ 10386 h 445832"/>
                      <a:gd name="connsiteX2" fmla="*/ 2532473 w 3211043"/>
                      <a:gd name="connsiteY2" fmla="*/ 114098 h 445832"/>
                      <a:gd name="connsiteX3" fmla="*/ 2673984 w 3211043"/>
                      <a:gd name="connsiteY3" fmla="*/ 92003 h 445832"/>
                      <a:gd name="connsiteX4" fmla="*/ 2760528 w 3211043"/>
                      <a:gd name="connsiteY4" fmla="*/ 39071 h 445832"/>
                      <a:gd name="connsiteX5" fmla="*/ 2899498 w 3211043"/>
                      <a:gd name="connsiteY5" fmla="*/ 66074 h 445832"/>
                      <a:gd name="connsiteX6" fmla="*/ 3014726 w 3211043"/>
                      <a:gd name="connsiteY6" fmla="*/ 18049 h 445832"/>
                      <a:gd name="connsiteX7" fmla="*/ 3174767 w 3211043"/>
                      <a:gd name="connsiteY7" fmla="*/ 44242 h 445832"/>
                      <a:gd name="connsiteX8" fmla="*/ 3211043 w 3211043"/>
                      <a:gd name="connsiteY8" fmla="*/ 79137 h 445832"/>
                      <a:gd name="connsiteX9" fmla="*/ 3211043 w 3211043"/>
                      <a:gd name="connsiteY9" fmla="*/ 397856 h 445832"/>
                      <a:gd name="connsiteX10" fmla="*/ 3185438 w 3211043"/>
                      <a:gd name="connsiteY10" fmla="*/ 389125 h 445832"/>
                      <a:gd name="connsiteX11" fmla="*/ 3091547 w 3211043"/>
                      <a:gd name="connsiteY11" fmla="*/ 406587 h 445832"/>
                      <a:gd name="connsiteX12" fmla="*/ 2986989 w 3211043"/>
                      <a:gd name="connsiteY12" fmla="*/ 410957 h 445832"/>
                      <a:gd name="connsiteX13" fmla="*/ 2839752 w 3211043"/>
                      <a:gd name="connsiteY13" fmla="*/ 415327 h 445832"/>
                      <a:gd name="connsiteX14" fmla="*/ 2630632 w 3211043"/>
                      <a:gd name="connsiteY14" fmla="*/ 402226 h 445832"/>
                      <a:gd name="connsiteX15" fmla="*/ 2466324 w 3211043"/>
                      <a:gd name="connsiteY15" fmla="*/ 402226 h 445832"/>
                      <a:gd name="connsiteX16" fmla="*/ 2342560 w 3211043"/>
                      <a:gd name="connsiteY16" fmla="*/ 397856 h 445832"/>
                      <a:gd name="connsiteX17" fmla="*/ 2169717 w 3211043"/>
                      <a:gd name="connsiteY17" fmla="*/ 406587 h 445832"/>
                      <a:gd name="connsiteX18" fmla="*/ 2018211 w 3211043"/>
                      <a:gd name="connsiteY18" fmla="*/ 384755 h 445832"/>
                      <a:gd name="connsiteX19" fmla="*/ 1924320 w 3211043"/>
                      <a:gd name="connsiteY19" fmla="*/ 384755 h 445832"/>
                      <a:gd name="connsiteX20" fmla="*/ 1834697 w 3211043"/>
                      <a:gd name="connsiteY20" fmla="*/ 415318 h 445832"/>
                      <a:gd name="connsiteX21" fmla="*/ 1698130 w 3211043"/>
                      <a:gd name="connsiteY21" fmla="*/ 397856 h 445832"/>
                      <a:gd name="connsiteX22" fmla="*/ 1529736 w 3211043"/>
                      <a:gd name="connsiteY22" fmla="*/ 445350 h 445832"/>
                      <a:gd name="connsiteX23" fmla="*/ 1522593 w 3211043"/>
                      <a:gd name="connsiteY23" fmla="*/ 363071 h 445832"/>
                      <a:gd name="connsiteX24" fmla="*/ 1520192 w 3211043"/>
                      <a:gd name="connsiteY24" fmla="*/ 323605 h 445832"/>
                      <a:gd name="connsiteX25" fmla="*/ 1517705 w 3211043"/>
                      <a:gd name="connsiteY25" fmla="*/ 263759 h 445832"/>
                      <a:gd name="connsiteX26" fmla="*/ 1517572 w 3211043"/>
                      <a:gd name="connsiteY26" fmla="*/ 238953 h 445832"/>
                      <a:gd name="connsiteX27" fmla="*/ 1511385 w 3211043"/>
                      <a:gd name="connsiteY27" fmla="*/ 239503 h 445832"/>
                      <a:gd name="connsiteX28" fmla="*/ 1435485 w 3211043"/>
                      <a:gd name="connsiteY28" fmla="*/ 239427 h 445832"/>
                      <a:gd name="connsiteX29" fmla="*/ 1291999 w 3211043"/>
                      <a:gd name="connsiteY29" fmla="*/ 241663 h 445832"/>
                      <a:gd name="connsiteX30" fmla="*/ 1088208 w 3211043"/>
                      <a:gd name="connsiteY30" fmla="*/ 234960 h 445832"/>
                      <a:gd name="connsiteX31" fmla="*/ 928086 w 3211043"/>
                      <a:gd name="connsiteY31" fmla="*/ 234960 h 445832"/>
                      <a:gd name="connsiteX32" fmla="*/ 807476 w 3211043"/>
                      <a:gd name="connsiteY32" fmla="*/ 232724 h 445832"/>
                      <a:gd name="connsiteX33" fmla="*/ 639036 w 3211043"/>
                      <a:gd name="connsiteY33" fmla="*/ 237191 h 445832"/>
                      <a:gd name="connsiteX34" fmla="*/ 491391 w 3211043"/>
                      <a:gd name="connsiteY34" fmla="*/ 226021 h 445832"/>
                      <a:gd name="connsiteX35" fmla="*/ 399893 w 3211043"/>
                      <a:gd name="connsiteY35" fmla="*/ 226021 h 445832"/>
                      <a:gd name="connsiteX36" fmla="*/ 312553 w 3211043"/>
                      <a:gd name="connsiteY36" fmla="*/ 241659 h 445832"/>
                      <a:gd name="connsiteX37" fmla="*/ 179466 w 3211043"/>
                      <a:gd name="connsiteY37" fmla="*/ 232724 h 445832"/>
                      <a:gd name="connsiteX38" fmla="*/ 15362 w 3211043"/>
                      <a:gd name="connsiteY38" fmla="*/ 257025 h 445832"/>
                      <a:gd name="connsiteX39" fmla="*/ 8401 w 3211043"/>
                      <a:gd name="connsiteY39" fmla="*/ 214926 h 445832"/>
                      <a:gd name="connsiteX40" fmla="*/ 6061 w 3211043"/>
                      <a:gd name="connsiteY40" fmla="*/ 194734 h 445832"/>
                      <a:gd name="connsiteX41" fmla="*/ 3253 w 3211043"/>
                      <a:gd name="connsiteY41" fmla="*/ 126586 h 445832"/>
                      <a:gd name="connsiteX42" fmla="*/ 913 w 3211043"/>
                      <a:gd name="connsiteY42" fmla="*/ 71060 h 445832"/>
                      <a:gd name="connsiteX43" fmla="*/ 7455 w 3211043"/>
                      <a:gd name="connsiteY43" fmla="*/ 51941 h 445832"/>
                      <a:gd name="connsiteX44" fmla="*/ 110848 w 3211043"/>
                      <a:gd name="connsiteY44" fmla="*/ 49562 h 445832"/>
                      <a:gd name="connsiteX45" fmla="*/ 453962 w 3211043"/>
                      <a:gd name="connsiteY45" fmla="*/ 51798 h 445832"/>
                      <a:gd name="connsiteX46" fmla="*/ 732124 w 3211043"/>
                      <a:gd name="connsiteY46" fmla="*/ 34476 h 445832"/>
                      <a:gd name="connsiteX47" fmla="*/ 992550 w 3211043"/>
                      <a:gd name="connsiteY47" fmla="*/ 87540 h 445832"/>
                      <a:gd name="connsiteX48" fmla="*/ 1130455 w 3211043"/>
                      <a:gd name="connsiteY48" fmla="*/ 76235 h 445832"/>
                      <a:gd name="connsiteX49" fmla="*/ 1214794 w 3211043"/>
                      <a:gd name="connsiteY49" fmla="*/ 49152 h 445832"/>
                      <a:gd name="connsiteX50" fmla="*/ 1350223 w 3211043"/>
                      <a:gd name="connsiteY50" fmla="*/ 62968 h 445832"/>
                      <a:gd name="connsiteX51" fmla="*/ 1462515 w 3211043"/>
                      <a:gd name="connsiteY51" fmla="*/ 38397 h 445832"/>
                      <a:gd name="connsiteX52" fmla="*/ 1559144 w 3211043"/>
                      <a:gd name="connsiteY52" fmla="*/ 36642 h 445832"/>
                      <a:gd name="connsiteX53" fmla="*/ 1579978 w 3211043"/>
                      <a:gd name="connsiteY53" fmla="*/ 41964 h 445832"/>
                      <a:gd name="connsiteX54" fmla="*/ 1627718 w 3211043"/>
                      <a:gd name="connsiteY54" fmla="*/ 39872 h 445832"/>
                      <a:gd name="connsiteX55" fmla="*/ 1979803 w 3211043"/>
                      <a:gd name="connsiteY55" fmla="*/ 44242 h 445832"/>
                      <a:gd name="connsiteX56" fmla="*/ 2160485 w 3211043"/>
                      <a:gd name="connsiteY56" fmla="*/ 2856 h 445832"/>
                      <a:gd name="connsiteX0" fmla="*/ 2160485 w 3211043"/>
                      <a:gd name="connsiteY0" fmla="*/ 2856 h 445832"/>
                      <a:gd name="connsiteX1" fmla="*/ 2265238 w 3211043"/>
                      <a:gd name="connsiteY1" fmla="*/ 10386 h 445832"/>
                      <a:gd name="connsiteX2" fmla="*/ 2532473 w 3211043"/>
                      <a:gd name="connsiteY2" fmla="*/ 114098 h 445832"/>
                      <a:gd name="connsiteX3" fmla="*/ 2673984 w 3211043"/>
                      <a:gd name="connsiteY3" fmla="*/ 92003 h 445832"/>
                      <a:gd name="connsiteX4" fmla="*/ 2760528 w 3211043"/>
                      <a:gd name="connsiteY4" fmla="*/ 39071 h 445832"/>
                      <a:gd name="connsiteX5" fmla="*/ 2899498 w 3211043"/>
                      <a:gd name="connsiteY5" fmla="*/ 66074 h 445832"/>
                      <a:gd name="connsiteX6" fmla="*/ 3014726 w 3211043"/>
                      <a:gd name="connsiteY6" fmla="*/ 18049 h 445832"/>
                      <a:gd name="connsiteX7" fmla="*/ 3174767 w 3211043"/>
                      <a:gd name="connsiteY7" fmla="*/ 44242 h 445832"/>
                      <a:gd name="connsiteX8" fmla="*/ 3211043 w 3211043"/>
                      <a:gd name="connsiteY8" fmla="*/ 79137 h 445832"/>
                      <a:gd name="connsiteX9" fmla="*/ 3211043 w 3211043"/>
                      <a:gd name="connsiteY9" fmla="*/ 397856 h 445832"/>
                      <a:gd name="connsiteX10" fmla="*/ 3185438 w 3211043"/>
                      <a:gd name="connsiteY10" fmla="*/ 389125 h 445832"/>
                      <a:gd name="connsiteX11" fmla="*/ 3091547 w 3211043"/>
                      <a:gd name="connsiteY11" fmla="*/ 406587 h 445832"/>
                      <a:gd name="connsiteX12" fmla="*/ 2986989 w 3211043"/>
                      <a:gd name="connsiteY12" fmla="*/ 410957 h 445832"/>
                      <a:gd name="connsiteX13" fmla="*/ 2839752 w 3211043"/>
                      <a:gd name="connsiteY13" fmla="*/ 415327 h 445832"/>
                      <a:gd name="connsiteX14" fmla="*/ 2630632 w 3211043"/>
                      <a:gd name="connsiteY14" fmla="*/ 402226 h 445832"/>
                      <a:gd name="connsiteX15" fmla="*/ 2466324 w 3211043"/>
                      <a:gd name="connsiteY15" fmla="*/ 402226 h 445832"/>
                      <a:gd name="connsiteX16" fmla="*/ 2342560 w 3211043"/>
                      <a:gd name="connsiteY16" fmla="*/ 397856 h 445832"/>
                      <a:gd name="connsiteX17" fmla="*/ 2169717 w 3211043"/>
                      <a:gd name="connsiteY17" fmla="*/ 406587 h 445832"/>
                      <a:gd name="connsiteX18" fmla="*/ 2003381 w 3211043"/>
                      <a:gd name="connsiteY18" fmla="*/ 423756 h 445832"/>
                      <a:gd name="connsiteX19" fmla="*/ 1924320 w 3211043"/>
                      <a:gd name="connsiteY19" fmla="*/ 384755 h 445832"/>
                      <a:gd name="connsiteX20" fmla="*/ 1834697 w 3211043"/>
                      <a:gd name="connsiteY20" fmla="*/ 415318 h 445832"/>
                      <a:gd name="connsiteX21" fmla="*/ 1698130 w 3211043"/>
                      <a:gd name="connsiteY21" fmla="*/ 397856 h 445832"/>
                      <a:gd name="connsiteX22" fmla="*/ 1529736 w 3211043"/>
                      <a:gd name="connsiteY22" fmla="*/ 445350 h 445832"/>
                      <a:gd name="connsiteX23" fmla="*/ 1522593 w 3211043"/>
                      <a:gd name="connsiteY23" fmla="*/ 363071 h 445832"/>
                      <a:gd name="connsiteX24" fmla="*/ 1520192 w 3211043"/>
                      <a:gd name="connsiteY24" fmla="*/ 323605 h 445832"/>
                      <a:gd name="connsiteX25" fmla="*/ 1517705 w 3211043"/>
                      <a:gd name="connsiteY25" fmla="*/ 263759 h 445832"/>
                      <a:gd name="connsiteX26" fmla="*/ 1517572 w 3211043"/>
                      <a:gd name="connsiteY26" fmla="*/ 238953 h 445832"/>
                      <a:gd name="connsiteX27" fmla="*/ 1511385 w 3211043"/>
                      <a:gd name="connsiteY27" fmla="*/ 239503 h 445832"/>
                      <a:gd name="connsiteX28" fmla="*/ 1435485 w 3211043"/>
                      <a:gd name="connsiteY28" fmla="*/ 239427 h 445832"/>
                      <a:gd name="connsiteX29" fmla="*/ 1291999 w 3211043"/>
                      <a:gd name="connsiteY29" fmla="*/ 241663 h 445832"/>
                      <a:gd name="connsiteX30" fmla="*/ 1088208 w 3211043"/>
                      <a:gd name="connsiteY30" fmla="*/ 234960 h 445832"/>
                      <a:gd name="connsiteX31" fmla="*/ 928086 w 3211043"/>
                      <a:gd name="connsiteY31" fmla="*/ 234960 h 445832"/>
                      <a:gd name="connsiteX32" fmla="*/ 807476 w 3211043"/>
                      <a:gd name="connsiteY32" fmla="*/ 232724 h 445832"/>
                      <a:gd name="connsiteX33" fmla="*/ 639036 w 3211043"/>
                      <a:gd name="connsiteY33" fmla="*/ 237191 h 445832"/>
                      <a:gd name="connsiteX34" fmla="*/ 491391 w 3211043"/>
                      <a:gd name="connsiteY34" fmla="*/ 226021 h 445832"/>
                      <a:gd name="connsiteX35" fmla="*/ 399893 w 3211043"/>
                      <a:gd name="connsiteY35" fmla="*/ 226021 h 445832"/>
                      <a:gd name="connsiteX36" fmla="*/ 312553 w 3211043"/>
                      <a:gd name="connsiteY36" fmla="*/ 241659 h 445832"/>
                      <a:gd name="connsiteX37" fmla="*/ 179466 w 3211043"/>
                      <a:gd name="connsiteY37" fmla="*/ 232724 h 445832"/>
                      <a:gd name="connsiteX38" fmla="*/ 15362 w 3211043"/>
                      <a:gd name="connsiteY38" fmla="*/ 257025 h 445832"/>
                      <a:gd name="connsiteX39" fmla="*/ 8401 w 3211043"/>
                      <a:gd name="connsiteY39" fmla="*/ 214926 h 445832"/>
                      <a:gd name="connsiteX40" fmla="*/ 6061 w 3211043"/>
                      <a:gd name="connsiteY40" fmla="*/ 194734 h 445832"/>
                      <a:gd name="connsiteX41" fmla="*/ 3253 w 3211043"/>
                      <a:gd name="connsiteY41" fmla="*/ 126586 h 445832"/>
                      <a:gd name="connsiteX42" fmla="*/ 913 w 3211043"/>
                      <a:gd name="connsiteY42" fmla="*/ 71060 h 445832"/>
                      <a:gd name="connsiteX43" fmla="*/ 7455 w 3211043"/>
                      <a:gd name="connsiteY43" fmla="*/ 51941 h 445832"/>
                      <a:gd name="connsiteX44" fmla="*/ 110848 w 3211043"/>
                      <a:gd name="connsiteY44" fmla="*/ 49562 h 445832"/>
                      <a:gd name="connsiteX45" fmla="*/ 453962 w 3211043"/>
                      <a:gd name="connsiteY45" fmla="*/ 51798 h 445832"/>
                      <a:gd name="connsiteX46" fmla="*/ 732124 w 3211043"/>
                      <a:gd name="connsiteY46" fmla="*/ 34476 h 445832"/>
                      <a:gd name="connsiteX47" fmla="*/ 992550 w 3211043"/>
                      <a:gd name="connsiteY47" fmla="*/ 87540 h 445832"/>
                      <a:gd name="connsiteX48" fmla="*/ 1130455 w 3211043"/>
                      <a:gd name="connsiteY48" fmla="*/ 76235 h 445832"/>
                      <a:gd name="connsiteX49" fmla="*/ 1214794 w 3211043"/>
                      <a:gd name="connsiteY49" fmla="*/ 49152 h 445832"/>
                      <a:gd name="connsiteX50" fmla="*/ 1350223 w 3211043"/>
                      <a:gd name="connsiteY50" fmla="*/ 62968 h 445832"/>
                      <a:gd name="connsiteX51" fmla="*/ 1462515 w 3211043"/>
                      <a:gd name="connsiteY51" fmla="*/ 38397 h 445832"/>
                      <a:gd name="connsiteX52" fmla="*/ 1559144 w 3211043"/>
                      <a:gd name="connsiteY52" fmla="*/ 36642 h 445832"/>
                      <a:gd name="connsiteX53" fmla="*/ 1579978 w 3211043"/>
                      <a:gd name="connsiteY53" fmla="*/ 41964 h 445832"/>
                      <a:gd name="connsiteX54" fmla="*/ 1627718 w 3211043"/>
                      <a:gd name="connsiteY54" fmla="*/ 39872 h 445832"/>
                      <a:gd name="connsiteX55" fmla="*/ 1979803 w 3211043"/>
                      <a:gd name="connsiteY55" fmla="*/ 44242 h 445832"/>
                      <a:gd name="connsiteX56" fmla="*/ 2160485 w 3211043"/>
                      <a:gd name="connsiteY56" fmla="*/ 2856 h 445832"/>
                      <a:gd name="csX0" fmla="*/ 2671620 w 3722178"/>
                      <a:gd name="csY0" fmla="*/ 2856 h 445832"/>
                      <a:gd name="csX1" fmla="*/ 2776373 w 3722178"/>
                      <a:gd name="csY1" fmla="*/ 10386 h 445832"/>
                      <a:gd name="csX2" fmla="*/ 3043608 w 3722178"/>
                      <a:gd name="csY2" fmla="*/ 114098 h 445832"/>
                      <a:gd name="csX3" fmla="*/ 3185119 w 3722178"/>
                      <a:gd name="csY3" fmla="*/ 92003 h 445832"/>
                      <a:gd name="csX4" fmla="*/ 3271663 w 3722178"/>
                      <a:gd name="csY4" fmla="*/ 39071 h 445832"/>
                      <a:gd name="csX5" fmla="*/ 3410633 w 3722178"/>
                      <a:gd name="csY5" fmla="*/ 66074 h 445832"/>
                      <a:gd name="csX6" fmla="*/ 3525861 w 3722178"/>
                      <a:gd name="csY6" fmla="*/ 18049 h 445832"/>
                      <a:gd name="csX7" fmla="*/ 3685902 w 3722178"/>
                      <a:gd name="csY7" fmla="*/ 44242 h 445832"/>
                      <a:gd name="csX8" fmla="*/ 3722178 w 3722178"/>
                      <a:gd name="csY8" fmla="*/ 79137 h 445832"/>
                      <a:gd name="csX9" fmla="*/ 3722178 w 3722178"/>
                      <a:gd name="csY9" fmla="*/ 397856 h 445832"/>
                      <a:gd name="csX10" fmla="*/ 3696573 w 3722178"/>
                      <a:gd name="csY10" fmla="*/ 389125 h 445832"/>
                      <a:gd name="csX11" fmla="*/ 3602682 w 3722178"/>
                      <a:gd name="csY11" fmla="*/ 406587 h 445832"/>
                      <a:gd name="csX12" fmla="*/ 3498124 w 3722178"/>
                      <a:gd name="csY12" fmla="*/ 410957 h 445832"/>
                      <a:gd name="csX13" fmla="*/ 3350887 w 3722178"/>
                      <a:gd name="csY13" fmla="*/ 415327 h 445832"/>
                      <a:gd name="csX14" fmla="*/ 3141767 w 3722178"/>
                      <a:gd name="csY14" fmla="*/ 402226 h 445832"/>
                      <a:gd name="csX15" fmla="*/ 2977459 w 3722178"/>
                      <a:gd name="csY15" fmla="*/ 402226 h 445832"/>
                      <a:gd name="csX16" fmla="*/ 2853695 w 3722178"/>
                      <a:gd name="csY16" fmla="*/ 397856 h 445832"/>
                      <a:gd name="csX17" fmla="*/ 2680852 w 3722178"/>
                      <a:gd name="csY17" fmla="*/ 406587 h 445832"/>
                      <a:gd name="csX18" fmla="*/ 2514516 w 3722178"/>
                      <a:gd name="csY18" fmla="*/ 423756 h 445832"/>
                      <a:gd name="csX19" fmla="*/ 2435455 w 3722178"/>
                      <a:gd name="csY19" fmla="*/ 384755 h 445832"/>
                      <a:gd name="csX20" fmla="*/ 2345832 w 3722178"/>
                      <a:gd name="csY20" fmla="*/ 415318 h 445832"/>
                      <a:gd name="csX21" fmla="*/ 2209265 w 3722178"/>
                      <a:gd name="csY21" fmla="*/ 397856 h 445832"/>
                      <a:gd name="csX22" fmla="*/ 2040871 w 3722178"/>
                      <a:gd name="csY22" fmla="*/ 445350 h 445832"/>
                      <a:gd name="csX23" fmla="*/ 2033728 w 3722178"/>
                      <a:gd name="csY23" fmla="*/ 363071 h 445832"/>
                      <a:gd name="csX24" fmla="*/ 2031327 w 3722178"/>
                      <a:gd name="csY24" fmla="*/ 323605 h 445832"/>
                      <a:gd name="csX25" fmla="*/ 2028840 w 3722178"/>
                      <a:gd name="csY25" fmla="*/ 263759 h 445832"/>
                      <a:gd name="csX26" fmla="*/ 2028707 w 3722178"/>
                      <a:gd name="csY26" fmla="*/ 238953 h 445832"/>
                      <a:gd name="csX27" fmla="*/ 2022520 w 3722178"/>
                      <a:gd name="csY27" fmla="*/ 239503 h 445832"/>
                      <a:gd name="csX28" fmla="*/ 1946620 w 3722178"/>
                      <a:gd name="csY28" fmla="*/ 239427 h 445832"/>
                      <a:gd name="csX29" fmla="*/ 1803134 w 3722178"/>
                      <a:gd name="csY29" fmla="*/ 241663 h 445832"/>
                      <a:gd name="csX30" fmla="*/ 1599343 w 3722178"/>
                      <a:gd name="csY30" fmla="*/ 234960 h 445832"/>
                      <a:gd name="csX31" fmla="*/ 1439221 w 3722178"/>
                      <a:gd name="csY31" fmla="*/ 234960 h 445832"/>
                      <a:gd name="csX32" fmla="*/ 1318611 w 3722178"/>
                      <a:gd name="csY32" fmla="*/ 232724 h 445832"/>
                      <a:gd name="csX33" fmla="*/ 1150171 w 3722178"/>
                      <a:gd name="csY33" fmla="*/ 237191 h 445832"/>
                      <a:gd name="csX34" fmla="*/ 1002526 w 3722178"/>
                      <a:gd name="csY34" fmla="*/ 226021 h 445832"/>
                      <a:gd name="csX35" fmla="*/ 911028 w 3722178"/>
                      <a:gd name="csY35" fmla="*/ 226021 h 445832"/>
                      <a:gd name="csX36" fmla="*/ 823688 w 3722178"/>
                      <a:gd name="csY36" fmla="*/ 241659 h 445832"/>
                      <a:gd name="csX37" fmla="*/ 690601 w 3722178"/>
                      <a:gd name="csY37" fmla="*/ 232724 h 445832"/>
                      <a:gd name="csX38" fmla="*/ 526497 w 3722178"/>
                      <a:gd name="csY38" fmla="*/ 257025 h 445832"/>
                      <a:gd name="csX39" fmla="*/ 519536 w 3722178"/>
                      <a:gd name="csY39" fmla="*/ 214926 h 445832"/>
                      <a:gd name="csX40" fmla="*/ 517196 w 3722178"/>
                      <a:gd name="csY40" fmla="*/ 194734 h 445832"/>
                      <a:gd name="csX41" fmla="*/ 11 w 3722178"/>
                      <a:gd name="csY41" fmla="*/ 169660 h 445832"/>
                      <a:gd name="csX42" fmla="*/ 512048 w 3722178"/>
                      <a:gd name="csY42" fmla="*/ 71060 h 445832"/>
                      <a:gd name="csX43" fmla="*/ 518590 w 3722178"/>
                      <a:gd name="csY43" fmla="*/ 51941 h 445832"/>
                      <a:gd name="csX44" fmla="*/ 621983 w 3722178"/>
                      <a:gd name="csY44" fmla="*/ 49562 h 445832"/>
                      <a:gd name="csX45" fmla="*/ 965097 w 3722178"/>
                      <a:gd name="csY45" fmla="*/ 51798 h 445832"/>
                      <a:gd name="csX46" fmla="*/ 1243259 w 3722178"/>
                      <a:gd name="csY46" fmla="*/ 34476 h 445832"/>
                      <a:gd name="csX47" fmla="*/ 1503685 w 3722178"/>
                      <a:gd name="csY47" fmla="*/ 87540 h 445832"/>
                      <a:gd name="csX48" fmla="*/ 1641590 w 3722178"/>
                      <a:gd name="csY48" fmla="*/ 76235 h 445832"/>
                      <a:gd name="csX49" fmla="*/ 1725929 w 3722178"/>
                      <a:gd name="csY49" fmla="*/ 49152 h 445832"/>
                      <a:gd name="csX50" fmla="*/ 1861358 w 3722178"/>
                      <a:gd name="csY50" fmla="*/ 62968 h 445832"/>
                      <a:gd name="csX51" fmla="*/ 1973650 w 3722178"/>
                      <a:gd name="csY51" fmla="*/ 38397 h 445832"/>
                      <a:gd name="csX52" fmla="*/ 2070279 w 3722178"/>
                      <a:gd name="csY52" fmla="*/ 36642 h 445832"/>
                      <a:gd name="csX53" fmla="*/ 2091113 w 3722178"/>
                      <a:gd name="csY53" fmla="*/ 41964 h 445832"/>
                      <a:gd name="csX54" fmla="*/ 2138853 w 3722178"/>
                      <a:gd name="csY54" fmla="*/ 39872 h 445832"/>
                      <a:gd name="csX55" fmla="*/ 2490938 w 3722178"/>
                      <a:gd name="csY55" fmla="*/ 44242 h 445832"/>
                      <a:gd name="csX56" fmla="*/ 2671620 w 3722178"/>
                      <a:gd name="csY56" fmla="*/ 2856 h 445832"/>
                      <a:gd name="csX0" fmla="*/ 2671620 w 3722178"/>
                      <a:gd name="csY0" fmla="*/ 2856 h 445832"/>
                      <a:gd name="csX1" fmla="*/ 2776373 w 3722178"/>
                      <a:gd name="csY1" fmla="*/ 10386 h 445832"/>
                      <a:gd name="csX2" fmla="*/ 3043608 w 3722178"/>
                      <a:gd name="csY2" fmla="*/ 114098 h 445832"/>
                      <a:gd name="csX3" fmla="*/ 3185119 w 3722178"/>
                      <a:gd name="csY3" fmla="*/ 92003 h 445832"/>
                      <a:gd name="csX4" fmla="*/ 3271663 w 3722178"/>
                      <a:gd name="csY4" fmla="*/ 39071 h 445832"/>
                      <a:gd name="csX5" fmla="*/ 3410633 w 3722178"/>
                      <a:gd name="csY5" fmla="*/ 66074 h 445832"/>
                      <a:gd name="csX6" fmla="*/ 3525861 w 3722178"/>
                      <a:gd name="csY6" fmla="*/ 18049 h 445832"/>
                      <a:gd name="csX7" fmla="*/ 3685902 w 3722178"/>
                      <a:gd name="csY7" fmla="*/ 44242 h 445832"/>
                      <a:gd name="csX8" fmla="*/ 3722178 w 3722178"/>
                      <a:gd name="csY8" fmla="*/ 79137 h 445832"/>
                      <a:gd name="csX9" fmla="*/ 3722178 w 3722178"/>
                      <a:gd name="csY9" fmla="*/ 397856 h 445832"/>
                      <a:gd name="csX10" fmla="*/ 3696573 w 3722178"/>
                      <a:gd name="csY10" fmla="*/ 389125 h 445832"/>
                      <a:gd name="csX11" fmla="*/ 3602682 w 3722178"/>
                      <a:gd name="csY11" fmla="*/ 406587 h 445832"/>
                      <a:gd name="csX12" fmla="*/ 3498124 w 3722178"/>
                      <a:gd name="csY12" fmla="*/ 410957 h 445832"/>
                      <a:gd name="csX13" fmla="*/ 3350887 w 3722178"/>
                      <a:gd name="csY13" fmla="*/ 415327 h 445832"/>
                      <a:gd name="csX14" fmla="*/ 3141767 w 3722178"/>
                      <a:gd name="csY14" fmla="*/ 402226 h 445832"/>
                      <a:gd name="csX15" fmla="*/ 2977459 w 3722178"/>
                      <a:gd name="csY15" fmla="*/ 402226 h 445832"/>
                      <a:gd name="csX16" fmla="*/ 2853695 w 3722178"/>
                      <a:gd name="csY16" fmla="*/ 397856 h 445832"/>
                      <a:gd name="csX17" fmla="*/ 2680852 w 3722178"/>
                      <a:gd name="csY17" fmla="*/ 406587 h 445832"/>
                      <a:gd name="csX18" fmla="*/ 2514516 w 3722178"/>
                      <a:gd name="csY18" fmla="*/ 423756 h 445832"/>
                      <a:gd name="csX19" fmla="*/ 2435455 w 3722178"/>
                      <a:gd name="csY19" fmla="*/ 384755 h 445832"/>
                      <a:gd name="csX20" fmla="*/ 2345832 w 3722178"/>
                      <a:gd name="csY20" fmla="*/ 415318 h 445832"/>
                      <a:gd name="csX21" fmla="*/ 2209265 w 3722178"/>
                      <a:gd name="csY21" fmla="*/ 397856 h 445832"/>
                      <a:gd name="csX22" fmla="*/ 2040871 w 3722178"/>
                      <a:gd name="csY22" fmla="*/ 445350 h 445832"/>
                      <a:gd name="csX23" fmla="*/ 2033728 w 3722178"/>
                      <a:gd name="csY23" fmla="*/ 363071 h 445832"/>
                      <a:gd name="csX24" fmla="*/ 2031327 w 3722178"/>
                      <a:gd name="csY24" fmla="*/ 323605 h 445832"/>
                      <a:gd name="csX25" fmla="*/ 2028840 w 3722178"/>
                      <a:gd name="csY25" fmla="*/ 263759 h 445832"/>
                      <a:gd name="csX26" fmla="*/ 2028707 w 3722178"/>
                      <a:gd name="csY26" fmla="*/ 238953 h 445832"/>
                      <a:gd name="csX27" fmla="*/ 2022520 w 3722178"/>
                      <a:gd name="csY27" fmla="*/ 239503 h 445832"/>
                      <a:gd name="csX28" fmla="*/ 1946620 w 3722178"/>
                      <a:gd name="csY28" fmla="*/ 239427 h 445832"/>
                      <a:gd name="csX29" fmla="*/ 1803134 w 3722178"/>
                      <a:gd name="csY29" fmla="*/ 241663 h 445832"/>
                      <a:gd name="csX30" fmla="*/ 1599343 w 3722178"/>
                      <a:gd name="csY30" fmla="*/ 234960 h 445832"/>
                      <a:gd name="csX31" fmla="*/ 1439221 w 3722178"/>
                      <a:gd name="csY31" fmla="*/ 234960 h 445832"/>
                      <a:gd name="csX32" fmla="*/ 1318611 w 3722178"/>
                      <a:gd name="csY32" fmla="*/ 232724 h 445832"/>
                      <a:gd name="csX33" fmla="*/ 1150171 w 3722178"/>
                      <a:gd name="csY33" fmla="*/ 237191 h 445832"/>
                      <a:gd name="csX34" fmla="*/ 1002526 w 3722178"/>
                      <a:gd name="csY34" fmla="*/ 226021 h 445832"/>
                      <a:gd name="csX35" fmla="*/ 911028 w 3722178"/>
                      <a:gd name="csY35" fmla="*/ 226021 h 445832"/>
                      <a:gd name="csX36" fmla="*/ 823688 w 3722178"/>
                      <a:gd name="csY36" fmla="*/ 241659 h 445832"/>
                      <a:gd name="csX37" fmla="*/ 690601 w 3722178"/>
                      <a:gd name="csY37" fmla="*/ 232724 h 445832"/>
                      <a:gd name="csX38" fmla="*/ 526497 w 3722178"/>
                      <a:gd name="csY38" fmla="*/ 257025 h 445832"/>
                      <a:gd name="csX39" fmla="*/ 519536 w 3722178"/>
                      <a:gd name="csY39" fmla="*/ 214926 h 445832"/>
                      <a:gd name="csX40" fmla="*/ 517196 w 3722178"/>
                      <a:gd name="csY40" fmla="*/ 194734 h 445832"/>
                      <a:gd name="csX41" fmla="*/ 11 w 3722178"/>
                      <a:gd name="csY41" fmla="*/ 169660 h 445832"/>
                      <a:gd name="csX42" fmla="*/ 295100 w 3722178"/>
                      <a:gd name="csY42" fmla="*/ 104345 h 445832"/>
                      <a:gd name="csX43" fmla="*/ 518590 w 3722178"/>
                      <a:gd name="csY43" fmla="*/ 51941 h 445832"/>
                      <a:gd name="csX44" fmla="*/ 621983 w 3722178"/>
                      <a:gd name="csY44" fmla="*/ 49562 h 445832"/>
                      <a:gd name="csX45" fmla="*/ 965097 w 3722178"/>
                      <a:gd name="csY45" fmla="*/ 51798 h 445832"/>
                      <a:gd name="csX46" fmla="*/ 1243259 w 3722178"/>
                      <a:gd name="csY46" fmla="*/ 34476 h 445832"/>
                      <a:gd name="csX47" fmla="*/ 1503685 w 3722178"/>
                      <a:gd name="csY47" fmla="*/ 87540 h 445832"/>
                      <a:gd name="csX48" fmla="*/ 1641590 w 3722178"/>
                      <a:gd name="csY48" fmla="*/ 76235 h 445832"/>
                      <a:gd name="csX49" fmla="*/ 1725929 w 3722178"/>
                      <a:gd name="csY49" fmla="*/ 49152 h 445832"/>
                      <a:gd name="csX50" fmla="*/ 1861358 w 3722178"/>
                      <a:gd name="csY50" fmla="*/ 62968 h 445832"/>
                      <a:gd name="csX51" fmla="*/ 1973650 w 3722178"/>
                      <a:gd name="csY51" fmla="*/ 38397 h 445832"/>
                      <a:gd name="csX52" fmla="*/ 2070279 w 3722178"/>
                      <a:gd name="csY52" fmla="*/ 36642 h 445832"/>
                      <a:gd name="csX53" fmla="*/ 2091113 w 3722178"/>
                      <a:gd name="csY53" fmla="*/ 41964 h 445832"/>
                      <a:gd name="csX54" fmla="*/ 2138853 w 3722178"/>
                      <a:gd name="csY54" fmla="*/ 39872 h 445832"/>
                      <a:gd name="csX55" fmla="*/ 2490938 w 3722178"/>
                      <a:gd name="csY55" fmla="*/ 44242 h 445832"/>
                      <a:gd name="csX56" fmla="*/ 2671620 w 3722178"/>
                      <a:gd name="csY56" fmla="*/ 2856 h 445832"/>
                      <a:gd name="csX0" fmla="*/ 2671620 w 3722178"/>
                      <a:gd name="csY0" fmla="*/ 2856 h 445832"/>
                      <a:gd name="csX1" fmla="*/ 2776373 w 3722178"/>
                      <a:gd name="csY1" fmla="*/ 10386 h 445832"/>
                      <a:gd name="csX2" fmla="*/ 3043608 w 3722178"/>
                      <a:gd name="csY2" fmla="*/ 114098 h 445832"/>
                      <a:gd name="csX3" fmla="*/ 3185119 w 3722178"/>
                      <a:gd name="csY3" fmla="*/ 92003 h 445832"/>
                      <a:gd name="csX4" fmla="*/ 3271663 w 3722178"/>
                      <a:gd name="csY4" fmla="*/ 39071 h 445832"/>
                      <a:gd name="csX5" fmla="*/ 3410633 w 3722178"/>
                      <a:gd name="csY5" fmla="*/ 66074 h 445832"/>
                      <a:gd name="csX6" fmla="*/ 3525861 w 3722178"/>
                      <a:gd name="csY6" fmla="*/ 18049 h 445832"/>
                      <a:gd name="csX7" fmla="*/ 3685902 w 3722178"/>
                      <a:gd name="csY7" fmla="*/ 44242 h 445832"/>
                      <a:gd name="csX8" fmla="*/ 3722178 w 3722178"/>
                      <a:gd name="csY8" fmla="*/ 79137 h 445832"/>
                      <a:gd name="csX9" fmla="*/ 3722178 w 3722178"/>
                      <a:gd name="csY9" fmla="*/ 397856 h 445832"/>
                      <a:gd name="csX10" fmla="*/ 3696573 w 3722178"/>
                      <a:gd name="csY10" fmla="*/ 389125 h 445832"/>
                      <a:gd name="csX11" fmla="*/ 3602682 w 3722178"/>
                      <a:gd name="csY11" fmla="*/ 406587 h 445832"/>
                      <a:gd name="csX12" fmla="*/ 3498124 w 3722178"/>
                      <a:gd name="csY12" fmla="*/ 410957 h 445832"/>
                      <a:gd name="csX13" fmla="*/ 3350887 w 3722178"/>
                      <a:gd name="csY13" fmla="*/ 415327 h 445832"/>
                      <a:gd name="csX14" fmla="*/ 3141767 w 3722178"/>
                      <a:gd name="csY14" fmla="*/ 402226 h 445832"/>
                      <a:gd name="csX15" fmla="*/ 2977459 w 3722178"/>
                      <a:gd name="csY15" fmla="*/ 402226 h 445832"/>
                      <a:gd name="csX16" fmla="*/ 2853695 w 3722178"/>
                      <a:gd name="csY16" fmla="*/ 397856 h 445832"/>
                      <a:gd name="csX17" fmla="*/ 2680852 w 3722178"/>
                      <a:gd name="csY17" fmla="*/ 406587 h 445832"/>
                      <a:gd name="csX18" fmla="*/ 2514516 w 3722178"/>
                      <a:gd name="csY18" fmla="*/ 423756 h 445832"/>
                      <a:gd name="csX19" fmla="*/ 2435455 w 3722178"/>
                      <a:gd name="csY19" fmla="*/ 384755 h 445832"/>
                      <a:gd name="csX20" fmla="*/ 2345832 w 3722178"/>
                      <a:gd name="csY20" fmla="*/ 415318 h 445832"/>
                      <a:gd name="csX21" fmla="*/ 2209265 w 3722178"/>
                      <a:gd name="csY21" fmla="*/ 397856 h 445832"/>
                      <a:gd name="csX22" fmla="*/ 2040871 w 3722178"/>
                      <a:gd name="csY22" fmla="*/ 445350 h 445832"/>
                      <a:gd name="csX23" fmla="*/ 2033728 w 3722178"/>
                      <a:gd name="csY23" fmla="*/ 363071 h 445832"/>
                      <a:gd name="csX24" fmla="*/ 2031327 w 3722178"/>
                      <a:gd name="csY24" fmla="*/ 323605 h 445832"/>
                      <a:gd name="csX25" fmla="*/ 2028840 w 3722178"/>
                      <a:gd name="csY25" fmla="*/ 263759 h 445832"/>
                      <a:gd name="csX26" fmla="*/ 2028707 w 3722178"/>
                      <a:gd name="csY26" fmla="*/ 238953 h 445832"/>
                      <a:gd name="csX27" fmla="*/ 2022520 w 3722178"/>
                      <a:gd name="csY27" fmla="*/ 239503 h 445832"/>
                      <a:gd name="csX28" fmla="*/ 1946620 w 3722178"/>
                      <a:gd name="csY28" fmla="*/ 239427 h 445832"/>
                      <a:gd name="csX29" fmla="*/ 1803134 w 3722178"/>
                      <a:gd name="csY29" fmla="*/ 241663 h 445832"/>
                      <a:gd name="csX30" fmla="*/ 1599343 w 3722178"/>
                      <a:gd name="csY30" fmla="*/ 234960 h 445832"/>
                      <a:gd name="csX31" fmla="*/ 1439221 w 3722178"/>
                      <a:gd name="csY31" fmla="*/ 234960 h 445832"/>
                      <a:gd name="csX32" fmla="*/ 1318611 w 3722178"/>
                      <a:gd name="csY32" fmla="*/ 232724 h 445832"/>
                      <a:gd name="csX33" fmla="*/ 1150171 w 3722178"/>
                      <a:gd name="csY33" fmla="*/ 237191 h 445832"/>
                      <a:gd name="csX34" fmla="*/ 1002526 w 3722178"/>
                      <a:gd name="csY34" fmla="*/ 226021 h 445832"/>
                      <a:gd name="csX35" fmla="*/ 911028 w 3722178"/>
                      <a:gd name="csY35" fmla="*/ 226021 h 445832"/>
                      <a:gd name="csX36" fmla="*/ 823688 w 3722178"/>
                      <a:gd name="csY36" fmla="*/ 241659 h 445832"/>
                      <a:gd name="csX37" fmla="*/ 690601 w 3722178"/>
                      <a:gd name="csY37" fmla="*/ 232724 h 445832"/>
                      <a:gd name="csX38" fmla="*/ 526497 w 3722178"/>
                      <a:gd name="csY38" fmla="*/ 257025 h 445832"/>
                      <a:gd name="csX39" fmla="*/ 519536 w 3722178"/>
                      <a:gd name="csY39" fmla="*/ 214926 h 445832"/>
                      <a:gd name="csX40" fmla="*/ 517196 w 3722178"/>
                      <a:gd name="csY40" fmla="*/ 194734 h 445832"/>
                      <a:gd name="csX41" fmla="*/ 11 w 3722178"/>
                      <a:gd name="csY41" fmla="*/ 169660 h 445832"/>
                      <a:gd name="csX42" fmla="*/ 295100 w 3722178"/>
                      <a:gd name="csY42" fmla="*/ 104345 h 445832"/>
                      <a:gd name="csX43" fmla="*/ 480100 w 3722178"/>
                      <a:gd name="csY43" fmla="*/ 61730 h 445832"/>
                      <a:gd name="csX44" fmla="*/ 621983 w 3722178"/>
                      <a:gd name="csY44" fmla="*/ 49562 h 445832"/>
                      <a:gd name="csX45" fmla="*/ 965097 w 3722178"/>
                      <a:gd name="csY45" fmla="*/ 51798 h 445832"/>
                      <a:gd name="csX46" fmla="*/ 1243259 w 3722178"/>
                      <a:gd name="csY46" fmla="*/ 34476 h 445832"/>
                      <a:gd name="csX47" fmla="*/ 1503685 w 3722178"/>
                      <a:gd name="csY47" fmla="*/ 87540 h 445832"/>
                      <a:gd name="csX48" fmla="*/ 1641590 w 3722178"/>
                      <a:gd name="csY48" fmla="*/ 76235 h 445832"/>
                      <a:gd name="csX49" fmla="*/ 1725929 w 3722178"/>
                      <a:gd name="csY49" fmla="*/ 49152 h 445832"/>
                      <a:gd name="csX50" fmla="*/ 1861358 w 3722178"/>
                      <a:gd name="csY50" fmla="*/ 62968 h 445832"/>
                      <a:gd name="csX51" fmla="*/ 1973650 w 3722178"/>
                      <a:gd name="csY51" fmla="*/ 38397 h 445832"/>
                      <a:gd name="csX52" fmla="*/ 2070279 w 3722178"/>
                      <a:gd name="csY52" fmla="*/ 36642 h 445832"/>
                      <a:gd name="csX53" fmla="*/ 2091113 w 3722178"/>
                      <a:gd name="csY53" fmla="*/ 41964 h 445832"/>
                      <a:gd name="csX54" fmla="*/ 2138853 w 3722178"/>
                      <a:gd name="csY54" fmla="*/ 39872 h 445832"/>
                      <a:gd name="csX55" fmla="*/ 2490938 w 3722178"/>
                      <a:gd name="csY55" fmla="*/ 44242 h 445832"/>
                      <a:gd name="csX56" fmla="*/ 2671620 w 3722178"/>
                      <a:gd name="csY56" fmla="*/ 2856 h 4458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Lst>
                    <a:rect l="l" t="t" r="r" b="b"/>
                    <a:pathLst>
                      <a:path w="3722178" h="445832">
                        <a:moveTo>
                          <a:pt x="2671620" y="2856"/>
                        </a:moveTo>
                        <a:cubicBezTo>
                          <a:pt x="2693884" y="4025"/>
                          <a:pt x="2714375" y="-8154"/>
                          <a:pt x="2776373" y="10386"/>
                        </a:cubicBezTo>
                        <a:cubicBezTo>
                          <a:pt x="2838371" y="28926"/>
                          <a:pt x="2975484" y="100496"/>
                          <a:pt x="3043608" y="114098"/>
                        </a:cubicBezTo>
                        <a:cubicBezTo>
                          <a:pt x="3111733" y="127701"/>
                          <a:pt x="3147110" y="104508"/>
                          <a:pt x="3185119" y="92003"/>
                        </a:cubicBezTo>
                        <a:cubicBezTo>
                          <a:pt x="3223128" y="79499"/>
                          <a:pt x="3227085" y="71471"/>
                          <a:pt x="3271663" y="39071"/>
                        </a:cubicBezTo>
                        <a:cubicBezTo>
                          <a:pt x="3301719" y="37051"/>
                          <a:pt x="3368266" y="69577"/>
                          <a:pt x="3410633" y="66074"/>
                        </a:cubicBezTo>
                        <a:cubicBezTo>
                          <a:pt x="3452999" y="62570"/>
                          <a:pt x="3479313" y="29045"/>
                          <a:pt x="3525861" y="18049"/>
                        </a:cubicBezTo>
                        <a:cubicBezTo>
                          <a:pt x="3608488" y="-1471"/>
                          <a:pt x="3654302" y="19694"/>
                          <a:pt x="3685902" y="44242"/>
                        </a:cubicBezTo>
                        <a:cubicBezTo>
                          <a:pt x="3701539" y="56394"/>
                          <a:pt x="3713891" y="69523"/>
                          <a:pt x="3722178" y="79137"/>
                        </a:cubicBezTo>
                        <a:lnTo>
                          <a:pt x="3722178" y="397856"/>
                        </a:lnTo>
                        <a:cubicBezTo>
                          <a:pt x="3716206" y="395084"/>
                          <a:pt x="3707368" y="391494"/>
                          <a:pt x="3696573" y="389125"/>
                        </a:cubicBezTo>
                        <a:cubicBezTo>
                          <a:pt x="3655349" y="380065"/>
                          <a:pt x="3625949" y="397527"/>
                          <a:pt x="3602682" y="406587"/>
                        </a:cubicBezTo>
                        <a:cubicBezTo>
                          <a:pt x="3584849" y="413532"/>
                          <a:pt x="3584238" y="410233"/>
                          <a:pt x="3498124" y="410957"/>
                        </a:cubicBezTo>
                        <a:cubicBezTo>
                          <a:pt x="3407642" y="411719"/>
                          <a:pt x="3409746" y="415346"/>
                          <a:pt x="3350887" y="415327"/>
                        </a:cubicBezTo>
                        <a:cubicBezTo>
                          <a:pt x="3251534" y="415280"/>
                          <a:pt x="3254786" y="404943"/>
                          <a:pt x="3141767" y="402226"/>
                        </a:cubicBezTo>
                        <a:lnTo>
                          <a:pt x="2977459" y="402226"/>
                        </a:lnTo>
                        <a:cubicBezTo>
                          <a:pt x="2900147" y="400375"/>
                          <a:pt x="2901961" y="397612"/>
                          <a:pt x="2853695" y="397856"/>
                        </a:cubicBezTo>
                        <a:cubicBezTo>
                          <a:pt x="2746978" y="398401"/>
                          <a:pt x="2737382" y="402270"/>
                          <a:pt x="2680852" y="406587"/>
                        </a:cubicBezTo>
                        <a:cubicBezTo>
                          <a:pt x="2624322" y="410904"/>
                          <a:pt x="2609533" y="433183"/>
                          <a:pt x="2514516" y="423756"/>
                        </a:cubicBezTo>
                        <a:cubicBezTo>
                          <a:pt x="2468506" y="419189"/>
                          <a:pt x="2463569" y="386161"/>
                          <a:pt x="2435455" y="384755"/>
                        </a:cubicBezTo>
                        <a:cubicBezTo>
                          <a:pt x="2407341" y="383349"/>
                          <a:pt x="2377501" y="406474"/>
                          <a:pt x="2345832" y="415318"/>
                        </a:cubicBezTo>
                        <a:cubicBezTo>
                          <a:pt x="2296422" y="429114"/>
                          <a:pt x="2260092" y="392851"/>
                          <a:pt x="2209265" y="397856"/>
                        </a:cubicBezTo>
                        <a:cubicBezTo>
                          <a:pt x="2158439" y="402861"/>
                          <a:pt x="2070127" y="451148"/>
                          <a:pt x="2040871" y="445350"/>
                        </a:cubicBezTo>
                        <a:cubicBezTo>
                          <a:pt x="2011615" y="439553"/>
                          <a:pt x="2033158" y="373084"/>
                          <a:pt x="2033728" y="363071"/>
                        </a:cubicBezTo>
                        <a:cubicBezTo>
                          <a:pt x="2034299" y="353057"/>
                          <a:pt x="2029406" y="354437"/>
                          <a:pt x="2031327" y="323605"/>
                        </a:cubicBezTo>
                        <a:cubicBezTo>
                          <a:pt x="2031372" y="307499"/>
                          <a:pt x="2029932" y="286754"/>
                          <a:pt x="2028840" y="263759"/>
                        </a:cubicBezTo>
                        <a:cubicBezTo>
                          <a:pt x="2028796" y="255490"/>
                          <a:pt x="2028751" y="247222"/>
                          <a:pt x="2028707" y="238953"/>
                        </a:cubicBezTo>
                        <a:lnTo>
                          <a:pt x="2022520" y="239503"/>
                        </a:lnTo>
                        <a:lnTo>
                          <a:pt x="1946620" y="239427"/>
                        </a:lnTo>
                        <a:cubicBezTo>
                          <a:pt x="1858443" y="239817"/>
                          <a:pt x="1860494" y="241673"/>
                          <a:pt x="1803134" y="241663"/>
                        </a:cubicBezTo>
                        <a:cubicBezTo>
                          <a:pt x="1706313" y="241639"/>
                          <a:pt x="1709482" y="236350"/>
                          <a:pt x="1599343" y="234960"/>
                        </a:cubicBezTo>
                        <a:lnTo>
                          <a:pt x="1439221" y="234960"/>
                        </a:lnTo>
                        <a:cubicBezTo>
                          <a:pt x="1363879" y="234013"/>
                          <a:pt x="1365647" y="232599"/>
                          <a:pt x="1318611" y="232724"/>
                        </a:cubicBezTo>
                        <a:cubicBezTo>
                          <a:pt x="1214613" y="233003"/>
                          <a:pt x="1216337" y="239899"/>
                          <a:pt x="1150171" y="237191"/>
                        </a:cubicBezTo>
                        <a:cubicBezTo>
                          <a:pt x="1101223" y="235186"/>
                          <a:pt x="1095122" y="230844"/>
                          <a:pt x="1002526" y="226021"/>
                        </a:cubicBezTo>
                        <a:cubicBezTo>
                          <a:pt x="957688" y="223684"/>
                          <a:pt x="936648" y="223574"/>
                          <a:pt x="911028" y="226021"/>
                        </a:cubicBezTo>
                        <a:cubicBezTo>
                          <a:pt x="869019" y="230041"/>
                          <a:pt x="854550" y="237134"/>
                          <a:pt x="823688" y="241659"/>
                        </a:cubicBezTo>
                        <a:cubicBezTo>
                          <a:pt x="775537" y="248717"/>
                          <a:pt x="740133" y="230163"/>
                          <a:pt x="690601" y="232724"/>
                        </a:cubicBezTo>
                        <a:cubicBezTo>
                          <a:pt x="641069" y="235285"/>
                          <a:pt x="555008" y="259991"/>
                          <a:pt x="526497" y="257025"/>
                        </a:cubicBezTo>
                        <a:cubicBezTo>
                          <a:pt x="497986" y="254058"/>
                          <a:pt x="518980" y="220050"/>
                          <a:pt x="519536" y="214926"/>
                        </a:cubicBezTo>
                        <a:cubicBezTo>
                          <a:pt x="520092" y="209803"/>
                          <a:pt x="515324" y="210509"/>
                          <a:pt x="517196" y="194734"/>
                        </a:cubicBezTo>
                        <a:cubicBezTo>
                          <a:pt x="517285" y="178252"/>
                          <a:pt x="-2795" y="195352"/>
                          <a:pt x="11" y="169660"/>
                        </a:cubicBezTo>
                        <a:cubicBezTo>
                          <a:pt x="-1627" y="148838"/>
                          <a:pt x="296740" y="149597"/>
                          <a:pt x="295100" y="104345"/>
                        </a:cubicBezTo>
                        <a:cubicBezTo>
                          <a:pt x="295469" y="96365"/>
                          <a:pt x="468609" y="71348"/>
                          <a:pt x="480100" y="61730"/>
                        </a:cubicBezTo>
                        <a:lnTo>
                          <a:pt x="621983" y="49562"/>
                        </a:lnTo>
                        <a:cubicBezTo>
                          <a:pt x="792427" y="45283"/>
                          <a:pt x="879400" y="43311"/>
                          <a:pt x="965097" y="51798"/>
                        </a:cubicBezTo>
                        <a:cubicBezTo>
                          <a:pt x="1082314" y="63406"/>
                          <a:pt x="1141358" y="-32277"/>
                          <a:pt x="1243259" y="34476"/>
                        </a:cubicBezTo>
                        <a:cubicBezTo>
                          <a:pt x="1344775" y="100977"/>
                          <a:pt x="1437297" y="80580"/>
                          <a:pt x="1503685" y="87540"/>
                        </a:cubicBezTo>
                        <a:cubicBezTo>
                          <a:pt x="1570074" y="94500"/>
                          <a:pt x="1604550" y="82633"/>
                          <a:pt x="1641590" y="76235"/>
                        </a:cubicBezTo>
                        <a:cubicBezTo>
                          <a:pt x="1678631" y="69837"/>
                          <a:pt x="1682487" y="65730"/>
                          <a:pt x="1725929" y="49152"/>
                        </a:cubicBezTo>
                        <a:cubicBezTo>
                          <a:pt x="1755219" y="48119"/>
                          <a:pt x="1820071" y="64761"/>
                          <a:pt x="1861358" y="62968"/>
                        </a:cubicBezTo>
                        <a:cubicBezTo>
                          <a:pt x="1902645" y="61176"/>
                          <a:pt x="1928288" y="44023"/>
                          <a:pt x="1973650" y="38397"/>
                        </a:cubicBezTo>
                        <a:cubicBezTo>
                          <a:pt x="2013911" y="33403"/>
                          <a:pt x="2045203" y="33614"/>
                          <a:pt x="2070279" y="36642"/>
                        </a:cubicBezTo>
                        <a:lnTo>
                          <a:pt x="2091113" y="41964"/>
                        </a:lnTo>
                        <a:lnTo>
                          <a:pt x="2138853" y="39872"/>
                        </a:lnTo>
                        <a:cubicBezTo>
                          <a:pt x="2313754" y="31508"/>
                          <a:pt x="2403001" y="27654"/>
                          <a:pt x="2490938" y="44242"/>
                        </a:cubicBezTo>
                        <a:cubicBezTo>
                          <a:pt x="2581150" y="61257"/>
                          <a:pt x="2604828" y="-652"/>
                          <a:pt x="2671620" y="2856"/>
                        </a:cubicBezTo>
                        <a:close/>
                      </a:path>
                    </a:pathLst>
                  </a:custGeom>
                  <a:solidFill>
                    <a:srgbClr val="E9DA8A"/>
                  </a:solidFill>
                  <a:ln w="12700" cap="flat">
                    <a:noFill/>
                    <a:prstDash val="solid"/>
                    <a:miter/>
                  </a:ln>
                </p:spPr>
                <p:txBody>
                  <a:bodyPr wrap="square" rtlCol="0" anchor="ctr">
                    <a:noAutofit/>
                  </a:bodyPr>
                  <a:lstStyle/>
                  <a:p>
                    <a:pPr defTabSz="914377">
                      <a:defRPr/>
                    </a:pPr>
                    <a:endParaRPr lang="en-US" sz="1600" kern="0">
                      <a:solidFill>
                        <a:srgbClr val="000000"/>
                      </a:solidFill>
                      <a:latin typeface="Arial" panose="020B0604020202020204"/>
                    </a:endParaRPr>
                  </a:p>
                </p:txBody>
              </p:sp>
              <p:sp>
                <p:nvSpPr>
                  <p:cNvPr id="7011" name="Free-form: Shape 2846">
                    <a:extLst>
                      <a:ext uri="{FF2B5EF4-FFF2-40B4-BE49-F238E27FC236}">
                        <a16:creationId xmlns:a16="http://schemas.microsoft.com/office/drawing/2014/main" id="{4C1A3F97-43A7-DA9B-01A7-ADD561FD5F5A}"/>
                      </a:ext>
                    </a:extLst>
                  </p:cNvPr>
                  <p:cNvSpPr/>
                  <p:nvPr/>
                </p:nvSpPr>
                <p:spPr>
                  <a:xfrm>
                    <a:off x="3462730" y="1913553"/>
                    <a:ext cx="2432663" cy="472462"/>
                  </a:xfrm>
                  <a:custGeom>
                    <a:avLst/>
                    <a:gdLst>
                      <a:gd name="connsiteX0" fmla="*/ 460566 w 4345212"/>
                      <a:gd name="connsiteY0" fmla="*/ 1011695 h 1523105"/>
                      <a:gd name="connsiteX1" fmla="*/ 550577 w 4345212"/>
                      <a:gd name="connsiteY1" fmla="*/ 803885 h 1523105"/>
                      <a:gd name="connsiteX2" fmla="*/ 987489 w 4345212"/>
                      <a:gd name="connsiteY2" fmla="*/ 668651 h 1523105"/>
                      <a:gd name="connsiteX3" fmla="*/ 1461739 w 4345212"/>
                      <a:gd name="connsiteY3" fmla="*/ 110753 h 1523105"/>
                      <a:gd name="connsiteX4" fmla="*/ 1922082 w 4345212"/>
                      <a:gd name="connsiteY4" fmla="*/ 823 h 1523105"/>
                      <a:gd name="connsiteX5" fmla="*/ 2206785 w 4345212"/>
                      <a:gd name="connsiteY5" fmla="*/ 29650 h 1523105"/>
                      <a:gd name="connsiteX6" fmla="*/ 2542731 w 4345212"/>
                      <a:gd name="connsiteY6" fmla="*/ 203072 h 1523105"/>
                      <a:gd name="connsiteX7" fmla="*/ 3010694 w 4345212"/>
                      <a:gd name="connsiteY7" fmla="*/ 239313 h 1523105"/>
                      <a:gd name="connsiteX8" fmla="*/ 3543999 w 4345212"/>
                      <a:gd name="connsiteY8" fmla="*/ 714811 h 1523105"/>
                      <a:gd name="connsiteX9" fmla="*/ 3804889 w 4345212"/>
                      <a:gd name="connsiteY9" fmla="*/ 1042561 h 1523105"/>
                      <a:gd name="connsiteX10" fmla="*/ 4135502 w 4345212"/>
                      <a:gd name="connsiteY10" fmla="*/ 1114951 h 1523105"/>
                      <a:gd name="connsiteX11" fmla="*/ 4343623 w 4345212"/>
                      <a:gd name="connsiteY11" fmla="*/ 1338518 h 1523105"/>
                      <a:gd name="connsiteX12" fmla="*/ 4172173 w 4345212"/>
                      <a:gd name="connsiteY12" fmla="*/ 1499056 h 1523105"/>
                      <a:gd name="connsiteX13" fmla="*/ 3606578 w 4345212"/>
                      <a:gd name="connsiteY13" fmla="*/ 1428612 h 1523105"/>
                      <a:gd name="connsiteX14" fmla="*/ 3058891 w 4345212"/>
                      <a:gd name="connsiteY14" fmla="*/ 1242121 h 1523105"/>
                      <a:gd name="connsiteX15" fmla="*/ 2679320 w 4345212"/>
                      <a:gd name="connsiteY15" fmla="*/ 1207177 h 1523105"/>
                      <a:gd name="connsiteX16" fmla="*/ 2379759 w 4345212"/>
                      <a:gd name="connsiteY16" fmla="*/ 1035424 h 1523105"/>
                      <a:gd name="connsiteX17" fmla="*/ 1464596 w 4345212"/>
                      <a:gd name="connsiteY17" fmla="*/ 1140070 h 1523105"/>
                      <a:gd name="connsiteX18" fmla="*/ 1273049 w 4345212"/>
                      <a:gd name="connsiteY18" fmla="*/ 1317478 h 1523105"/>
                      <a:gd name="connsiteX19" fmla="*/ 1031876 w 4345212"/>
                      <a:gd name="connsiteY19" fmla="*/ 1405162 h 1523105"/>
                      <a:gd name="connsiteX20" fmla="*/ 280258 w 4345212"/>
                      <a:gd name="connsiteY20" fmla="*/ 1457253 h 1523105"/>
                      <a:gd name="connsiteX21" fmla="*/ 47657 w 4345212"/>
                      <a:gd name="connsiteY21" fmla="*/ 1231554 h 1523105"/>
                      <a:gd name="connsiteX22" fmla="*/ 460566 w 4345212"/>
                      <a:gd name="connsiteY22" fmla="*/ 1011788 h 1523105"/>
                      <a:gd name="connsiteX0" fmla="*/ 463510 w 4348156"/>
                      <a:gd name="connsiteY0" fmla="*/ 1011695 h 1747232"/>
                      <a:gd name="connsiteX1" fmla="*/ 553521 w 4348156"/>
                      <a:gd name="connsiteY1" fmla="*/ 803885 h 1747232"/>
                      <a:gd name="connsiteX2" fmla="*/ 990433 w 4348156"/>
                      <a:gd name="connsiteY2" fmla="*/ 668651 h 1747232"/>
                      <a:gd name="connsiteX3" fmla="*/ 1464683 w 4348156"/>
                      <a:gd name="connsiteY3" fmla="*/ 110753 h 1747232"/>
                      <a:gd name="connsiteX4" fmla="*/ 1925026 w 4348156"/>
                      <a:gd name="connsiteY4" fmla="*/ 823 h 1747232"/>
                      <a:gd name="connsiteX5" fmla="*/ 2209729 w 4348156"/>
                      <a:gd name="connsiteY5" fmla="*/ 29650 h 1747232"/>
                      <a:gd name="connsiteX6" fmla="*/ 2545675 w 4348156"/>
                      <a:gd name="connsiteY6" fmla="*/ 203072 h 1747232"/>
                      <a:gd name="connsiteX7" fmla="*/ 3013638 w 4348156"/>
                      <a:gd name="connsiteY7" fmla="*/ 239313 h 1747232"/>
                      <a:gd name="connsiteX8" fmla="*/ 3546943 w 4348156"/>
                      <a:gd name="connsiteY8" fmla="*/ 714811 h 1747232"/>
                      <a:gd name="connsiteX9" fmla="*/ 3807833 w 4348156"/>
                      <a:gd name="connsiteY9" fmla="*/ 1042561 h 1747232"/>
                      <a:gd name="connsiteX10" fmla="*/ 4138446 w 4348156"/>
                      <a:gd name="connsiteY10" fmla="*/ 1114951 h 1747232"/>
                      <a:gd name="connsiteX11" fmla="*/ 4346567 w 4348156"/>
                      <a:gd name="connsiteY11" fmla="*/ 1338518 h 1747232"/>
                      <a:gd name="connsiteX12" fmla="*/ 4175117 w 4348156"/>
                      <a:gd name="connsiteY12" fmla="*/ 1499056 h 1747232"/>
                      <a:gd name="connsiteX13" fmla="*/ 3609522 w 4348156"/>
                      <a:gd name="connsiteY13" fmla="*/ 1428612 h 1747232"/>
                      <a:gd name="connsiteX14" fmla="*/ 3061835 w 4348156"/>
                      <a:gd name="connsiteY14" fmla="*/ 1242121 h 1747232"/>
                      <a:gd name="connsiteX15" fmla="*/ 2682264 w 4348156"/>
                      <a:gd name="connsiteY15" fmla="*/ 1207177 h 1747232"/>
                      <a:gd name="connsiteX16" fmla="*/ 2382703 w 4348156"/>
                      <a:gd name="connsiteY16" fmla="*/ 1035424 h 1747232"/>
                      <a:gd name="connsiteX17" fmla="*/ 1467540 w 4348156"/>
                      <a:gd name="connsiteY17" fmla="*/ 1140070 h 1747232"/>
                      <a:gd name="connsiteX18" fmla="*/ 1275993 w 4348156"/>
                      <a:gd name="connsiteY18" fmla="*/ 1317478 h 1747232"/>
                      <a:gd name="connsiteX19" fmla="*/ 1034820 w 4348156"/>
                      <a:gd name="connsiteY19" fmla="*/ 1405162 h 1747232"/>
                      <a:gd name="connsiteX20" fmla="*/ 258534 w 4348156"/>
                      <a:gd name="connsiteY20" fmla="*/ 1746433 h 1747232"/>
                      <a:gd name="connsiteX21" fmla="*/ 50601 w 4348156"/>
                      <a:gd name="connsiteY21" fmla="*/ 1231554 h 1747232"/>
                      <a:gd name="connsiteX22" fmla="*/ 463510 w 4348156"/>
                      <a:gd name="connsiteY22" fmla="*/ 1011788 h 1747232"/>
                      <a:gd name="connsiteX23" fmla="*/ 463510 w 4348156"/>
                      <a:gd name="connsiteY23" fmla="*/ 1011695 h 1747232"/>
                      <a:gd name="connsiteX0" fmla="*/ 463512 w 4348158"/>
                      <a:gd name="connsiteY0" fmla="*/ 1011695 h 1747232"/>
                      <a:gd name="connsiteX1" fmla="*/ 553523 w 4348158"/>
                      <a:gd name="connsiteY1" fmla="*/ 803885 h 1747232"/>
                      <a:gd name="connsiteX2" fmla="*/ 987352 w 4348158"/>
                      <a:gd name="connsiteY2" fmla="*/ 568067 h 1747232"/>
                      <a:gd name="connsiteX3" fmla="*/ 1464685 w 4348158"/>
                      <a:gd name="connsiteY3" fmla="*/ 110753 h 1747232"/>
                      <a:gd name="connsiteX4" fmla="*/ 1925028 w 4348158"/>
                      <a:gd name="connsiteY4" fmla="*/ 823 h 1747232"/>
                      <a:gd name="connsiteX5" fmla="*/ 2209731 w 4348158"/>
                      <a:gd name="connsiteY5" fmla="*/ 29650 h 1747232"/>
                      <a:gd name="connsiteX6" fmla="*/ 2545677 w 4348158"/>
                      <a:gd name="connsiteY6" fmla="*/ 203072 h 1747232"/>
                      <a:gd name="connsiteX7" fmla="*/ 3013640 w 4348158"/>
                      <a:gd name="connsiteY7" fmla="*/ 239313 h 1747232"/>
                      <a:gd name="connsiteX8" fmla="*/ 3546945 w 4348158"/>
                      <a:gd name="connsiteY8" fmla="*/ 714811 h 1747232"/>
                      <a:gd name="connsiteX9" fmla="*/ 3807835 w 4348158"/>
                      <a:gd name="connsiteY9" fmla="*/ 1042561 h 1747232"/>
                      <a:gd name="connsiteX10" fmla="*/ 4138448 w 4348158"/>
                      <a:gd name="connsiteY10" fmla="*/ 1114951 h 1747232"/>
                      <a:gd name="connsiteX11" fmla="*/ 4346569 w 4348158"/>
                      <a:gd name="connsiteY11" fmla="*/ 1338518 h 1747232"/>
                      <a:gd name="connsiteX12" fmla="*/ 4175119 w 4348158"/>
                      <a:gd name="connsiteY12" fmla="*/ 1499056 h 1747232"/>
                      <a:gd name="connsiteX13" fmla="*/ 3609524 w 4348158"/>
                      <a:gd name="connsiteY13" fmla="*/ 1428612 h 1747232"/>
                      <a:gd name="connsiteX14" fmla="*/ 3061837 w 4348158"/>
                      <a:gd name="connsiteY14" fmla="*/ 1242121 h 1747232"/>
                      <a:gd name="connsiteX15" fmla="*/ 2682266 w 4348158"/>
                      <a:gd name="connsiteY15" fmla="*/ 1207177 h 1747232"/>
                      <a:gd name="connsiteX16" fmla="*/ 2382705 w 4348158"/>
                      <a:gd name="connsiteY16" fmla="*/ 1035424 h 1747232"/>
                      <a:gd name="connsiteX17" fmla="*/ 1467542 w 4348158"/>
                      <a:gd name="connsiteY17" fmla="*/ 1140070 h 1747232"/>
                      <a:gd name="connsiteX18" fmla="*/ 1275995 w 4348158"/>
                      <a:gd name="connsiteY18" fmla="*/ 1317478 h 1747232"/>
                      <a:gd name="connsiteX19" fmla="*/ 1034822 w 4348158"/>
                      <a:gd name="connsiteY19" fmla="*/ 1405162 h 1747232"/>
                      <a:gd name="connsiteX20" fmla="*/ 258536 w 4348158"/>
                      <a:gd name="connsiteY20" fmla="*/ 1746433 h 1747232"/>
                      <a:gd name="connsiteX21" fmla="*/ 50603 w 4348158"/>
                      <a:gd name="connsiteY21" fmla="*/ 1231554 h 1747232"/>
                      <a:gd name="connsiteX22" fmla="*/ 463512 w 4348158"/>
                      <a:gd name="connsiteY22" fmla="*/ 1011788 h 1747232"/>
                      <a:gd name="connsiteX23" fmla="*/ 463512 w 4348158"/>
                      <a:gd name="connsiteY23" fmla="*/ 1011695 h 1747232"/>
                      <a:gd name="connsiteX0" fmla="*/ 463512 w 4348158"/>
                      <a:gd name="connsiteY0" fmla="*/ 1011695 h 1747232"/>
                      <a:gd name="connsiteX1" fmla="*/ 553523 w 4348158"/>
                      <a:gd name="connsiteY1" fmla="*/ 803885 h 1747232"/>
                      <a:gd name="connsiteX2" fmla="*/ 987352 w 4348158"/>
                      <a:gd name="connsiteY2" fmla="*/ 568067 h 1747232"/>
                      <a:gd name="connsiteX3" fmla="*/ 1464685 w 4348158"/>
                      <a:gd name="connsiteY3" fmla="*/ 110753 h 1747232"/>
                      <a:gd name="connsiteX4" fmla="*/ 1925028 w 4348158"/>
                      <a:gd name="connsiteY4" fmla="*/ 823 h 1747232"/>
                      <a:gd name="connsiteX5" fmla="*/ 2209731 w 4348158"/>
                      <a:gd name="connsiteY5" fmla="*/ 29650 h 1747232"/>
                      <a:gd name="connsiteX6" fmla="*/ 2545677 w 4348158"/>
                      <a:gd name="connsiteY6" fmla="*/ 203072 h 1747232"/>
                      <a:gd name="connsiteX7" fmla="*/ 3013640 w 4348158"/>
                      <a:gd name="connsiteY7" fmla="*/ 239313 h 1747232"/>
                      <a:gd name="connsiteX8" fmla="*/ 3546945 w 4348158"/>
                      <a:gd name="connsiteY8" fmla="*/ 714811 h 1747232"/>
                      <a:gd name="connsiteX9" fmla="*/ 3807835 w 4348158"/>
                      <a:gd name="connsiteY9" fmla="*/ 1042561 h 1747232"/>
                      <a:gd name="connsiteX10" fmla="*/ 4138448 w 4348158"/>
                      <a:gd name="connsiteY10" fmla="*/ 1114951 h 1747232"/>
                      <a:gd name="connsiteX11" fmla="*/ 4346569 w 4348158"/>
                      <a:gd name="connsiteY11" fmla="*/ 1338518 h 1747232"/>
                      <a:gd name="connsiteX12" fmla="*/ 4175119 w 4348158"/>
                      <a:gd name="connsiteY12" fmla="*/ 1499056 h 1747232"/>
                      <a:gd name="connsiteX13" fmla="*/ 3609524 w 4348158"/>
                      <a:gd name="connsiteY13" fmla="*/ 1428612 h 1747232"/>
                      <a:gd name="connsiteX14" fmla="*/ 3061837 w 4348158"/>
                      <a:gd name="connsiteY14" fmla="*/ 1242121 h 1747232"/>
                      <a:gd name="connsiteX15" fmla="*/ 2682266 w 4348158"/>
                      <a:gd name="connsiteY15" fmla="*/ 1207177 h 1747232"/>
                      <a:gd name="connsiteX16" fmla="*/ 2382705 w 4348158"/>
                      <a:gd name="connsiteY16" fmla="*/ 1035424 h 1747232"/>
                      <a:gd name="connsiteX17" fmla="*/ 1467542 w 4348158"/>
                      <a:gd name="connsiteY17" fmla="*/ 1140070 h 1747232"/>
                      <a:gd name="connsiteX18" fmla="*/ 1275995 w 4348158"/>
                      <a:gd name="connsiteY18" fmla="*/ 1317478 h 1747232"/>
                      <a:gd name="connsiteX19" fmla="*/ 1034822 w 4348158"/>
                      <a:gd name="connsiteY19" fmla="*/ 1405162 h 1747232"/>
                      <a:gd name="connsiteX20" fmla="*/ 258536 w 4348158"/>
                      <a:gd name="connsiteY20" fmla="*/ 1746433 h 1747232"/>
                      <a:gd name="connsiteX21" fmla="*/ 50603 w 4348158"/>
                      <a:gd name="connsiteY21" fmla="*/ 1231554 h 1747232"/>
                      <a:gd name="connsiteX22" fmla="*/ 463512 w 4348158"/>
                      <a:gd name="connsiteY22" fmla="*/ 1011788 h 1747232"/>
                      <a:gd name="connsiteX23" fmla="*/ 463512 w 4348158"/>
                      <a:gd name="connsiteY23" fmla="*/ 1011695 h 1747232"/>
                      <a:gd name="connsiteX0" fmla="*/ 463512 w 4348158"/>
                      <a:gd name="connsiteY0" fmla="*/ 986935 h 1722472"/>
                      <a:gd name="connsiteX1" fmla="*/ 553523 w 4348158"/>
                      <a:gd name="connsiteY1" fmla="*/ 779125 h 1722472"/>
                      <a:gd name="connsiteX2" fmla="*/ 987352 w 4348158"/>
                      <a:gd name="connsiteY2" fmla="*/ 543307 h 1722472"/>
                      <a:gd name="connsiteX3" fmla="*/ 1464685 w 4348158"/>
                      <a:gd name="connsiteY3" fmla="*/ 85993 h 1722472"/>
                      <a:gd name="connsiteX4" fmla="*/ 1934278 w 4348158"/>
                      <a:gd name="connsiteY4" fmla="*/ 45213 h 1722472"/>
                      <a:gd name="connsiteX5" fmla="*/ 2209731 w 4348158"/>
                      <a:gd name="connsiteY5" fmla="*/ 4890 h 1722472"/>
                      <a:gd name="connsiteX6" fmla="*/ 2545677 w 4348158"/>
                      <a:gd name="connsiteY6" fmla="*/ 178312 h 1722472"/>
                      <a:gd name="connsiteX7" fmla="*/ 3013640 w 4348158"/>
                      <a:gd name="connsiteY7" fmla="*/ 214553 h 1722472"/>
                      <a:gd name="connsiteX8" fmla="*/ 3546945 w 4348158"/>
                      <a:gd name="connsiteY8" fmla="*/ 690051 h 1722472"/>
                      <a:gd name="connsiteX9" fmla="*/ 3807835 w 4348158"/>
                      <a:gd name="connsiteY9" fmla="*/ 1017801 h 1722472"/>
                      <a:gd name="connsiteX10" fmla="*/ 4138448 w 4348158"/>
                      <a:gd name="connsiteY10" fmla="*/ 1090191 h 1722472"/>
                      <a:gd name="connsiteX11" fmla="*/ 4346569 w 4348158"/>
                      <a:gd name="connsiteY11" fmla="*/ 1313758 h 1722472"/>
                      <a:gd name="connsiteX12" fmla="*/ 4175119 w 4348158"/>
                      <a:gd name="connsiteY12" fmla="*/ 1474296 h 1722472"/>
                      <a:gd name="connsiteX13" fmla="*/ 3609524 w 4348158"/>
                      <a:gd name="connsiteY13" fmla="*/ 1403852 h 1722472"/>
                      <a:gd name="connsiteX14" fmla="*/ 3061837 w 4348158"/>
                      <a:gd name="connsiteY14" fmla="*/ 1217361 h 1722472"/>
                      <a:gd name="connsiteX15" fmla="*/ 2682266 w 4348158"/>
                      <a:gd name="connsiteY15" fmla="*/ 1182417 h 1722472"/>
                      <a:gd name="connsiteX16" fmla="*/ 2382705 w 4348158"/>
                      <a:gd name="connsiteY16" fmla="*/ 1010664 h 1722472"/>
                      <a:gd name="connsiteX17" fmla="*/ 1467542 w 4348158"/>
                      <a:gd name="connsiteY17" fmla="*/ 1115310 h 1722472"/>
                      <a:gd name="connsiteX18" fmla="*/ 1275995 w 4348158"/>
                      <a:gd name="connsiteY18" fmla="*/ 1292718 h 1722472"/>
                      <a:gd name="connsiteX19" fmla="*/ 1034822 w 4348158"/>
                      <a:gd name="connsiteY19" fmla="*/ 1380402 h 1722472"/>
                      <a:gd name="connsiteX20" fmla="*/ 258536 w 4348158"/>
                      <a:gd name="connsiteY20" fmla="*/ 1721673 h 1722472"/>
                      <a:gd name="connsiteX21" fmla="*/ 50603 w 4348158"/>
                      <a:gd name="connsiteY21" fmla="*/ 1206794 h 1722472"/>
                      <a:gd name="connsiteX22" fmla="*/ 463512 w 4348158"/>
                      <a:gd name="connsiteY22" fmla="*/ 987028 h 1722472"/>
                      <a:gd name="connsiteX23" fmla="*/ 463512 w 4348158"/>
                      <a:gd name="connsiteY23" fmla="*/ 986935 h 1722472"/>
                      <a:gd name="connsiteX0" fmla="*/ 463512 w 4348158"/>
                      <a:gd name="connsiteY0" fmla="*/ 988272 h 1723809"/>
                      <a:gd name="connsiteX1" fmla="*/ 553523 w 4348158"/>
                      <a:gd name="connsiteY1" fmla="*/ 780462 h 1723809"/>
                      <a:gd name="connsiteX2" fmla="*/ 987352 w 4348158"/>
                      <a:gd name="connsiteY2" fmla="*/ 544644 h 1723809"/>
                      <a:gd name="connsiteX3" fmla="*/ 1473935 w 4348158"/>
                      <a:gd name="connsiteY3" fmla="*/ 125048 h 1723809"/>
                      <a:gd name="connsiteX4" fmla="*/ 1934278 w 4348158"/>
                      <a:gd name="connsiteY4" fmla="*/ 46550 h 1723809"/>
                      <a:gd name="connsiteX5" fmla="*/ 2209731 w 4348158"/>
                      <a:gd name="connsiteY5" fmla="*/ 6227 h 1723809"/>
                      <a:gd name="connsiteX6" fmla="*/ 2545677 w 4348158"/>
                      <a:gd name="connsiteY6" fmla="*/ 179649 h 1723809"/>
                      <a:gd name="connsiteX7" fmla="*/ 3013640 w 4348158"/>
                      <a:gd name="connsiteY7" fmla="*/ 215890 h 1723809"/>
                      <a:gd name="connsiteX8" fmla="*/ 3546945 w 4348158"/>
                      <a:gd name="connsiteY8" fmla="*/ 691388 h 1723809"/>
                      <a:gd name="connsiteX9" fmla="*/ 3807835 w 4348158"/>
                      <a:gd name="connsiteY9" fmla="*/ 1019138 h 1723809"/>
                      <a:gd name="connsiteX10" fmla="*/ 4138448 w 4348158"/>
                      <a:gd name="connsiteY10" fmla="*/ 1091528 h 1723809"/>
                      <a:gd name="connsiteX11" fmla="*/ 4346569 w 4348158"/>
                      <a:gd name="connsiteY11" fmla="*/ 1315095 h 1723809"/>
                      <a:gd name="connsiteX12" fmla="*/ 4175119 w 4348158"/>
                      <a:gd name="connsiteY12" fmla="*/ 1475633 h 1723809"/>
                      <a:gd name="connsiteX13" fmla="*/ 3609524 w 4348158"/>
                      <a:gd name="connsiteY13" fmla="*/ 1405189 h 1723809"/>
                      <a:gd name="connsiteX14" fmla="*/ 3061837 w 4348158"/>
                      <a:gd name="connsiteY14" fmla="*/ 1218698 h 1723809"/>
                      <a:gd name="connsiteX15" fmla="*/ 2682266 w 4348158"/>
                      <a:gd name="connsiteY15" fmla="*/ 1183754 h 1723809"/>
                      <a:gd name="connsiteX16" fmla="*/ 2382705 w 4348158"/>
                      <a:gd name="connsiteY16" fmla="*/ 1012001 h 1723809"/>
                      <a:gd name="connsiteX17" fmla="*/ 1467542 w 4348158"/>
                      <a:gd name="connsiteY17" fmla="*/ 1116647 h 1723809"/>
                      <a:gd name="connsiteX18" fmla="*/ 1275995 w 4348158"/>
                      <a:gd name="connsiteY18" fmla="*/ 1294055 h 1723809"/>
                      <a:gd name="connsiteX19" fmla="*/ 1034822 w 4348158"/>
                      <a:gd name="connsiteY19" fmla="*/ 1381739 h 1723809"/>
                      <a:gd name="connsiteX20" fmla="*/ 258536 w 4348158"/>
                      <a:gd name="connsiteY20" fmla="*/ 1723010 h 1723809"/>
                      <a:gd name="connsiteX21" fmla="*/ 50603 w 4348158"/>
                      <a:gd name="connsiteY21" fmla="*/ 1208131 h 1723809"/>
                      <a:gd name="connsiteX22" fmla="*/ 463512 w 4348158"/>
                      <a:gd name="connsiteY22" fmla="*/ 988365 h 1723809"/>
                      <a:gd name="connsiteX23" fmla="*/ 463512 w 4348158"/>
                      <a:gd name="connsiteY23" fmla="*/ 988272 h 1723809"/>
                      <a:gd name="connsiteX0" fmla="*/ 463512 w 4348158"/>
                      <a:gd name="connsiteY0" fmla="*/ 986681 h 1722218"/>
                      <a:gd name="connsiteX1" fmla="*/ 553523 w 4348158"/>
                      <a:gd name="connsiteY1" fmla="*/ 778871 h 1722218"/>
                      <a:gd name="connsiteX2" fmla="*/ 987352 w 4348158"/>
                      <a:gd name="connsiteY2" fmla="*/ 543053 h 1722218"/>
                      <a:gd name="connsiteX3" fmla="*/ 1473935 w 4348158"/>
                      <a:gd name="connsiteY3" fmla="*/ 123457 h 1722218"/>
                      <a:gd name="connsiteX4" fmla="*/ 1934278 w 4348158"/>
                      <a:gd name="connsiteY4" fmla="*/ 44959 h 1722218"/>
                      <a:gd name="connsiteX5" fmla="*/ 2209731 w 4348158"/>
                      <a:gd name="connsiteY5" fmla="*/ 4636 h 1722218"/>
                      <a:gd name="connsiteX6" fmla="*/ 2536427 w 4348158"/>
                      <a:gd name="connsiteY6" fmla="*/ 27182 h 1722218"/>
                      <a:gd name="connsiteX7" fmla="*/ 3013640 w 4348158"/>
                      <a:gd name="connsiteY7" fmla="*/ 214299 h 1722218"/>
                      <a:gd name="connsiteX8" fmla="*/ 3546945 w 4348158"/>
                      <a:gd name="connsiteY8" fmla="*/ 689797 h 1722218"/>
                      <a:gd name="connsiteX9" fmla="*/ 3807835 w 4348158"/>
                      <a:gd name="connsiteY9" fmla="*/ 1017547 h 1722218"/>
                      <a:gd name="connsiteX10" fmla="*/ 4138448 w 4348158"/>
                      <a:gd name="connsiteY10" fmla="*/ 1089937 h 1722218"/>
                      <a:gd name="connsiteX11" fmla="*/ 4346569 w 4348158"/>
                      <a:gd name="connsiteY11" fmla="*/ 1313504 h 1722218"/>
                      <a:gd name="connsiteX12" fmla="*/ 4175119 w 4348158"/>
                      <a:gd name="connsiteY12" fmla="*/ 1474042 h 1722218"/>
                      <a:gd name="connsiteX13" fmla="*/ 3609524 w 4348158"/>
                      <a:gd name="connsiteY13" fmla="*/ 1403598 h 1722218"/>
                      <a:gd name="connsiteX14" fmla="*/ 3061837 w 4348158"/>
                      <a:gd name="connsiteY14" fmla="*/ 1217107 h 1722218"/>
                      <a:gd name="connsiteX15" fmla="*/ 2682266 w 4348158"/>
                      <a:gd name="connsiteY15" fmla="*/ 1182163 h 1722218"/>
                      <a:gd name="connsiteX16" fmla="*/ 2382705 w 4348158"/>
                      <a:gd name="connsiteY16" fmla="*/ 1010410 h 1722218"/>
                      <a:gd name="connsiteX17" fmla="*/ 1467542 w 4348158"/>
                      <a:gd name="connsiteY17" fmla="*/ 1115056 h 1722218"/>
                      <a:gd name="connsiteX18" fmla="*/ 1275995 w 4348158"/>
                      <a:gd name="connsiteY18" fmla="*/ 1292464 h 1722218"/>
                      <a:gd name="connsiteX19" fmla="*/ 1034822 w 4348158"/>
                      <a:gd name="connsiteY19" fmla="*/ 1380148 h 1722218"/>
                      <a:gd name="connsiteX20" fmla="*/ 258536 w 4348158"/>
                      <a:gd name="connsiteY20" fmla="*/ 1721419 h 1722218"/>
                      <a:gd name="connsiteX21" fmla="*/ 50603 w 4348158"/>
                      <a:gd name="connsiteY21" fmla="*/ 1206540 h 1722218"/>
                      <a:gd name="connsiteX22" fmla="*/ 463512 w 4348158"/>
                      <a:gd name="connsiteY22" fmla="*/ 986774 h 1722218"/>
                      <a:gd name="connsiteX23" fmla="*/ 463512 w 4348158"/>
                      <a:gd name="connsiteY23" fmla="*/ 986681 h 1722218"/>
                      <a:gd name="connsiteX0" fmla="*/ 463512 w 4348158"/>
                      <a:gd name="connsiteY0" fmla="*/ 986410 h 1721947"/>
                      <a:gd name="connsiteX1" fmla="*/ 553523 w 4348158"/>
                      <a:gd name="connsiteY1" fmla="*/ 778600 h 1721947"/>
                      <a:gd name="connsiteX2" fmla="*/ 987352 w 4348158"/>
                      <a:gd name="connsiteY2" fmla="*/ 542782 h 1721947"/>
                      <a:gd name="connsiteX3" fmla="*/ 1473935 w 4348158"/>
                      <a:gd name="connsiteY3" fmla="*/ 123186 h 1721947"/>
                      <a:gd name="connsiteX4" fmla="*/ 1934278 w 4348158"/>
                      <a:gd name="connsiteY4" fmla="*/ 44688 h 1721947"/>
                      <a:gd name="connsiteX5" fmla="*/ 2209731 w 4348158"/>
                      <a:gd name="connsiteY5" fmla="*/ 4365 h 1721947"/>
                      <a:gd name="connsiteX6" fmla="*/ 2536427 w 4348158"/>
                      <a:gd name="connsiteY6" fmla="*/ 26911 h 1721947"/>
                      <a:gd name="connsiteX7" fmla="*/ 3013640 w 4348158"/>
                      <a:gd name="connsiteY7" fmla="*/ 232888 h 1721947"/>
                      <a:gd name="connsiteX8" fmla="*/ 3546945 w 4348158"/>
                      <a:gd name="connsiteY8" fmla="*/ 689526 h 1721947"/>
                      <a:gd name="connsiteX9" fmla="*/ 3807835 w 4348158"/>
                      <a:gd name="connsiteY9" fmla="*/ 1017276 h 1721947"/>
                      <a:gd name="connsiteX10" fmla="*/ 4138448 w 4348158"/>
                      <a:gd name="connsiteY10" fmla="*/ 1089666 h 1721947"/>
                      <a:gd name="connsiteX11" fmla="*/ 4346569 w 4348158"/>
                      <a:gd name="connsiteY11" fmla="*/ 1313233 h 1721947"/>
                      <a:gd name="connsiteX12" fmla="*/ 4175119 w 4348158"/>
                      <a:gd name="connsiteY12" fmla="*/ 1473771 h 1721947"/>
                      <a:gd name="connsiteX13" fmla="*/ 3609524 w 4348158"/>
                      <a:gd name="connsiteY13" fmla="*/ 1403327 h 1721947"/>
                      <a:gd name="connsiteX14" fmla="*/ 3061837 w 4348158"/>
                      <a:gd name="connsiteY14" fmla="*/ 1216836 h 1721947"/>
                      <a:gd name="connsiteX15" fmla="*/ 2682266 w 4348158"/>
                      <a:gd name="connsiteY15" fmla="*/ 1181892 h 1721947"/>
                      <a:gd name="connsiteX16" fmla="*/ 2382705 w 4348158"/>
                      <a:gd name="connsiteY16" fmla="*/ 1010139 h 1721947"/>
                      <a:gd name="connsiteX17" fmla="*/ 1467542 w 4348158"/>
                      <a:gd name="connsiteY17" fmla="*/ 1114785 h 1721947"/>
                      <a:gd name="connsiteX18" fmla="*/ 1275995 w 4348158"/>
                      <a:gd name="connsiteY18" fmla="*/ 1292193 h 1721947"/>
                      <a:gd name="connsiteX19" fmla="*/ 1034822 w 4348158"/>
                      <a:gd name="connsiteY19" fmla="*/ 1379877 h 1721947"/>
                      <a:gd name="connsiteX20" fmla="*/ 258536 w 4348158"/>
                      <a:gd name="connsiteY20" fmla="*/ 1721148 h 1721947"/>
                      <a:gd name="connsiteX21" fmla="*/ 50603 w 4348158"/>
                      <a:gd name="connsiteY21" fmla="*/ 1206269 h 1721947"/>
                      <a:gd name="connsiteX22" fmla="*/ 463512 w 4348158"/>
                      <a:gd name="connsiteY22" fmla="*/ 986503 h 1721947"/>
                      <a:gd name="connsiteX23" fmla="*/ 463512 w 4348158"/>
                      <a:gd name="connsiteY23" fmla="*/ 986410 h 1721947"/>
                      <a:gd name="connsiteX0" fmla="*/ 463512 w 4348158"/>
                      <a:gd name="connsiteY0" fmla="*/ 986410 h 1721947"/>
                      <a:gd name="connsiteX1" fmla="*/ 553523 w 4348158"/>
                      <a:gd name="connsiteY1" fmla="*/ 778600 h 1721947"/>
                      <a:gd name="connsiteX2" fmla="*/ 987352 w 4348158"/>
                      <a:gd name="connsiteY2" fmla="*/ 542782 h 1721947"/>
                      <a:gd name="connsiteX3" fmla="*/ 1473935 w 4348158"/>
                      <a:gd name="connsiteY3" fmla="*/ 123186 h 1721947"/>
                      <a:gd name="connsiteX4" fmla="*/ 1934278 w 4348158"/>
                      <a:gd name="connsiteY4" fmla="*/ 44688 h 1721947"/>
                      <a:gd name="connsiteX5" fmla="*/ 2209731 w 4348158"/>
                      <a:gd name="connsiteY5" fmla="*/ 4365 h 1721947"/>
                      <a:gd name="connsiteX6" fmla="*/ 2536427 w 4348158"/>
                      <a:gd name="connsiteY6" fmla="*/ 26911 h 1721947"/>
                      <a:gd name="connsiteX7" fmla="*/ 3013640 w 4348158"/>
                      <a:gd name="connsiteY7" fmla="*/ 232888 h 1721947"/>
                      <a:gd name="connsiteX8" fmla="*/ 3636367 w 4348158"/>
                      <a:gd name="connsiteY8" fmla="*/ 658094 h 1721947"/>
                      <a:gd name="connsiteX9" fmla="*/ 3807835 w 4348158"/>
                      <a:gd name="connsiteY9" fmla="*/ 1017276 h 1721947"/>
                      <a:gd name="connsiteX10" fmla="*/ 4138448 w 4348158"/>
                      <a:gd name="connsiteY10" fmla="*/ 1089666 h 1721947"/>
                      <a:gd name="connsiteX11" fmla="*/ 4346569 w 4348158"/>
                      <a:gd name="connsiteY11" fmla="*/ 1313233 h 1721947"/>
                      <a:gd name="connsiteX12" fmla="*/ 4175119 w 4348158"/>
                      <a:gd name="connsiteY12" fmla="*/ 1473771 h 1721947"/>
                      <a:gd name="connsiteX13" fmla="*/ 3609524 w 4348158"/>
                      <a:gd name="connsiteY13" fmla="*/ 1403327 h 1721947"/>
                      <a:gd name="connsiteX14" fmla="*/ 3061837 w 4348158"/>
                      <a:gd name="connsiteY14" fmla="*/ 1216836 h 1721947"/>
                      <a:gd name="connsiteX15" fmla="*/ 2682266 w 4348158"/>
                      <a:gd name="connsiteY15" fmla="*/ 1181892 h 1721947"/>
                      <a:gd name="connsiteX16" fmla="*/ 2382705 w 4348158"/>
                      <a:gd name="connsiteY16" fmla="*/ 1010139 h 1721947"/>
                      <a:gd name="connsiteX17" fmla="*/ 1467542 w 4348158"/>
                      <a:gd name="connsiteY17" fmla="*/ 1114785 h 1721947"/>
                      <a:gd name="connsiteX18" fmla="*/ 1275995 w 4348158"/>
                      <a:gd name="connsiteY18" fmla="*/ 1292193 h 1721947"/>
                      <a:gd name="connsiteX19" fmla="*/ 1034822 w 4348158"/>
                      <a:gd name="connsiteY19" fmla="*/ 1379877 h 1721947"/>
                      <a:gd name="connsiteX20" fmla="*/ 258536 w 4348158"/>
                      <a:gd name="connsiteY20" fmla="*/ 1721148 h 1721947"/>
                      <a:gd name="connsiteX21" fmla="*/ 50603 w 4348158"/>
                      <a:gd name="connsiteY21" fmla="*/ 1206269 h 1721947"/>
                      <a:gd name="connsiteX22" fmla="*/ 463512 w 4348158"/>
                      <a:gd name="connsiteY22" fmla="*/ 986503 h 1721947"/>
                      <a:gd name="connsiteX23" fmla="*/ 463512 w 4348158"/>
                      <a:gd name="connsiteY23" fmla="*/ 986410 h 1721947"/>
                      <a:gd name="connsiteX0" fmla="*/ 463512 w 4347648"/>
                      <a:gd name="connsiteY0" fmla="*/ 986410 h 1721947"/>
                      <a:gd name="connsiteX1" fmla="*/ 553523 w 4347648"/>
                      <a:gd name="connsiteY1" fmla="*/ 778600 h 1721947"/>
                      <a:gd name="connsiteX2" fmla="*/ 987352 w 4347648"/>
                      <a:gd name="connsiteY2" fmla="*/ 542782 h 1721947"/>
                      <a:gd name="connsiteX3" fmla="*/ 1473935 w 4347648"/>
                      <a:gd name="connsiteY3" fmla="*/ 123186 h 1721947"/>
                      <a:gd name="connsiteX4" fmla="*/ 1934278 w 4347648"/>
                      <a:gd name="connsiteY4" fmla="*/ 44688 h 1721947"/>
                      <a:gd name="connsiteX5" fmla="*/ 2209731 w 4347648"/>
                      <a:gd name="connsiteY5" fmla="*/ 4365 h 1721947"/>
                      <a:gd name="connsiteX6" fmla="*/ 2536427 w 4347648"/>
                      <a:gd name="connsiteY6" fmla="*/ 26911 h 1721947"/>
                      <a:gd name="connsiteX7" fmla="*/ 3013640 w 4347648"/>
                      <a:gd name="connsiteY7" fmla="*/ 232888 h 1721947"/>
                      <a:gd name="connsiteX8" fmla="*/ 3636367 w 4347648"/>
                      <a:gd name="connsiteY8" fmla="*/ 658094 h 1721947"/>
                      <a:gd name="connsiteX9" fmla="*/ 4060682 w 4347648"/>
                      <a:gd name="connsiteY9" fmla="*/ 910406 h 1721947"/>
                      <a:gd name="connsiteX10" fmla="*/ 4138448 w 4347648"/>
                      <a:gd name="connsiteY10" fmla="*/ 1089666 h 1721947"/>
                      <a:gd name="connsiteX11" fmla="*/ 4346569 w 4347648"/>
                      <a:gd name="connsiteY11" fmla="*/ 1313233 h 1721947"/>
                      <a:gd name="connsiteX12" fmla="*/ 4175119 w 4347648"/>
                      <a:gd name="connsiteY12" fmla="*/ 1473771 h 1721947"/>
                      <a:gd name="connsiteX13" fmla="*/ 3609524 w 4347648"/>
                      <a:gd name="connsiteY13" fmla="*/ 1403327 h 1721947"/>
                      <a:gd name="connsiteX14" fmla="*/ 3061837 w 4347648"/>
                      <a:gd name="connsiteY14" fmla="*/ 1216836 h 1721947"/>
                      <a:gd name="connsiteX15" fmla="*/ 2682266 w 4347648"/>
                      <a:gd name="connsiteY15" fmla="*/ 1181892 h 1721947"/>
                      <a:gd name="connsiteX16" fmla="*/ 2382705 w 4347648"/>
                      <a:gd name="connsiteY16" fmla="*/ 1010139 h 1721947"/>
                      <a:gd name="connsiteX17" fmla="*/ 1467542 w 4347648"/>
                      <a:gd name="connsiteY17" fmla="*/ 1114785 h 1721947"/>
                      <a:gd name="connsiteX18" fmla="*/ 1275995 w 4347648"/>
                      <a:gd name="connsiteY18" fmla="*/ 1292193 h 1721947"/>
                      <a:gd name="connsiteX19" fmla="*/ 1034822 w 4347648"/>
                      <a:gd name="connsiteY19" fmla="*/ 1379877 h 1721947"/>
                      <a:gd name="connsiteX20" fmla="*/ 258536 w 4347648"/>
                      <a:gd name="connsiteY20" fmla="*/ 1721148 h 1721947"/>
                      <a:gd name="connsiteX21" fmla="*/ 50603 w 4347648"/>
                      <a:gd name="connsiteY21" fmla="*/ 1206269 h 1721947"/>
                      <a:gd name="connsiteX22" fmla="*/ 463512 w 4347648"/>
                      <a:gd name="connsiteY22" fmla="*/ 986503 h 1721947"/>
                      <a:gd name="connsiteX23" fmla="*/ 463512 w 4347648"/>
                      <a:gd name="connsiteY23" fmla="*/ 986410 h 1721947"/>
                      <a:gd name="connsiteX0" fmla="*/ 463512 w 4348809"/>
                      <a:gd name="connsiteY0" fmla="*/ 986410 h 1721947"/>
                      <a:gd name="connsiteX1" fmla="*/ 553523 w 4348809"/>
                      <a:gd name="connsiteY1" fmla="*/ 778600 h 1721947"/>
                      <a:gd name="connsiteX2" fmla="*/ 987352 w 4348809"/>
                      <a:gd name="connsiteY2" fmla="*/ 542782 h 1721947"/>
                      <a:gd name="connsiteX3" fmla="*/ 1473935 w 4348809"/>
                      <a:gd name="connsiteY3" fmla="*/ 123186 h 1721947"/>
                      <a:gd name="connsiteX4" fmla="*/ 1934278 w 4348809"/>
                      <a:gd name="connsiteY4" fmla="*/ 44688 h 1721947"/>
                      <a:gd name="connsiteX5" fmla="*/ 2209731 w 4348809"/>
                      <a:gd name="connsiteY5" fmla="*/ 4365 h 1721947"/>
                      <a:gd name="connsiteX6" fmla="*/ 2536427 w 4348809"/>
                      <a:gd name="connsiteY6" fmla="*/ 26911 h 1721947"/>
                      <a:gd name="connsiteX7" fmla="*/ 3013640 w 4348809"/>
                      <a:gd name="connsiteY7" fmla="*/ 232888 h 1721947"/>
                      <a:gd name="connsiteX8" fmla="*/ 3636367 w 4348809"/>
                      <a:gd name="connsiteY8" fmla="*/ 658094 h 1721947"/>
                      <a:gd name="connsiteX9" fmla="*/ 4060682 w 4348809"/>
                      <a:gd name="connsiteY9" fmla="*/ 910406 h 1721947"/>
                      <a:gd name="connsiteX10" fmla="*/ 4237121 w 4348809"/>
                      <a:gd name="connsiteY10" fmla="*/ 995368 h 1721947"/>
                      <a:gd name="connsiteX11" fmla="*/ 4346569 w 4348809"/>
                      <a:gd name="connsiteY11" fmla="*/ 1313233 h 1721947"/>
                      <a:gd name="connsiteX12" fmla="*/ 4175119 w 4348809"/>
                      <a:gd name="connsiteY12" fmla="*/ 1473771 h 1721947"/>
                      <a:gd name="connsiteX13" fmla="*/ 3609524 w 4348809"/>
                      <a:gd name="connsiteY13" fmla="*/ 1403327 h 1721947"/>
                      <a:gd name="connsiteX14" fmla="*/ 3061837 w 4348809"/>
                      <a:gd name="connsiteY14" fmla="*/ 1216836 h 1721947"/>
                      <a:gd name="connsiteX15" fmla="*/ 2682266 w 4348809"/>
                      <a:gd name="connsiteY15" fmla="*/ 1181892 h 1721947"/>
                      <a:gd name="connsiteX16" fmla="*/ 2382705 w 4348809"/>
                      <a:gd name="connsiteY16" fmla="*/ 1010139 h 1721947"/>
                      <a:gd name="connsiteX17" fmla="*/ 1467542 w 4348809"/>
                      <a:gd name="connsiteY17" fmla="*/ 1114785 h 1721947"/>
                      <a:gd name="connsiteX18" fmla="*/ 1275995 w 4348809"/>
                      <a:gd name="connsiteY18" fmla="*/ 1292193 h 1721947"/>
                      <a:gd name="connsiteX19" fmla="*/ 1034822 w 4348809"/>
                      <a:gd name="connsiteY19" fmla="*/ 1379877 h 1721947"/>
                      <a:gd name="connsiteX20" fmla="*/ 258536 w 4348809"/>
                      <a:gd name="connsiteY20" fmla="*/ 1721148 h 1721947"/>
                      <a:gd name="connsiteX21" fmla="*/ 50603 w 4348809"/>
                      <a:gd name="connsiteY21" fmla="*/ 1206269 h 1721947"/>
                      <a:gd name="connsiteX22" fmla="*/ 463512 w 4348809"/>
                      <a:gd name="connsiteY22" fmla="*/ 986503 h 1721947"/>
                      <a:gd name="connsiteX23" fmla="*/ 463512 w 4348809"/>
                      <a:gd name="connsiteY23" fmla="*/ 986410 h 1721947"/>
                      <a:gd name="connsiteX0" fmla="*/ 463512 w 4348807"/>
                      <a:gd name="connsiteY0" fmla="*/ 986503 h 1721947"/>
                      <a:gd name="connsiteX1" fmla="*/ 553523 w 4348807"/>
                      <a:gd name="connsiteY1" fmla="*/ 778600 h 1721947"/>
                      <a:gd name="connsiteX2" fmla="*/ 987352 w 4348807"/>
                      <a:gd name="connsiteY2" fmla="*/ 542782 h 1721947"/>
                      <a:gd name="connsiteX3" fmla="*/ 1473935 w 4348807"/>
                      <a:gd name="connsiteY3" fmla="*/ 123186 h 1721947"/>
                      <a:gd name="connsiteX4" fmla="*/ 1934278 w 4348807"/>
                      <a:gd name="connsiteY4" fmla="*/ 44688 h 1721947"/>
                      <a:gd name="connsiteX5" fmla="*/ 2209731 w 4348807"/>
                      <a:gd name="connsiteY5" fmla="*/ 4365 h 1721947"/>
                      <a:gd name="connsiteX6" fmla="*/ 2536427 w 4348807"/>
                      <a:gd name="connsiteY6" fmla="*/ 26911 h 1721947"/>
                      <a:gd name="connsiteX7" fmla="*/ 3013640 w 4348807"/>
                      <a:gd name="connsiteY7" fmla="*/ 232888 h 1721947"/>
                      <a:gd name="connsiteX8" fmla="*/ 3636367 w 4348807"/>
                      <a:gd name="connsiteY8" fmla="*/ 658094 h 1721947"/>
                      <a:gd name="connsiteX9" fmla="*/ 4060682 w 4348807"/>
                      <a:gd name="connsiteY9" fmla="*/ 910406 h 1721947"/>
                      <a:gd name="connsiteX10" fmla="*/ 4237121 w 4348807"/>
                      <a:gd name="connsiteY10" fmla="*/ 995368 h 1721947"/>
                      <a:gd name="connsiteX11" fmla="*/ 4346569 w 4348807"/>
                      <a:gd name="connsiteY11" fmla="*/ 1313233 h 1721947"/>
                      <a:gd name="connsiteX12" fmla="*/ 4175119 w 4348807"/>
                      <a:gd name="connsiteY12" fmla="*/ 1473771 h 1721947"/>
                      <a:gd name="connsiteX13" fmla="*/ 3609524 w 4348807"/>
                      <a:gd name="connsiteY13" fmla="*/ 1403327 h 1721947"/>
                      <a:gd name="connsiteX14" fmla="*/ 3061837 w 4348807"/>
                      <a:gd name="connsiteY14" fmla="*/ 1216836 h 1721947"/>
                      <a:gd name="connsiteX15" fmla="*/ 2682266 w 4348807"/>
                      <a:gd name="connsiteY15" fmla="*/ 1181892 h 1721947"/>
                      <a:gd name="connsiteX16" fmla="*/ 2382705 w 4348807"/>
                      <a:gd name="connsiteY16" fmla="*/ 1010139 h 1721947"/>
                      <a:gd name="connsiteX17" fmla="*/ 1467542 w 4348807"/>
                      <a:gd name="connsiteY17" fmla="*/ 1114785 h 1721947"/>
                      <a:gd name="connsiteX18" fmla="*/ 1275995 w 4348807"/>
                      <a:gd name="connsiteY18" fmla="*/ 1292193 h 1721947"/>
                      <a:gd name="connsiteX19" fmla="*/ 1034822 w 4348807"/>
                      <a:gd name="connsiteY19" fmla="*/ 1379877 h 1721947"/>
                      <a:gd name="connsiteX20" fmla="*/ 258536 w 4348807"/>
                      <a:gd name="connsiteY20" fmla="*/ 1721148 h 1721947"/>
                      <a:gd name="connsiteX21" fmla="*/ 50603 w 4348807"/>
                      <a:gd name="connsiteY21" fmla="*/ 1206269 h 1721947"/>
                      <a:gd name="connsiteX22" fmla="*/ 463512 w 4348807"/>
                      <a:gd name="connsiteY22" fmla="*/ 986503 h 1721947"/>
                      <a:gd name="connsiteX0" fmla="*/ 463512 w 4348809"/>
                      <a:gd name="connsiteY0" fmla="*/ 986503 h 1721947"/>
                      <a:gd name="connsiteX1" fmla="*/ 553523 w 4348809"/>
                      <a:gd name="connsiteY1" fmla="*/ 778600 h 1721947"/>
                      <a:gd name="connsiteX2" fmla="*/ 987352 w 4348809"/>
                      <a:gd name="connsiteY2" fmla="*/ 542782 h 1721947"/>
                      <a:gd name="connsiteX3" fmla="*/ 1473935 w 4348809"/>
                      <a:gd name="connsiteY3" fmla="*/ 123186 h 1721947"/>
                      <a:gd name="connsiteX4" fmla="*/ 1934278 w 4348809"/>
                      <a:gd name="connsiteY4" fmla="*/ 44688 h 1721947"/>
                      <a:gd name="connsiteX5" fmla="*/ 2209731 w 4348809"/>
                      <a:gd name="connsiteY5" fmla="*/ 4365 h 1721947"/>
                      <a:gd name="connsiteX6" fmla="*/ 2536427 w 4348809"/>
                      <a:gd name="connsiteY6" fmla="*/ 26911 h 1721947"/>
                      <a:gd name="connsiteX7" fmla="*/ 3013640 w 4348809"/>
                      <a:gd name="connsiteY7" fmla="*/ 232888 h 1721947"/>
                      <a:gd name="connsiteX8" fmla="*/ 3636367 w 4348809"/>
                      <a:gd name="connsiteY8" fmla="*/ 658094 h 1721947"/>
                      <a:gd name="connsiteX9" fmla="*/ 4060682 w 4348809"/>
                      <a:gd name="connsiteY9" fmla="*/ 910406 h 1721947"/>
                      <a:gd name="connsiteX10" fmla="*/ 4237121 w 4348809"/>
                      <a:gd name="connsiteY10" fmla="*/ 995368 h 1721947"/>
                      <a:gd name="connsiteX11" fmla="*/ 4346569 w 4348809"/>
                      <a:gd name="connsiteY11" fmla="*/ 1313233 h 1721947"/>
                      <a:gd name="connsiteX12" fmla="*/ 4175119 w 4348809"/>
                      <a:gd name="connsiteY12" fmla="*/ 1473771 h 1721947"/>
                      <a:gd name="connsiteX13" fmla="*/ 3609524 w 4348809"/>
                      <a:gd name="connsiteY13" fmla="*/ 1403327 h 1721947"/>
                      <a:gd name="connsiteX14" fmla="*/ 3061837 w 4348809"/>
                      <a:gd name="connsiteY14" fmla="*/ 1216836 h 1721947"/>
                      <a:gd name="connsiteX15" fmla="*/ 2682266 w 4348809"/>
                      <a:gd name="connsiteY15" fmla="*/ 1181892 h 1721947"/>
                      <a:gd name="connsiteX16" fmla="*/ 2382705 w 4348809"/>
                      <a:gd name="connsiteY16" fmla="*/ 1010139 h 1721947"/>
                      <a:gd name="connsiteX17" fmla="*/ 1467542 w 4348809"/>
                      <a:gd name="connsiteY17" fmla="*/ 1114785 h 1721947"/>
                      <a:gd name="connsiteX18" fmla="*/ 1275995 w 4348809"/>
                      <a:gd name="connsiteY18" fmla="*/ 1292193 h 1721947"/>
                      <a:gd name="connsiteX19" fmla="*/ 1034822 w 4348809"/>
                      <a:gd name="connsiteY19" fmla="*/ 1379877 h 1721947"/>
                      <a:gd name="connsiteX20" fmla="*/ 258536 w 4348809"/>
                      <a:gd name="connsiteY20" fmla="*/ 1721148 h 1721947"/>
                      <a:gd name="connsiteX21" fmla="*/ 50603 w 4348809"/>
                      <a:gd name="connsiteY21" fmla="*/ 1206269 h 1721947"/>
                      <a:gd name="connsiteX22" fmla="*/ 463512 w 4348809"/>
                      <a:gd name="connsiteY22" fmla="*/ 986503 h 1721947"/>
                      <a:gd name="connsiteX0" fmla="*/ 404926 w 4348807"/>
                      <a:gd name="connsiteY0" fmla="*/ 961358 h 1721947"/>
                      <a:gd name="connsiteX1" fmla="*/ 553523 w 4348807"/>
                      <a:gd name="connsiteY1" fmla="*/ 778600 h 1721947"/>
                      <a:gd name="connsiteX2" fmla="*/ 987352 w 4348807"/>
                      <a:gd name="connsiteY2" fmla="*/ 542782 h 1721947"/>
                      <a:gd name="connsiteX3" fmla="*/ 1473935 w 4348807"/>
                      <a:gd name="connsiteY3" fmla="*/ 123186 h 1721947"/>
                      <a:gd name="connsiteX4" fmla="*/ 1934278 w 4348807"/>
                      <a:gd name="connsiteY4" fmla="*/ 44688 h 1721947"/>
                      <a:gd name="connsiteX5" fmla="*/ 2209731 w 4348807"/>
                      <a:gd name="connsiteY5" fmla="*/ 4365 h 1721947"/>
                      <a:gd name="connsiteX6" fmla="*/ 2536427 w 4348807"/>
                      <a:gd name="connsiteY6" fmla="*/ 26911 h 1721947"/>
                      <a:gd name="connsiteX7" fmla="*/ 3013640 w 4348807"/>
                      <a:gd name="connsiteY7" fmla="*/ 232888 h 1721947"/>
                      <a:gd name="connsiteX8" fmla="*/ 3636367 w 4348807"/>
                      <a:gd name="connsiteY8" fmla="*/ 658094 h 1721947"/>
                      <a:gd name="connsiteX9" fmla="*/ 4060682 w 4348807"/>
                      <a:gd name="connsiteY9" fmla="*/ 910406 h 1721947"/>
                      <a:gd name="connsiteX10" fmla="*/ 4237121 w 4348807"/>
                      <a:gd name="connsiteY10" fmla="*/ 995368 h 1721947"/>
                      <a:gd name="connsiteX11" fmla="*/ 4346569 w 4348807"/>
                      <a:gd name="connsiteY11" fmla="*/ 1313233 h 1721947"/>
                      <a:gd name="connsiteX12" fmla="*/ 4175119 w 4348807"/>
                      <a:gd name="connsiteY12" fmla="*/ 1473771 h 1721947"/>
                      <a:gd name="connsiteX13" fmla="*/ 3609524 w 4348807"/>
                      <a:gd name="connsiteY13" fmla="*/ 1403327 h 1721947"/>
                      <a:gd name="connsiteX14" fmla="*/ 3061837 w 4348807"/>
                      <a:gd name="connsiteY14" fmla="*/ 1216836 h 1721947"/>
                      <a:gd name="connsiteX15" fmla="*/ 2682266 w 4348807"/>
                      <a:gd name="connsiteY15" fmla="*/ 1181892 h 1721947"/>
                      <a:gd name="connsiteX16" fmla="*/ 2382705 w 4348807"/>
                      <a:gd name="connsiteY16" fmla="*/ 1010139 h 1721947"/>
                      <a:gd name="connsiteX17" fmla="*/ 1467542 w 4348807"/>
                      <a:gd name="connsiteY17" fmla="*/ 1114785 h 1721947"/>
                      <a:gd name="connsiteX18" fmla="*/ 1275995 w 4348807"/>
                      <a:gd name="connsiteY18" fmla="*/ 1292193 h 1721947"/>
                      <a:gd name="connsiteX19" fmla="*/ 1034822 w 4348807"/>
                      <a:gd name="connsiteY19" fmla="*/ 1379877 h 1721947"/>
                      <a:gd name="connsiteX20" fmla="*/ 258536 w 4348807"/>
                      <a:gd name="connsiteY20" fmla="*/ 1721148 h 1721947"/>
                      <a:gd name="connsiteX21" fmla="*/ 50603 w 4348807"/>
                      <a:gd name="connsiteY21" fmla="*/ 1206269 h 1721947"/>
                      <a:gd name="connsiteX22" fmla="*/ 404926 w 4348807"/>
                      <a:gd name="connsiteY22" fmla="*/ 961358 h 1721947"/>
                      <a:gd name="connsiteX0" fmla="*/ 404926 w 4348809"/>
                      <a:gd name="connsiteY0" fmla="*/ 961358 h 1721947"/>
                      <a:gd name="connsiteX1" fmla="*/ 639862 w 4348809"/>
                      <a:gd name="connsiteY1" fmla="*/ 854039 h 1721947"/>
                      <a:gd name="connsiteX2" fmla="*/ 987352 w 4348809"/>
                      <a:gd name="connsiteY2" fmla="*/ 542782 h 1721947"/>
                      <a:gd name="connsiteX3" fmla="*/ 1473935 w 4348809"/>
                      <a:gd name="connsiteY3" fmla="*/ 123186 h 1721947"/>
                      <a:gd name="connsiteX4" fmla="*/ 1934278 w 4348809"/>
                      <a:gd name="connsiteY4" fmla="*/ 44688 h 1721947"/>
                      <a:gd name="connsiteX5" fmla="*/ 2209731 w 4348809"/>
                      <a:gd name="connsiteY5" fmla="*/ 4365 h 1721947"/>
                      <a:gd name="connsiteX6" fmla="*/ 2536427 w 4348809"/>
                      <a:gd name="connsiteY6" fmla="*/ 26911 h 1721947"/>
                      <a:gd name="connsiteX7" fmla="*/ 3013640 w 4348809"/>
                      <a:gd name="connsiteY7" fmla="*/ 232888 h 1721947"/>
                      <a:gd name="connsiteX8" fmla="*/ 3636367 w 4348809"/>
                      <a:gd name="connsiteY8" fmla="*/ 658094 h 1721947"/>
                      <a:gd name="connsiteX9" fmla="*/ 4060682 w 4348809"/>
                      <a:gd name="connsiteY9" fmla="*/ 910406 h 1721947"/>
                      <a:gd name="connsiteX10" fmla="*/ 4237121 w 4348809"/>
                      <a:gd name="connsiteY10" fmla="*/ 995368 h 1721947"/>
                      <a:gd name="connsiteX11" fmla="*/ 4346569 w 4348809"/>
                      <a:gd name="connsiteY11" fmla="*/ 1313233 h 1721947"/>
                      <a:gd name="connsiteX12" fmla="*/ 4175119 w 4348809"/>
                      <a:gd name="connsiteY12" fmla="*/ 1473771 h 1721947"/>
                      <a:gd name="connsiteX13" fmla="*/ 3609524 w 4348809"/>
                      <a:gd name="connsiteY13" fmla="*/ 1403327 h 1721947"/>
                      <a:gd name="connsiteX14" fmla="*/ 3061837 w 4348809"/>
                      <a:gd name="connsiteY14" fmla="*/ 1216836 h 1721947"/>
                      <a:gd name="connsiteX15" fmla="*/ 2682266 w 4348809"/>
                      <a:gd name="connsiteY15" fmla="*/ 1181892 h 1721947"/>
                      <a:gd name="connsiteX16" fmla="*/ 2382705 w 4348809"/>
                      <a:gd name="connsiteY16" fmla="*/ 1010139 h 1721947"/>
                      <a:gd name="connsiteX17" fmla="*/ 1467542 w 4348809"/>
                      <a:gd name="connsiteY17" fmla="*/ 1114785 h 1721947"/>
                      <a:gd name="connsiteX18" fmla="*/ 1275995 w 4348809"/>
                      <a:gd name="connsiteY18" fmla="*/ 1292193 h 1721947"/>
                      <a:gd name="connsiteX19" fmla="*/ 1034822 w 4348809"/>
                      <a:gd name="connsiteY19" fmla="*/ 1379877 h 1721947"/>
                      <a:gd name="connsiteX20" fmla="*/ 258536 w 4348809"/>
                      <a:gd name="connsiteY20" fmla="*/ 1721148 h 1721947"/>
                      <a:gd name="connsiteX21" fmla="*/ 50603 w 4348809"/>
                      <a:gd name="connsiteY21" fmla="*/ 1206269 h 1721947"/>
                      <a:gd name="connsiteX22" fmla="*/ 404926 w 4348809"/>
                      <a:gd name="connsiteY22" fmla="*/ 961358 h 1721947"/>
                      <a:gd name="connsiteX0" fmla="*/ 404926 w 4348807"/>
                      <a:gd name="connsiteY0" fmla="*/ 961358 h 1721947"/>
                      <a:gd name="connsiteX1" fmla="*/ 639862 w 4348807"/>
                      <a:gd name="connsiteY1" fmla="*/ 854039 h 1721947"/>
                      <a:gd name="connsiteX2" fmla="*/ 987352 w 4348807"/>
                      <a:gd name="connsiteY2" fmla="*/ 542782 h 1721947"/>
                      <a:gd name="connsiteX3" fmla="*/ 1473935 w 4348807"/>
                      <a:gd name="connsiteY3" fmla="*/ 123186 h 1721947"/>
                      <a:gd name="connsiteX4" fmla="*/ 1934278 w 4348807"/>
                      <a:gd name="connsiteY4" fmla="*/ 44688 h 1721947"/>
                      <a:gd name="connsiteX5" fmla="*/ 2209731 w 4348807"/>
                      <a:gd name="connsiteY5" fmla="*/ 4365 h 1721947"/>
                      <a:gd name="connsiteX6" fmla="*/ 2536427 w 4348807"/>
                      <a:gd name="connsiteY6" fmla="*/ 26911 h 1721947"/>
                      <a:gd name="connsiteX7" fmla="*/ 3013640 w 4348807"/>
                      <a:gd name="connsiteY7" fmla="*/ 232888 h 1721947"/>
                      <a:gd name="connsiteX8" fmla="*/ 3636367 w 4348807"/>
                      <a:gd name="connsiteY8" fmla="*/ 658094 h 1721947"/>
                      <a:gd name="connsiteX9" fmla="*/ 4060682 w 4348807"/>
                      <a:gd name="connsiteY9" fmla="*/ 910406 h 1721947"/>
                      <a:gd name="connsiteX10" fmla="*/ 4237121 w 4348807"/>
                      <a:gd name="connsiteY10" fmla="*/ 995368 h 1721947"/>
                      <a:gd name="connsiteX11" fmla="*/ 4346569 w 4348807"/>
                      <a:gd name="connsiteY11" fmla="*/ 1313233 h 1721947"/>
                      <a:gd name="connsiteX12" fmla="*/ 4175119 w 4348807"/>
                      <a:gd name="connsiteY12" fmla="*/ 1473771 h 1721947"/>
                      <a:gd name="connsiteX13" fmla="*/ 3609524 w 4348807"/>
                      <a:gd name="connsiteY13" fmla="*/ 1403327 h 1721947"/>
                      <a:gd name="connsiteX14" fmla="*/ 3061837 w 4348807"/>
                      <a:gd name="connsiteY14" fmla="*/ 1216836 h 1721947"/>
                      <a:gd name="connsiteX15" fmla="*/ 2682266 w 4348807"/>
                      <a:gd name="connsiteY15" fmla="*/ 1181892 h 1721947"/>
                      <a:gd name="connsiteX16" fmla="*/ 2382705 w 4348807"/>
                      <a:gd name="connsiteY16" fmla="*/ 1010139 h 1721947"/>
                      <a:gd name="connsiteX17" fmla="*/ 1467542 w 4348807"/>
                      <a:gd name="connsiteY17" fmla="*/ 1114785 h 1721947"/>
                      <a:gd name="connsiteX18" fmla="*/ 1275995 w 4348807"/>
                      <a:gd name="connsiteY18" fmla="*/ 1292193 h 1721947"/>
                      <a:gd name="connsiteX19" fmla="*/ 1034822 w 4348807"/>
                      <a:gd name="connsiteY19" fmla="*/ 1379877 h 1721947"/>
                      <a:gd name="connsiteX20" fmla="*/ 258536 w 4348807"/>
                      <a:gd name="connsiteY20" fmla="*/ 1721148 h 1721947"/>
                      <a:gd name="connsiteX21" fmla="*/ 50603 w 4348807"/>
                      <a:gd name="connsiteY21" fmla="*/ 1206269 h 1721947"/>
                      <a:gd name="connsiteX22" fmla="*/ 404926 w 4348807"/>
                      <a:gd name="connsiteY22" fmla="*/ 961358 h 1721947"/>
                      <a:gd name="connsiteX0" fmla="*/ 404926 w 4348809"/>
                      <a:gd name="connsiteY0" fmla="*/ 961358 h 1721947"/>
                      <a:gd name="connsiteX1" fmla="*/ 639862 w 4348809"/>
                      <a:gd name="connsiteY1" fmla="*/ 854039 h 1721947"/>
                      <a:gd name="connsiteX2" fmla="*/ 1015103 w 4348809"/>
                      <a:gd name="connsiteY2" fmla="*/ 404479 h 1721947"/>
                      <a:gd name="connsiteX3" fmla="*/ 1473935 w 4348809"/>
                      <a:gd name="connsiteY3" fmla="*/ 123186 h 1721947"/>
                      <a:gd name="connsiteX4" fmla="*/ 1934278 w 4348809"/>
                      <a:gd name="connsiteY4" fmla="*/ 44688 h 1721947"/>
                      <a:gd name="connsiteX5" fmla="*/ 2209731 w 4348809"/>
                      <a:gd name="connsiteY5" fmla="*/ 4365 h 1721947"/>
                      <a:gd name="connsiteX6" fmla="*/ 2536427 w 4348809"/>
                      <a:gd name="connsiteY6" fmla="*/ 26911 h 1721947"/>
                      <a:gd name="connsiteX7" fmla="*/ 3013640 w 4348809"/>
                      <a:gd name="connsiteY7" fmla="*/ 232888 h 1721947"/>
                      <a:gd name="connsiteX8" fmla="*/ 3636367 w 4348809"/>
                      <a:gd name="connsiteY8" fmla="*/ 658094 h 1721947"/>
                      <a:gd name="connsiteX9" fmla="*/ 4060682 w 4348809"/>
                      <a:gd name="connsiteY9" fmla="*/ 910406 h 1721947"/>
                      <a:gd name="connsiteX10" fmla="*/ 4237121 w 4348809"/>
                      <a:gd name="connsiteY10" fmla="*/ 995368 h 1721947"/>
                      <a:gd name="connsiteX11" fmla="*/ 4346569 w 4348809"/>
                      <a:gd name="connsiteY11" fmla="*/ 1313233 h 1721947"/>
                      <a:gd name="connsiteX12" fmla="*/ 4175119 w 4348809"/>
                      <a:gd name="connsiteY12" fmla="*/ 1473771 h 1721947"/>
                      <a:gd name="connsiteX13" fmla="*/ 3609524 w 4348809"/>
                      <a:gd name="connsiteY13" fmla="*/ 1403327 h 1721947"/>
                      <a:gd name="connsiteX14" fmla="*/ 3061837 w 4348809"/>
                      <a:gd name="connsiteY14" fmla="*/ 1216836 h 1721947"/>
                      <a:gd name="connsiteX15" fmla="*/ 2682266 w 4348809"/>
                      <a:gd name="connsiteY15" fmla="*/ 1181892 h 1721947"/>
                      <a:gd name="connsiteX16" fmla="*/ 2382705 w 4348809"/>
                      <a:gd name="connsiteY16" fmla="*/ 1010139 h 1721947"/>
                      <a:gd name="connsiteX17" fmla="*/ 1467542 w 4348809"/>
                      <a:gd name="connsiteY17" fmla="*/ 1114785 h 1721947"/>
                      <a:gd name="connsiteX18" fmla="*/ 1275995 w 4348809"/>
                      <a:gd name="connsiteY18" fmla="*/ 1292193 h 1721947"/>
                      <a:gd name="connsiteX19" fmla="*/ 1034822 w 4348809"/>
                      <a:gd name="connsiteY19" fmla="*/ 1379877 h 1721947"/>
                      <a:gd name="connsiteX20" fmla="*/ 258536 w 4348809"/>
                      <a:gd name="connsiteY20" fmla="*/ 1721148 h 1721947"/>
                      <a:gd name="connsiteX21" fmla="*/ 50603 w 4348809"/>
                      <a:gd name="connsiteY21" fmla="*/ 1206269 h 1721947"/>
                      <a:gd name="connsiteX22" fmla="*/ 404926 w 4348809"/>
                      <a:gd name="connsiteY22" fmla="*/ 961358 h 1721947"/>
                      <a:gd name="connsiteX0" fmla="*/ 404926 w 4348807"/>
                      <a:gd name="connsiteY0" fmla="*/ 961358 h 1721947"/>
                      <a:gd name="connsiteX1" fmla="*/ 639862 w 4348807"/>
                      <a:gd name="connsiteY1" fmla="*/ 854039 h 1721947"/>
                      <a:gd name="connsiteX2" fmla="*/ 1015103 w 4348807"/>
                      <a:gd name="connsiteY2" fmla="*/ 404479 h 1721947"/>
                      <a:gd name="connsiteX3" fmla="*/ 1473935 w 4348807"/>
                      <a:gd name="connsiteY3" fmla="*/ 123186 h 1721947"/>
                      <a:gd name="connsiteX4" fmla="*/ 1934278 w 4348807"/>
                      <a:gd name="connsiteY4" fmla="*/ 44688 h 1721947"/>
                      <a:gd name="connsiteX5" fmla="*/ 2209731 w 4348807"/>
                      <a:gd name="connsiteY5" fmla="*/ 4365 h 1721947"/>
                      <a:gd name="connsiteX6" fmla="*/ 2536427 w 4348807"/>
                      <a:gd name="connsiteY6" fmla="*/ 26911 h 1721947"/>
                      <a:gd name="connsiteX7" fmla="*/ 3013640 w 4348807"/>
                      <a:gd name="connsiteY7" fmla="*/ 232888 h 1721947"/>
                      <a:gd name="connsiteX8" fmla="*/ 3636367 w 4348807"/>
                      <a:gd name="connsiteY8" fmla="*/ 658094 h 1721947"/>
                      <a:gd name="connsiteX9" fmla="*/ 4060682 w 4348807"/>
                      <a:gd name="connsiteY9" fmla="*/ 910406 h 1721947"/>
                      <a:gd name="connsiteX10" fmla="*/ 4237121 w 4348807"/>
                      <a:gd name="connsiteY10" fmla="*/ 995368 h 1721947"/>
                      <a:gd name="connsiteX11" fmla="*/ 4346569 w 4348807"/>
                      <a:gd name="connsiteY11" fmla="*/ 1313233 h 1721947"/>
                      <a:gd name="connsiteX12" fmla="*/ 4175119 w 4348807"/>
                      <a:gd name="connsiteY12" fmla="*/ 1473771 h 1721947"/>
                      <a:gd name="connsiteX13" fmla="*/ 3609524 w 4348807"/>
                      <a:gd name="connsiteY13" fmla="*/ 1403327 h 1721947"/>
                      <a:gd name="connsiteX14" fmla="*/ 3061837 w 4348807"/>
                      <a:gd name="connsiteY14" fmla="*/ 1216836 h 1721947"/>
                      <a:gd name="connsiteX15" fmla="*/ 2682266 w 4348807"/>
                      <a:gd name="connsiteY15" fmla="*/ 1181892 h 1721947"/>
                      <a:gd name="connsiteX16" fmla="*/ 2382705 w 4348807"/>
                      <a:gd name="connsiteY16" fmla="*/ 1010139 h 1721947"/>
                      <a:gd name="connsiteX17" fmla="*/ 1467542 w 4348807"/>
                      <a:gd name="connsiteY17" fmla="*/ 1114785 h 1721947"/>
                      <a:gd name="connsiteX18" fmla="*/ 1275995 w 4348807"/>
                      <a:gd name="connsiteY18" fmla="*/ 1292193 h 1721947"/>
                      <a:gd name="connsiteX19" fmla="*/ 1034822 w 4348807"/>
                      <a:gd name="connsiteY19" fmla="*/ 1379877 h 1721947"/>
                      <a:gd name="connsiteX20" fmla="*/ 258536 w 4348807"/>
                      <a:gd name="connsiteY20" fmla="*/ 1721148 h 1721947"/>
                      <a:gd name="connsiteX21" fmla="*/ 50603 w 4348807"/>
                      <a:gd name="connsiteY21" fmla="*/ 1206269 h 1721947"/>
                      <a:gd name="connsiteX22" fmla="*/ 404926 w 4348807"/>
                      <a:gd name="connsiteY22" fmla="*/ 961358 h 1721947"/>
                      <a:gd name="connsiteX0" fmla="*/ 404926 w 4348809"/>
                      <a:gd name="connsiteY0" fmla="*/ 961358 h 1721947"/>
                      <a:gd name="connsiteX1" fmla="*/ 639862 w 4348809"/>
                      <a:gd name="connsiteY1" fmla="*/ 854039 h 1721947"/>
                      <a:gd name="connsiteX2" fmla="*/ 981185 w 4348809"/>
                      <a:gd name="connsiteY2" fmla="*/ 479917 h 1721947"/>
                      <a:gd name="connsiteX3" fmla="*/ 1473935 w 4348809"/>
                      <a:gd name="connsiteY3" fmla="*/ 123186 h 1721947"/>
                      <a:gd name="connsiteX4" fmla="*/ 1934278 w 4348809"/>
                      <a:gd name="connsiteY4" fmla="*/ 44688 h 1721947"/>
                      <a:gd name="connsiteX5" fmla="*/ 2209731 w 4348809"/>
                      <a:gd name="connsiteY5" fmla="*/ 4365 h 1721947"/>
                      <a:gd name="connsiteX6" fmla="*/ 2536427 w 4348809"/>
                      <a:gd name="connsiteY6" fmla="*/ 26911 h 1721947"/>
                      <a:gd name="connsiteX7" fmla="*/ 3013640 w 4348809"/>
                      <a:gd name="connsiteY7" fmla="*/ 232888 h 1721947"/>
                      <a:gd name="connsiteX8" fmla="*/ 3636367 w 4348809"/>
                      <a:gd name="connsiteY8" fmla="*/ 658094 h 1721947"/>
                      <a:gd name="connsiteX9" fmla="*/ 4060682 w 4348809"/>
                      <a:gd name="connsiteY9" fmla="*/ 910406 h 1721947"/>
                      <a:gd name="connsiteX10" fmla="*/ 4237121 w 4348809"/>
                      <a:gd name="connsiteY10" fmla="*/ 995368 h 1721947"/>
                      <a:gd name="connsiteX11" fmla="*/ 4346569 w 4348809"/>
                      <a:gd name="connsiteY11" fmla="*/ 1313233 h 1721947"/>
                      <a:gd name="connsiteX12" fmla="*/ 4175119 w 4348809"/>
                      <a:gd name="connsiteY12" fmla="*/ 1473771 h 1721947"/>
                      <a:gd name="connsiteX13" fmla="*/ 3609524 w 4348809"/>
                      <a:gd name="connsiteY13" fmla="*/ 1403327 h 1721947"/>
                      <a:gd name="connsiteX14" fmla="*/ 3061837 w 4348809"/>
                      <a:gd name="connsiteY14" fmla="*/ 1216836 h 1721947"/>
                      <a:gd name="connsiteX15" fmla="*/ 2682266 w 4348809"/>
                      <a:gd name="connsiteY15" fmla="*/ 1181892 h 1721947"/>
                      <a:gd name="connsiteX16" fmla="*/ 2382705 w 4348809"/>
                      <a:gd name="connsiteY16" fmla="*/ 1010139 h 1721947"/>
                      <a:gd name="connsiteX17" fmla="*/ 1467542 w 4348809"/>
                      <a:gd name="connsiteY17" fmla="*/ 1114785 h 1721947"/>
                      <a:gd name="connsiteX18" fmla="*/ 1275995 w 4348809"/>
                      <a:gd name="connsiteY18" fmla="*/ 1292193 h 1721947"/>
                      <a:gd name="connsiteX19" fmla="*/ 1034822 w 4348809"/>
                      <a:gd name="connsiteY19" fmla="*/ 1379877 h 1721947"/>
                      <a:gd name="connsiteX20" fmla="*/ 258536 w 4348809"/>
                      <a:gd name="connsiteY20" fmla="*/ 1721148 h 1721947"/>
                      <a:gd name="connsiteX21" fmla="*/ 50603 w 4348809"/>
                      <a:gd name="connsiteY21" fmla="*/ 1206269 h 1721947"/>
                      <a:gd name="connsiteX22" fmla="*/ 404926 w 4348809"/>
                      <a:gd name="connsiteY22" fmla="*/ 961358 h 1721947"/>
                      <a:gd name="connsiteX0" fmla="*/ 404926 w 4348807"/>
                      <a:gd name="connsiteY0" fmla="*/ 961358 h 1721947"/>
                      <a:gd name="connsiteX1" fmla="*/ 639862 w 4348807"/>
                      <a:gd name="connsiteY1" fmla="*/ 854039 h 1721947"/>
                      <a:gd name="connsiteX2" fmla="*/ 981185 w 4348807"/>
                      <a:gd name="connsiteY2" fmla="*/ 479917 h 1721947"/>
                      <a:gd name="connsiteX3" fmla="*/ 1452350 w 4348807"/>
                      <a:gd name="connsiteY3" fmla="*/ 148332 h 1721947"/>
                      <a:gd name="connsiteX4" fmla="*/ 1934278 w 4348807"/>
                      <a:gd name="connsiteY4" fmla="*/ 44688 h 1721947"/>
                      <a:gd name="connsiteX5" fmla="*/ 2209731 w 4348807"/>
                      <a:gd name="connsiteY5" fmla="*/ 4365 h 1721947"/>
                      <a:gd name="connsiteX6" fmla="*/ 2536427 w 4348807"/>
                      <a:gd name="connsiteY6" fmla="*/ 26911 h 1721947"/>
                      <a:gd name="connsiteX7" fmla="*/ 3013640 w 4348807"/>
                      <a:gd name="connsiteY7" fmla="*/ 232888 h 1721947"/>
                      <a:gd name="connsiteX8" fmla="*/ 3636367 w 4348807"/>
                      <a:gd name="connsiteY8" fmla="*/ 658094 h 1721947"/>
                      <a:gd name="connsiteX9" fmla="*/ 4060682 w 4348807"/>
                      <a:gd name="connsiteY9" fmla="*/ 910406 h 1721947"/>
                      <a:gd name="connsiteX10" fmla="*/ 4237121 w 4348807"/>
                      <a:gd name="connsiteY10" fmla="*/ 995368 h 1721947"/>
                      <a:gd name="connsiteX11" fmla="*/ 4346569 w 4348807"/>
                      <a:gd name="connsiteY11" fmla="*/ 1313233 h 1721947"/>
                      <a:gd name="connsiteX12" fmla="*/ 4175119 w 4348807"/>
                      <a:gd name="connsiteY12" fmla="*/ 1473771 h 1721947"/>
                      <a:gd name="connsiteX13" fmla="*/ 3609524 w 4348807"/>
                      <a:gd name="connsiteY13" fmla="*/ 1403327 h 1721947"/>
                      <a:gd name="connsiteX14" fmla="*/ 3061837 w 4348807"/>
                      <a:gd name="connsiteY14" fmla="*/ 1216836 h 1721947"/>
                      <a:gd name="connsiteX15" fmla="*/ 2682266 w 4348807"/>
                      <a:gd name="connsiteY15" fmla="*/ 1181892 h 1721947"/>
                      <a:gd name="connsiteX16" fmla="*/ 2382705 w 4348807"/>
                      <a:gd name="connsiteY16" fmla="*/ 1010139 h 1721947"/>
                      <a:gd name="connsiteX17" fmla="*/ 1467542 w 4348807"/>
                      <a:gd name="connsiteY17" fmla="*/ 1114785 h 1721947"/>
                      <a:gd name="connsiteX18" fmla="*/ 1275995 w 4348807"/>
                      <a:gd name="connsiteY18" fmla="*/ 1292193 h 1721947"/>
                      <a:gd name="connsiteX19" fmla="*/ 1034822 w 4348807"/>
                      <a:gd name="connsiteY19" fmla="*/ 1379877 h 1721947"/>
                      <a:gd name="connsiteX20" fmla="*/ 258536 w 4348807"/>
                      <a:gd name="connsiteY20" fmla="*/ 1721148 h 1721947"/>
                      <a:gd name="connsiteX21" fmla="*/ 50603 w 4348807"/>
                      <a:gd name="connsiteY21" fmla="*/ 1206269 h 1721947"/>
                      <a:gd name="connsiteX22" fmla="*/ 404926 w 4348807"/>
                      <a:gd name="connsiteY22" fmla="*/ 961358 h 1721947"/>
                      <a:gd name="connsiteX0" fmla="*/ 404926 w 4348809"/>
                      <a:gd name="connsiteY0" fmla="*/ 961358 h 1721947"/>
                      <a:gd name="connsiteX1" fmla="*/ 639862 w 4348809"/>
                      <a:gd name="connsiteY1" fmla="*/ 854039 h 1721947"/>
                      <a:gd name="connsiteX2" fmla="*/ 981185 w 4348809"/>
                      <a:gd name="connsiteY2" fmla="*/ 479917 h 1721947"/>
                      <a:gd name="connsiteX3" fmla="*/ 1452350 w 4348809"/>
                      <a:gd name="connsiteY3" fmla="*/ 148332 h 1721947"/>
                      <a:gd name="connsiteX4" fmla="*/ 1934278 w 4348809"/>
                      <a:gd name="connsiteY4" fmla="*/ 44688 h 1721947"/>
                      <a:gd name="connsiteX5" fmla="*/ 2209731 w 4348809"/>
                      <a:gd name="connsiteY5" fmla="*/ 4365 h 1721947"/>
                      <a:gd name="connsiteX6" fmla="*/ 2536427 w 4348809"/>
                      <a:gd name="connsiteY6" fmla="*/ 26911 h 1721947"/>
                      <a:gd name="connsiteX7" fmla="*/ 3013640 w 4348809"/>
                      <a:gd name="connsiteY7" fmla="*/ 232888 h 1721947"/>
                      <a:gd name="connsiteX8" fmla="*/ 3636367 w 4348809"/>
                      <a:gd name="connsiteY8" fmla="*/ 658094 h 1721947"/>
                      <a:gd name="connsiteX9" fmla="*/ 4060682 w 4348809"/>
                      <a:gd name="connsiteY9" fmla="*/ 910406 h 1721947"/>
                      <a:gd name="connsiteX10" fmla="*/ 4237121 w 4348809"/>
                      <a:gd name="connsiteY10" fmla="*/ 995368 h 1721947"/>
                      <a:gd name="connsiteX11" fmla="*/ 4346569 w 4348809"/>
                      <a:gd name="connsiteY11" fmla="*/ 1313233 h 1721947"/>
                      <a:gd name="connsiteX12" fmla="*/ 4175119 w 4348809"/>
                      <a:gd name="connsiteY12" fmla="*/ 1473771 h 1721947"/>
                      <a:gd name="connsiteX13" fmla="*/ 3609524 w 4348809"/>
                      <a:gd name="connsiteY13" fmla="*/ 1403327 h 1721947"/>
                      <a:gd name="connsiteX14" fmla="*/ 3061837 w 4348809"/>
                      <a:gd name="connsiteY14" fmla="*/ 1216836 h 1721947"/>
                      <a:gd name="connsiteX15" fmla="*/ 2682266 w 4348809"/>
                      <a:gd name="connsiteY15" fmla="*/ 1181892 h 1721947"/>
                      <a:gd name="connsiteX16" fmla="*/ 2382705 w 4348809"/>
                      <a:gd name="connsiteY16" fmla="*/ 1010139 h 1721947"/>
                      <a:gd name="connsiteX17" fmla="*/ 1467542 w 4348809"/>
                      <a:gd name="connsiteY17" fmla="*/ 1114785 h 1721947"/>
                      <a:gd name="connsiteX18" fmla="*/ 1275995 w 4348809"/>
                      <a:gd name="connsiteY18" fmla="*/ 1292193 h 1721947"/>
                      <a:gd name="connsiteX19" fmla="*/ 1034822 w 4348809"/>
                      <a:gd name="connsiteY19" fmla="*/ 1379877 h 1721947"/>
                      <a:gd name="connsiteX20" fmla="*/ 258536 w 4348809"/>
                      <a:gd name="connsiteY20" fmla="*/ 1721148 h 1721947"/>
                      <a:gd name="connsiteX21" fmla="*/ 50603 w 4348809"/>
                      <a:gd name="connsiteY21" fmla="*/ 1206269 h 1721947"/>
                      <a:gd name="connsiteX22" fmla="*/ 404926 w 4348809"/>
                      <a:gd name="connsiteY22" fmla="*/ 961358 h 1721947"/>
                      <a:gd name="connsiteX0" fmla="*/ 404926 w 4348807"/>
                      <a:gd name="connsiteY0" fmla="*/ 961358 h 1721947"/>
                      <a:gd name="connsiteX1" fmla="*/ 639862 w 4348807"/>
                      <a:gd name="connsiteY1" fmla="*/ 854039 h 1721947"/>
                      <a:gd name="connsiteX2" fmla="*/ 1452350 w 4348807"/>
                      <a:gd name="connsiteY2" fmla="*/ 148332 h 1721947"/>
                      <a:gd name="connsiteX3" fmla="*/ 1934278 w 4348807"/>
                      <a:gd name="connsiteY3" fmla="*/ 44688 h 1721947"/>
                      <a:gd name="connsiteX4" fmla="*/ 2209731 w 4348807"/>
                      <a:gd name="connsiteY4" fmla="*/ 4365 h 1721947"/>
                      <a:gd name="connsiteX5" fmla="*/ 2536427 w 4348807"/>
                      <a:gd name="connsiteY5" fmla="*/ 26911 h 1721947"/>
                      <a:gd name="connsiteX6" fmla="*/ 3013640 w 4348807"/>
                      <a:gd name="connsiteY6" fmla="*/ 232888 h 1721947"/>
                      <a:gd name="connsiteX7" fmla="*/ 3636367 w 4348807"/>
                      <a:gd name="connsiteY7" fmla="*/ 658094 h 1721947"/>
                      <a:gd name="connsiteX8" fmla="*/ 4060682 w 4348807"/>
                      <a:gd name="connsiteY8" fmla="*/ 910406 h 1721947"/>
                      <a:gd name="connsiteX9" fmla="*/ 4237121 w 4348807"/>
                      <a:gd name="connsiteY9" fmla="*/ 995368 h 1721947"/>
                      <a:gd name="connsiteX10" fmla="*/ 4346569 w 4348807"/>
                      <a:gd name="connsiteY10" fmla="*/ 1313233 h 1721947"/>
                      <a:gd name="connsiteX11" fmla="*/ 4175119 w 4348807"/>
                      <a:gd name="connsiteY11" fmla="*/ 1473771 h 1721947"/>
                      <a:gd name="connsiteX12" fmla="*/ 3609524 w 4348807"/>
                      <a:gd name="connsiteY12" fmla="*/ 1403327 h 1721947"/>
                      <a:gd name="connsiteX13" fmla="*/ 3061837 w 4348807"/>
                      <a:gd name="connsiteY13" fmla="*/ 1216836 h 1721947"/>
                      <a:gd name="connsiteX14" fmla="*/ 2682266 w 4348807"/>
                      <a:gd name="connsiteY14" fmla="*/ 1181892 h 1721947"/>
                      <a:gd name="connsiteX15" fmla="*/ 2382705 w 4348807"/>
                      <a:gd name="connsiteY15" fmla="*/ 1010139 h 1721947"/>
                      <a:gd name="connsiteX16" fmla="*/ 1467542 w 4348807"/>
                      <a:gd name="connsiteY16" fmla="*/ 1114785 h 1721947"/>
                      <a:gd name="connsiteX17" fmla="*/ 1275995 w 4348807"/>
                      <a:gd name="connsiteY17" fmla="*/ 1292193 h 1721947"/>
                      <a:gd name="connsiteX18" fmla="*/ 1034822 w 4348807"/>
                      <a:gd name="connsiteY18" fmla="*/ 1379877 h 1721947"/>
                      <a:gd name="connsiteX19" fmla="*/ 258536 w 4348807"/>
                      <a:gd name="connsiteY19" fmla="*/ 1721148 h 1721947"/>
                      <a:gd name="connsiteX20" fmla="*/ 50603 w 4348807"/>
                      <a:gd name="connsiteY20" fmla="*/ 1206269 h 1721947"/>
                      <a:gd name="connsiteX21" fmla="*/ 404926 w 4348807"/>
                      <a:gd name="connsiteY21" fmla="*/ 961358 h 1721947"/>
                      <a:gd name="connsiteX0" fmla="*/ 50603 w 4348809"/>
                      <a:gd name="connsiteY0" fmla="*/ 1206269 h 1721947"/>
                      <a:gd name="connsiteX1" fmla="*/ 639862 w 4348809"/>
                      <a:gd name="connsiteY1" fmla="*/ 854039 h 1721947"/>
                      <a:gd name="connsiteX2" fmla="*/ 1452350 w 4348809"/>
                      <a:gd name="connsiteY2" fmla="*/ 148332 h 1721947"/>
                      <a:gd name="connsiteX3" fmla="*/ 1934278 w 4348809"/>
                      <a:gd name="connsiteY3" fmla="*/ 44688 h 1721947"/>
                      <a:gd name="connsiteX4" fmla="*/ 2209731 w 4348809"/>
                      <a:gd name="connsiteY4" fmla="*/ 4365 h 1721947"/>
                      <a:gd name="connsiteX5" fmla="*/ 2536427 w 4348809"/>
                      <a:gd name="connsiteY5" fmla="*/ 26911 h 1721947"/>
                      <a:gd name="connsiteX6" fmla="*/ 3013640 w 4348809"/>
                      <a:gd name="connsiteY6" fmla="*/ 232888 h 1721947"/>
                      <a:gd name="connsiteX7" fmla="*/ 3636367 w 4348809"/>
                      <a:gd name="connsiteY7" fmla="*/ 658094 h 1721947"/>
                      <a:gd name="connsiteX8" fmla="*/ 4060682 w 4348809"/>
                      <a:gd name="connsiteY8" fmla="*/ 910406 h 1721947"/>
                      <a:gd name="connsiteX9" fmla="*/ 4237121 w 4348809"/>
                      <a:gd name="connsiteY9" fmla="*/ 995368 h 1721947"/>
                      <a:gd name="connsiteX10" fmla="*/ 4346569 w 4348809"/>
                      <a:gd name="connsiteY10" fmla="*/ 1313233 h 1721947"/>
                      <a:gd name="connsiteX11" fmla="*/ 4175119 w 4348809"/>
                      <a:gd name="connsiteY11" fmla="*/ 1473771 h 1721947"/>
                      <a:gd name="connsiteX12" fmla="*/ 3609524 w 4348809"/>
                      <a:gd name="connsiteY12" fmla="*/ 1403327 h 1721947"/>
                      <a:gd name="connsiteX13" fmla="*/ 3061837 w 4348809"/>
                      <a:gd name="connsiteY13" fmla="*/ 1216836 h 1721947"/>
                      <a:gd name="connsiteX14" fmla="*/ 2682266 w 4348809"/>
                      <a:gd name="connsiteY14" fmla="*/ 1181892 h 1721947"/>
                      <a:gd name="connsiteX15" fmla="*/ 2382705 w 4348809"/>
                      <a:gd name="connsiteY15" fmla="*/ 1010139 h 1721947"/>
                      <a:gd name="connsiteX16" fmla="*/ 1467542 w 4348809"/>
                      <a:gd name="connsiteY16" fmla="*/ 1114785 h 1721947"/>
                      <a:gd name="connsiteX17" fmla="*/ 1275995 w 4348809"/>
                      <a:gd name="connsiteY17" fmla="*/ 1292193 h 1721947"/>
                      <a:gd name="connsiteX18" fmla="*/ 1034822 w 4348809"/>
                      <a:gd name="connsiteY18" fmla="*/ 1379877 h 1721947"/>
                      <a:gd name="connsiteX19" fmla="*/ 258536 w 4348809"/>
                      <a:gd name="connsiteY19" fmla="*/ 1721148 h 1721947"/>
                      <a:gd name="connsiteX20" fmla="*/ 50603 w 4348809"/>
                      <a:gd name="connsiteY20" fmla="*/ 1206269 h 172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48809" h="1721947">
                        <a:moveTo>
                          <a:pt x="50603" y="1206269"/>
                        </a:moveTo>
                        <a:cubicBezTo>
                          <a:pt x="114157" y="1061751"/>
                          <a:pt x="406238" y="1030362"/>
                          <a:pt x="639862" y="854039"/>
                        </a:cubicBezTo>
                        <a:cubicBezTo>
                          <a:pt x="873486" y="677716"/>
                          <a:pt x="1236614" y="283224"/>
                          <a:pt x="1452350" y="148332"/>
                        </a:cubicBezTo>
                        <a:cubicBezTo>
                          <a:pt x="1668086" y="13440"/>
                          <a:pt x="1808048" y="68682"/>
                          <a:pt x="1934278" y="44688"/>
                        </a:cubicBezTo>
                        <a:cubicBezTo>
                          <a:pt x="2060508" y="20694"/>
                          <a:pt x="2109373" y="7328"/>
                          <a:pt x="2209731" y="4365"/>
                        </a:cubicBezTo>
                        <a:cubicBezTo>
                          <a:pt x="2310089" y="1402"/>
                          <a:pt x="2402442" y="-11176"/>
                          <a:pt x="2536427" y="26911"/>
                        </a:cubicBezTo>
                        <a:cubicBezTo>
                          <a:pt x="2670412" y="64998"/>
                          <a:pt x="2830317" y="127691"/>
                          <a:pt x="3013640" y="232888"/>
                        </a:cubicBezTo>
                        <a:cubicBezTo>
                          <a:pt x="3196963" y="338085"/>
                          <a:pt x="3461860" y="545174"/>
                          <a:pt x="3636367" y="658094"/>
                        </a:cubicBezTo>
                        <a:cubicBezTo>
                          <a:pt x="3810874" y="771014"/>
                          <a:pt x="3960556" y="854194"/>
                          <a:pt x="4060682" y="910406"/>
                        </a:cubicBezTo>
                        <a:cubicBezTo>
                          <a:pt x="4160808" y="966618"/>
                          <a:pt x="4189473" y="928230"/>
                          <a:pt x="4237121" y="995368"/>
                        </a:cubicBezTo>
                        <a:cubicBezTo>
                          <a:pt x="4284769" y="1062506"/>
                          <a:pt x="4363047" y="1203952"/>
                          <a:pt x="4346569" y="1313233"/>
                        </a:cubicBezTo>
                        <a:cubicBezTo>
                          <a:pt x="4334377" y="1393780"/>
                          <a:pt x="4254748" y="1448931"/>
                          <a:pt x="4175119" y="1473771"/>
                        </a:cubicBezTo>
                        <a:cubicBezTo>
                          <a:pt x="3990143" y="1531424"/>
                          <a:pt x="3788595" y="1476459"/>
                          <a:pt x="3609524" y="1403327"/>
                        </a:cubicBezTo>
                        <a:cubicBezTo>
                          <a:pt x="3430455" y="1330195"/>
                          <a:pt x="3254909" y="1237506"/>
                          <a:pt x="3061837" y="1216836"/>
                        </a:cubicBezTo>
                        <a:cubicBezTo>
                          <a:pt x="2935059" y="1203211"/>
                          <a:pt x="2803233" y="1221100"/>
                          <a:pt x="2682266" y="1181892"/>
                        </a:cubicBezTo>
                        <a:cubicBezTo>
                          <a:pt x="2571966" y="1146114"/>
                          <a:pt x="2483289" y="1066772"/>
                          <a:pt x="2382705" y="1010139"/>
                        </a:cubicBezTo>
                        <a:cubicBezTo>
                          <a:pt x="2097716" y="849693"/>
                          <a:pt x="1706620" y="894462"/>
                          <a:pt x="1467542" y="1114785"/>
                        </a:cubicBezTo>
                        <a:cubicBezTo>
                          <a:pt x="1403439" y="1173921"/>
                          <a:pt x="1349147" y="1244087"/>
                          <a:pt x="1275995" y="1292193"/>
                        </a:cubicBezTo>
                        <a:cubicBezTo>
                          <a:pt x="1204462" y="1339186"/>
                          <a:pt x="1204399" y="1308385"/>
                          <a:pt x="1034822" y="1379877"/>
                        </a:cubicBezTo>
                        <a:cubicBezTo>
                          <a:pt x="865246" y="1451370"/>
                          <a:pt x="509901" y="1739037"/>
                          <a:pt x="258536" y="1721148"/>
                        </a:cubicBezTo>
                        <a:cubicBezTo>
                          <a:pt x="156714" y="1713919"/>
                          <a:pt x="-110845" y="1340669"/>
                          <a:pt x="50603" y="1206269"/>
                        </a:cubicBezTo>
                        <a:close/>
                      </a:path>
                    </a:pathLst>
                  </a:custGeom>
                  <a:solidFill>
                    <a:srgbClr val="E9DA89"/>
                  </a:solidFill>
                  <a:ln w="9525" cap="flat">
                    <a:noFill/>
                    <a:prstDash val="solid"/>
                    <a:miter/>
                  </a:ln>
                </p:spPr>
                <p:txBody>
                  <a:bodyPr rtlCol="0" anchor="ctr"/>
                  <a:lstStyle/>
                  <a:p>
                    <a:pPr defTabSz="914377">
                      <a:defRPr/>
                    </a:pPr>
                    <a:endParaRPr lang="en-GB" kern="0">
                      <a:solidFill>
                        <a:srgbClr val="000000"/>
                      </a:solidFill>
                      <a:latin typeface="Arial" panose="020B0604020202020204"/>
                    </a:endParaRPr>
                  </a:p>
                </p:txBody>
              </p:sp>
              <p:sp>
                <p:nvSpPr>
                  <p:cNvPr id="7012" name="Rectangle 7011">
                    <a:extLst>
                      <a:ext uri="{FF2B5EF4-FFF2-40B4-BE49-F238E27FC236}">
                        <a16:creationId xmlns:a16="http://schemas.microsoft.com/office/drawing/2014/main" id="{8A1BC9C4-720F-6322-423D-57FC8DEADC48}"/>
                      </a:ext>
                    </a:extLst>
                  </p:cNvPr>
                  <p:cNvSpPr/>
                  <p:nvPr/>
                </p:nvSpPr>
                <p:spPr>
                  <a:xfrm>
                    <a:off x="1649850" y="2336931"/>
                    <a:ext cx="1625312" cy="191594"/>
                  </a:xfrm>
                  <a:prstGeom prst="rect">
                    <a:avLst/>
                  </a:prstGeom>
                  <a:gradFill>
                    <a:gsLst>
                      <a:gs pos="49500">
                        <a:srgbClr val="F4D044">
                          <a:alpha val="18000"/>
                        </a:srgbClr>
                      </a:gs>
                      <a:gs pos="0">
                        <a:srgbClr val="FFC600">
                          <a:alpha val="0"/>
                        </a:srgbClr>
                      </a:gs>
                      <a:gs pos="100000">
                        <a:srgbClr val="E9DA8A"/>
                      </a:gs>
                    </a:gsLst>
                    <a:lin ang="16200000" scaled="0"/>
                  </a:gradFill>
                  <a:ln w="12700" cap="flat" cmpd="sng" algn="ctr">
                    <a:noFill/>
                    <a:prstDash val="solid"/>
                    <a:miter lim="800000"/>
                  </a:ln>
                  <a:effectLst/>
                </p:spPr>
                <p:txBody>
                  <a:bodyPr rtlCol="0" anchor="ctr"/>
                  <a:lstStyle/>
                  <a:p>
                    <a:pPr algn="ctr" defTabSz="914377">
                      <a:defRPr/>
                    </a:pPr>
                    <a:endParaRPr lang="en-GB" kern="0">
                      <a:solidFill>
                        <a:srgbClr val="FFFFFF"/>
                      </a:solidFill>
                      <a:latin typeface="Arial" panose="020B0604020202020204"/>
                    </a:endParaRPr>
                  </a:p>
                </p:txBody>
              </p:sp>
              <p:sp>
                <p:nvSpPr>
                  <p:cNvPr id="7013" name="Freeform: Shape 7012">
                    <a:extLst>
                      <a:ext uri="{FF2B5EF4-FFF2-40B4-BE49-F238E27FC236}">
                        <a16:creationId xmlns:a16="http://schemas.microsoft.com/office/drawing/2014/main" id="{9F816965-583A-CEC8-5839-C5BC9141B48F}"/>
                      </a:ext>
                    </a:extLst>
                  </p:cNvPr>
                  <p:cNvSpPr/>
                  <p:nvPr/>
                </p:nvSpPr>
                <p:spPr>
                  <a:xfrm>
                    <a:off x="5425976" y="2132815"/>
                    <a:ext cx="1313543" cy="430309"/>
                  </a:xfrm>
                  <a:custGeom>
                    <a:avLst/>
                    <a:gdLst>
                      <a:gd name="connsiteX0" fmla="*/ 545214 w 1505484"/>
                      <a:gd name="connsiteY0" fmla="*/ 46 h 475940"/>
                      <a:gd name="connsiteX1" fmla="*/ 602826 w 1505484"/>
                      <a:gd name="connsiteY1" fmla="*/ 23868 h 475940"/>
                      <a:gd name="connsiteX2" fmla="*/ 817259 w 1505484"/>
                      <a:gd name="connsiteY2" fmla="*/ 76932 h 475940"/>
                      <a:gd name="connsiteX3" fmla="*/ 930809 w 1505484"/>
                      <a:gd name="connsiteY3" fmla="*/ 65627 h 475940"/>
                      <a:gd name="connsiteX4" fmla="*/ 1000253 w 1505484"/>
                      <a:gd name="connsiteY4" fmla="*/ 38544 h 475940"/>
                      <a:gd name="connsiteX5" fmla="*/ 1111764 w 1505484"/>
                      <a:gd name="connsiteY5" fmla="*/ 52360 h 475940"/>
                      <a:gd name="connsiteX6" fmla="*/ 1204225 w 1505484"/>
                      <a:gd name="connsiteY6" fmla="*/ 27789 h 475940"/>
                      <a:gd name="connsiteX7" fmla="*/ 1332644 w 1505484"/>
                      <a:gd name="connsiteY7" fmla="*/ 41190 h 475940"/>
                      <a:gd name="connsiteX8" fmla="*/ 1361752 w 1505484"/>
                      <a:gd name="connsiteY8" fmla="*/ 59044 h 475940"/>
                      <a:gd name="connsiteX9" fmla="*/ 1361752 w 1505484"/>
                      <a:gd name="connsiteY9" fmla="*/ 207954 h 475940"/>
                      <a:gd name="connsiteX10" fmla="*/ 1505484 w 1505484"/>
                      <a:gd name="connsiteY10" fmla="*/ 207954 h 475940"/>
                      <a:gd name="connsiteX11" fmla="*/ 1355466 w 1505484"/>
                      <a:gd name="connsiteY11" fmla="*/ 334757 h 475940"/>
                      <a:gd name="connsiteX12" fmla="*/ 938506 w 1505484"/>
                      <a:gd name="connsiteY12" fmla="*/ 465406 h 475940"/>
                      <a:gd name="connsiteX13" fmla="*/ 59230 w 1505484"/>
                      <a:gd name="connsiteY13" fmla="*/ 432388 h 475940"/>
                      <a:gd name="connsiteX14" fmla="*/ 82341 w 1505484"/>
                      <a:gd name="connsiteY14" fmla="*/ 234367 h 475940"/>
                      <a:gd name="connsiteX15" fmla="*/ 73720 w 1505484"/>
                      <a:gd name="connsiteY15" fmla="*/ 236339 h 475940"/>
                      <a:gd name="connsiteX16" fmla="*/ 12649 w 1505484"/>
                      <a:gd name="connsiteY16" fmla="*/ 246417 h 475940"/>
                      <a:gd name="connsiteX17" fmla="*/ 6918 w 1505484"/>
                      <a:gd name="connsiteY17" fmla="*/ 204318 h 475940"/>
                      <a:gd name="connsiteX18" fmla="*/ 4991 w 1505484"/>
                      <a:gd name="connsiteY18" fmla="*/ 184126 h 475940"/>
                      <a:gd name="connsiteX19" fmla="*/ 2679 w 1505484"/>
                      <a:gd name="connsiteY19" fmla="*/ 115978 h 475940"/>
                      <a:gd name="connsiteX20" fmla="*/ 752 w 1505484"/>
                      <a:gd name="connsiteY20" fmla="*/ 60452 h 475940"/>
                      <a:gd name="connsiteX21" fmla="*/ 6139 w 1505484"/>
                      <a:gd name="connsiteY21" fmla="*/ 41333 h 475940"/>
                      <a:gd name="connsiteX22" fmla="*/ 91271 w 1505484"/>
                      <a:gd name="connsiteY22" fmla="*/ 38954 h 475940"/>
                      <a:gd name="connsiteX23" fmla="*/ 373789 w 1505484"/>
                      <a:gd name="connsiteY23" fmla="*/ 41190 h 475940"/>
                      <a:gd name="connsiteX24" fmla="*/ 545214 w 1505484"/>
                      <a:gd name="connsiteY24" fmla="*/ 46 h 475940"/>
                      <a:gd name="connsiteX0" fmla="*/ 545214 w 1450715"/>
                      <a:gd name="connsiteY0" fmla="*/ 46 h 475940"/>
                      <a:gd name="connsiteX1" fmla="*/ 602826 w 1450715"/>
                      <a:gd name="connsiteY1" fmla="*/ 23868 h 475940"/>
                      <a:gd name="connsiteX2" fmla="*/ 817259 w 1450715"/>
                      <a:gd name="connsiteY2" fmla="*/ 76932 h 475940"/>
                      <a:gd name="connsiteX3" fmla="*/ 930809 w 1450715"/>
                      <a:gd name="connsiteY3" fmla="*/ 65627 h 475940"/>
                      <a:gd name="connsiteX4" fmla="*/ 1000253 w 1450715"/>
                      <a:gd name="connsiteY4" fmla="*/ 38544 h 475940"/>
                      <a:gd name="connsiteX5" fmla="*/ 1111764 w 1450715"/>
                      <a:gd name="connsiteY5" fmla="*/ 52360 h 475940"/>
                      <a:gd name="connsiteX6" fmla="*/ 1204225 w 1450715"/>
                      <a:gd name="connsiteY6" fmla="*/ 27789 h 475940"/>
                      <a:gd name="connsiteX7" fmla="*/ 1332644 w 1450715"/>
                      <a:gd name="connsiteY7" fmla="*/ 41190 h 475940"/>
                      <a:gd name="connsiteX8" fmla="*/ 1361752 w 1450715"/>
                      <a:gd name="connsiteY8" fmla="*/ 59044 h 475940"/>
                      <a:gd name="connsiteX9" fmla="*/ 1361752 w 1450715"/>
                      <a:gd name="connsiteY9" fmla="*/ 207954 h 475940"/>
                      <a:gd name="connsiteX10" fmla="*/ 1450715 w 1450715"/>
                      <a:gd name="connsiteY10" fmla="*/ 205573 h 475940"/>
                      <a:gd name="connsiteX11" fmla="*/ 1355466 w 1450715"/>
                      <a:gd name="connsiteY11" fmla="*/ 334757 h 475940"/>
                      <a:gd name="connsiteX12" fmla="*/ 938506 w 1450715"/>
                      <a:gd name="connsiteY12" fmla="*/ 465406 h 475940"/>
                      <a:gd name="connsiteX13" fmla="*/ 59230 w 1450715"/>
                      <a:gd name="connsiteY13" fmla="*/ 432388 h 475940"/>
                      <a:gd name="connsiteX14" fmla="*/ 82341 w 1450715"/>
                      <a:gd name="connsiteY14" fmla="*/ 234367 h 475940"/>
                      <a:gd name="connsiteX15" fmla="*/ 73720 w 1450715"/>
                      <a:gd name="connsiteY15" fmla="*/ 236339 h 475940"/>
                      <a:gd name="connsiteX16" fmla="*/ 12649 w 1450715"/>
                      <a:gd name="connsiteY16" fmla="*/ 246417 h 475940"/>
                      <a:gd name="connsiteX17" fmla="*/ 6918 w 1450715"/>
                      <a:gd name="connsiteY17" fmla="*/ 204318 h 475940"/>
                      <a:gd name="connsiteX18" fmla="*/ 4991 w 1450715"/>
                      <a:gd name="connsiteY18" fmla="*/ 184126 h 475940"/>
                      <a:gd name="connsiteX19" fmla="*/ 2679 w 1450715"/>
                      <a:gd name="connsiteY19" fmla="*/ 115978 h 475940"/>
                      <a:gd name="connsiteX20" fmla="*/ 752 w 1450715"/>
                      <a:gd name="connsiteY20" fmla="*/ 60452 h 475940"/>
                      <a:gd name="connsiteX21" fmla="*/ 6139 w 1450715"/>
                      <a:gd name="connsiteY21" fmla="*/ 41333 h 475940"/>
                      <a:gd name="connsiteX22" fmla="*/ 91271 w 1450715"/>
                      <a:gd name="connsiteY22" fmla="*/ 38954 h 475940"/>
                      <a:gd name="connsiteX23" fmla="*/ 373789 w 1450715"/>
                      <a:gd name="connsiteY23" fmla="*/ 41190 h 475940"/>
                      <a:gd name="connsiteX24" fmla="*/ 545214 w 1450715"/>
                      <a:gd name="connsiteY24" fmla="*/ 46 h 475940"/>
                      <a:gd name="connsiteX0" fmla="*/ 545214 w 1450715"/>
                      <a:gd name="connsiteY0" fmla="*/ 46 h 475940"/>
                      <a:gd name="connsiteX1" fmla="*/ 602826 w 1450715"/>
                      <a:gd name="connsiteY1" fmla="*/ 23868 h 475940"/>
                      <a:gd name="connsiteX2" fmla="*/ 817259 w 1450715"/>
                      <a:gd name="connsiteY2" fmla="*/ 76932 h 475940"/>
                      <a:gd name="connsiteX3" fmla="*/ 930809 w 1450715"/>
                      <a:gd name="connsiteY3" fmla="*/ 65627 h 475940"/>
                      <a:gd name="connsiteX4" fmla="*/ 1000253 w 1450715"/>
                      <a:gd name="connsiteY4" fmla="*/ 38544 h 475940"/>
                      <a:gd name="connsiteX5" fmla="*/ 1111764 w 1450715"/>
                      <a:gd name="connsiteY5" fmla="*/ 52360 h 475940"/>
                      <a:gd name="connsiteX6" fmla="*/ 1204225 w 1450715"/>
                      <a:gd name="connsiteY6" fmla="*/ 27789 h 475940"/>
                      <a:gd name="connsiteX7" fmla="*/ 1332644 w 1450715"/>
                      <a:gd name="connsiteY7" fmla="*/ 41190 h 475940"/>
                      <a:gd name="connsiteX8" fmla="*/ 1361752 w 1450715"/>
                      <a:gd name="connsiteY8" fmla="*/ 59044 h 475940"/>
                      <a:gd name="connsiteX9" fmla="*/ 1409377 w 1450715"/>
                      <a:gd name="connsiteY9" fmla="*/ 119848 h 475940"/>
                      <a:gd name="connsiteX10" fmla="*/ 1450715 w 1450715"/>
                      <a:gd name="connsiteY10" fmla="*/ 205573 h 475940"/>
                      <a:gd name="connsiteX11" fmla="*/ 1355466 w 1450715"/>
                      <a:gd name="connsiteY11" fmla="*/ 334757 h 475940"/>
                      <a:gd name="connsiteX12" fmla="*/ 938506 w 1450715"/>
                      <a:gd name="connsiteY12" fmla="*/ 465406 h 475940"/>
                      <a:gd name="connsiteX13" fmla="*/ 59230 w 1450715"/>
                      <a:gd name="connsiteY13" fmla="*/ 432388 h 475940"/>
                      <a:gd name="connsiteX14" fmla="*/ 82341 w 1450715"/>
                      <a:gd name="connsiteY14" fmla="*/ 234367 h 475940"/>
                      <a:gd name="connsiteX15" fmla="*/ 73720 w 1450715"/>
                      <a:gd name="connsiteY15" fmla="*/ 236339 h 475940"/>
                      <a:gd name="connsiteX16" fmla="*/ 12649 w 1450715"/>
                      <a:gd name="connsiteY16" fmla="*/ 246417 h 475940"/>
                      <a:gd name="connsiteX17" fmla="*/ 6918 w 1450715"/>
                      <a:gd name="connsiteY17" fmla="*/ 204318 h 475940"/>
                      <a:gd name="connsiteX18" fmla="*/ 4991 w 1450715"/>
                      <a:gd name="connsiteY18" fmla="*/ 184126 h 475940"/>
                      <a:gd name="connsiteX19" fmla="*/ 2679 w 1450715"/>
                      <a:gd name="connsiteY19" fmla="*/ 115978 h 475940"/>
                      <a:gd name="connsiteX20" fmla="*/ 752 w 1450715"/>
                      <a:gd name="connsiteY20" fmla="*/ 60452 h 475940"/>
                      <a:gd name="connsiteX21" fmla="*/ 6139 w 1450715"/>
                      <a:gd name="connsiteY21" fmla="*/ 41333 h 475940"/>
                      <a:gd name="connsiteX22" fmla="*/ 91271 w 1450715"/>
                      <a:gd name="connsiteY22" fmla="*/ 38954 h 475940"/>
                      <a:gd name="connsiteX23" fmla="*/ 373789 w 1450715"/>
                      <a:gd name="connsiteY23" fmla="*/ 41190 h 475940"/>
                      <a:gd name="connsiteX24" fmla="*/ 545214 w 1450715"/>
                      <a:gd name="connsiteY24" fmla="*/ 46 h 475940"/>
                      <a:gd name="connsiteX0" fmla="*/ 545214 w 1450715"/>
                      <a:gd name="connsiteY0" fmla="*/ 46 h 475940"/>
                      <a:gd name="connsiteX1" fmla="*/ 602826 w 1450715"/>
                      <a:gd name="connsiteY1" fmla="*/ 23868 h 475940"/>
                      <a:gd name="connsiteX2" fmla="*/ 817259 w 1450715"/>
                      <a:gd name="connsiteY2" fmla="*/ 76932 h 475940"/>
                      <a:gd name="connsiteX3" fmla="*/ 930809 w 1450715"/>
                      <a:gd name="connsiteY3" fmla="*/ 65627 h 475940"/>
                      <a:gd name="connsiteX4" fmla="*/ 1000253 w 1450715"/>
                      <a:gd name="connsiteY4" fmla="*/ 38544 h 475940"/>
                      <a:gd name="connsiteX5" fmla="*/ 1111764 w 1450715"/>
                      <a:gd name="connsiteY5" fmla="*/ 52360 h 475940"/>
                      <a:gd name="connsiteX6" fmla="*/ 1204225 w 1450715"/>
                      <a:gd name="connsiteY6" fmla="*/ 27789 h 475940"/>
                      <a:gd name="connsiteX7" fmla="*/ 1332644 w 1450715"/>
                      <a:gd name="connsiteY7" fmla="*/ 41190 h 475940"/>
                      <a:gd name="connsiteX8" fmla="*/ 1361752 w 1450715"/>
                      <a:gd name="connsiteY8" fmla="*/ 59044 h 475940"/>
                      <a:gd name="connsiteX9" fmla="*/ 1409377 w 1450715"/>
                      <a:gd name="connsiteY9" fmla="*/ 119848 h 475940"/>
                      <a:gd name="connsiteX10" fmla="*/ 1450715 w 1450715"/>
                      <a:gd name="connsiteY10" fmla="*/ 205573 h 475940"/>
                      <a:gd name="connsiteX11" fmla="*/ 1355466 w 1450715"/>
                      <a:gd name="connsiteY11" fmla="*/ 334757 h 475940"/>
                      <a:gd name="connsiteX12" fmla="*/ 938506 w 1450715"/>
                      <a:gd name="connsiteY12" fmla="*/ 465406 h 475940"/>
                      <a:gd name="connsiteX13" fmla="*/ 59230 w 1450715"/>
                      <a:gd name="connsiteY13" fmla="*/ 432388 h 475940"/>
                      <a:gd name="connsiteX14" fmla="*/ 82341 w 1450715"/>
                      <a:gd name="connsiteY14" fmla="*/ 234367 h 475940"/>
                      <a:gd name="connsiteX15" fmla="*/ 73720 w 1450715"/>
                      <a:gd name="connsiteY15" fmla="*/ 236339 h 475940"/>
                      <a:gd name="connsiteX16" fmla="*/ 12649 w 1450715"/>
                      <a:gd name="connsiteY16" fmla="*/ 246417 h 475940"/>
                      <a:gd name="connsiteX17" fmla="*/ 6918 w 1450715"/>
                      <a:gd name="connsiteY17" fmla="*/ 204318 h 475940"/>
                      <a:gd name="connsiteX18" fmla="*/ 4991 w 1450715"/>
                      <a:gd name="connsiteY18" fmla="*/ 184126 h 475940"/>
                      <a:gd name="connsiteX19" fmla="*/ 2679 w 1450715"/>
                      <a:gd name="connsiteY19" fmla="*/ 115978 h 475940"/>
                      <a:gd name="connsiteX20" fmla="*/ 752 w 1450715"/>
                      <a:gd name="connsiteY20" fmla="*/ 60452 h 475940"/>
                      <a:gd name="connsiteX21" fmla="*/ 6139 w 1450715"/>
                      <a:gd name="connsiteY21" fmla="*/ 41333 h 475940"/>
                      <a:gd name="connsiteX22" fmla="*/ 91271 w 1450715"/>
                      <a:gd name="connsiteY22" fmla="*/ 38954 h 475940"/>
                      <a:gd name="connsiteX23" fmla="*/ 373789 w 1450715"/>
                      <a:gd name="connsiteY23" fmla="*/ 41190 h 475940"/>
                      <a:gd name="connsiteX24" fmla="*/ 545214 w 1450715"/>
                      <a:gd name="connsiteY24" fmla="*/ 46 h 475940"/>
                      <a:gd name="connsiteX0" fmla="*/ 545214 w 1450715"/>
                      <a:gd name="connsiteY0" fmla="*/ 46 h 475940"/>
                      <a:gd name="connsiteX1" fmla="*/ 602826 w 1450715"/>
                      <a:gd name="connsiteY1" fmla="*/ 23868 h 475940"/>
                      <a:gd name="connsiteX2" fmla="*/ 817259 w 1450715"/>
                      <a:gd name="connsiteY2" fmla="*/ 76932 h 475940"/>
                      <a:gd name="connsiteX3" fmla="*/ 930809 w 1450715"/>
                      <a:gd name="connsiteY3" fmla="*/ 65627 h 475940"/>
                      <a:gd name="connsiteX4" fmla="*/ 1000253 w 1450715"/>
                      <a:gd name="connsiteY4" fmla="*/ 38544 h 475940"/>
                      <a:gd name="connsiteX5" fmla="*/ 1111764 w 1450715"/>
                      <a:gd name="connsiteY5" fmla="*/ 52360 h 475940"/>
                      <a:gd name="connsiteX6" fmla="*/ 1204225 w 1450715"/>
                      <a:gd name="connsiteY6" fmla="*/ 27789 h 475940"/>
                      <a:gd name="connsiteX7" fmla="*/ 1332644 w 1450715"/>
                      <a:gd name="connsiteY7" fmla="*/ 41190 h 475940"/>
                      <a:gd name="connsiteX8" fmla="*/ 1361752 w 1450715"/>
                      <a:gd name="connsiteY8" fmla="*/ 59044 h 475940"/>
                      <a:gd name="connsiteX9" fmla="*/ 1409377 w 1450715"/>
                      <a:gd name="connsiteY9" fmla="*/ 119848 h 475940"/>
                      <a:gd name="connsiteX10" fmla="*/ 1450715 w 1450715"/>
                      <a:gd name="connsiteY10" fmla="*/ 205573 h 475940"/>
                      <a:gd name="connsiteX11" fmla="*/ 1355466 w 1450715"/>
                      <a:gd name="connsiteY11" fmla="*/ 334757 h 475940"/>
                      <a:gd name="connsiteX12" fmla="*/ 938506 w 1450715"/>
                      <a:gd name="connsiteY12" fmla="*/ 465406 h 475940"/>
                      <a:gd name="connsiteX13" fmla="*/ 59230 w 1450715"/>
                      <a:gd name="connsiteY13" fmla="*/ 432388 h 475940"/>
                      <a:gd name="connsiteX14" fmla="*/ 82341 w 1450715"/>
                      <a:gd name="connsiteY14" fmla="*/ 234367 h 475940"/>
                      <a:gd name="connsiteX15" fmla="*/ 73720 w 1450715"/>
                      <a:gd name="connsiteY15" fmla="*/ 236339 h 475940"/>
                      <a:gd name="connsiteX16" fmla="*/ 12649 w 1450715"/>
                      <a:gd name="connsiteY16" fmla="*/ 246417 h 475940"/>
                      <a:gd name="connsiteX17" fmla="*/ 6918 w 1450715"/>
                      <a:gd name="connsiteY17" fmla="*/ 204318 h 475940"/>
                      <a:gd name="connsiteX18" fmla="*/ 4991 w 1450715"/>
                      <a:gd name="connsiteY18" fmla="*/ 184126 h 475940"/>
                      <a:gd name="connsiteX19" fmla="*/ 2679 w 1450715"/>
                      <a:gd name="connsiteY19" fmla="*/ 115978 h 475940"/>
                      <a:gd name="connsiteX20" fmla="*/ 752 w 1450715"/>
                      <a:gd name="connsiteY20" fmla="*/ 60452 h 475940"/>
                      <a:gd name="connsiteX21" fmla="*/ 6139 w 1450715"/>
                      <a:gd name="connsiteY21" fmla="*/ 41333 h 475940"/>
                      <a:gd name="connsiteX22" fmla="*/ 91271 w 1450715"/>
                      <a:gd name="connsiteY22" fmla="*/ 38954 h 475940"/>
                      <a:gd name="connsiteX23" fmla="*/ 373789 w 1450715"/>
                      <a:gd name="connsiteY23" fmla="*/ 41190 h 475940"/>
                      <a:gd name="connsiteX24" fmla="*/ 545214 w 1450715"/>
                      <a:gd name="connsiteY24" fmla="*/ 46 h 475940"/>
                      <a:gd name="connsiteX0" fmla="*/ 545214 w 1450715"/>
                      <a:gd name="connsiteY0" fmla="*/ 46 h 475246"/>
                      <a:gd name="connsiteX1" fmla="*/ 602826 w 1450715"/>
                      <a:gd name="connsiteY1" fmla="*/ 23868 h 475246"/>
                      <a:gd name="connsiteX2" fmla="*/ 817259 w 1450715"/>
                      <a:gd name="connsiteY2" fmla="*/ 76932 h 475246"/>
                      <a:gd name="connsiteX3" fmla="*/ 930809 w 1450715"/>
                      <a:gd name="connsiteY3" fmla="*/ 65627 h 475246"/>
                      <a:gd name="connsiteX4" fmla="*/ 1000253 w 1450715"/>
                      <a:gd name="connsiteY4" fmla="*/ 38544 h 475246"/>
                      <a:gd name="connsiteX5" fmla="*/ 1111764 w 1450715"/>
                      <a:gd name="connsiteY5" fmla="*/ 52360 h 475246"/>
                      <a:gd name="connsiteX6" fmla="*/ 1204225 w 1450715"/>
                      <a:gd name="connsiteY6" fmla="*/ 27789 h 475246"/>
                      <a:gd name="connsiteX7" fmla="*/ 1332644 w 1450715"/>
                      <a:gd name="connsiteY7" fmla="*/ 41190 h 475246"/>
                      <a:gd name="connsiteX8" fmla="*/ 1361752 w 1450715"/>
                      <a:gd name="connsiteY8" fmla="*/ 59044 h 475246"/>
                      <a:gd name="connsiteX9" fmla="*/ 1409377 w 1450715"/>
                      <a:gd name="connsiteY9" fmla="*/ 119848 h 475246"/>
                      <a:gd name="connsiteX10" fmla="*/ 1450715 w 1450715"/>
                      <a:gd name="connsiteY10" fmla="*/ 205573 h 475246"/>
                      <a:gd name="connsiteX11" fmla="*/ 1317366 w 1450715"/>
                      <a:gd name="connsiteY11" fmla="*/ 344282 h 475246"/>
                      <a:gd name="connsiteX12" fmla="*/ 938506 w 1450715"/>
                      <a:gd name="connsiteY12" fmla="*/ 465406 h 475246"/>
                      <a:gd name="connsiteX13" fmla="*/ 59230 w 1450715"/>
                      <a:gd name="connsiteY13" fmla="*/ 432388 h 475246"/>
                      <a:gd name="connsiteX14" fmla="*/ 82341 w 1450715"/>
                      <a:gd name="connsiteY14" fmla="*/ 234367 h 475246"/>
                      <a:gd name="connsiteX15" fmla="*/ 73720 w 1450715"/>
                      <a:gd name="connsiteY15" fmla="*/ 236339 h 475246"/>
                      <a:gd name="connsiteX16" fmla="*/ 12649 w 1450715"/>
                      <a:gd name="connsiteY16" fmla="*/ 246417 h 475246"/>
                      <a:gd name="connsiteX17" fmla="*/ 6918 w 1450715"/>
                      <a:gd name="connsiteY17" fmla="*/ 204318 h 475246"/>
                      <a:gd name="connsiteX18" fmla="*/ 4991 w 1450715"/>
                      <a:gd name="connsiteY18" fmla="*/ 184126 h 475246"/>
                      <a:gd name="connsiteX19" fmla="*/ 2679 w 1450715"/>
                      <a:gd name="connsiteY19" fmla="*/ 115978 h 475246"/>
                      <a:gd name="connsiteX20" fmla="*/ 752 w 1450715"/>
                      <a:gd name="connsiteY20" fmla="*/ 60452 h 475246"/>
                      <a:gd name="connsiteX21" fmla="*/ 6139 w 1450715"/>
                      <a:gd name="connsiteY21" fmla="*/ 41333 h 475246"/>
                      <a:gd name="connsiteX22" fmla="*/ 91271 w 1450715"/>
                      <a:gd name="connsiteY22" fmla="*/ 38954 h 475246"/>
                      <a:gd name="connsiteX23" fmla="*/ 373789 w 1450715"/>
                      <a:gd name="connsiteY23" fmla="*/ 41190 h 475246"/>
                      <a:gd name="connsiteX24" fmla="*/ 545214 w 1450715"/>
                      <a:gd name="connsiteY24" fmla="*/ 46 h 47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0715" h="475246">
                        <a:moveTo>
                          <a:pt x="545214" y="46"/>
                        </a:moveTo>
                        <a:cubicBezTo>
                          <a:pt x="563079" y="644"/>
                          <a:pt x="581850" y="7180"/>
                          <a:pt x="602826" y="23868"/>
                        </a:cubicBezTo>
                        <a:cubicBezTo>
                          <a:pt x="686414" y="90369"/>
                          <a:pt x="762595" y="69972"/>
                          <a:pt x="817259" y="76932"/>
                        </a:cubicBezTo>
                        <a:cubicBezTo>
                          <a:pt x="871923" y="83892"/>
                          <a:pt x="900310" y="72025"/>
                          <a:pt x="930809" y="65627"/>
                        </a:cubicBezTo>
                        <a:cubicBezTo>
                          <a:pt x="961308" y="59229"/>
                          <a:pt x="964483" y="55122"/>
                          <a:pt x="1000253" y="38544"/>
                        </a:cubicBezTo>
                        <a:cubicBezTo>
                          <a:pt x="1024370" y="37511"/>
                          <a:pt x="1077768" y="54153"/>
                          <a:pt x="1111764" y="52360"/>
                        </a:cubicBezTo>
                        <a:cubicBezTo>
                          <a:pt x="1145759" y="50568"/>
                          <a:pt x="1166874" y="33415"/>
                          <a:pt x="1204225" y="27789"/>
                        </a:cubicBezTo>
                        <a:cubicBezTo>
                          <a:pt x="1270526" y="17802"/>
                          <a:pt x="1307287" y="28630"/>
                          <a:pt x="1332644" y="41190"/>
                        </a:cubicBezTo>
                        <a:cubicBezTo>
                          <a:pt x="1345191" y="47408"/>
                          <a:pt x="1355103" y="54125"/>
                          <a:pt x="1361752" y="59044"/>
                        </a:cubicBezTo>
                        <a:lnTo>
                          <a:pt x="1409377" y="119848"/>
                        </a:lnTo>
                        <a:lnTo>
                          <a:pt x="1450715" y="205573"/>
                        </a:lnTo>
                        <a:cubicBezTo>
                          <a:pt x="1441730" y="241391"/>
                          <a:pt x="1383287" y="294230"/>
                          <a:pt x="1317366" y="344282"/>
                        </a:cubicBezTo>
                        <a:cubicBezTo>
                          <a:pt x="1251445" y="394334"/>
                          <a:pt x="1148195" y="450722"/>
                          <a:pt x="938506" y="465406"/>
                        </a:cubicBezTo>
                        <a:cubicBezTo>
                          <a:pt x="728817" y="480090"/>
                          <a:pt x="570504" y="484822"/>
                          <a:pt x="59230" y="432388"/>
                        </a:cubicBezTo>
                        <a:lnTo>
                          <a:pt x="82341" y="234367"/>
                        </a:lnTo>
                        <a:lnTo>
                          <a:pt x="73720" y="236339"/>
                        </a:lnTo>
                        <a:cubicBezTo>
                          <a:pt x="47972" y="242465"/>
                          <a:pt x="24387" y="247900"/>
                          <a:pt x="12649" y="246417"/>
                        </a:cubicBezTo>
                        <a:cubicBezTo>
                          <a:pt x="-10827" y="243450"/>
                          <a:pt x="6460" y="209442"/>
                          <a:pt x="6918" y="204318"/>
                        </a:cubicBezTo>
                        <a:cubicBezTo>
                          <a:pt x="7376" y="199195"/>
                          <a:pt x="3450" y="199901"/>
                          <a:pt x="4991" y="184126"/>
                        </a:cubicBezTo>
                        <a:cubicBezTo>
                          <a:pt x="5064" y="167644"/>
                          <a:pt x="368" y="141670"/>
                          <a:pt x="2679" y="115978"/>
                        </a:cubicBezTo>
                        <a:cubicBezTo>
                          <a:pt x="1330" y="95156"/>
                          <a:pt x="2102" y="105704"/>
                          <a:pt x="752" y="60452"/>
                        </a:cubicBezTo>
                        <a:cubicBezTo>
                          <a:pt x="1056" y="52472"/>
                          <a:pt x="-3324" y="50951"/>
                          <a:pt x="6139" y="41333"/>
                        </a:cubicBezTo>
                        <a:lnTo>
                          <a:pt x="91271" y="38954"/>
                        </a:lnTo>
                        <a:cubicBezTo>
                          <a:pt x="231614" y="34675"/>
                          <a:pt x="303227" y="32703"/>
                          <a:pt x="373789" y="41190"/>
                        </a:cubicBezTo>
                        <a:cubicBezTo>
                          <a:pt x="446176" y="49896"/>
                          <a:pt x="491620" y="-1749"/>
                          <a:pt x="545214" y="46"/>
                        </a:cubicBezTo>
                        <a:close/>
                      </a:path>
                    </a:pathLst>
                  </a:custGeom>
                  <a:solidFill>
                    <a:srgbClr val="E9DA8A"/>
                  </a:solidFill>
                  <a:ln w="12700" cap="flat">
                    <a:noFill/>
                    <a:prstDash val="solid"/>
                    <a:miter/>
                  </a:ln>
                </p:spPr>
                <p:txBody>
                  <a:bodyPr wrap="square" rtlCol="0" anchor="ctr">
                    <a:noAutofit/>
                  </a:bodyPr>
                  <a:lstStyle/>
                  <a:p>
                    <a:pPr defTabSz="914377">
                      <a:defRPr/>
                    </a:pPr>
                    <a:endParaRPr lang="en-US" sz="1600" kern="0">
                      <a:solidFill>
                        <a:srgbClr val="000000"/>
                      </a:solidFill>
                      <a:latin typeface="Arial" panose="020B0604020202020204"/>
                    </a:endParaRPr>
                  </a:p>
                </p:txBody>
              </p:sp>
              <p:sp>
                <p:nvSpPr>
                  <p:cNvPr id="7014" name="Freeform: Shape 7013">
                    <a:extLst>
                      <a:ext uri="{FF2B5EF4-FFF2-40B4-BE49-F238E27FC236}">
                        <a16:creationId xmlns:a16="http://schemas.microsoft.com/office/drawing/2014/main" id="{9108E4BD-7FE0-8256-DBC5-E26924E94F25}"/>
                      </a:ext>
                    </a:extLst>
                  </p:cNvPr>
                  <p:cNvSpPr/>
                  <p:nvPr/>
                </p:nvSpPr>
                <p:spPr>
                  <a:xfrm>
                    <a:off x="9504994" y="2158740"/>
                    <a:ext cx="241375" cy="187590"/>
                  </a:xfrm>
                  <a:custGeom>
                    <a:avLst/>
                    <a:gdLst>
                      <a:gd name="connsiteX0" fmla="*/ 679256 w 858635"/>
                      <a:gd name="connsiteY0" fmla="*/ 62 h 453935"/>
                      <a:gd name="connsiteX1" fmla="*/ 812451 w 858635"/>
                      <a:gd name="connsiteY1" fmla="*/ 37938 h 453935"/>
                      <a:gd name="connsiteX2" fmla="*/ 858635 w 858635"/>
                      <a:gd name="connsiteY2" fmla="*/ 77057 h 453935"/>
                      <a:gd name="connsiteX3" fmla="*/ 858635 w 858635"/>
                      <a:gd name="connsiteY3" fmla="*/ 434350 h 453935"/>
                      <a:gd name="connsiteX4" fmla="*/ 826036 w 858635"/>
                      <a:gd name="connsiteY4" fmla="*/ 424562 h 453935"/>
                      <a:gd name="connsiteX5" fmla="*/ 706500 w 858635"/>
                      <a:gd name="connsiteY5" fmla="*/ 444137 h 453935"/>
                      <a:gd name="connsiteX6" fmla="*/ 573385 w 858635"/>
                      <a:gd name="connsiteY6" fmla="*/ 449036 h 453935"/>
                      <a:gd name="connsiteX7" fmla="*/ 385931 w 858635"/>
                      <a:gd name="connsiteY7" fmla="*/ 453935 h 453935"/>
                      <a:gd name="connsiteX8" fmla="*/ 119694 w 858635"/>
                      <a:gd name="connsiteY8" fmla="*/ 439249 h 453935"/>
                      <a:gd name="connsiteX9" fmla="*/ 0 w 858635"/>
                      <a:gd name="connsiteY9" fmla="*/ 439249 h 453935"/>
                      <a:gd name="connsiteX10" fmla="*/ 0 w 858635"/>
                      <a:gd name="connsiteY10" fmla="*/ 116662 h 453935"/>
                      <a:gd name="connsiteX11" fmla="*/ 52660 w 858635"/>
                      <a:gd name="connsiteY11" fmla="*/ 120783 h 453935"/>
                      <a:gd name="connsiteX12" fmla="*/ 174887 w 858635"/>
                      <a:gd name="connsiteY12" fmla="*/ 91480 h 453935"/>
                      <a:gd name="connsiteX13" fmla="*/ 285069 w 858635"/>
                      <a:gd name="connsiteY13" fmla="*/ 32141 h 453935"/>
                      <a:gd name="connsiteX14" fmla="*/ 461996 w 858635"/>
                      <a:gd name="connsiteY14" fmla="*/ 62412 h 453935"/>
                      <a:gd name="connsiteX15" fmla="*/ 608697 w 858635"/>
                      <a:gd name="connsiteY15" fmla="*/ 8576 h 453935"/>
                      <a:gd name="connsiteX16" fmla="*/ 679256 w 858635"/>
                      <a:gd name="connsiteY16" fmla="*/ 62 h 45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8635" h="453935">
                        <a:moveTo>
                          <a:pt x="679256" y="62"/>
                        </a:moveTo>
                        <a:cubicBezTo>
                          <a:pt x="741925" y="-1207"/>
                          <a:pt x="782277" y="17299"/>
                          <a:pt x="812451" y="37938"/>
                        </a:cubicBezTo>
                        <a:cubicBezTo>
                          <a:pt x="832359" y="51561"/>
                          <a:pt x="848085" y="66279"/>
                          <a:pt x="858635" y="77057"/>
                        </a:cubicBezTo>
                        <a:lnTo>
                          <a:pt x="858635" y="434350"/>
                        </a:lnTo>
                        <a:cubicBezTo>
                          <a:pt x="851032" y="431242"/>
                          <a:pt x="839780" y="427217"/>
                          <a:pt x="826036" y="424562"/>
                        </a:cubicBezTo>
                        <a:cubicBezTo>
                          <a:pt x="773552" y="414406"/>
                          <a:pt x="736123" y="433981"/>
                          <a:pt x="706500" y="444137"/>
                        </a:cubicBezTo>
                        <a:cubicBezTo>
                          <a:pt x="683797" y="451923"/>
                          <a:pt x="683019" y="448225"/>
                          <a:pt x="573385" y="449036"/>
                        </a:cubicBezTo>
                        <a:cubicBezTo>
                          <a:pt x="458188" y="449890"/>
                          <a:pt x="460867" y="453957"/>
                          <a:pt x="385931" y="453935"/>
                        </a:cubicBezTo>
                        <a:cubicBezTo>
                          <a:pt x="259442" y="453882"/>
                          <a:pt x="263583" y="442294"/>
                          <a:pt x="119694" y="439249"/>
                        </a:cubicBezTo>
                        <a:lnTo>
                          <a:pt x="0" y="439249"/>
                        </a:lnTo>
                        <a:lnTo>
                          <a:pt x="0" y="116662"/>
                        </a:lnTo>
                        <a:lnTo>
                          <a:pt x="52660" y="120783"/>
                        </a:lnTo>
                        <a:cubicBezTo>
                          <a:pt x="104185" y="119247"/>
                          <a:pt x="138594" y="101993"/>
                          <a:pt x="174887" y="91480"/>
                        </a:cubicBezTo>
                        <a:cubicBezTo>
                          <a:pt x="223277" y="77462"/>
                          <a:pt x="228316" y="68463"/>
                          <a:pt x="285069" y="32141"/>
                        </a:cubicBezTo>
                        <a:cubicBezTo>
                          <a:pt x="323334" y="29877"/>
                          <a:pt x="408058" y="66340"/>
                          <a:pt x="461996" y="62412"/>
                        </a:cubicBezTo>
                        <a:cubicBezTo>
                          <a:pt x="515934" y="58485"/>
                          <a:pt x="549435" y="20902"/>
                          <a:pt x="608697" y="8576"/>
                        </a:cubicBezTo>
                        <a:cubicBezTo>
                          <a:pt x="634996" y="3105"/>
                          <a:pt x="658366" y="485"/>
                          <a:pt x="679256" y="62"/>
                        </a:cubicBezTo>
                        <a:close/>
                      </a:path>
                    </a:pathLst>
                  </a:custGeom>
                  <a:solidFill>
                    <a:srgbClr val="E9DA8A"/>
                  </a:solidFill>
                  <a:ln w="12700" cap="flat">
                    <a:noFill/>
                    <a:prstDash val="solid"/>
                    <a:miter/>
                  </a:ln>
                </p:spPr>
                <p:txBody>
                  <a:bodyPr wrap="square" rtlCol="0" anchor="ctr">
                    <a:noAutofit/>
                  </a:bodyPr>
                  <a:lstStyle/>
                  <a:p>
                    <a:pPr defTabSz="914377">
                      <a:defRPr/>
                    </a:pPr>
                    <a:endParaRPr lang="en-US" sz="1600" kern="0">
                      <a:solidFill>
                        <a:srgbClr val="000000"/>
                      </a:solidFill>
                      <a:latin typeface="Arial" panose="020B0604020202020204"/>
                    </a:endParaRPr>
                  </a:p>
                </p:txBody>
              </p:sp>
            </p:grpSp>
            <p:sp>
              <p:nvSpPr>
                <p:cNvPr id="7007" name="TextBox 7006">
                  <a:extLst>
                    <a:ext uri="{FF2B5EF4-FFF2-40B4-BE49-F238E27FC236}">
                      <a16:creationId xmlns:a16="http://schemas.microsoft.com/office/drawing/2014/main" id="{F3698C02-3A75-2FBD-E60D-AA61F413387A}"/>
                    </a:ext>
                  </a:extLst>
                </p:cNvPr>
                <p:cNvSpPr txBox="1"/>
                <p:nvPr/>
              </p:nvSpPr>
              <p:spPr>
                <a:xfrm>
                  <a:off x="1809101" y="2010855"/>
                  <a:ext cx="485113" cy="123111"/>
                </a:xfrm>
                <a:prstGeom prst="rect">
                  <a:avLst/>
                </a:prstGeom>
                <a:noFill/>
                <a:effectLst/>
              </p:spPr>
              <p:txBody>
                <a:bodyPr wrap="square" lIns="0" tIns="0" rIns="0" bIns="0" rtlCol="0">
                  <a:spAutoFit/>
                </a:bodyPr>
                <a:lstStyle/>
                <a:p>
                  <a:pPr algn="ctr" defTabSz="914377">
                    <a:defRPr/>
                  </a:pPr>
                  <a:r>
                    <a:rPr lang="en-US" sz="800" b="1" kern="0">
                      <a:solidFill>
                        <a:srgbClr val="000000"/>
                      </a:solidFill>
                      <a:latin typeface="Arial" panose="020B0604020202020204"/>
                      <a:cs typeface="Arial" panose="020B0604020202020204" pitchFamily="34" charset="0"/>
                    </a:rPr>
                    <a:t>Mucus</a:t>
                  </a:r>
                </a:p>
              </p:txBody>
            </p:sp>
          </p:grpSp>
          <p:grpSp>
            <p:nvGrpSpPr>
              <p:cNvPr id="4005" name="Group 4004">
                <a:extLst>
                  <a:ext uri="{FF2B5EF4-FFF2-40B4-BE49-F238E27FC236}">
                    <a16:creationId xmlns:a16="http://schemas.microsoft.com/office/drawing/2014/main" id="{EB7F3E18-92BD-1722-07FB-997F90807865}"/>
                  </a:ext>
                </a:extLst>
              </p:cNvPr>
              <p:cNvGrpSpPr/>
              <p:nvPr/>
            </p:nvGrpSpPr>
            <p:grpSpPr>
              <a:xfrm>
                <a:off x="505965" y="1671303"/>
                <a:ext cx="11163748" cy="1091800"/>
                <a:chOff x="505965" y="1617963"/>
                <a:chExt cx="11163748" cy="1091800"/>
              </a:xfrm>
            </p:grpSpPr>
            <p:sp>
              <p:nvSpPr>
                <p:cNvPr id="6998" name="Freeform: Shape 6997">
                  <a:extLst>
                    <a:ext uri="{FF2B5EF4-FFF2-40B4-BE49-F238E27FC236}">
                      <a16:creationId xmlns:a16="http://schemas.microsoft.com/office/drawing/2014/main" id="{D964D058-6C07-F479-B574-DDA05AC2C34D}"/>
                    </a:ext>
                  </a:extLst>
                </p:cNvPr>
                <p:cNvSpPr/>
                <p:nvPr/>
              </p:nvSpPr>
              <p:spPr>
                <a:xfrm>
                  <a:off x="5136942" y="1617963"/>
                  <a:ext cx="4612263" cy="1076154"/>
                </a:xfrm>
                <a:custGeom>
                  <a:avLst/>
                  <a:gdLst>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5074083 w 5093916"/>
                    <a:gd name="connsiteY22" fmla="*/ 1116323 h 1170290"/>
                    <a:gd name="connsiteX23" fmla="*/ 5001358 w 5093916"/>
                    <a:gd name="connsiteY23" fmla="*/ 1122295 h 1170290"/>
                    <a:gd name="connsiteX24" fmla="*/ 4920370 w 5093916"/>
                    <a:gd name="connsiteY24" fmla="*/ 1123789 h 1170290"/>
                    <a:gd name="connsiteX25" fmla="*/ 4806323 w 5093916"/>
                    <a:gd name="connsiteY25" fmla="*/ 1125284 h 1170290"/>
                    <a:gd name="connsiteX26" fmla="*/ 4644345 w 5093916"/>
                    <a:gd name="connsiteY26" fmla="*/ 1120803 h 1170290"/>
                    <a:gd name="connsiteX27" fmla="*/ 4527149 w 5093916"/>
                    <a:gd name="connsiteY27" fmla="*/ 1120803 h 1170290"/>
                    <a:gd name="connsiteX28" fmla="*/ 4518372 w 5093916"/>
                    <a:gd name="connsiteY28" fmla="*/ 1122295 h 1170290"/>
                    <a:gd name="connsiteX29" fmla="*/ 4437140 w 5093916"/>
                    <a:gd name="connsiteY29" fmla="*/ 1123789 h 1170290"/>
                    <a:gd name="connsiteX30" fmla="*/ 4322748 w 5093916"/>
                    <a:gd name="connsiteY30" fmla="*/ 1125284 h 1170290"/>
                    <a:gd name="connsiteX31" fmla="*/ 4160281 w 5093916"/>
                    <a:gd name="connsiteY31" fmla="*/ 1120803 h 1170290"/>
                    <a:gd name="connsiteX32" fmla="*/ 4032628 w 5093916"/>
                    <a:gd name="connsiteY32" fmla="*/ 1120803 h 1170290"/>
                    <a:gd name="connsiteX33" fmla="*/ 3936474 w 5093916"/>
                    <a:gd name="connsiteY33" fmla="*/ 1119309 h 1170290"/>
                    <a:gd name="connsiteX34" fmla="*/ 3819704 w 5093916"/>
                    <a:gd name="connsiteY34" fmla="*/ 1122694 h 1170290"/>
                    <a:gd name="connsiteX35" fmla="*/ 3817450 w 5093916"/>
                    <a:gd name="connsiteY35" fmla="*/ 1122643 h 1170290"/>
                    <a:gd name="connsiteX36" fmla="*/ 3756026 w 5093916"/>
                    <a:gd name="connsiteY36" fmla="*/ 1119640 h 1170290"/>
                    <a:gd name="connsiteX37" fmla="*/ 3439813 w 5093916"/>
                    <a:gd name="connsiteY37" fmla="*/ 1067077 h 1170290"/>
                    <a:gd name="connsiteX38" fmla="*/ 3212783 w 5093916"/>
                    <a:gd name="connsiteY38" fmla="*/ 974864 h 1170290"/>
                    <a:gd name="connsiteX39" fmla="*/ 3005315 w 5093916"/>
                    <a:gd name="connsiteY39" fmla="*/ 780398 h 1170290"/>
                    <a:gd name="connsiteX40" fmla="*/ 2866361 w 5093916"/>
                    <a:gd name="connsiteY40" fmla="*/ 557869 h 1170290"/>
                    <a:gd name="connsiteX41" fmla="*/ 2653029 w 5093916"/>
                    <a:gd name="connsiteY41" fmla="*/ 295241 h 1170290"/>
                    <a:gd name="connsiteX42" fmla="*/ 2304659 w 5093916"/>
                    <a:gd name="connsiteY42" fmla="*/ 227080 h 1170290"/>
                    <a:gd name="connsiteX43" fmla="*/ 2089927 w 5093916"/>
                    <a:gd name="connsiteY43" fmla="*/ 398325 h 1170290"/>
                    <a:gd name="connsiteX44" fmla="*/ 1999333 w 5093916"/>
                    <a:gd name="connsiteY44" fmla="*/ 577908 h 1170290"/>
                    <a:gd name="connsiteX45" fmla="*/ 1915173 w 5093916"/>
                    <a:gd name="connsiteY45" fmla="*/ 760338 h 1170290"/>
                    <a:gd name="connsiteX46" fmla="*/ 1797752 w 5093916"/>
                    <a:gd name="connsiteY46" fmla="*/ 922729 h 1170290"/>
                    <a:gd name="connsiteX47" fmla="*/ 1690129 w 5093916"/>
                    <a:gd name="connsiteY47" fmla="*/ 1034092 h 1170290"/>
                    <a:gd name="connsiteX48" fmla="*/ 1684334 w 5093916"/>
                    <a:gd name="connsiteY48" fmla="*/ 1037170 h 1170290"/>
                    <a:gd name="connsiteX49" fmla="*/ 1679148 w 5093916"/>
                    <a:gd name="connsiteY49" fmla="*/ 1040627 h 1170290"/>
                    <a:gd name="connsiteX50" fmla="*/ 1669623 w 5093916"/>
                    <a:gd name="connsiteY50" fmla="*/ 1054914 h 1170290"/>
                    <a:gd name="connsiteX51" fmla="*/ 1626760 w 5093916"/>
                    <a:gd name="connsiteY51" fmla="*/ 1078727 h 1170290"/>
                    <a:gd name="connsiteX52" fmla="*/ 1569610 w 5093916"/>
                    <a:gd name="connsiteY52" fmla="*/ 1107302 h 1170290"/>
                    <a:gd name="connsiteX53" fmla="*/ 1555323 w 5093916"/>
                    <a:gd name="connsiteY53" fmla="*/ 1116827 h 1170290"/>
                    <a:gd name="connsiteX54" fmla="*/ 1517223 w 5093916"/>
                    <a:gd name="connsiteY54" fmla="*/ 1131114 h 1170290"/>
                    <a:gd name="connsiteX55" fmla="*/ 1502935 w 5093916"/>
                    <a:gd name="connsiteY55" fmla="*/ 1135877 h 1170290"/>
                    <a:gd name="connsiteX56" fmla="*/ 1483885 w 5093916"/>
                    <a:gd name="connsiteY56" fmla="*/ 1145402 h 1170290"/>
                    <a:gd name="connsiteX57" fmla="*/ 1460073 w 5093916"/>
                    <a:gd name="connsiteY57" fmla="*/ 1150164 h 1170290"/>
                    <a:gd name="connsiteX58" fmla="*/ 1426735 w 5093916"/>
                    <a:gd name="connsiteY58" fmla="*/ 1159689 h 1170290"/>
                    <a:gd name="connsiteX59" fmla="*/ 998110 w 5093916"/>
                    <a:gd name="connsiteY59" fmla="*/ 1159689 h 1170290"/>
                    <a:gd name="connsiteX60" fmla="*/ 879048 w 5093916"/>
                    <a:gd name="connsiteY60" fmla="*/ 1154927 h 1170290"/>
                    <a:gd name="connsiteX61" fmla="*/ 674260 w 5093916"/>
                    <a:gd name="connsiteY61" fmla="*/ 1150164 h 1170290"/>
                    <a:gd name="connsiteX62" fmla="*/ 617110 w 5093916"/>
                    <a:gd name="connsiteY62" fmla="*/ 1135877 h 1170290"/>
                    <a:gd name="connsiteX63" fmla="*/ 521860 w 5093916"/>
                    <a:gd name="connsiteY63" fmla="*/ 1121589 h 1170290"/>
                    <a:gd name="connsiteX64" fmla="*/ 312310 w 5093916"/>
                    <a:gd name="connsiteY64" fmla="*/ 1116827 h 1170290"/>
                    <a:gd name="connsiteX65" fmla="*/ 278973 w 5093916"/>
                    <a:gd name="connsiteY65" fmla="*/ 1112064 h 1170290"/>
                    <a:gd name="connsiteX66" fmla="*/ 259923 w 5093916"/>
                    <a:gd name="connsiteY66" fmla="*/ 1102539 h 1170290"/>
                    <a:gd name="connsiteX67" fmla="*/ 174198 w 5093916"/>
                    <a:gd name="connsiteY67" fmla="*/ 1078727 h 1170290"/>
                    <a:gd name="connsiteX68" fmla="*/ 140860 w 5093916"/>
                    <a:gd name="connsiteY68" fmla="*/ 1064439 h 1170290"/>
                    <a:gd name="connsiteX69" fmla="*/ 126573 w 5093916"/>
                    <a:gd name="connsiteY69" fmla="*/ 1059677 h 1170290"/>
                    <a:gd name="connsiteX70" fmla="*/ 40848 w 5093916"/>
                    <a:gd name="connsiteY70" fmla="*/ 1007289 h 1170290"/>
                    <a:gd name="connsiteX71" fmla="*/ 26560 w 5093916"/>
                    <a:gd name="connsiteY71" fmla="*/ 1002527 h 1170290"/>
                    <a:gd name="connsiteX72" fmla="*/ 2748 w 5093916"/>
                    <a:gd name="connsiteY72" fmla="*/ 988239 h 1170290"/>
                    <a:gd name="connsiteX73" fmla="*/ 7510 w 5093916"/>
                    <a:gd name="connsiteY73" fmla="*/ 940614 h 1170290"/>
                    <a:gd name="connsiteX74" fmla="*/ 21798 w 5093916"/>
                    <a:gd name="connsiteY74" fmla="*/ 912039 h 1170290"/>
                    <a:gd name="connsiteX75" fmla="*/ 64660 w 5093916"/>
                    <a:gd name="connsiteY75" fmla="*/ 883464 h 1170290"/>
                    <a:gd name="connsiteX76" fmla="*/ 102760 w 5093916"/>
                    <a:gd name="connsiteY76" fmla="*/ 873939 h 1170290"/>
                    <a:gd name="connsiteX77" fmla="*/ 569485 w 5093916"/>
                    <a:gd name="connsiteY77" fmla="*/ 859652 h 1170290"/>
                    <a:gd name="connsiteX78" fmla="*/ 679023 w 5093916"/>
                    <a:gd name="connsiteY78" fmla="*/ 850127 h 1170290"/>
                    <a:gd name="connsiteX79" fmla="*/ 783798 w 5093916"/>
                    <a:gd name="connsiteY79" fmla="*/ 840602 h 1170290"/>
                    <a:gd name="connsiteX80" fmla="*/ 869523 w 5093916"/>
                    <a:gd name="connsiteY80" fmla="*/ 826314 h 1170290"/>
                    <a:gd name="connsiteX81" fmla="*/ 1556443 w 5093916"/>
                    <a:gd name="connsiteY81" fmla="*/ 817728 h 1170290"/>
                    <a:gd name="connsiteX82" fmla="*/ 1579011 w 5093916"/>
                    <a:gd name="connsiteY82" fmla="*/ 810076 h 1170290"/>
                    <a:gd name="connsiteX83" fmla="*/ 1637266 w 5093916"/>
                    <a:gd name="connsiteY83" fmla="*/ 782416 h 1170290"/>
                    <a:gd name="connsiteX84" fmla="*/ 1770355 w 5093916"/>
                    <a:gd name="connsiteY84" fmla="*/ 547850 h 1170290"/>
                    <a:gd name="connsiteX85" fmla="*/ 1924977 w 5093916"/>
                    <a:gd name="connsiteY85" fmla="*/ 281210 h 1170290"/>
                    <a:gd name="connsiteX86" fmla="*/ 2144173 w 5093916"/>
                    <a:gd name="connsiteY86" fmla="*/ 36625 h 1170290"/>
                    <a:gd name="connsiteX87" fmla="*/ 2371059 w 5093916"/>
                    <a:gd name="connsiteY87"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5074083 w 5093916"/>
                    <a:gd name="connsiteY22" fmla="*/ 1116323 h 1170290"/>
                    <a:gd name="connsiteX23" fmla="*/ 5001358 w 5093916"/>
                    <a:gd name="connsiteY23" fmla="*/ 1122295 h 1170290"/>
                    <a:gd name="connsiteX24" fmla="*/ 4920370 w 5093916"/>
                    <a:gd name="connsiteY24" fmla="*/ 1123789 h 1170290"/>
                    <a:gd name="connsiteX25" fmla="*/ 4806323 w 5093916"/>
                    <a:gd name="connsiteY25" fmla="*/ 1125284 h 1170290"/>
                    <a:gd name="connsiteX26" fmla="*/ 4644345 w 5093916"/>
                    <a:gd name="connsiteY26" fmla="*/ 1120803 h 1170290"/>
                    <a:gd name="connsiteX27" fmla="*/ 4527149 w 5093916"/>
                    <a:gd name="connsiteY27" fmla="*/ 1120803 h 1170290"/>
                    <a:gd name="connsiteX28" fmla="*/ 4518372 w 5093916"/>
                    <a:gd name="connsiteY28" fmla="*/ 1122295 h 1170290"/>
                    <a:gd name="connsiteX29" fmla="*/ 4437140 w 5093916"/>
                    <a:gd name="connsiteY29" fmla="*/ 1123789 h 1170290"/>
                    <a:gd name="connsiteX30" fmla="*/ 4322748 w 5093916"/>
                    <a:gd name="connsiteY30" fmla="*/ 1125284 h 1170290"/>
                    <a:gd name="connsiteX31" fmla="*/ 4160281 w 5093916"/>
                    <a:gd name="connsiteY31" fmla="*/ 1120803 h 1170290"/>
                    <a:gd name="connsiteX32" fmla="*/ 4032628 w 5093916"/>
                    <a:gd name="connsiteY32" fmla="*/ 1120803 h 1170290"/>
                    <a:gd name="connsiteX33" fmla="*/ 3936474 w 5093916"/>
                    <a:gd name="connsiteY33" fmla="*/ 1119309 h 1170290"/>
                    <a:gd name="connsiteX34" fmla="*/ 3819704 w 5093916"/>
                    <a:gd name="connsiteY34" fmla="*/ 1122694 h 1170290"/>
                    <a:gd name="connsiteX35" fmla="*/ 3817450 w 5093916"/>
                    <a:gd name="connsiteY35" fmla="*/ 1122643 h 1170290"/>
                    <a:gd name="connsiteX36" fmla="*/ 3756026 w 5093916"/>
                    <a:gd name="connsiteY36" fmla="*/ 1119640 h 1170290"/>
                    <a:gd name="connsiteX37" fmla="*/ 3439813 w 5093916"/>
                    <a:gd name="connsiteY37" fmla="*/ 1067077 h 1170290"/>
                    <a:gd name="connsiteX38" fmla="*/ 3212783 w 5093916"/>
                    <a:gd name="connsiteY38" fmla="*/ 984389 h 1170290"/>
                    <a:gd name="connsiteX39" fmla="*/ 3005315 w 5093916"/>
                    <a:gd name="connsiteY39" fmla="*/ 780398 h 1170290"/>
                    <a:gd name="connsiteX40" fmla="*/ 2866361 w 5093916"/>
                    <a:gd name="connsiteY40" fmla="*/ 557869 h 1170290"/>
                    <a:gd name="connsiteX41" fmla="*/ 2653029 w 5093916"/>
                    <a:gd name="connsiteY41" fmla="*/ 295241 h 1170290"/>
                    <a:gd name="connsiteX42" fmla="*/ 2304659 w 5093916"/>
                    <a:gd name="connsiteY42" fmla="*/ 227080 h 1170290"/>
                    <a:gd name="connsiteX43" fmla="*/ 2089927 w 5093916"/>
                    <a:gd name="connsiteY43" fmla="*/ 398325 h 1170290"/>
                    <a:gd name="connsiteX44" fmla="*/ 1999333 w 5093916"/>
                    <a:gd name="connsiteY44" fmla="*/ 577908 h 1170290"/>
                    <a:gd name="connsiteX45" fmla="*/ 1915173 w 5093916"/>
                    <a:gd name="connsiteY45" fmla="*/ 760338 h 1170290"/>
                    <a:gd name="connsiteX46" fmla="*/ 1797752 w 5093916"/>
                    <a:gd name="connsiteY46" fmla="*/ 922729 h 1170290"/>
                    <a:gd name="connsiteX47" fmla="*/ 1690129 w 5093916"/>
                    <a:gd name="connsiteY47" fmla="*/ 1034092 h 1170290"/>
                    <a:gd name="connsiteX48" fmla="*/ 1684334 w 5093916"/>
                    <a:gd name="connsiteY48" fmla="*/ 1037170 h 1170290"/>
                    <a:gd name="connsiteX49" fmla="*/ 1679148 w 5093916"/>
                    <a:gd name="connsiteY49" fmla="*/ 1040627 h 1170290"/>
                    <a:gd name="connsiteX50" fmla="*/ 1669623 w 5093916"/>
                    <a:gd name="connsiteY50" fmla="*/ 1054914 h 1170290"/>
                    <a:gd name="connsiteX51" fmla="*/ 1626760 w 5093916"/>
                    <a:gd name="connsiteY51" fmla="*/ 1078727 h 1170290"/>
                    <a:gd name="connsiteX52" fmla="*/ 1569610 w 5093916"/>
                    <a:gd name="connsiteY52" fmla="*/ 1107302 h 1170290"/>
                    <a:gd name="connsiteX53" fmla="*/ 1555323 w 5093916"/>
                    <a:gd name="connsiteY53" fmla="*/ 1116827 h 1170290"/>
                    <a:gd name="connsiteX54" fmla="*/ 1517223 w 5093916"/>
                    <a:gd name="connsiteY54" fmla="*/ 1131114 h 1170290"/>
                    <a:gd name="connsiteX55" fmla="*/ 1502935 w 5093916"/>
                    <a:gd name="connsiteY55" fmla="*/ 1135877 h 1170290"/>
                    <a:gd name="connsiteX56" fmla="*/ 1483885 w 5093916"/>
                    <a:gd name="connsiteY56" fmla="*/ 1145402 h 1170290"/>
                    <a:gd name="connsiteX57" fmla="*/ 1460073 w 5093916"/>
                    <a:gd name="connsiteY57" fmla="*/ 1150164 h 1170290"/>
                    <a:gd name="connsiteX58" fmla="*/ 1426735 w 5093916"/>
                    <a:gd name="connsiteY58" fmla="*/ 1159689 h 1170290"/>
                    <a:gd name="connsiteX59" fmla="*/ 998110 w 5093916"/>
                    <a:gd name="connsiteY59" fmla="*/ 1159689 h 1170290"/>
                    <a:gd name="connsiteX60" fmla="*/ 879048 w 5093916"/>
                    <a:gd name="connsiteY60" fmla="*/ 1154927 h 1170290"/>
                    <a:gd name="connsiteX61" fmla="*/ 674260 w 5093916"/>
                    <a:gd name="connsiteY61" fmla="*/ 1150164 h 1170290"/>
                    <a:gd name="connsiteX62" fmla="*/ 617110 w 5093916"/>
                    <a:gd name="connsiteY62" fmla="*/ 1135877 h 1170290"/>
                    <a:gd name="connsiteX63" fmla="*/ 521860 w 5093916"/>
                    <a:gd name="connsiteY63" fmla="*/ 1121589 h 1170290"/>
                    <a:gd name="connsiteX64" fmla="*/ 312310 w 5093916"/>
                    <a:gd name="connsiteY64" fmla="*/ 1116827 h 1170290"/>
                    <a:gd name="connsiteX65" fmla="*/ 278973 w 5093916"/>
                    <a:gd name="connsiteY65" fmla="*/ 1112064 h 1170290"/>
                    <a:gd name="connsiteX66" fmla="*/ 259923 w 5093916"/>
                    <a:gd name="connsiteY66" fmla="*/ 1102539 h 1170290"/>
                    <a:gd name="connsiteX67" fmla="*/ 174198 w 5093916"/>
                    <a:gd name="connsiteY67" fmla="*/ 1078727 h 1170290"/>
                    <a:gd name="connsiteX68" fmla="*/ 140860 w 5093916"/>
                    <a:gd name="connsiteY68" fmla="*/ 1064439 h 1170290"/>
                    <a:gd name="connsiteX69" fmla="*/ 126573 w 5093916"/>
                    <a:gd name="connsiteY69" fmla="*/ 1059677 h 1170290"/>
                    <a:gd name="connsiteX70" fmla="*/ 40848 w 5093916"/>
                    <a:gd name="connsiteY70" fmla="*/ 1007289 h 1170290"/>
                    <a:gd name="connsiteX71" fmla="*/ 26560 w 5093916"/>
                    <a:gd name="connsiteY71" fmla="*/ 1002527 h 1170290"/>
                    <a:gd name="connsiteX72" fmla="*/ 2748 w 5093916"/>
                    <a:gd name="connsiteY72" fmla="*/ 988239 h 1170290"/>
                    <a:gd name="connsiteX73" fmla="*/ 7510 w 5093916"/>
                    <a:gd name="connsiteY73" fmla="*/ 940614 h 1170290"/>
                    <a:gd name="connsiteX74" fmla="*/ 21798 w 5093916"/>
                    <a:gd name="connsiteY74" fmla="*/ 912039 h 1170290"/>
                    <a:gd name="connsiteX75" fmla="*/ 64660 w 5093916"/>
                    <a:gd name="connsiteY75" fmla="*/ 883464 h 1170290"/>
                    <a:gd name="connsiteX76" fmla="*/ 102760 w 5093916"/>
                    <a:gd name="connsiteY76" fmla="*/ 873939 h 1170290"/>
                    <a:gd name="connsiteX77" fmla="*/ 569485 w 5093916"/>
                    <a:gd name="connsiteY77" fmla="*/ 859652 h 1170290"/>
                    <a:gd name="connsiteX78" fmla="*/ 679023 w 5093916"/>
                    <a:gd name="connsiteY78" fmla="*/ 850127 h 1170290"/>
                    <a:gd name="connsiteX79" fmla="*/ 783798 w 5093916"/>
                    <a:gd name="connsiteY79" fmla="*/ 840602 h 1170290"/>
                    <a:gd name="connsiteX80" fmla="*/ 869523 w 5093916"/>
                    <a:gd name="connsiteY80" fmla="*/ 826314 h 1170290"/>
                    <a:gd name="connsiteX81" fmla="*/ 1556443 w 5093916"/>
                    <a:gd name="connsiteY81" fmla="*/ 817728 h 1170290"/>
                    <a:gd name="connsiteX82" fmla="*/ 1579011 w 5093916"/>
                    <a:gd name="connsiteY82" fmla="*/ 810076 h 1170290"/>
                    <a:gd name="connsiteX83" fmla="*/ 1637266 w 5093916"/>
                    <a:gd name="connsiteY83" fmla="*/ 782416 h 1170290"/>
                    <a:gd name="connsiteX84" fmla="*/ 1770355 w 5093916"/>
                    <a:gd name="connsiteY84" fmla="*/ 547850 h 1170290"/>
                    <a:gd name="connsiteX85" fmla="*/ 1924977 w 5093916"/>
                    <a:gd name="connsiteY85" fmla="*/ 281210 h 1170290"/>
                    <a:gd name="connsiteX86" fmla="*/ 2144173 w 5093916"/>
                    <a:gd name="connsiteY86" fmla="*/ 36625 h 1170290"/>
                    <a:gd name="connsiteX87" fmla="*/ 2371059 w 5093916"/>
                    <a:gd name="connsiteY87"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5074083 w 5093916"/>
                    <a:gd name="connsiteY22" fmla="*/ 1116323 h 1170290"/>
                    <a:gd name="connsiteX23" fmla="*/ 5001358 w 5093916"/>
                    <a:gd name="connsiteY23" fmla="*/ 1122295 h 1170290"/>
                    <a:gd name="connsiteX24" fmla="*/ 4920370 w 5093916"/>
                    <a:gd name="connsiteY24" fmla="*/ 1123789 h 1170290"/>
                    <a:gd name="connsiteX25" fmla="*/ 4806323 w 5093916"/>
                    <a:gd name="connsiteY25" fmla="*/ 1125284 h 1170290"/>
                    <a:gd name="connsiteX26" fmla="*/ 4644345 w 5093916"/>
                    <a:gd name="connsiteY26" fmla="*/ 1120803 h 1170290"/>
                    <a:gd name="connsiteX27" fmla="*/ 4527149 w 5093916"/>
                    <a:gd name="connsiteY27" fmla="*/ 1120803 h 1170290"/>
                    <a:gd name="connsiteX28" fmla="*/ 4518372 w 5093916"/>
                    <a:gd name="connsiteY28" fmla="*/ 1122295 h 1170290"/>
                    <a:gd name="connsiteX29" fmla="*/ 4437140 w 5093916"/>
                    <a:gd name="connsiteY29" fmla="*/ 1123789 h 1170290"/>
                    <a:gd name="connsiteX30" fmla="*/ 4322748 w 5093916"/>
                    <a:gd name="connsiteY30" fmla="*/ 1125284 h 1170290"/>
                    <a:gd name="connsiteX31" fmla="*/ 4160281 w 5093916"/>
                    <a:gd name="connsiteY31" fmla="*/ 1120803 h 1170290"/>
                    <a:gd name="connsiteX32" fmla="*/ 4032628 w 5093916"/>
                    <a:gd name="connsiteY32" fmla="*/ 1120803 h 1170290"/>
                    <a:gd name="connsiteX33" fmla="*/ 3936474 w 5093916"/>
                    <a:gd name="connsiteY33" fmla="*/ 1119309 h 1170290"/>
                    <a:gd name="connsiteX34" fmla="*/ 3819704 w 5093916"/>
                    <a:gd name="connsiteY34" fmla="*/ 1122694 h 1170290"/>
                    <a:gd name="connsiteX35" fmla="*/ 3817450 w 5093916"/>
                    <a:gd name="connsiteY35" fmla="*/ 1122643 h 1170290"/>
                    <a:gd name="connsiteX36" fmla="*/ 3756026 w 5093916"/>
                    <a:gd name="connsiteY36" fmla="*/ 1119640 h 1170290"/>
                    <a:gd name="connsiteX37" fmla="*/ 3432193 w 5093916"/>
                    <a:gd name="connsiteY37" fmla="*/ 1088032 h 1170290"/>
                    <a:gd name="connsiteX38" fmla="*/ 3212783 w 5093916"/>
                    <a:gd name="connsiteY38" fmla="*/ 984389 h 1170290"/>
                    <a:gd name="connsiteX39" fmla="*/ 3005315 w 5093916"/>
                    <a:gd name="connsiteY39" fmla="*/ 780398 h 1170290"/>
                    <a:gd name="connsiteX40" fmla="*/ 2866361 w 5093916"/>
                    <a:gd name="connsiteY40" fmla="*/ 557869 h 1170290"/>
                    <a:gd name="connsiteX41" fmla="*/ 2653029 w 5093916"/>
                    <a:gd name="connsiteY41" fmla="*/ 295241 h 1170290"/>
                    <a:gd name="connsiteX42" fmla="*/ 2304659 w 5093916"/>
                    <a:gd name="connsiteY42" fmla="*/ 227080 h 1170290"/>
                    <a:gd name="connsiteX43" fmla="*/ 2089927 w 5093916"/>
                    <a:gd name="connsiteY43" fmla="*/ 398325 h 1170290"/>
                    <a:gd name="connsiteX44" fmla="*/ 1999333 w 5093916"/>
                    <a:gd name="connsiteY44" fmla="*/ 577908 h 1170290"/>
                    <a:gd name="connsiteX45" fmla="*/ 1915173 w 5093916"/>
                    <a:gd name="connsiteY45" fmla="*/ 760338 h 1170290"/>
                    <a:gd name="connsiteX46" fmla="*/ 1797752 w 5093916"/>
                    <a:gd name="connsiteY46" fmla="*/ 922729 h 1170290"/>
                    <a:gd name="connsiteX47" fmla="*/ 1690129 w 5093916"/>
                    <a:gd name="connsiteY47" fmla="*/ 1034092 h 1170290"/>
                    <a:gd name="connsiteX48" fmla="*/ 1684334 w 5093916"/>
                    <a:gd name="connsiteY48" fmla="*/ 1037170 h 1170290"/>
                    <a:gd name="connsiteX49" fmla="*/ 1679148 w 5093916"/>
                    <a:gd name="connsiteY49" fmla="*/ 1040627 h 1170290"/>
                    <a:gd name="connsiteX50" fmla="*/ 1669623 w 5093916"/>
                    <a:gd name="connsiteY50" fmla="*/ 1054914 h 1170290"/>
                    <a:gd name="connsiteX51" fmla="*/ 1626760 w 5093916"/>
                    <a:gd name="connsiteY51" fmla="*/ 1078727 h 1170290"/>
                    <a:gd name="connsiteX52" fmla="*/ 1569610 w 5093916"/>
                    <a:gd name="connsiteY52" fmla="*/ 1107302 h 1170290"/>
                    <a:gd name="connsiteX53" fmla="*/ 1555323 w 5093916"/>
                    <a:gd name="connsiteY53" fmla="*/ 1116827 h 1170290"/>
                    <a:gd name="connsiteX54" fmla="*/ 1517223 w 5093916"/>
                    <a:gd name="connsiteY54" fmla="*/ 1131114 h 1170290"/>
                    <a:gd name="connsiteX55" fmla="*/ 1502935 w 5093916"/>
                    <a:gd name="connsiteY55" fmla="*/ 1135877 h 1170290"/>
                    <a:gd name="connsiteX56" fmla="*/ 1483885 w 5093916"/>
                    <a:gd name="connsiteY56" fmla="*/ 1145402 h 1170290"/>
                    <a:gd name="connsiteX57" fmla="*/ 1460073 w 5093916"/>
                    <a:gd name="connsiteY57" fmla="*/ 1150164 h 1170290"/>
                    <a:gd name="connsiteX58" fmla="*/ 1426735 w 5093916"/>
                    <a:gd name="connsiteY58" fmla="*/ 1159689 h 1170290"/>
                    <a:gd name="connsiteX59" fmla="*/ 998110 w 5093916"/>
                    <a:gd name="connsiteY59" fmla="*/ 1159689 h 1170290"/>
                    <a:gd name="connsiteX60" fmla="*/ 879048 w 5093916"/>
                    <a:gd name="connsiteY60" fmla="*/ 1154927 h 1170290"/>
                    <a:gd name="connsiteX61" fmla="*/ 674260 w 5093916"/>
                    <a:gd name="connsiteY61" fmla="*/ 1150164 h 1170290"/>
                    <a:gd name="connsiteX62" fmla="*/ 617110 w 5093916"/>
                    <a:gd name="connsiteY62" fmla="*/ 1135877 h 1170290"/>
                    <a:gd name="connsiteX63" fmla="*/ 521860 w 5093916"/>
                    <a:gd name="connsiteY63" fmla="*/ 1121589 h 1170290"/>
                    <a:gd name="connsiteX64" fmla="*/ 312310 w 5093916"/>
                    <a:gd name="connsiteY64" fmla="*/ 1116827 h 1170290"/>
                    <a:gd name="connsiteX65" fmla="*/ 278973 w 5093916"/>
                    <a:gd name="connsiteY65" fmla="*/ 1112064 h 1170290"/>
                    <a:gd name="connsiteX66" fmla="*/ 259923 w 5093916"/>
                    <a:gd name="connsiteY66" fmla="*/ 1102539 h 1170290"/>
                    <a:gd name="connsiteX67" fmla="*/ 174198 w 5093916"/>
                    <a:gd name="connsiteY67" fmla="*/ 1078727 h 1170290"/>
                    <a:gd name="connsiteX68" fmla="*/ 140860 w 5093916"/>
                    <a:gd name="connsiteY68" fmla="*/ 1064439 h 1170290"/>
                    <a:gd name="connsiteX69" fmla="*/ 126573 w 5093916"/>
                    <a:gd name="connsiteY69" fmla="*/ 1059677 h 1170290"/>
                    <a:gd name="connsiteX70" fmla="*/ 40848 w 5093916"/>
                    <a:gd name="connsiteY70" fmla="*/ 1007289 h 1170290"/>
                    <a:gd name="connsiteX71" fmla="*/ 26560 w 5093916"/>
                    <a:gd name="connsiteY71" fmla="*/ 1002527 h 1170290"/>
                    <a:gd name="connsiteX72" fmla="*/ 2748 w 5093916"/>
                    <a:gd name="connsiteY72" fmla="*/ 988239 h 1170290"/>
                    <a:gd name="connsiteX73" fmla="*/ 7510 w 5093916"/>
                    <a:gd name="connsiteY73" fmla="*/ 940614 h 1170290"/>
                    <a:gd name="connsiteX74" fmla="*/ 21798 w 5093916"/>
                    <a:gd name="connsiteY74" fmla="*/ 912039 h 1170290"/>
                    <a:gd name="connsiteX75" fmla="*/ 64660 w 5093916"/>
                    <a:gd name="connsiteY75" fmla="*/ 883464 h 1170290"/>
                    <a:gd name="connsiteX76" fmla="*/ 102760 w 5093916"/>
                    <a:gd name="connsiteY76" fmla="*/ 873939 h 1170290"/>
                    <a:gd name="connsiteX77" fmla="*/ 569485 w 5093916"/>
                    <a:gd name="connsiteY77" fmla="*/ 859652 h 1170290"/>
                    <a:gd name="connsiteX78" fmla="*/ 679023 w 5093916"/>
                    <a:gd name="connsiteY78" fmla="*/ 850127 h 1170290"/>
                    <a:gd name="connsiteX79" fmla="*/ 783798 w 5093916"/>
                    <a:gd name="connsiteY79" fmla="*/ 840602 h 1170290"/>
                    <a:gd name="connsiteX80" fmla="*/ 869523 w 5093916"/>
                    <a:gd name="connsiteY80" fmla="*/ 826314 h 1170290"/>
                    <a:gd name="connsiteX81" fmla="*/ 1556443 w 5093916"/>
                    <a:gd name="connsiteY81" fmla="*/ 817728 h 1170290"/>
                    <a:gd name="connsiteX82" fmla="*/ 1579011 w 5093916"/>
                    <a:gd name="connsiteY82" fmla="*/ 810076 h 1170290"/>
                    <a:gd name="connsiteX83" fmla="*/ 1637266 w 5093916"/>
                    <a:gd name="connsiteY83" fmla="*/ 782416 h 1170290"/>
                    <a:gd name="connsiteX84" fmla="*/ 1770355 w 5093916"/>
                    <a:gd name="connsiteY84" fmla="*/ 547850 h 1170290"/>
                    <a:gd name="connsiteX85" fmla="*/ 1924977 w 5093916"/>
                    <a:gd name="connsiteY85" fmla="*/ 281210 h 1170290"/>
                    <a:gd name="connsiteX86" fmla="*/ 2144173 w 5093916"/>
                    <a:gd name="connsiteY86" fmla="*/ 36625 h 1170290"/>
                    <a:gd name="connsiteX87" fmla="*/ 2371059 w 5093916"/>
                    <a:gd name="connsiteY87"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5074083 w 5093916"/>
                    <a:gd name="connsiteY22" fmla="*/ 1116323 h 1170290"/>
                    <a:gd name="connsiteX23" fmla="*/ 5001358 w 5093916"/>
                    <a:gd name="connsiteY23" fmla="*/ 1122295 h 1170290"/>
                    <a:gd name="connsiteX24" fmla="*/ 4920370 w 5093916"/>
                    <a:gd name="connsiteY24" fmla="*/ 1123789 h 1170290"/>
                    <a:gd name="connsiteX25" fmla="*/ 4806323 w 5093916"/>
                    <a:gd name="connsiteY25" fmla="*/ 1125284 h 1170290"/>
                    <a:gd name="connsiteX26" fmla="*/ 4644345 w 5093916"/>
                    <a:gd name="connsiteY26" fmla="*/ 1120803 h 1170290"/>
                    <a:gd name="connsiteX27" fmla="*/ 4527149 w 5093916"/>
                    <a:gd name="connsiteY27" fmla="*/ 1120803 h 1170290"/>
                    <a:gd name="connsiteX28" fmla="*/ 4518372 w 5093916"/>
                    <a:gd name="connsiteY28" fmla="*/ 1122295 h 1170290"/>
                    <a:gd name="connsiteX29" fmla="*/ 4437140 w 5093916"/>
                    <a:gd name="connsiteY29" fmla="*/ 1123789 h 1170290"/>
                    <a:gd name="connsiteX30" fmla="*/ 4322748 w 5093916"/>
                    <a:gd name="connsiteY30" fmla="*/ 1125284 h 1170290"/>
                    <a:gd name="connsiteX31" fmla="*/ 4160281 w 5093916"/>
                    <a:gd name="connsiteY31" fmla="*/ 1120803 h 1170290"/>
                    <a:gd name="connsiteX32" fmla="*/ 4032628 w 5093916"/>
                    <a:gd name="connsiteY32" fmla="*/ 1120803 h 1170290"/>
                    <a:gd name="connsiteX33" fmla="*/ 3936474 w 5093916"/>
                    <a:gd name="connsiteY33" fmla="*/ 1119309 h 1170290"/>
                    <a:gd name="connsiteX34" fmla="*/ 3819704 w 5093916"/>
                    <a:gd name="connsiteY34" fmla="*/ 1122694 h 1170290"/>
                    <a:gd name="connsiteX35" fmla="*/ 3817450 w 5093916"/>
                    <a:gd name="connsiteY35" fmla="*/ 1122643 h 1170290"/>
                    <a:gd name="connsiteX36" fmla="*/ 3754121 w 5093916"/>
                    <a:gd name="connsiteY36" fmla="*/ 1131070 h 1170290"/>
                    <a:gd name="connsiteX37" fmla="*/ 3432193 w 5093916"/>
                    <a:gd name="connsiteY37" fmla="*/ 1088032 h 1170290"/>
                    <a:gd name="connsiteX38" fmla="*/ 3212783 w 5093916"/>
                    <a:gd name="connsiteY38" fmla="*/ 984389 h 1170290"/>
                    <a:gd name="connsiteX39" fmla="*/ 3005315 w 5093916"/>
                    <a:gd name="connsiteY39" fmla="*/ 780398 h 1170290"/>
                    <a:gd name="connsiteX40" fmla="*/ 2866361 w 5093916"/>
                    <a:gd name="connsiteY40" fmla="*/ 557869 h 1170290"/>
                    <a:gd name="connsiteX41" fmla="*/ 2653029 w 5093916"/>
                    <a:gd name="connsiteY41" fmla="*/ 295241 h 1170290"/>
                    <a:gd name="connsiteX42" fmla="*/ 2304659 w 5093916"/>
                    <a:gd name="connsiteY42" fmla="*/ 227080 h 1170290"/>
                    <a:gd name="connsiteX43" fmla="*/ 2089927 w 5093916"/>
                    <a:gd name="connsiteY43" fmla="*/ 398325 h 1170290"/>
                    <a:gd name="connsiteX44" fmla="*/ 1999333 w 5093916"/>
                    <a:gd name="connsiteY44" fmla="*/ 577908 h 1170290"/>
                    <a:gd name="connsiteX45" fmla="*/ 1915173 w 5093916"/>
                    <a:gd name="connsiteY45" fmla="*/ 760338 h 1170290"/>
                    <a:gd name="connsiteX46" fmla="*/ 1797752 w 5093916"/>
                    <a:gd name="connsiteY46" fmla="*/ 922729 h 1170290"/>
                    <a:gd name="connsiteX47" fmla="*/ 1690129 w 5093916"/>
                    <a:gd name="connsiteY47" fmla="*/ 1034092 h 1170290"/>
                    <a:gd name="connsiteX48" fmla="*/ 1684334 w 5093916"/>
                    <a:gd name="connsiteY48" fmla="*/ 1037170 h 1170290"/>
                    <a:gd name="connsiteX49" fmla="*/ 1679148 w 5093916"/>
                    <a:gd name="connsiteY49" fmla="*/ 1040627 h 1170290"/>
                    <a:gd name="connsiteX50" fmla="*/ 1669623 w 5093916"/>
                    <a:gd name="connsiteY50" fmla="*/ 1054914 h 1170290"/>
                    <a:gd name="connsiteX51" fmla="*/ 1626760 w 5093916"/>
                    <a:gd name="connsiteY51" fmla="*/ 1078727 h 1170290"/>
                    <a:gd name="connsiteX52" fmla="*/ 1569610 w 5093916"/>
                    <a:gd name="connsiteY52" fmla="*/ 1107302 h 1170290"/>
                    <a:gd name="connsiteX53" fmla="*/ 1555323 w 5093916"/>
                    <a:gd name="connsiteY53" fmla="*/ 1116827 h 1170290"/>
                    <a:gd name="connsiteX54" fmla="*/ 1517223 w 5093916"/>
                    <a:gd name="connsiteY54" fmla="*/ 1131114 h 1170290"/>
                    <a:gd name="connsiteX55" fmla="*/ 1502935 w 5093916"/>
                    <a:gd name="connsiteY55" fmla="*/ 1135877 h 1170290"/>
                    <a:gd name="connsiteX56" fmla="*/ 1483885 w 5093916"/>
                    <a:gd name="connsiteY56" fmla="*/ 1145402 h 1170290"/>
                    <a:gd name="connsiteX57" fmla="*/ 1460073 w 5093916"/>
                    <a:gd name="connsiteY57" fmla="*/ 1150164 h 1170290"/>
                    <a:gd name="connsiteX58" fmla="*/ 1426735 w 5093916"/>
                    <a:gd name="connsiteY58" fmla="*/ 1159689 h 1170290"/>
                    <a:gd name="connsiteX59" fmla="*/ 998110 w 5093916"/>
                    <a:gd name="connsiteY59" fmla="*/ 1159689 h 1170290"/>
                    <a:gd name="connsiteX60" fmla="*/ 879048 w 5093916"/>
                    <a:gd name="connsiteY60" fmla="*/ 1154927 h 1170290"/>
                    <a:gd name="connsiteX61" fmla="*/ 674260 w 5093916"/>
                    <a:gd name="connsiteY61" fmla="*/ 1150164 h 1170290"/>
                    <a:gd name="connsiteX62" fmla="*/ 617110 w 5093916"/>
                    <a:gd name="connsiteY62" fmla="*/ 1135877 h 1170290"/>
                    <a:gd name="connsiteX63" fmla="*/ 521860 w 5093916"/>
                    <a:gd name="connsiteY63" fmla="*/ 1121589 h 1170290"/>
                    <a:gd name="connsiteX64" fmla="*/ 312310 w 5093916"/>
                    <a:gd name="connsiteY64" fmla="*/ 1116827 h 1170290"/>
                    <a:gd name="connsiteX65" fmla="*/ 278973 w 5093916"/>
                    <a:gd name="connsiteY65" fmla="*/ 1112064 h 1170290"/>
                    <a:gd name="connsiteX66" fmla="*/ 259923 w 5093916"/>
                    <a:gd name="connsiteY66" fmla="*/ 1102539 h 1170290"/>
                    <a:gd name="connsiteX67" fmla="*/ 174198 w 5093916"/>
                    <a:gd name="connsiteY67" fmla="*/ 1078727 h 1170290"/>
                    <a:gd name="connsiteX68" fmla="*/ 140860 w 5093916"/>
                    <a:gd name="connsiteY68" fmla="*/ 1064439 h 1170290"/>
                    <a:gd name="connsiteX69" fmla="*/ 126573 w 5093916"/>
                    <a:gd name="connsiteY69" fmla="*/ 1059677 h 1170290"/>
                    <a:gd name="connsiteX70" fmla="*/ 40848 w 5093916"/>
                    <a:gd name="connsiteY70" fmla="*/ 1007289 h 1170290"/>
                    <a:gd name="connsiteX71" fmla="*/ 26560 w 5093916"/>
                    <a:gd name="connsiteY71" fmla="*/ 1002527 h 1170290"/>
                    <a:gd name="connsiteX72" fmla="*/ 2748 w 5093916"/>
                    <a:gd name="connsiteY72" fmla="*/ 988239 h 1170290"/>
                    <a:gd name="connsiteX73" fmla="*/ 7510 w 5093916"/>
                    <a:gd name="connsiteY73" fmla="*/ 940614 h 1170290"/>
                    <a:gd name="connsiteX74" fmla="*/ 21798 w 5093916"/>
                    <a:gd name="connsiteY74" fmla="*/ 912039 h 1170290"/>
                    <a:gd name="connsiteX75" fmla="*/ 64660 w 5093916"/>
                    <a:gd name="connsiteY75" fmla="*/ 883464 h 1170290"/>
                    <a:gd name="connsiteX76" fmla="*/ 102760 w 5093916"/>
                    <a:gd name="connsiteY76" fmla="*/ 873939 h 1170290"/>
                    <a:gd name="connsiteX77" fmla="*/ 569485 w 5093916"/>
                    <a:gd name="connsiteY77" fmla="*/ 859652 h 1170290"/>
                    <a:gd name="connsiteX78" fmla="*/ 679023 w 5093916"/>
                    <a:gd name="connsiteY78" fmla="*/ 850127 h 1170290"/>
                    <a:gd name="connsiteX79" fmla="*/ 783798 w 5093916"/>
                    <a:gd name="connsiteY79" fmla="*/ 840602 h 1170290"/>
                    <a:gd name="connsiteX80" fmla="*/ 869523 w 5093916"/>
                    <a:gd name="connsiteY80" fmla="*/ 826314 h 1170290"/>
                    <a:gd name="connsiteX81" fmla="*/ 1556443 w 5093916"/>
                    <a:gd name="connsiteY81" fmla="*/ 817728 h 1170290"/>
                    <a:gd name="connsiteX82" fmla="*/ 1579011 w 5093916"/>
                    <a:gd name="connsiteY82" fmla="*/ 810076 h 1170290"/>
                    <a:gd name="connsiteX83" fmla="*/ 1637266 w 5093916"/>
                    <a:gd name="connsiteY83" fmla="*/ 782416 h 1170290"/>
                    <a:gd name="connsiteX84" fmla="*/ 1770355 w 5093916"/>
                    <a:gd name="connsiteY84" fmla="*/ 547850 h 1170290"/>
                    <a:gd name="connsiteX85" fmla="*/ 1924977 w 5093916"/>
                    <a:gd name="connsiteY85" fmla="*/ 281210 h 1170290"/>
                    <a:gd name="connsiteX86" fmla="*/ 2144173 w 5093916"/>
                    <a:gd name="connsiteY86" fmla="*/ 36625 h 1170290"/>
                    <a:gd name="connsiteX87" fmla="*/ 2371059 w 5093916"/>
                    <a:gd name="connsiteY87"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5074083 w 5093916"/>
                    <a:gd name="connsiteY22" fmla="*/ 1116323 h 1170290"/>
                    <a:gd name="connsiteX23" fmla="*/ 5001358 w 5093916"/>
                    <a:gd name="connsiteY23" fmla="*/ 1122295 h 1170290"/>
                    <a:gd name="connsiteX24" fmla="*/ 4920370 w 5093916"/>
                    <a:gd name="connsiteY24" fmla="*/ 1123789 h 1170290"/>
                    <a:gd name="connsiteX25" fmla="*/ 4806323 w 5093916"/>
                    <a:gd name="connsiteY25" fmla="*/ 1125284 h 1170290"/>
                    <a:gd name="connsiteX26" fmla="*/ 4644345 w 5093916"/>
                    <a:gd name="connsiteY26" fmla="*/ 1120803 h 1170290"/>
                    <a:gd name="connsiteX27" fmla="*/ 4527149 w 5093916"/>
                    <a:gd name="connsiteY27" fmla="*/ 1120803 h 1170290"/>
                    <a:gd name="connsiteX28" fmla="*/ 4518372 w 5093916"/>
                    <a:gd name="connsiteY28" fmla="*/ 1122295 h 1170290"/>
                    <a:gd name="connsiteX29" fmla="*/ 4437140 w 5093916"/>
                    <a:gd name="connsiteY29" fmla="*/ 1123789 h 1170290"/>
                    <a:gd name="connsiteX30" fmla="*/ 4322748 w 5093916"/>
                    <a:gd name="connsiteY30" fmla="*/ 1125284 h 1170290"/>
                    <a:gd name="connsiteX31" fmla="*/ 4160281 w 5093916"/>
                    <a:gd name="connsiteY31" fmla="*/ 1120803 h 1170290"/>
                    <a:gd name="connsiteX32" fmla="*/ 4032628 w 5093916"/>
                    <a:gd name="connsiteY32" fmla="*/ 1120803 h 1170290"/>
                    <a:gd name="connsiteX33" fmla="*/ 3936474 w 5093916"/>
                    <a:gd name="connsiteY33" fmla="*/ 1119309 h 1170290"/>
                    <a:gd name="connsiteX34" fmla="*/ 3819704 w 5093916"/>
                    <a:gd name="connsiteY34" fmla="*/ 1122694 h 1170290"/>
                    <a:gd name="connsiteX35" fmla="*/ 3819355 w 5093916"/>
                    <a:gd name="connsiteY35" fmla="*/ 1137883 h 1170290"/>
                    <a:gd name="connsiteX36" fmla="*/ 3754121 w 5093916"/>
                    <a:gd name="connsiteY36" fmla="*/ 1131070 h 1170290"/>
                    <a:gd name="connsiteX37" fmla="*/ 3432193 w 5093916"/>
                    <a:gd name="connsiteY37" fmla="*/ 1088032 h 1170290"/>
                    <a:gd name="connsiteX38" fmla="*/ 3212783 w 5093916"/>
                    <a:gd name="connsiteY38" fmla="*/ 984389 h 1170290"/>
                    <a:gd name="connsiteX39" fmla="*/ 3005315 w 5093916"/>
                    <a:gd name="connsiteY39" fmla="*/ 780398 h 1170290"/>
                    <a:gd name="connsiteX40" fmla="*/ 2866361 w 5093916"/>
                    <a:gd name="connsiteY40" fmla="*/ 557869 h 1170290"/>
                    <a:gd name="connsiteX41" fmla="*/ 2653029 w 5093916"/>
                    <a:gd name="connsiteY41" fmla="*/ 295241 h 1170290"/>
                    <a:gd name="connsiteX42" fmla="*/ 2304659 w 5093916"/>
                    <a:gd name="connsiteY42" fmla="*/ 227080 h 1170290"/>
                    <a:gd name="connsiteX43" fmla="*/ 2089927 w 5093916"/>
                    <a:gd name="connsiteY43" fmla="*/ 398325 h 1170290"/>
                    <a:gd name="connsiteX44" fmla="*/ 1999333 w 5093916"/>
                    <a:gd name="connsiteY44" fmla="*/ 577908 h 1170290"/>
                    <a:gd name="connsiteX45" fmla="*/ 1915173 w 5093916"/>
                    <a:gd name="connsiteY45" fmla="*/ 760338 h 1170290"/>
                    <a:gd name="connsiteX46" fmla="*/ 1797752 w 5093916"/>
                    <a:gd name="connsiteY46" fmla="*/ 922729 h 1170290"/>
                    <a:gd name="connsiteX47" fmla="*/ 1690129 w 5093916"/>
                    <a:gd name="connsiteY47" fmla="*/ 1034092 h 1170290"/>
                    <a:gd name="connsiteX48" fmla="*/ 1684334 w 5093916"/>
                    <a:gd name="connsiteY48" fmla="*/ 1037170 h 1170290"/>
                    <a:gd name="connsiteX49" fmla="*/ 1679148 w 5093916"/>
                    <a:gd name="connsiteY49" fmla="*/ 1040627 h 1170290"/>
                    <a:gd name="connsiteX50" fmla="*/ 1669623 w 5093916"/>
                    <a:gd name="connsiteY50" fmla="*/ 1054914 h 1170290"/>
                    <a:gd name="connsiteX51" fmla="*/ 1626760 w 5093916"/>
                    <a:gd name="connsiteY51" fmla="*/ 1078727 h 1170290"/>
                    <a:gd name="connsiteX52" fmla="*/ 1569610 w 5093916"/>
                    <a:gd name="connsiteY52" fmla="*/ 1107302 h 1170290"/>
                    <a:gd name="connsiteX53" fmla="*/ 1555323 w 5093916"/>
                    <a:gd name="connsiteY53" fmla="*/ 1116827 h 1170290"/>
                    <a:gd name="connsiteX54" fmla="*/ 1517223 w 5093916"/>
                    <a:gd name="connsiteY54" fmla="*/ 1131114 h 1170290"/>
                    <a:gd name="connsiteX55" fmla="*/ 1502935 w 5093916"/>
                    <a:gd name="connsiteY55" fmla="*/ 1135877 h 1170290"/>
                    <a:gd name="connsiteX56" fmla="*/ 1483885 w 5093916"/>
                    <a:gd name="connsiteY56" fmla="*/ 1145402 h 1170290"/>
                    <a:gd name="connsiteX57" fmla="*/ 1460073 w 5093916"/>
                    <a:gd name="connsiteY57" fmla="*/ 1150164 h 1170290"/>
                    <a:gd name="connsiteX58" fmla="*/ 1426735 w 5093916"/>
                    <a:gd name="connsiteY58" fmla="*/ 1159689 h 1170290"/>
                    <a:gd name="connsiteX59" fmla="*/ 998110 w 5093916"/>
                    <a:gd name="connsiteY59" fmla="*/ 1159689 h 1170290"/>
                    <a:gd name="connsiteX60" fmla="*/ 879048 w 5093916"/>
                    <a:gd name="connsiteY60" fmla="*/ 1154927 h 1170290"/>
                    <a:gd name="connsiteX61" fmla="*/ 674260 w 5093916"/>
                    <a:gd name="connsiteY61" fmla="*/ 1150164 h 1170290"/>
                    <a:gd name="connsiteX62" fmla="*/ 617110 w 5093916"/>
                    <a:gd name="connsiteY62" fmla="*/ 1135877 h 1170290"/>
                    <a:gd name="connsiteX63" fmla="*/ 521860 w 5093916"/>
                    <a:gd name="connsiteY63" fmla="*/ 1121589 h 1170290"/>
                    <a:gd name="connsiteX64" fmla="*/ 312310 w 5093916"/>
                    <a:gd name="connsiteY64" fmla="*/ 1116827 h 1170290"/>
                    <a:gd name="connsiteX65" fmla="*/ 278973 w 5093916"/>
                    <a:gd name="connsiteY65" fmla="*/ 1112064 h 1170290"/>
                    <a:gd name="connsiteX66" fmla="*/ 259923 w 5093916"/>
                    <a:gd name="connsiteY66" fmla="*/ 1102539 h 1170290"/>
                    <a:gd name="connsiteX67" fmla="*/ 174198 w 5093916"/>
                    <a:gd name="connsiteY67" fmla="*/ 1078727 h 1170290"/>
                    <a:gd name="connsiteX68" fmla="*/ 140860 w 5093916"/>
                    <a:gd name="connsiteY68" fmla="*/ 1064439 h 1170290"/>
                    <a:gd name="connsiteX69" fmla="*/ 126573 w 5093916"/>
                    <a:gd name="connsiteY69" fmla="*/ 1059677 h 1170290"/>
                    <a:gd name="connsiteX70" fmla="*/ 40848 w 5093916"/>
                    <a:gd name="connsiteY70" fmla="*/ 1007289 h 1170290"/>
                    <a:gd name="connsiteX71" fmla="*/ 26560 w 5093916"/>
                    <a:gd name="connsiteY71" fmla="*/ 1002527 h 1170290"/>
                    <a:gd name="connsiteX72" fmla="*/ 2748 w 5093916"/>
                    <a:gd name="connsiteY72" fmla="*/ 988239 h 1170290"/>
                    <a:gd name="connsiteX73" fmla="*/ 7510 w 5093916"/>
                    <a:gd name="connsiteY73" fmla="*/ 940614 h 1170290"/>
                    <a:gd name="connsiteX74" fmla="*/ 21798 w 5093916"/>
                    <a:gd name="connsiteY74" fmla="*/ 912039 h 1170290"/>
                    <a:gd name="connsiteX75" fmla="*/ 64660 w 5093916"/>
                    <a:gd name="connsiteY75" fmla="*/ 883464 h 1170290"/>
                    <a:gd name="connsiteX76" fmla="*/ 102760 w 5093916"/>
                    <a:gd name="connsiteY76" fmla="*/ 873939 h 1170290"/>
                    <a:gd name="connsiteX77" fmla="*/ 569485 w 5093916"/>
                    <a:gd name="connsiteY77" fmla="*/ 859652 h 1170290"/>
                    <a:gd name="connsiteX78" fmla="*/ 679023 w 5093916"/>
                    <a:gd name="connsiteY78" fmla="*/ 850127 h 1170290"/>
                    <a:gd name="connsiteX79" fmla="*/ 783798 w 5093916"/>
                    <a:gd name="connsiteY79" fmla="*/ 840602 h 1170290"/>
                    <a:gd name="connsiteX80" fmla="*/ 869523 w 5093916"/>
                    <a:gd name="connsiteY80" fmla="*/ 826314 h 1170290"/>
                    <a:gd name="connsiteX81" fmla="*/ 1556443 w 5093916"/>
                    <a:gd name="connsiteY81" fmla="*/ 817728 h 1170290"/>
                    <a:gd name="connsiteX82" fmla="*/ 1579011 w 5093916"/>
                    <a:gd name="connsiteY82" fmla="*/ 810076 h 1170290"/>
                    <a:gd name="connsiteX83" fmla="*/ 1637266 w 5093916"/>
                    <a:gd name="connsiteY83" fmla="*/ 782416 h 1170290"/>
                    <a:gd name="connsiteX84" fmla="*/ 1770355 w 5093916"/>
                    <a:gd name="connsiteY84" fmla="*/ 547850 h 1170290"/>
                    <a:gd name="connsiteX85" fmla="*/ 1924977 w 5093916"/>
                    <a:gd name="connsiteY85" fmla="*/ 281210 h 1170290"/>
                    <a:gd name="connsiteX86" fmla="*/ 2144173 w 5093916"/>
                    <a:gd name="connsiteY86" fmla="*/ 36625 h 1170290"/>
                    <a:gd name="connsiteX87" fmla="*/ 2371059 w 5093916"/>
                    <a:gd name="connsiteY87"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5074083 w 5093916"/>
                    <a:gd name="connsiteY22" fmla="*/ 1116323 h 1170290"/>
                    <a:gd name="connsiteX23" fmla="*/ 5001358 w 5093916"/>
                    <a:gd name="connsiteY23" fmla="*/ 1122295 h 1170290"/>
                    <a:gd name="connsiteX24" fmla="*/ 4920370 w 5093916"/>
                    <a:gd name="connsiteY24" fmla="*/ 1123789 h 1170290"/>
                    <a:gd name="connsiteX25" fmla="*/ 4806323 w 5093916"/>
                    <a:gd name="connsiteY25" fmla="*/ 1125284 h 1170290"/>
                    <a:gd name="connsiteX26" fmla="*/ 4644345 w 5093916"/>
                    <a:gd name="connsiteY26" fmla="*/ 1120803 h 1170290"/>
                    <a:gd name="connsiteX27" fmla="*/ 4527149 w 5093916"/>
                    <a:gd name="connsiteY27" fmla="*/ 1120803 h 1170290"/>
                    <a:gd name="connsiteX28" fmla="*/ 4518372 w 5093916"/>
                    <a:gd name="connsiteY28" fmla="*/ 1122295 h 1170290"/>
                    <a:gd name="connsiteX29" fmla="*/ 4437140 w 5093916"/>
                    <a:gd name="connsiteY29" fmla="*/ 1123789 h 1170290"/>
                    <a:gd name="connsiteX30" fmla="*/ 4322748 w 5093916"/>
                    <a:gd name="connsiteY30" fmla="*/ 1125284 h 1170290"/>
                    <a:gd name="connsiteX31" fmla="*/ 4160281 w 5093916"/>
                    <a:gd name="connsiteY31" fmla="*/ 1120803 h 1170290"/>
                    <a:gd name="connsiteX32" fmla="*/ 4032628 w 5093916"/>
                    <a:gd name="connsiteY32" fmla="*/ 1120803 h 1170290"/>
                    <a:gd name="connsiteX33" fmla="*/ 3936474 w 5093916"/>
                    <a:gd name="connsiteY33" fmla="*/ 1119309 h 1170290"/>
                    <a:gd name="connsiteX34" fmla="*/ 3819704 w 5093916"/>
                    <a:gd name="connsiteY34" fmla="*/ 1122694 h 1170290"/>
                    <a:gd name="connsiteX35" fmla="*/ 3754121 w 5093916"/>
                    <a:gd name="connsiteY35" fmla="*/ 1131070 h 1170290"/>
                    <a:gd name="connsiteX36" fmla="*/ 3432193 w 5093916"/>
                    <a:gd name="connsiteY36" fmla="*/ 1088032 h 1170290"/>
                    <a:gd name="connsiteX37" fmla="*/ 3212783 w 5093916"/>
                    <a:gd name="connsiteY37" fmla="*/ 984389 h 1170290"/>
                    <a:gd name="connsiteX38" fmla="*/ 3005315 w 5093916"/>
                    <a:gd name="connsiteY38" fmla="*/ 780398 h 1170290"/>
                    <a:gd name="connsiteX39" fmla="*/ 2866361 w 5093916"/>
                    <a:gd name="connsiteY39" fmla="*/ 557869 h 1170290"/>
                    <a:gd name="connsiteX40" fmla="*/ 2653029 w 5093916"/>
                    <a:gd name="connsiteY40" fmla="*/ 295241 h 1170290"/>
                    <a:gd name="connsiteX41" fmla="*/ 2304659 w 5093916"/>
                    <a:gd name="connsiteY41" fmla="*/ 227080 h 1170290"/>
                    <a:gd name="connsiteX42" fmla="*/ 2089927 w 5093916"/>
                    <a:gd name="connsiteY42" fmla="*/ 398325 h 1170290"/>
                    <a:gd name="connsiteX43" fmla="*/ 1999333 w 5093916"/>
                    <a:gd name="connsiteY43" fmla="*/ 577908 h 1170290"/>
                    <a:gd name="connsiteX44" fmla="*/ 1915173 w 5093916"/>
                    <a:gd name="connsiteY44" fmla="*/ 760338 h 1170290"/>
                    <a:gd name="connsiteX45" fmla="*/ 1797752 w 5093916"/>
                    <a:gd name="connsiteY45" fmla="*/ 922729 h 1170290"/>
                    <a:gd name="connsiteX46" fmla="*/ 1690129 w 5093916"/>
                    <a:gd name="connsiteY46" fmla="*/ 1034092 h 1170290"/>
                    <a:gd name="connsiteX47" fmla="*/ 1684334 w 5093916"/>
                    <a:gd name="connsiteY47" fmla="*/ 1037170 h 1170290"/>
                    <a:gd name="connsiteX48" fmla="*/ 1679148 w 5093916"/>
                    <a:gd name="connsiteY48" fmla="*/ 1040627 h 1170290"/>
                    <a:gd name="connsiteX49" fmla="*/ 1669623 w 5093916"/>
                    <a:gd name="connsiteY49" fmla="*/ 1054914 h 1170290"/>
                    <a:gd name="connsiteX50" fmla="*/ 1626760 w 5093916"/>
                    <a:gd name="connsiteY50" fmla="*/ 1078727 h 1170290"/>
                    <a:gd name="connsiteX51" fmla="*/ 1569610 w 5093916"/>
                    <a:gd name="connsiteY51" fmla="*/ 1107302 h 1170290"/>
                    <a:gd name="connsiteX52" fmla="*/ 1555323 w 5093916"/>
                    <a:gd name="connsiteY52" fmla="*/ 1116827 h 1170290"/>
                    <a:gd name="connsiteX53" fmla="*/ 1517223 w 5093916"/>
                    <a:gd name="connsiteY53" fmla="*/ 1131114 h 1170290"/>
                    <a:gd name="connsiteX54" fmla="*/ 1502935 w 5093916"/>
                    <a:gd name="connsiteY54" fmla="*/ 1135877 h 1170290"/>
                    <a:gd name="connsiteX55" fmla="*/ 1483885 w 5093916"/>
                    <a:gd name="connsiteY55" fmla="*/ 1145402 h 1170290"/>
                    <a:gd name="connsiteX56" fmla="*/ 1460073 w 5093916"/>
                    <a:gd name="connsiteY56" fmla="*/ 1150164 h 1170290"/>
                    <a:gd name="connsiteX57" fmla="*/ 1426735 w 5093916"/>
                    <a:gd name="connsiteY57" fmla="*/ 1159689 h 1170290"/>
                    <a:gd name="connsiteX58" fmla="*/ 998110 w 5093916"/>
                    <a:gd name="connsiteY58" fmla="*/ 1159689 h 1170290"/>
                    <a:gd name="connsiteX59" fmla="*/ 879048 w 5093916"/>
                    <a:gd name="connsiteY59" fmla="*/ 1154927 h 1170290"/>
                    <a:gd name="connsiteX60" fmla="*/ 674260 w 5093916"/>
                    <a:gd name="connsiteY60" fmla="*/ 1150164 h 1170290"/>
                    <a:gd name="connsiteX61" fmla="*/ 617110 w 5093916"/>
                    <a:gd name="connsiteY61" fmla="*/ 1135877 h 1170290"/>
                    <a:gd name="connsiteX62" fmla="*/ 521860 w 5093916"/>
                    <a:gd name="connsiteY62" fmla="*/ 1121589 h 1170290"/>
                    <a:gd name="connsiteX63" fmla="*/ 312310 w 5093916"/>
                    <a:gd name="connsiteY63" fmla="*/ 1116827 h 1170290"/>
                    <a:gd name="connsiteX64" fmla="*/ 278973 w 5093916"/>
                    <a:gd name="connsiteY64" fmla="*/ 1112064 h 1170290"/>
                    <a:gd name="connsiteX65" fmla="*/ 259923 w 5093916"/>
                    <a:gd name="connsiteY65" fmla="*/ 1102539 h 1170290"/>
                    <a:gd name="connsiteX66" fmla="*/ 174198 w 5093916"/>
                    <a:gd name="connsiteY66" fmla="*/ 1078727 h 1170290"/>
                    <a:gd name="connsiteX67" fmla="*/ 140860 w 5093916"/>
                    <a:gd name="connsiteY67" fmla="*/ 1064439 h 1170290"/>
                    <a:gd name="connsiteX68" fmla="*/ 126573 w 5093916"/>
                    <a:gd name="connsiteY68" fmla="*/ 1059677 h 1170290"/>
                    <a:gd name="connsiteX69" fmla="*/ 40848 w 5093916"/>
                    <a:gd name="connsiteY69" fmla="*/ 1007289 h 1170290"/>
                    <a:gd name="connsiteX70" fmla="*/ 26560 w 5093916"/>
                    <a:gd name="connsiteY70" fmla="*/ 1002527 h 1170290"/>
                    <a:gd name="connsiteX71" fmla="*/ 2748 w 5093916"/>
                    <a:gd name="connsiteY71" fmla="*/ 988239 h 1170290"/>
                    <a:gd name="connsiteX72" fmla="*/ 7510 w 5093916"/>
                    <a:gd name="connsiteY72" fmla="*/ 940614 h 1170290"/>
                    <a:gd name="connsiteX73" fmla="*/ 21798 w 5093916"/>
                    <a:gd name="connsiteY73" fmla="*/ 912039 h 1170290"/>
                    <a:gd name="connsiteX74" fmla="*/ 64660 w 5093916"/>
                    <a:gd name="connsiteY74" fmla="*/ 883464 h 1170290"/>
                    <a:gd name="connsiteX75" fmla="*/ 102760 w 5093916"/>
                    <a:gd name="connsiteY75" fmla="*/ 873939 h 1170290"/>
                    <a:gd name="connsiteX76" fmla="*/ 569485 w 5093916"/>
                    <a:gd name="connsiteY76" fmla="*/ 859652 h 1170290"/>
                    <a:gd name="connsiteX77" fmla="*/ 679023 w 5093916"/>
                    <a:gd name="connsiteY77" fmla="*/ 850127 h 1170290"/>
                    <a:gd name="connsiteX78" fmla="*/ 783798 w 5093916"/>
                    <a:gd name="connsiteY78" fmla="*/ 840602 h 1170290"/>
                    <a:gd name="connsiteX79" fmla="*/ 869523 w 5093916"/>
                    <a:gd name="connsiteY79" fmla="*/ 826314 h 1170290"/>
                    <a:gd name="connsiteX80" fmla="*/ 1556443 w 5093916"/>
                    <a:gd name="connsiteY80" fmla="*/ 817728 h 1170290"/>
                    <a:gd name="connsiteX81" fmla="*/ 1579011 w 5093916"/>
                    <a:gd name="connsiteY81" fmla="*/ 810076 h 1170290"/>
                    <a:gd name="connsiteX82" fmla="*/ 1637266 w 5093916"/>
                    <a:gd name="connsiteY82" fmla="*/ 782416 h 1170290"/>
                    <a:gd name="connsiteX83" fmla="*/ 1770355 w 5093916"/>
                    <a:gd name="connsiteY83" fmla="*/ 547850 h 1170290"/>
                    <a:gd name="connsiteX84" fmla="*/ 1924977 w 5093916"/>
                    <a:gd name="connsiteY84" fmla="*/ 281210 h 1170290"/>
                    <a:gd name="connsiteX85" fmla="*/ 2144173 w 5093916"/>
                    <a:gd name="connsiteY85" fmla="*/ 36625 h 1170290"/>
                    <a:gd name="connsiteX86" fmla="*/ 2371059 w 5093916"/>
                    <a:gd name="connsiteY86"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5074083 w 5093916"/>
                    <a:gd name="connsiteY22" fmla="*/ 1116323 h 1170290"/>
                    <a:gd name="connsiteX23" fmla="*/ 5001358 w 5093916"/>
                    <a:gd name="connsiteY23" fmla="*/ 1122295 h 1170290"/>
                    <a:gd name="connsiteX24" fmla="*/ 4920370 w 5093916"/>
                    <a:gd name="connsiteY24" fmla="*/ 1123789 h 1170290"/>
                    <a:gd name="connsiteX25" fmla="*/ 4806323 w 5093916"/>
                    <a:gd name="connsiteY25" fmla="*/ 1125284 h 1170290"/>
                    <a:gd name="connsiteX26" fmla="*/ 4644345 w 5093916"/>
                    <a:gd name="connsiteY26" fmla="*/ 1120803 h 1170290"/>
                    <a:gd name="connsiteX27" fmla="*/ 4527149 w 5093916"/>
                    <a:gd name="connsiteY27" fmla="*/ 1120803 h 1170290"/>
                    <a:gd name="connsiteX28" fmla="*/ 4518372 w 5093916"/>
                    <a:gd name="connsiteY28" fmla="*/ 1122295 h 1170290"/>
                    <a:gd name="connsiteX29" fmla="*/ 4437140 w 5093916"/>
                    <a:gd name="connsiteY29" fmla="*/ 1123789 h 1170290"/>
                    <a:gd name="connsiteX30" fmla="*/ 4322748 w 5093916"/>
                    <a:gd name="connsiteY30" fmla="*/ 1125284 h 1170290"/>
                    <a:gd name="connsiteX31" fmla="*/ 4160281 w 5093916"/>
                    <a:gd name="connsiteY31" fmla="*/ 1120803 h 1170290"/>
                    <a:gd name="connsiteX32" fmla="*/ 4032628 w 5093916"/>
                    <a:gd name="connsiteY32" fmla="*/ 1120803 h 1170290"/>
                    <a:gd name="connsiteX33" fmla="*/ 3936474 w 5093916"/>
                    <a:gd name="connsiteY33" fmla="*/ 1119309 h 1170290"/>
                    <a:gd name="connsiteX34" fmla="*/ 3754121 w 5093916"/>
                    <a:gd name="connsiteY34" fmla="*/ 1131070 h 1170290"/>
                    <a:gd name="connsiteX35" fmla="*/ 3432193 w 5093916"/>
                    <a:gd name="connsiteY35" fmla="*/ 1088032 h 1170290"/>
                    <a:gd name="connsiteX36" fmla="*/ 3212783 w 5093916"/>
                    <a:gd name="connsiteY36" fmla="*/ 984389 h 1170290"/>
                    <a:gd name="connsiteX37" fmla="*/ 3005315 w 5093916"/>
                    <a:gd name="connsiteY37" fmla="*/ 780398 h 1170290"/>
                    <a:gd name="connsiteX38" fmla="*/ 2866361 w 5093916"/>
                    <a:gd name="connsiteY38" fmla="*/ 557869 h 1170290"/>
                    <a:gd name="connsiteX39" fmla="*/ 2653029 w 5093916"/>
                    <a:gd name="connsiteY39" fmla="*/ 295241 h 1170290"/>
                    <a:gd name="connsiteX40" fmla="*/ 2304659 w 5093916"/>
                    <a:gd name="connsiteY40" fmla="*/ 227080 h 1170290"/>
                    <a:gd name="connsiteX41" fmla="*/ 2089927 w 5093916"/>
                    <a:gd name="connsiteY41" fmla="*/ 398325 h 1170290"/>
                    <a:gd name="connsiteX42" fmla="*/ 1999333 w 5093916"/>
                    <a:gd name="connsiteY42" fmla="*/ 577908 h 1170290"/>
                    <a:gd name="connsiteX43" fmla="*/ 1915173 w 5093916"/>
                    <a:gd name="connsiteY43" fmla="*/ 760338 h 1170290"/>
                    <a:gd name="connsiteX44" fmla="*/ 1797752 w 5093916"/>
                    <a:gd name="connsiteY44" fmla="*/ 922729 h 1170290"/>
                    <a:gd name="connsiteX45" fmla="*/ 1690129 w 5093916"/>
                    <a:gd name="connsiteY45" fmla="*/ 1034092 h 1170290"/>
                    <a:gd name="connsiteX46" fmla="*/ 1684334 w 5093916"/>
                    <a:gd name="connsiteY46" fmla="*/ 1037170 h 1170290"/>
                    <a:gd name="connsiteX47" fmla="*/ 1679148 w 5093916"/>
                    <a:gd name="connsiteY47" fmla="*/ 1040627 h 1170290"/>
                    <a:gd name="connsiteX48" fmla="*/ 1669623 w 5093916"/>
                    <a:gd name="connsiteY48" fmla="*/ 1054914 h 1170290"/>
                    <a:gd name="connsiteX49" fmla="*/ 1626760 w 5093916"/>
                    <a:gd name="connsiteY49" fmla="*/ 1078727 h 1170290"/>
                    <a:gd name="connsiteX50" fmla="*/ 1569610 w 5093916"/>
                    <a:gd name="connsiteY50" fmla="*/ 1107302 h 1170290"/>
                    <a:gd name="connsiteX51" fmla="*/ 1555323 w 5093916"/>
                    <a:gd name="connsiteY51" fmla="*/ 1116827 h 1170290"/>
                    <a:gd name="connsiteX52" fmla="*/ 1517223 w 5093916"/>
                    <a:gd name="connsiteY52" fmla="*/ 1131114 h 1170290"/>
                    <a:gd name="connsiteX53" fmla="*/ 1502935 w 5093916"/>
                    <a:gd name="connsiteY53" fmla="*/ 1135877 h 1170290"/>
                    <a:gd name="connsiteX54" fmla="*/ 1483885 w 5093916"/>
                    <a:gd name="connsiteY54" fmla="*/ 1145402 h 1170290"/>
                    <a:gd name="connsiteX55" fmla="*/ 1460073 w 5093916"/>
                    <a:gd name="connsiteY55" fmla="*/ 1150164 h 1170290"/>
                    <a:gd name="connsiteX56" fmla="*/ 1426735 w 5093916"/>
                    <a:gd name="connsiteY56" fmla="*/ 1159689 h 1170290"/>
                    <a:gd name="connsiteX57" fmla="*/ 998110 w 5093916"/>
                    <a:gd name="connsiteY57" fmla="*/ 1159689 h 1170290"/>
                    <a:gd name="connsiteX58" fmla="*/ 879048 w 5093916"/>
                    <a:gd name="connsiteY58" fmla="*/ 1154927 h 1170290"/>
                    <a:gd name="connsiteX59" fmla="*/ 674260 w 5093916"/>
                    <a:gd name="connsiteY59" fmla="*/ 1150164 h 1170290"/>
                    <a:gd name="connsiteX60" fmla="*/ 617110 w 5093916"/>
                    <a:gd name="connsiteY60" fmla="*/ 1135877 h 1170290"/>
                    <a:gd name="connsiteX61" fmla="*/ 521860 w 5093916"/>
                    <a:gd name="connsiteY61" fmla="*/ 1121589 h 1170290"/>
                    <a:gd name="connsiteX62" fmla="*/ 312310 w 5093916"/>
                    <a:gd name="connsiteY62" fmla="*/ 1116827 h 1170290"/>
                    <a:gd name="connsiteX63" fmla="*/ 278973 w 5093916"/>
                    <a:gd name="connsiteY63" fmla="*/ 1112064 h 1170290"/>
                    <a:gd name="connsiteX64" fmla="*/ 259923 w 5093916"/>
                    <a:gd name="connsiteY64" fmla="*/ 1102539 h 1170290"/>
                    <a:gd name="connsiteX65" fmla="*/ 174198 w 5093916"/>
                    <a:gd name="connsiteY65" fmla="*/ 1078727 h 1170290"/>
                    <a:gd name="connsiteX66" fmla="*/ 140860 w 5093916"/>
                    <a:gd name="connsiteY66" fmla="*/ 1064439 h 1170290"/>
                    <a:gd name="connsiteX67" fmla="*/ 126573 w 5093916"/>
                    <a:gd name="connsiteY67" fmla="*/ 1059677 h 1170290"/>
                    <a:gd name="connsiteX68" fmla="*/ 40848 w 5093916"/>
                    <a:gd name="connsiteY68" fmla="*/ 1007289 h 1170290"/>
                    <a:gd name="connsiteX69" fmla="*/ 26560 w 5093916"/>
                    <a:gd name="connsiteY69" fmla="*/ 1002527 h 1170290"/>
                    <a:gd name="connsiteX70" fmla="*/ 2748 w 5093916"/>
                    <a:gd name="connsiteY70" fmla="*/ 988239 h 1170290"/>
                    <a:gd name="connsiteX71" fmla="*/ 7510 w 5093916"/>
                    <a:gd name="connsiteY71" fmla="*/ 940614 h 1170290"/>
                    <a:gd name="connsiteX72" fmla="*/ 21798 w 5093916"/>
                    <a:gd name="connsiteY72" fmla="*/ 912039 h 1170290"/>
                    <a:gd name="connsiteX73" fmla="*/ 64660 w 5093916"/>
                    <a:gd name="connsiteY73" fmla="*/ 883464 h 1170290"/>
                    <a:gd name="connsiteX74" fmla="*/ 102760 w 5093916"/>
                    <a:gd name="connsiteY74" fmla="*/ 873939 h 1170290"/>
                    <a:gd name="connsiteX75" fmla="*/ 569485 w 5093916"/>
                    <a:gd name="connsiteY75" fmla="*/ 859652 h 1170290"/>
                    <a:gd name="connsiteX76" fmla="*/ 679023 w 5093916"/>
                    <a:gd name="connsiteY76" fmla="*/ 850127 h 1170290"/>
                    <a:gd name="connsiteX77" fmla="*/ 783798 w 5093916"/>
                    <a:gd name="connsiteY77" fmla="*/ 840602 h 1170290"/>
                    <a:gd name="connsiteX78" fmla="*/ 869523 w 5093916"/>
                    <a:gd name="connsiteY78" fmla="*/ 826314 h 1170290"/>
                    <a:gd name="connsiteX79" fmla="*/ 1556443 w 5093916"/>
                    <a:gd name="connsiteY79" fmla="*/ 817728 h 1170290"/>
                    <a:gd name="connsiteX80" fmla="*/ 1579011 w 5093916"/>
                    <a:gd name="connsiteY80" fmla="*/ 810076 h 1170290"/>
                    <a:gd name="connsiteX81" fmla="*/ 1637266 w 5093916"/>
                    <a:gd name="connsiteY81" fmla="*/ 782416 h 1170290"/>
                    <a:gd name="connsiteX82" fmla="*/ 1770355 w 5093916"/>
                    <a:gd name="connsiteY82" fmla="*/ 547850 h 1170290"/>
                    <a:gd name="connsiteX83" fmla="*/ 1924977 w 5093916"/>
                    <a:gd name="connsiteY83" fmla="*/ 281210 h 1170290"/>
                    <a:gd name="connsiteX84" fmla="*/ 2144173 w 5093916"/>
                    <a:gd name="connsiteY84" fmla="*/ 36625 h 1170290"/>
                    <a:gd name="connsiteX85" fmla="*/ 2371059 w 5093916"/>
                    <a:gd name="connsiteY85"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5074083 w 5093916"/>
                    <a:gd name="connsiteY22" fmla="*/ 1116323 h 1170290"/>
                    <a:gd name="connsiteX23" fmla="*/ 5001358 w 5093916"/>
                    <a:gd name="connsiteY23" fmla="*/ 1122295 h 1170290"/>
                    <a:gd name="connsiteX24" fmla="*/ 4920370 w 5093916"/>
                    <a:gd name="connsiteY24" fmla="*/ 1123789 h 1170290"/>
                    <a:gd name="connsiteX25" fmla="*/ 4806323 w 5093916"/>
                    <a:gd name="connsiteY25" fmla="*/ 1125284 h 1170290"/>
                    <a:gd name="connsiteX26" fmla="*/ 4644345 w 5093916"/>
                    <a:gd name="connsiteY26" fmla="*/ 1120803 h 1170290"/>
                    <a:gd name="connsiteX27" fmla="*/ 4527149 w 5093916"/>
                    <a:gd name="connsiteY27" fmla="*/ 1120803 h 1170290"/>
                    <a:gd name="connsiteX28" fmla="*/ 4518372 w 5093916"/>
                    <a:gd name="connsiteY28" fmla="*/ 1122295 h 1170290"/>
                    <a:gd name="connsiteX29" fmla="*/ 4437140 w 5093916"/>
                    <a:gd name="connsiteY29" fmla="*/ 1123789 h 1170290"/>
                    <a:gd name="connsiteX30" fmla="*/ 4322748 w 5093916"/>
                    <a:gd name="connsiteY30" fmla="*/ 1125284 h 1170290"/>
                    <a:gd name="connsiteX31" fmla="*/ 4160281 w 5093916"/>
                    <a:gd name="connsiteY31" fmla="*/ 1120803 h 1170290"/>
                    <a:gd name="connsiteX32" fmla="*/ 4032628 w 5093916"/>
                    <a:gd name="connsiteY32" fmla="*/ 1120803 h 1170290"/>
                    <a:gd name="connsiteX33" fmla="*/ 3936474 w 5093916"/>
                    <a:gd name="connsiteY33" fmla="*/ 1128834 h 1170290"/>
                    <a:gd name="connsiteX34" fmla="*/ 3754121 w 5093916"/>
                    <a:gd name="connsiteY34" fmla="*/ 1131070 h 1170290"/>
                    <a:gd name="connsiteX35" fmla="*/ 3432193 w 5093916"/>
                    <a:gd name="connsiteY35" fmla="*/ 1088032 h 1170290"/>
                    <a:gd name="connsiteX36" fmla="*/ 3212783 w 5093916"/>
                    <a:gd name="connsiteY36" fmla="*/ 984389 h 1170290"/>
                    <a:gd name="connsiteX37" fmla="*/ 3005315 w 5093916"/>
                    <a:gd name="connsiteY37" fmla="*/ 780398 h 1170290"/>
                    <a:gd name="connsiteX38" fmla="*/ 2866361 w 5093916"/>
                    <a:gd name="connsiteY38" fmla="*/ 557869 h 1170290"/>
                    <a:gd name="connsiteX39" fmla="*/ 2653029 w 5093916"/>
                    <a:gd name="connsiteY39" fmla="*/ 295241 h 1170290"/>
                    <a:gd name="connsiteX40" fmla="*/ 2304659 w 5093916"/>
                    <a:gd name="connsiteY40" fmla="*/ 227080 h 1170290"/>
                    <a:gd name="connsiteX41" fmla="*/ 2089927 w 5093916"/>
                    <a:gd name="connsiteY41" fmla="*/ 398325 h 1170290"/>
                    <a:gd name="connsiteX42" fmla="*/ 1999333 w 5093916"/>
                    <a:gd name="connsiteY42" fmla="*/ 577908 h 1170290"/>
                    <a:gd name="connsiteX43" fmla="*/ 1915173 w 5093916"/>
                    <a:gd name="connsiteY43" fmla="*/ 760338 h 1170290"/>
                    <a:gd name="connsiteX44" fmla="*/ 1797752 w 5093916"/>
                    <a:gd name="connsiteY44" fmla="*/ 922729 h 1170290"/>
                    <a:gd name="connsiteX45" fmla="*/ 1690129 w 5093916"/>
                    <a:gd name="connsiteY45" fmla="*/ 1034092 h 1170290"/>
                    <a:gd name="connsiteX46" fmla="*/ 1684334 w 5093916"/>
                    <a:gd name="connsiteY46" fmla="*/ 1037170 h 1170290"/>
                    <a:gd name="connsiteX47" fmla="*/ 1679148 w 5093916"/>
                    <a:gd name="connsiteY47" fmla="*/ 1040627 h 1170290"/>
                    <a:gd name="connsiteX48" fmla="*/ 1669623 w 5093916"/>
                    <a:gd name="connsiteY48" fmla="*/ 1054914 h 1170290"/>
                    <a:gd name="connsiteX49" fmla="*/ 1626760 w 5093916"/>
                    <a:gd name="connsiteY49" fmla="*/ 1078727 h 1170290"/>
                    <a:gd name="connsiteX50" fmla="*/ 1569610 w 5093916"/>
                    <a:gd name="connsiteY50" fmla="*/ 1107302 h 1170290"/>
                    <a:gd name="connsiteX51" fmla="*/ 1555323 w 5093916"/>
                    <a:gd name="connsiteY51" fmla="*/ 1116827 h 1170290"/>
                    <a:gd name="connsiteX52" fmla="*/ 1517223 w 5093916"/>
                    <a:gd name="connsiteY52" fmla="*/ 1131114 h 1170290"/>
                    <a:gd name="connsiteX53" fmla="*/ 1502935 w 5093916"/>
                    <a:gd name="connsiteY53" fmla="*/ 1135877 h 1170290"/>
                    <a:gd name="connsiteX54" fmla="*/ 1483885 w 5093916"/>
                    <a:gd name="connsiteY54" fmla="*/ 1145402 h 1170290"/>
                    <a:gd name="connsiteX55" fmla="*/ 1460073 w 5093916"/>
                    <a:gd name="connsiteY55" fmla="*/ 1150164 h 1170290"/>
                    <a:gd name="connsiteX56" fmla="*/ 1426735 w 5093916"/>
                    <a:gd name="connsiteY56" fmla="*/ 1159689 h 1170290"/>
                    <a:gd name="connsiteX57" fmla="*/ 998110 w 5093916"/>
                    <a:gd name="connsiteY57" fmla="*/ 1159689 h 1170290"/>
                    <a:gd name="connsiteX58" fmla="*/ 879048 w 5093916"/>
                    <a:gd name="connsiteY58" fmla="*/ 1154927 h 1170290"/>
                    <a:gd name="connsiteX59" fmla="*/ 674260 w 5093916"/>
                    <a:gd name="connsiteY59" fmla="*/ 1150164 h 1170290"/>
                    <a:gd name="connsiteX60" fmla="*/ 617110 w 5093916"/>
                    <a:gd name="connsiteY60" fmla="*/ 1135877 h 1170290"/>
                    <a:gd name="connsiteX61" fmla="*/ 521860 w 5093916"/>
                    <a:gd name="connsiteY61" fmla="*/ 1121589 h 1170290"/>
                    <a:gd name="connsiteX62" fmla="*/ 312310 w 5093916"/>
                    <a:gd name="connsiteY62" fmla="*/ 1116827 h 1170290"/>
                    <a:gd name="connsiteX63" fmla="*/ 278973 w 5093916"/>
                    <a:gd name="connsiteY63" fmla="*/ 1112064 h 1170290"/>
                    <a:gd name="connsiteX64" fmla="*/ 259923 w 5093916"/>
                    <a:gd name="connsiteY64" fmla="*/ 1102539 h 1170290"/>
                    <a:gd name="connsiteX65" fmla="*/ 174198 w 5093916"/>
                    <a:gd name="connsiteY65" fmla="*/ 1078727 h 1170290"/>
                    <a:gd name="connsiteX66" fmla="*/ 140860 w 5093916"/>
                    <a:gd name="connsiteY66" fmla="*/ 1064439 h 1170290"/>
                    <a:gd name="connsiteX67" fmla="*/ 126573 w 5093916"/>
                    <a:gd name="connsiteY67" fmla="*/ 1059677 h 1170290"/>
                    <a:gd name="connsiteX68" fmla="*/ 40848 w 5093916"/>
                    <a:gd name="connsiteY68" fmla="*/ 1007289 h 1170290"/>
                    <a:gd name="connsiteX69" fmla="*/ 26560 w 5093916"/>
                    <a:gd name="connsiteY69" fmla="*/ 1002527 h 1170290"/>
                    <a:gd name="connsiteX70" fmla="*/ 2748 w 5093916"/>
                    <a:gd name="connsiteY70" fmla="*/ 988239 h 1170290"/>
                    <a:gd name="connsiteX71" fmla="*/ 7510 w 5093916"/>
                    <a:gd name="connsiteY71" fmla="*/ 940614 h 1170290"/>
                    <a:gd name="connsiteX72" fmla="*/ 21798 w 5093916"/>
                    <a:gd name="connsiteY72" fmla="*/ 912039 h 1170290"/>
                    <a:gd name="connsiteX73" fmla="*/ 64660 w 5093916"/>
                    <a:gd name="connsiteY73" fmla="*/ 883464 h 1170290"/>
                    <a:gd name="connsiteX74" fmla="*/ 102760 w 5093916"/>
                    <a:gd name="connsiteY74" fmla="*/ 873939 h 1170290"/>
                    <a:gd name="connsiteX75" fmla="*/ 569485 w 5093916"/>
                    <a:gd name="connsiteY75" fmla="*/ 859652 h 1170290"/>
                    <a:gd name="connsiteX76" fmla="*/ 679023 w 5093916"/>
                    <a:gd name="connsiteY76" fmla="*/ 850127 h 1170290"/>
                    <a:gd name="connsiteX77" fmla="*/ 783798 w 5093916"/>
                    <a:gd name="connsiteY77" fmla="*/ 840602 h 1170290"/>
                    <a:gd name="connsiteX78" fmla="*/ 869523 w 5093916"/>
                    <a:gd name="connsiteY78" fmla="*/ 826314 h 1170290"/>
                    <a:gd name="connsiteX79" fmla="*/ 1556443 w 5093916"/>
                    <a:gd name="connsiteY79" fmla="*/ 817728 h 1170290"/>
                    <a:gd name="connsiteX80" fmla="*/ 1579011 w 5093916"/>
                    <a:gd name="connsiteY80" fmla="*/ 810076 h 1170290"/>
                    <a:gd name="connsiteX81" fmla="*/ 1637266 w 5093916"/>
                    <a:gd name="connsiteY81" fmla="*/ 782416 h 1170290"/>
                    <a:gd name="connsiteX82" fmla="*/ 1770355 w 5093916"/>
                    <a:gd name="connsiteY82" fmla="*/ 547850 h 1170290"/>
                    <a:gd name="connsiteX83" fmla="*/ 1924977 w 5093916"/>
                    <a:gd name="connsiteY83" fmla="*/ 281210 h 1170290"/>
                    <a:gd name="connsiteX84" fmla="*/ 2144173 w 5093916"/>
                    <a:gd name="connsiteY84" fmla="*/ 36625 h 1170290"/>
                    <a:gd name="connsiteX85" fmla="*/ 2371059 w 5093916"/>
                    <a:gd name="connsiteY85"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5074083 w 5093916"/>
                    <a:gd name="connsiteY22" fmla="*/ 1116323 h 1170290"/>
                    <a:gd name="connsiteX23" fmla="*/ 5001358 w 5093916"/>
                    <a:gd name="connsiteY23" fmla="*/ 1122295 h 1170290"/>
                    <a:gd name="connsiteX24" fmla="*/ 4920370 w 5093916"/>
                    <a:gd name="connsiteY24" fmla="*/ 1123789 h 1170290"/>
                    <a:gd name="connsiteX25" fmla="*/ 4806323 w 5093916"/>
                    <a:gd name="connsiteY25" fmla="*/ 1125284 h 1170290"/>
                    <a:gd name="connsiteX26" fmla="*/ 4644345 w 5093916"/>
                    <a:gd name="connsiteY26" fmla="*/ 1120803 h 1170290"/>
                    <a:gd name="connsiteX27" fmla="*/ 4527149 w 5093916"/>
                    <a:gd name="connsiteY27" fmla="*/ 1120803 h 1170290"/>
                    <a:gd name="connsiteX28" fmla="*/ 4518372 w 5093916"/>
                    <a:gd name="connsiteY28" fmla="*/ 1122295 h 1170290"/>
                    <a:gd name="connsiteX29" fmla="*/ 4437140 w 5093916"/>
                    <a:gd name="connsiteY29" fmla="*/ 1123789 h 1170290"/>
                    <a:gd name="connsiteX30" fmla="*/ 4322748 w 5093916"/>
                    <a:gd name="connsiteY30" fmla="*/ 1125284 h 1170290"/>
                    <a:gd name="connsiteX31" fmla="*/ 4160281 w 5093916"/>
                    <a:gd name="connsiteY31" fmla="*/ 1120803 h 1170290"/>
                    <a:gd name="connsiteX32" fmla="*/ 4036438 w 5093916"/>
                    <a:gd name="connsiteY32" fmla="*/ 1126518 h 1170290"/>
                    <a:gd name="connsiteX33" fmla="*/ 3936474 w 5093916"/>
                    <a:gd name="connsiteY33" fmla="*/ 1128834 h 1170290"/>
                    <a:gd name="connsiteX34" fmla="*/ 3754121 w 5093916"/>
                    <a:gd name="connsiteY34" fmla="*/ 1131070 h 1170290"/>
                    <a:gd name="connsiteX35" fmla="*/ 3432193 w 5093916"/>
                    <a:gd name="connsiteY35" fmla="*/ 1088032 h 1170290"/>
                    <a:gd name="connsiteX36" fmla="*/ 3212783 w 5093916"/>
                    <a:gd name="connsiteY36" fmla="*/ 984389 h 1170290"/>
                    <a:gd name="connsiteX37" fmla="*/ 3005315 w 5093916"/>
                    <a:gd name="connsiteY37" fmla="*/ 780398 h 1170290"/>
                    <a:gd name="connsiteX38" fmla="*/ 2866361 w 5093916"/>
                    <a:gd name="connsiteY38" fmla="*/ 557869 h 1170290"/>
                    <a:gd name="connsiteX39" fmla="*/ 2653029 w 5093916"/>
                    <a:gd name="connsiteY39" fmla="*/ 295241 h 1170290"/>
                    <a:gd name="connsiteX40" fmla="*/ 2304659 w 5093916"/>
                    <a:gd name="connsiteY40" fmla="*/ 227080 h 1170290"/>
                    <a:gd name="connsiteX41" fmla="*/ 2089927 w 5093916"/>
                    <a:gd name="connsiteY41" fmla="*/ 398325 h 1170290"/>
                    <a:gd name="connsiteX42" fmla="*/ 1999333 w 5093916"/>
                    <a:gd name="connsiteY42" fmla="*/ 577908 h 1170290"/>
                    <a:gd name="connsiteX43" fmla="*/ 1915173 w 5093916"/>
                    <a:gd name="connsiteY43" fmla="*/ 760338 h 1170290"/>
                    <a:gd name="connsiteX44" fmla="*/ 1797752 w 5093916"/>
                    <a:gd name="connsiteY44" fmla="*/ 922729 h 1170290"/>
                    <a:gd name="connsiteX45" fmla="*/ 1690129 w 5093916"/>
                    <a:gd name="connsiteY45" fmla="*/ 1034092 h 1170290"/>
                    <a:gd name="connsiteX46" fmla="*/ 1684334 w 5093916"/>
                    <a:gd name="connsiteY46" fmla="*/ 1037170 h 1170290"/>
                    <a:gd name="connsiteX47" fmla="*/ 1679148 w 5093916"/>
                    <a:gd name="connsiteY47" fmla="*/ 1040627 h 1170290"/>
                    <a:gd name="connsiteX48" fmla="*/ 1669623 w 5093916"/>
                    <a:gd name="connsiteY48" fmla="*/ 1054914 h 1170290"/>
                    <a:gd name="connsiteX49" fmla="*/ 1626760 w 5093916"/>
                    <a:gd name="connsiteY49" fmla="*/ 1078727 h 1170290"/>
                    <a:gd name="connsiteX50" fmla="*/ 1569610 w 5093916"/>
                    <a:gd name="connsiteY50" fmla="*/ 1107302 h 1170290"/>
                    <a:gd name="connsiteX51" fmla="*/ 1555323 w 5093916"/>
                    <a:gd name="connsiteY51" fmla="*/ 1116827 h 1170290"/>
                    <a:gd name="connsiteX52" fmla="*/ 1517223 w 5093916"/>
                    <a:gd name="connsiteY52" fmla="*/ 1131114 h 1170290"/>
                    <a:gd name="connsiteX53" fmla="*/ 1502935 w 5093916"/>
                    <a:gd name="connsiteY53" fmla="*/ 1135877 h 1170290"/>
                    <a:gd name="connsiteX54" fmla="*/ 1483885 w 5093916"/>
                    <a:gd name="connsiteY54" fmla="*/ 1145402 h 1170290"/>
                    <a:gd name="connsiteX55" fmla="*/ 1460073 w 5093916"/>
                    <a:gd name="connsiteY55" fmla="*/ 1150164 h 1170290"/>
                    <a:gd name="connsiteX56" fmla="*/ 1426735 w 5093916"/>
                    <a:gd name="connsiteY56" fmla="*/ 1159689 h 1170290"/>
                    <a:gd name="connsiteX57" fmla="*/ 998110 w 5093916"/>
                    <a:gd name="connsiteY57" fmla="*/ 1159689 h 1170290"/>
                    <a:gd name="connsiteX58" fmla="*/ 879048 w 5093916"/>
                    <a:gd name="connsiteY58" fmla="*/ 1154927 h 1170290"/>
                    <a:gd name="connsiteX59" fmla="*/ 674260 w 5093916"/>
                    <a:gd name="connsiteY59" fmla="*/ 1150164 h 1170290"/>
                    <a:gd name="connsiteX60" fmla="*/ 617110 w 5093916"/>
                    <a:gd name="connsiteY60" fmla="*/ 1135877 h 1170290"/>
                    <a:gd name="connsiteX61" fmla="*/ 521860 w 5093916"/>
                    <a:gd name="connsiteY61" fmla="*/ 1121589 h 1170290"/>
                    <a:gd name="connsiteX62" fmla="*/ 312310 w 5093916"/>
                    <a:gd name="connsiteY62" fmla="*/ 1116827 h 1170290"/>
                    <a:gd name="connsiteX63" fmla="*/ 278973 w 5093916"/>
                    <a:gd name="connsiteY63" fmla="*/ 1112064 h 1170290"/>
                    <a:gd name="connsiteX64" fmla="*/ 259923 w 5093916"/>
                    <a:gd name="connsiteY64" fmla="*/ 1102539 h 1170290"/>
                    <a:gd name="connsiteX65" fmla="*/ 174198 w 5093916"/>
                    <a:gd name="connsiteY65" fmla="*/ 1078727 h 1170290"/>
                    <a:gd name="connsiteX66" fmla="*/ 140860 w 5093916"/>
                    <a:gd name="connsiteY66" fmla="*/ 1064439 h 1170290"/>
                    <a:gd name="connsiteX67" fmla="*/ 126573 w 5093916"/>
                    <a:gd name="connsiteY67" fmla="*/ 1059677 h 1170290"/>
                    <a:gd name="connsiteX68" fmla="*/ 40848 w 5093916"/>
                    <a:gd name="connsiteY68" fmla="*/ 1007289 h 1170290"/>
                    <a:gd name="connsiteX69" fmla="*/ 26560 w 5093916"/>
                    <a:gd name="connsiteY69" fmla="*/ 1002527 h 1170290"/>
                    <a:gd name="connsiteX70" fmla="*/ 2748 w 5093916"/>
                    <a:gd name="connsiteY70" fmla="*/ 988239 h 1170290"/>
                    <a:gd name="connsiteX71" fmla="*/ 7510 w 5093916"/>
                    <a:gd name="connsiteY71" fmla="*/ 940614 h 1170290"/>
                    <a:gd name="connsiteX72" fmla="*/ 21798 w 5093916"/>
                    <a:gd name="connsiteY72" fmla="*/ 912039 h 1170290"/>
                    <a:gd name="connsiteX73" fmla="*/ 64660 w 5093916"/>
                    <a:gd name="connsiteY73" fmla="*/ 883464 h 1170290"/>
                    <a:gd name="connsiteX74" fmla="*/ 102760 w 5093916"/>
                    <a:gd name="connsiteY74" fmla="*/ 873939 h 1170290"/>
                    <a:gd name="connsiteX75" fmla="*/ 569485 w 5093916"/>
                    <a:gd name="connsiteY75" fmla="*/ 859652 h 1170290"/>
                    <a:gd name="connsiteX76" fmla="*/ 679023 w 5093916"/>
                    <a:gd name="connsiteY76" fmla="*/ 850127 h 1170290"/>
                    <a:gd name="connsiteX77" fmla="*/ 783798 w 5093916"/>
                    <a:gd name="connsiteY77" fmla="*/ 840602 h 1170290"/>
                    <a:gd name="connsiteX78" fmla="*/ 869523 w 5093916"/>
                    <a:gd name="connsiteY78" fmla="*/ 826314 h 1170290"/>
                    <a:gd name="connsiteX79" fmla="*/ 1556443 w 5093916"/>
                    <a:gd name="connsiteY79" fmla="*/ 817728 h 1170290"/>
                    <a:gd name="connsiteX80" fmla="*/ 1579011 w 5093916"/>
                    <a:gd name="connsiteY80" fmla="*/ 810076 h 1170290"/>
                    <a:gd name="connsiteX81" fmla="*/ 1637266 w 5093916"/>
                    <a:gd name="connsiteY81" fmla="*/ 782416 h 1170290"/>
                    <a:gd name="connsiteX82" fmla="*/ 1770355 w 5093916"/>
                    <a:gd name="connsiteY82" fmla="*/ 547850 h 1170290"/>
                    <a:gd name="connsiteX83" fmla="*/ 1924977 w 5093916"/>
                    <a:gd name="connsiteY83" fmla="*/ 281210 h 1170290"/>
                    <a:gd name="connsiteX84" fmla="*/ 2144173 w 5093916"/>
                    <a:gd name="connsiteY84" fmla="*/ 36625 h 1170290"/>
                    <a:gd name="connsiteX85" fmla="*/ 2371059 w 5093916"/>
                    <a:gd name="connsiteY85"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5074083 w 5093916"/>
                    <a:gd name="connsiteY22" fmla="*/ 1116323 h 1170290"/>
                    <a:gd name="connsiteX23" fmla="*/ 5001358 w 5093916"/>
                    <a:gd name="connsiteY23" fmla="*/ 1122295 h 1170290"/>
                    <a:gd name="connsiteX24" fmla="*/ 4920370 w 5093916"/>
                    <a:gd name="connsiteY24" fmla="*/ 1123789 h 1170290"/>
                    <a:gd name="connsiteX25" fmla="*/ 4806323 w 5093916"/>
                    <a:gd name="connsiteY25" fmla="*/ 1125284 h 1170290"/>
                    <a:gd name="connsiteX26" fmla="*/ 4644345 w 5093916"/>
                    <a:gd name="connsiteY26" fmla="*/ 1120803 h 1170290"/>
                    <a:gd name="connsiteX27" fmla="*/ 4527149 w 5093916"/>
                    <a:gd name="connsiteY27" fmla="*/ 1120803 h 1170290"/>
                    <a:gd name="connsiteX28" fmla="*/ 4518372 w 5093916"/>
                    <a:gd name="connsiteY28" fmla="*/ 1122295 h 1170290"/>
                    <a:gd name="connsiteX29" fmla="*/ 4437140 w 5093916"/>
                    <a:gd name="connsiteY29" fmla="*/ 1123789 h 1170290"/>
                    <a:gd name="connsiteX30" fmla="*/ 4322748 w 5093916"/>
                    <a:gd name="connsiteY30" fmla="*/ 1125284 h 1170290"/>
                    <a:gd name="connsiteX31" fmla="*/ 4036438 w 5093916"/>
                    <a:gd name="connsiteY31" fmla="*/ 1126518 h 1170290"/>
                    <a:gd name="connsiteX32" fmla="*/ 3936474 w 5093916"/>
                    <a:gd name="connsiteY32" fmla="*/ 1128834 h 1170290"/>
                    <a:gd name="connsiteX33" fmla="*/ 3754121 w 5093916"/>
                    <a:gd name="connsiteY33" fmla="*/ 1131070 h 1170290"/>
                    <a:gd name="connsiteX34" fmla="*/ 3432193 w 5093916"/>
                    <a:gd name="connsiteY34" fmla="*/ 1088032 h 1170290"/>
                    <a:gd name="connsiteX35" fmla="*/ 3212783 w 5093916"/>
                    <a:gd name="connsiteY35" fmla="*/ 984389 h 1170290"/>
                    <a:gd name="connsiteX36" fmla="*/ 3005315 w 5093916"/>
                    <a:gd name="connsiteY36" fmla="*/ 780398 h 1170290"/>
                    <a:gd name="connsiteX37" fmla="*/ 2866361 w 5093916"/>
                    <a:gd name="connsiteY37" fmla="*/ 557869 h 1170290"/>
                    <a:gd name="connsiteX38" fmla="*/ 2653029 w 5093916"/>
                    <a:gd name="connsiteY38" fmla="*/ 295241 h 1170290"/>
                    <a:gd name="connsiteX39" fmla="*/ 2304659 w 5093916"/>
                    <a:gd name="connsiteY39" fmla="*/ 227080 h 1170290"/>
                    <a:gd name="connsiteX40" fmla="*/ 2089927 w 5093916"/>
                    <a:gd name="connsiteY40" fmla="*/ 398325 h 1170290"/>
                    <a:gd name="connsiteX41" fmla="*/ 1999333 w 5093916"/>
                    <a:gd name="connsiteY41" fmla="*/ 577908 h 1170290"/>
                    <a:gd name="connsiteX42" fmla="*/ 1915173 w 5093916"/>
                    <a:gd name="connsiteY42" fmla="*/ 760338 h 1170290"/>
                    <a:gd name="connsiteX43" fmla="*/ 1797752 w 5093916"/>
                    <a:gd name="connsiteY43" fmla="*/ 922729 h 1170290"/>
                    <a:gd name="connsiteX44" fmla="*/ 1690129 w 5093916"/>
                    <a:gd name="connsiteY44" fmla="*/ 1034092 h 1170290"/>
                    <a:gd name="connsiteX45" fmla="*/ 1684334 w 5093916"/>
                    <a:gd name="connsiteY45" fmla="*/ 1037170 h 1170290"/>
                    <a:gd name="connsiteX46" fmla="*/ 1679148 w 5093916"/>
                    <a:gd name="connsiteY46" fmla="*/ 1040627 h 1170290"/>
                    <a:gd name="connsiteX47" fmla="*/ 1669623 w 5093916"/>
                    <a:gd name="connsiteY47" fmla="*/ 1054914 h 1170290"/>
                    <a:gd name="connsiteX48" fmla="*/ 1626760 w 5093916"/>
                    <a:gd name="connsiteY48" fmla="*/ 1078727 h 1170290"/>
                    <a:gd name="connsiteX49" fmla="*/ 1569610 w 5093916"/>
                    <a:gd name="connsiteY49" fmla="*/ 1107302 h 1170290"/>
                    <a:gd name="connsiteX50" fmla="*/ 1555323 w 5093916"/>
                    <a:gd name="connsiteY50" fmla="*/ 1116827 h 1170290"/>
                    <a:gd name="connsiteX51" fmla="*/ 1517223 w 5093916"/>
                    <a:gd name="connsiteY51" fmla="*/ 1131114 h 1170290"/>
                    <a:gd name="connsiteX52" fmla="*/ 1502935 w 5093916"/>
                    <a:gd name="connsiteY52" fmla="*/ 1135877 h 1170290"/>
                    <a:gd name="connsiteX53" fmla="*/ 1483885 w 5093916"/>
                    <a:gd name="connsiteY53" fmla="*/ 1145402 h 1170290"/>
                    <a:gd name="connsiteX54" fmla="*/ 1460073 w 5093916"/>
                    <a:gd name="connsiteY54" fmla="*/ 1150164 h 1170290"/>
                    <a:gd name="connsiteX55" fmla="*/ 1426735 w 5093916"/>
                    <a:gd name="connsiteY55" fmla="*/ 1159689 h 1170290"/>
                    <a:gd name="connsiteX56" fmla="*/ 998110 w 5093916"/>
                    <a:gd name="connsiteY56" fmla="*/ 1159689 h 1170290"/>
                    <a:gd name="connsiteX57" fmla="*/ 879048 w 5093916"/>
                    <a:gd name="connsiteY57" fmla="*/ 1154927 h 1170290"/>
                    <a:gd name="connsiteX58" fmla="*/ 674260 w 5093916"/>
                    <a:gd name="connsiteY58" fmla="*/ 1150164 h 1170290"/>
                    <a:gd name="connsiteX59" fmla="*/ 617110 w 5093916"/>
                    <a:gd name="connsiteY59" fmla="*/ 1135877 h 1170290"/>
                    <a:gd name="connsiteX60" fmla="*/ 521860 w 5093916"/>
                    <a:gd name="connsiteY60" fmla="*/ 1121589 h 1170290"/>
                    <a:gd name="connsiteX61" fmla="*/ 312310 w 5093916"/>
                    <a:gd name="connsiteY61" fmla="*/ 1116827 h 1170290"/>
                    <a:gd name="connsiteX62" fmla="*/ 278973 w 5093916"/>
                    <a:gd name="connsiteY62" fmla="*/ 1112064 h 1170290"/>
                    <a:gd name="connsiteX63" fmla="*/ 259923 w 5093916"/>
                    <a:gd name="connsiteY63" fmla="*/ 1102539 h 1170290"/>
                    <a:gd name="connsiteX64" fmla="*/ 174198 w 5093916"/>
                    <a:gd name="connsiteY64" fmla="*/ 1078727 h 1170290"/>
                    <a:gd name="connsiteX65" fmla="*/ 140860 w 5093916"/>
                    <a:gd name="connsiteY65" fmla="*/ 1064439 h 1170290"/>
                    <a:gd name="connsiteX66" fmla="*/ 126573 w 5093916"/>
                    <a:gd name="connsiteY66" fmla="*/ 1059677 h 1170290"/>
                    <a:gd name="connsiteX67" fmla="*/ 40848 w 5093916"/>
                    <a:gd name="connsiteY67" fmla="*/ 1007289 h 1170290"/>
                    <a:gd name="connsiteX68" fmla="*/ 26560 w 5093916"/>
                    <a:gd name="connsiteY68" fmla="*/ 1002527 h 1170290"/>
                    <a:gd name="connsiteX69" fmla="*/ 2748 w 5093916"/>
                    <a:gd name="connsiteY69" fmla="*/ 988239 h 1170290"/>
                    <a:gd name="connsiteX70" fmla="*/ 7510 w 5093916"/>
                    <a:gd name="connsiteY70" fmla="*/ 940614 h 1170290"/>
                    <a:gd name="connsiteX71" fmla="*/ 21798 w 5093916"/>
                    <a:gd name="connsiteY71" fmla="*/ 912039 h 1170290"/>
                    <a:gd name="connsiteX72" fmla="*/ 64660 w 5093916"/>
                    <a:gd name="connsiteY72" fmla="*/ 883464 h 1170290"/>
                    <a:gd name="connsiteX73" fmla="*/ 102760 w 5093916"/>
                    <a:gd name="connsiteY73" fmla="*/ 873939 h 1170290"/>
                    <a:gd name="connsiteX74" fmla="*/ 569485 w 5093916"/>
                    <a:gd name="connsiteY74" fmla="*/ 859652 h 1170290"/>
                    <a:gd name="connsiteX75" fmla="*/ 679023 w 5093916"/>
                    <a:gd name="connsiteY75" fmla="*/ 850127 h 1170290"/>
                    <a:gd name="connsiteX76" fmla="*/ 783798 w 5093916"/>
                    <a:gd name="connsiteY76" fmla="*/ 840602 h 1170290"/>
                    <a:gd name="connsiteX77" fmla="*/ 869523 w 5093916"/>
                    <a:gd name="connsiteY77" fmla="*/ 826314 h 1170290"/>
                    <a:gd name="connsiteX78" fmla="*/ 1556443 w 5093916"/>
                    <a:gd name="connsiteY78" fmla="*/ 817728 h 1170290"/>
                    <a:gd name="connsiteX79" fmla="*/ 1579011 w 5093916"/>
                    <a:gd name="connsiteY79" fmla="*/ 810076 h 1170290"/>
                    <a:gd name="connsiteX80" fmla="*/ 1637266 w 5093916"/>
                    <a:gd name="connsiteY80" fmla="*/ 782416 h 1170290"/>
                    <a:gd name="connsiteX81" fmla="*/ 1770355 w 5093916"/>
                    <a:gd name="connsiteY81" fmla="*/ 547850 h 1170290"/>
                    <a:gd name="connsiteX82" fmla="*/ 1924977 w 5093916"/>
                    <a:gd name="connsiteY82" fmla="*/ 281210 h 1170290"/>
                    <a:gd name="connsiteX83" fmla="*/ 2144173 w 5093916"/>
                    <a:gd name="connsiteY83" fmla="*/ 36625 h 1170290"/>
                    <a:gd name="connsiteX84" fmla="*/ 2371059 w 5093916"/>
                    <a:gd name="connsiteY84"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5074083 w 5093916"/>
                    <a:gd name="connsiteY22" fmla="*/ 1116323 h 1170290"/>
                    <a:gd name="connsiteX23" fmla="*/ 5001358 w 5093916"/>
                    <a:gd name="connsiteY23" fmla="*/ 1122295 h 1170290"/>
                    <a:gd name="connsiteX24" fmla="*/ 4920370 w 5093916"/>
                    <a:gd name="connsiteY24" fmla="*/ 1123789 h 1170290"/>
                    <a:gd name="connsiteX25" fmla="*/ 4806323 w 5093916"/>
                    <a:gd name="connsiteY25" fmla="*/ 1125284 h 1170290"/>
                    <a:gd name="connsiteX26" fmla="*/ 4644345 w 5093916"/>
                    <a:gd name="connsiteY26" fmla="*/ 1120803 h 1170290"/>
                    <a:gd name="connsiteX27" fmla="*/ 4527149 w 5093916"/>
                    <a:gd name="connsiteY27" fmla="*/ 1120803 h 1170290"/>
                    <a:gd name="connsiteX28" fmla="*/ 4437140 w 5093916"/>
                    <a:gd name="connsiteY28" fmla="*/ 1123789 h 1170290"/>
                    <a:gd name="connsiteX29" fmla="*/ 4322748 w 5093916"/>
                    <a:gd name="connsiteY29" fmla="*/ 1125284 h 1170290"/>
                    <a:gd name="connsiteX30" fmla="*/ 4036438 w 5093916"/>
                    <a:gd name="connsiteY30" fmla="*/ 1126518 h 1170290"/>
                    <a:gd name="connsiteX31" fmla="*/ 3936474 w 5093916"/>
                    <a:gd name="connsiteY31" fmla="*/ 1128834 h 1170290"/>
                    <a:gd name="connsiteX32" fmla="*/ 3754121 w 5093916"/>
                    <a:gd name="connsiteY32" fmla="*/ 1131070 h 1170290"/>
                    <a:gd name="connsiteX33" fmla="*/ 3432193 w 5093916"/>
                    <a:gd name="connsiteY33" fmla="*/ 1088032 h 1170290"/>
                    <a:gd name="connsiteX34" fmla="*/ 3212783 w 5093916"/>
                    <a:gd name="connsiteY34" fmla="*/ 984389 h 1170290"/>
                    <a:gd name="connsiteX35" fmla="*/ 3005315 w 5093916"/>
                    <a:gd name="connsiteY35" fmla="*/ 780398 h 1170290"/>
                    <a:gd name="connsiteX36" fmla="*/ 2866361 w 5093916"/>
                    <a:gd name="connsiteY36" fmla="*/ 557869 h 1170290"/>
                    <a:gd name="connsiteX37" fmla="*/ 2653029 w 5093916"/>
                    <a:gd name="connsiteY37" fmla="*/ 295241 h 1170290"/>
                    <a:gd name="connsiteX38" fmla="*/ 2304659 w 5093916"/>
                    <a:gd name="connsiteY38" fmla="*/ 227080 h 1170290"/>
                    <a:gd name="connsiteX39" fmla="*/ 2089927 w 5093916"/>
                    <a:gd name="connsiteY39" fmla="*/ 398325 h 1170290"/>
                    <a:gd name="connsiteX40" fmla="*/ 1999333 w 5093916"/>
                    <a:gd name="connsiteY40" fmla="*/ 577908 h 1170290"/>
                    <a:gd name="connsiteX41" fmla="*/ 1915173 w 5093916"/>
                    <a:gd name="connsiteY41" fmla="*/ 760338 h 1170290"/>
                    <a:gd name="connsiteX42" fmla="*/ 1797752 w 5093916"/>
                    <a:gd name="connsiteY42" fmla="*/ 922729 h 1170290"/>
                    <a:gd name="connsiteX43" fmla="*/ 1690129 w 5093916"/>
                    <a:gd name="connsiteY43" fmla="*/ 1034092 h 1170290"/>
                    <a:gd name="connsiteX44" fmla="*/ 1684334 w 5093916"/>
                    <a:gd name="connsiteY44" fmla="*/ 1037170 h 1170290"/>
                    <a:gd name="connsiteX45" fmla="*/ 1679148 w 5093916"/>
                    <a:gd name="connsiteY45" fmla="*/ 1040627 h 1170290"/>
                    <a:gd name="connsiteX46" fmla="*/ 1669623 w 5093916"/>
                    <a:gd name="connsiteY46" fmla="*/ 1054914 h 1170290"/>
                    <a:gd name="connsiteX47" fmla="*/ 1626760 w 5093916"/>
                    <a:gd name="connsiteY47" fmla="*/ 1078727 h 1170290"/>
                    <a:gd name="connsiteX48" fmla="*/ 1569610 w 5093916"/>
                    <a:gd name="connsiteY48" fmla="*/ 1107302 h 1170290"/>
                    <a:gd name="connsiteX49" fmla="*/ 1555323 w 5093916"/>
                    <a:gd name="connsiteY49" fmla="*/ 1116827 h 1170290"/>
                    <a:gd name="connsiteX50" fmla="*/ 1517223 w 5093916"/>
                    <a:gd name="connsiteY50" fmla="*/ 1131114 h 1170290"/>
                    <a:gd name="connsiteX51" fmla="*/ 1502935 w 5093916"/>
                    <a:gd name="connsiteY51" fmla="*/ 1135877 h 1170290"/>
                    <a:gd name="connsiteX52" fmla="*/ 1483885 w 5093916"/>
                    <a:gd name="connsiteY52" fmla="*/ 1145402 h 1170290"/>
                    <a:gd name="connsiteX53" fmla="*/ 1460073 w 5093916"/>
                    <a:gd name="connsiteY53" fmla="*/ 1150164 h 1170290"/>
                    <a:gd name="connsiteX54" fmla="*/ 1426735 w 5093916"/>
                    <a:gd name="connsiteY54" fmla="*/ 1159689 h 1170290"/>
                    <a:gd name="connsiteX55" fmla="*/ 998110 w 5093916"/>
                    <a:gd name="connsiteY55" fmla="*/ 1159689 h 1170290"/>
                    <a:gd name="connsiteX56" fmla="*/ 879048 w 5093916"/>
                    <a:gd name="connsiteY56" fmla="*/ 1154927 h 1170290"/>
                    <a:gd name="connsiteX57" fmla="*/ 674260 w 5093916"/>
                    <a:gd name="connsiteY57" fmla="*/ 1150164 h 1170290"/>
                    <a:gd name="connsiteX58" fmla="*/ 617110 w 5093916"/>
                    <a:gd name="connsiteY58" fmla="*/ 1135877 h 1170290"/>
                    <a:gd name="connsiteX59" fmla="*/ 521860 w 5093916"/>
                    <a:gd name="connsiteY59" fmla="*/ 1121589 h 1170290"/>
                    <a:gd name="connsiteX60" fmla="*/ 312310 w 5093916"/>
                    <a:gd name="connsiteY60" fmla="*/ 1116827 h 1170290"/>
                    <a:gd name="connsiteX61" fmla="*/ 278973 w 5093916"/>
                    <a:gd name="connsiteY61" fmla="*/ 1112064 h 1170290"/>
                    <a:gd name="connsiteX62" fmla="*/ 259923 w 5093916"/>
                    <a:gd name="connsiteY62" fmla="*/ 1102539 h 1170290"/>
                    <a:gd name="connsiteX63" fmla="*/ 174198 w 5093916"/>
                    <a:gd name="connsiteY63" fmla="*/ 1078727 h 1170290"/>
                    <a:gd name="connsiteX64" fmla="*/ 140860 w 5093916"/>
                    <a:gd name="connsiteY64" fmla="*/ 1064439 h 1170290"/>
                    <a:gd name="connsiteX65" fmla="*/ 126573 w 5093916"/>
                    <a:gd name="connsiteY65" fmla="*/ 1059677 h 1170290"/>
                    <a:gd name="connsiteX66" fmla="*/ 40848 w 5093916"/>
                    <a:gd name="connsiteY66" fmla="*/ 1007289 h 1170290"/>
                    <a:gd name="connsiteX67" fmla="*/ 26560 w 5093916"/>
                    <a:gd name="connsiteY67" fmla="*/ 1002527 h 1170290"/>
                    <a:gd name="connsiteX68" fmla="*/ 2748 w 5093916"/>
                    <a:gd name="connsiteY68" fmla="*/ 988239 h 1170290"/>
                    <a:gd name="connsiteX69" fmla="*/ 7510 w 5093916"/>
                    <a:gd name="connsiteY69" fmla="*/ 940614 h 1170290"/>
                    <a:gd name="connsiteX70" fmla="*/ 21798 w 5093916"/>
                    <a:gd name="connsiteY70" fmla="*/ 912039 h 1170290"/>
                    <a:gd name="connsiteX71" fmla="*/ 64660 w 5093916"/>
                    <a:gd name="connsiteY71" fmla="*/ 883464 h 1170290"/>
                    <a:gd name="connsiteX72" fmla="*/ 102760 w 5093916"/>
                    <a:gd name="connsiteY72" fmla="*/ 873939 h 1170290"/>
                    <a:gd name="connsiteX73" fmla="*/ 569485 w 5093916"/>
                    <a:gd name="connsiteY73" fmla="*/ 859652 h 1170290"/>
                    <a:gd name="connsiteX74" fmla="*/ 679023 w 5093916"/>
                    <a:gd name="connsiteY74" fmla="*/ 850127 h 1170290"/>
                    <a:gd name="connsiteX75" fmla="*/ 783798 w 5093916"/>
                    <a:gd name="connsiteY75" fmla="*/ 840602 h 1170290"/>
                    <a:gd name="connsiteX76" fmla="*/ 869523 w 5093916"/>
                    <a:gd name="connsiteY76" fmla="*/ 826314 h 1170290"/>
                    <a:gd name="connsiteX77" fmla="*/ 1556443 w 5093916"/>
                    <a:gd name="connsiteY77" fmla="*/ 817728 h 1170290"/>
                    <a:gd name="connsiteX78" fmla="*/ 1579011 w 5093916"/>
                    <a:gd name="connsiteY78" fmla="*/ 810076 h 1170290"/>
                    <a:gd name="connsiteX79" fmla="*/ 1637266 w 5093916"/>
                    <a:gd name="connsiteY79" fmla="*/ 782416 h 1170290"/>
                    <a:gd name="connsiteX80" fmla="*/ 1770355 w 5093916"/>
                    <a:gd name="connsiteY80" fmla="*/ 547850 h 1170290"/>
                    <a:gd name="connsiteX81" fmla="*/ 1924977 w 5093916"/>
                    <a:gd name="connsiteY81" fmla="*/ 281210 h 1170290"/>
                    <a:gd name="connsiteX82" fmla="*/ 2144173 w 5093916"/>
                    <a:gd name="connsiteY82" fmla="*/ 36625 h 1170290"/>
                    <a:gd name="connsiteX83" fmla="*/ 2371059 w 5093916"/>
                    <a:gd name="connsiteY83"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5074083 w 5093916"/>
                    <a:gd name="connsiteY22" fmla="*/ 1116323 h 1170290"/>
                    <a:gd name="connsiteX23" fmla="*/ 5001358 w 5093916"/>
                    <a:gd name="connsiteY23" fmla="*/ 1122295 h 1170290"/>
                    <a:gd name="connsiteX24" fmla="*/ 4920370 w 5093916"/>
                    <a:gd name="connsiteY24" fmla="*/ 1123789 h 1170290"/>
                    <a:gd name="connsiteX25" fmla="*/ 4806323 w 5093916"/>
                    <a:gd name="connsiteY25" fmla="*/ 1125284 h 1170290"/>
                    <a:gd name="connsiteX26" fmla="*/ 4644345 w 5093916"/>
                    <a:gd name="connsiteY26" fmla="*/ 1120803 h 1170290"/>
                    <a:gd name="connsiteX27" fmla="*/ 4527149 w 5093916"/>
                    <a:gd name="connsiteY27" fmla="*/ 1126518 h 1170290"/>
                    <a:gd name="connsiteX28" fmla="*/ 4437140 w 5093916"/>
                    <a:gd name="connsiteY28" fmla="*/ 1123789 h 1170290"/>
                    <a:gd name="connsiteX29" fmla="*/ 4322748 w 5093916"/>
                    <a:gd name="connsiteY29" fmla="*/ 1125284 h 1170290"/>
                    <a:gd name="connsiteX30" fmla="*/ 4036438 w 5093916"/>
                    <a:gd name="connsiteY30" fmla="*/ 1126518 h 1170290"/>
                    <a:gd name="connsiteX31" fmla="*/ 3936474 w 5093916"/>
                    <a:gd name="connsiteY31" fmla="*/ 1128834 h 1170290"/>
                    <a:gd name="connsiteX32" fmla="*/ 3754121 w 5093916"/>
                    <a:gd name="connsiteY32" fmla="*/ 1131070 h 1170290"/>
                    <a:gd name="connsiteX33" fmla="*/ 3432193 w 5093916"/>
                    <a:gd name="connsiteY33" fmla="*/ 1088032 h 1170290"/>
                    <a:gd name="connsiteX34" fmla="*/ 3212783 w 5093916"/>
                    <a:gd name="connsiteY34" fmla="*/ 984389 h 1170290"/>
                    <a:gd name="connsiteX35" fmla="*/ 3005315 w 5093916"/>
                    <a:gd name="connsiteY35" fmla="*/ 780398 h 1170290"/>
                    <a:gd name="connsiteX36" fmla="*/ 2866361 w 5093916"/>
                    <a:gd name="connsiteY36" fmla="*/ 557869 h 1170290"/>
                    <a:gd name="connsiteX37" fmla="*/ 2653029 w 5093916"/>
                    <a:gd name="connsiteY37" fmla="*/ 295241 h 1170290"/>
                    <a:gd name="connsiteX38" fmla="*/ 2304659 w 5093916"/>
                    <a:gd name="connsiteY38" fmla="*/ 227080 h 1170290"/>
                    <a:gd name="connsiteX39" fmla="*/ 2089927 w 5093916"/>
                    <a:gd name="connsiteY39" fmla="*/ 398325 h 1170290"/>
                    <a:gd name="connsiteX40" fmla="*/ 1999333 w 5093916"/>
                    <a:gd name="connsiteY40" fmla="*/ 577908 h 1170290"/>
                    <a:gd name="connsiteX41" fmla="*/ 1915173 w 5093916"/>
                    <a:gd name="connsiteY41" fmla="*/ 760338 h 1170290"/>
                    <a:gd name="connsiteX42" fmla="*/ 1797752 w 5093916"/>
                    <a:gd name="connsiteY42" fmla="*/ 922729 h 1170290"/>
                    <a:gd name="connsiteX43" fmla="*/ 1690129 w 5093916"/>
                    <a:gd name="connsiteY43" fmla="*/ 1034092 h 1170290"/>
                    <a:gd name="connsiteX44" fmla="*/ 1684334 w 5093916"/>
                    <a:gd name="connsiteY44" fmla="*/ 1037170 h 1170290"/>
                    <a:gd name="connsiteX45" fmla="*/ 1679148 w 5093916"/>
                    <a:gd name="connsiteY45" fmla="*/ 1040627 h 1170290"/>
                    <a:gd name="connsiteX46" fmla="*/ 1669623 w 5093916"/>
                    <a:gd name="connsiteY46" fmla="*/ 1054914 h 1170290"/>
                    <a:gd name="connsiteX47" fmla="*/ 1626760 w 5093916"/>
                    <a:gd name="connsiteY47" fmla="*/ 1078727 h 1170290"/>
                    <a:gd name="connsiteX48" fmla="*/ 1569610 w 5093916"/>
                    <a:gd name="connsiteY48" fmla="*/ 1107302 h 1170290"/>
                    <a:gd name="connsiteX49" fmla="*/ 1555323 w 5093916"/>
                    <a:gd name="connsiteY49" fmla="*/ 1116827 h 1170290"/>
                    <a:gd name="connsiteX50" fmla="*/ 1517223 w 5093916"/>
                    <a:gd name="connsiteY50" fmla="*/ 1131114 h 1170290"/>
                    <a:gd name="connsiteX51" fmla="*/ 1502935 w 5093916"/>
                    <a:gd name="connsiteY51" fmla="*/ 1135877 h 1170290"/>
                    <a:gd name="connsiteX52" fmla="*/ 1483885 w 5093916"/>
                    <a:gd name="connsiteY52" fmla="*/ 1145402 h 1170290"/>
                    <a:gd name="connsiteX53" fmla="*/ 1460073 w 5093916"/>
                    <a:gd name="connsiteY53" fmla="*/ 1150164 h 1170290"/>
                    <a:gd name="connsiteX54" fmla="*/ 1426735 w 5093916"/>
                    <a:gd name="connsiteY54" fmla="*/ 1159689 h 1170290"/>
                    <a:gd name="connsiteX55" fmla="*/ 998110 w 5093916"/>
                    <a:gd name="connsiteY55" fmla="*/ 1159689 h 1170290"/>
                    <a:gd name="connsiteX56" fmla="*/ 879048 w 5093916"/>
                    <a:gd name="connsiteY56" fmla="*/ 1154927 h 1170290"/>
                    <a:gd name="connsiteX57" fmla="*/ 674260 w 5093916"/>
                    <a:gd name="connsiteY57" fmla="*/ 1150164 h 1170290"/>
                    <a:gd name="connsiteX58" fmla="*/ 617110 w 5093916"/>
                    <a:gd name="connsiteY58" fmla="*/ 1135877 h 1170290"/>
                    <a:gd name="connsiteX59" fmla="*/ 521860 w 5093916"/>
                    <a:gd name="connsiteY59" fmla="*/ 1121589 h 1170290"/>
                    <a:gd name="connsiteX60" fmla="*/ 312310 w 5093916"/>
                    <a:gd name="connsiteY60" fmla="*/ 1116827 h 1170290"/>
                    <a:gd name="connsiteX61" fmla="*/ 278973 w 5093916"/>
                    <a:gd name="connsiteY61" fmla="*/ 1112064 h 1170290"/>
                    <a:gd name="connsiteX62" fmla="*/ 259923 w 5093916"/>
                    <a:gd name="connsiteY62" fmla="*/ 1102539 h 1170290"/>
                    <a:gd name="connsiteX63" fmla="*/ 174198 w 5093916"/>
                    <a:gd name="connsiteY63" fmla="*/ 1078727 h 1170290"/>
                    <a:gd name="connsiteX64" fmla="*/ 140860 w 5093916"/>
                    <a:gd name="connsiteY64" fmla="*/ 1064439 h 1170290"/>
                    <a:gd name="connsiteX65" fmla="*/ 126573 w 5093916"/>
                    <a:gd name="connsiteY65" fmla="*/ 1059677 h 1170290"/>
                    <a:gd name="connsiteX66" fmla="*/ 40848 w 5093916"/>
                    <a:gd name="connsiteY66" fmla="*/ 1007289 h 1170290"/>
                    <a:gd name="connsiteX67" fmla="*/ 26560 w 5093916"/>
                    <a:gd name="connsiteY67" fmla="*/ 1002527 h 1170290"/>
                    <a:gd name="connsiteX68" fmla="*/ 2748 w 5093916"/>
                    <a:gd name="connsiteY68" fmla="*/ 988239 h 1170290"/>
                    <a:gd name="connsiteX69" fmla="*/ 7510 w 5093916"/>
                    <a:gd name="connsiteY69" fmla="*/ 940614 h 1170290"/>
                    <a:gd name="connsiteX70" fmla="*/ 21798 w 5093916"/>
                    <a:gd name="connsiteY70" fmla="*/ 912039 h 1170290"/>
                    <a:gd name="connsiteX71" fmla="*/ 64660 w 5093916"/>
                    <a:gd name="connsiteY71" fmla="*/ 883464 h 1170290"/>
                    <a:gd name="connsiteX72" fmla="*/ 102760 w 5093916"/>
                    <a:gd name="connsiteY72" fmla="*/ 873939 h 1170290"/>
                    <a:gd name="connsiteX73" fmla="*/ 569485 w 5093916"/>
                    <a:gd name="connsiteY73" fmla="*/ 859652 h 1170290"/>
                    <a:gd name="connsiteX74" fmla="*/ 679023 w 5093916"/>
                    <a:gd name="connsiteY74" fmla="*/ 850127 h 1170290"/>
                    <a:gd name="connsiteX75" fmla="*/ 783798 w 5093916"/>
                    <a:gd name="connsiteY75" fmla="*/ 840602 h 1170290"/>
                    <a:gd name="connsiteX76" fmla="*/ 869523 w 5093916"/>
                    <a:gd name="connsiteY76" fmla="*/ 826314 h 1170290"/>
                    <a:gd name="connsiteX77" fmla="*/ 1556443 w 5093916"/>
                    <a:gd name="connsiteY77" fmla="*/ 817728 h 1170290"/>
                    <a:gd name="connsiteX78" fmla="*/ 1579011 w 5093916"/>
                    <a:gd name="connsiteY78" fmla="*/ 810076 h 1170290"/>
                    <a:gd name="connsiteX79" fmla="*/ 1637266 w 5093916"/>
                    <a:gd name="connsiteY79" fmla="*/ 782416 h 1170290"/>
                    <a:gd name="connsiteX80" fmla="*/ 1770355 w 5093916"/>
                    <a:gd name="connsiteY80" fmla="*/ 547850 h 1170290"/>
                    <a:gd name="connsiteX81" fmla="*/ 1924977 w 5093916"/>
                    <a:gd name="connsiteY81" fmla="*/ 281210 h 1170290"/>
                    <a:gd name="connsiteX82" fmla="*/ 2144173 w 5093916"/>
                    <a:gd name="connsiteY82" fmla="*/ 36625 h 1170290"/>
                    <a:gd name="connsiteX83" fmla="*/ 2371059 w 5093916"/>
                    <a:gd name="connsiteY83"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5074083 w 5093916"/>
                    <a:gd name="connsiteY22" fmla="*/ 1116323 h 1170290"/>
                    <a:gd name="connsiteX23" fmla="*/ 5001358 w 5093916"/>
                    <a:gd name="connsiteY23" fmla="*/ 1122295 h 1170290"/>
                    <a:gd name="connsiteX24" fmla="*/ 4920370 w 5093916"/>
                    <a:gd name="connsiteY24" fmla="*/ 1123789 h 1170290"/>
                    <a:gd name="connsiteX25" fmla="*/ 4806323 w 5093916"/>
                    <a:gd name="connsiteY25" fmla="*/ 1125284 h 1170290"/>
                    <a:gd name="connsiteX26" fmla="*/ 4644345 w 5093916"/>
                    <a:gd name="connsiteY26" fmla="*/ 1136043 h 1170290"/>
                    <a:gd name="connsiteX27" fmla="*/ 4527149 w 5093916"/>
                    <a:gd name="connsiteY27" fmla="*/ 1126518 h 1170290"/>
                    <a:gd name="connsiteX28" fmla="*/ 4437140 w 5093916"/>
                    <a:gd name="connsiteY28" fmla="*/ 1123789 h 1170290"/>
                    <a:gd name="connsiteX29" fmla="*/ 4322748 w 5093916"/>
                    <a:gd name="connsiteY29" fmla="*/ 1125284 h 1170290"/>
                    <a:gd name="connsiteX30" fmla="*/ 4036438 w 5093916"/>
                    <a:gd name="connsiteY30" fmla="*/ 1126518 h 1170290"/>
                    <a:gd name="connsiteX31" fmla="*/ 3936474 w 5093916"/>
                    <a:gd name="connsiteY31" fmla="*/ 1128834 h 1170290"/>
                    <a:gd name="connsiteX32" fmla="*/ 3754121 w 5093916"/>
                    <a:gd name="connsiteY32" fmla="*/ 1131070 h 1170290"/>
                    <a:gd name="connsiteX33" fmla="*/ 3432193 w 5093916"/>
                    <a:gd name="connsiteY33" fmla="*/ 1088032 h 1170290"/>
                    <a:gd name="connsiteX34" fmla="*/ 3212783 w 5093916"/>
                    <a:gd name="connsiteY34" fmla="*/ 984389 h 1170290"/>
                    <a:gd name="connsiteX35" fmla="*/ 3005315 w 5093916"/>
                    <a:gd name="connsiteY35" fmla="*/ 780398 h 1170290"/>
                    <a:gd name="connsiteX36" fmla="*/ 2866361 w 5093916"/>
                    <a:gd name="connsiteY36" fmla="*/ 557869 h 1170290"/>
                    <a:gd name="connsiteX37" fmla="*/ 2653029 w 5093916"/>
                    <a:gd name="connsiteY37" fmla="*/ 295241 h 1170290"/>
                    <a:gd name="connsiteX38" fmla="*/ 2304659 w 5093916"/>
                    <a:gd name="connsiteY38" fmla="*/ 227080 h 1170290"/>
                    <a:gd name="connsiteX39" fmla="*/ 2089927 w 5093916"/>
                    <a:gd name="connsiteY39" fmla="*/ 398325 h 1170290"/>
                    <a:gd name="connsiteX40" fmla="*/ 1999333 w 5093916"/>
                    <a:gd name="connsiteY40" fmla="*/ 577908 h 1170290"/>
                    <a:gd name="connsiteX41" fmla="*/ 1915173 w 5093916"/>
                    <a:gd name="connsiteY41" fmla="*/ 760338 h 1170290"/>
                    <a:gd name="connsiteX42" fmla="*/ 1797752 w 5093916"/>
                    <a:gd name="connsiteY42" fmla="*/ 922729 h 1170290"/>
                    <a:gd name="connsiteX43" fmla="*/ 1690129 w 5093916"/>
                    <a:gd name="connsiteY43" fmla="*/ 1034092 h 1170290"/>
                    <a:gd name="connsiteX44" fmla="*/ 1684334 w 5093916"/>
                    <a:gd name="connsiteY44" fmla="*/ 1037170 h 1170290"/>
                    <a:gd name="connsiteX45" fmla="*/ 1679148 w 5093916"/>
                    <a:gd name="connsiteY45" fmla="*/ 1040627 h 1170290"/>
                    <a:gd name="connsiteX46" fmla="*/ 1669623 w 5093916"/>
                    <a:gd name="connsiteY46" fmla="*/ 1054914 h 1170290"/>
                    <a:gd name="connsiteX47" fmla="*/ 1626760 w 5093916"/>
                    <a:gd name="connsiteY47" fmla="*/ 1078727 h 1170290"/>
                    <a:gd name="connsiteX48" fmla="*/ 1569610 w 5093916"/>
                    <a:gd name="connsiteY48" fmla="*/ 1107302 h 1170290"/>
                    <a:gd name="connsiteX49" fmla="*/ 1555323 w 5093916"/>
                    <a:gd name="connsiteY49" fmla="*/ 1116827 h 1170290"/>
                    <a:gd name="connsiteX50" fmla="*/ 1517223 w 5093916"/>
                    <a:gd name="connsiteY50" fmla="*/ 1131114 h 1170290"/>
                    <a:gd name="connsiteX51" fmla="*/ 1502935 w 5093916"/>
                    <a:gd name="connsiteY51" fmla="*/ 1135877 h 1170290"/>
                    <a:gd name="connsiteX52" fmla="*/ 1483885 w 5093916"/>
                    <a:gd name="connsiteY52" fmla="*/ 1145402 h 1170290"/>
                    <a:gd name="connsiteX53" fmla="*/ 1460073 w 5093916"/>
                    <a:gd name="connsiteY53" fmla="*/ 1150164 h 1170290"/>
                    <a:gd name="connsiteX54" fmla="*/ 1426735 w 5093916"/>
                    <a:gd name="connsiteY54" fmla="*/ 1159689 h 1170290"/>
                    <a:gd name="connsiteX55" fmla="*/ 998110 w 5093916"/>
                    <a:gd name="connsiteY55" fmla="*/ 1159689 h 1170290"/>
                    <a:gd name="connsiteX56" fmla="*/ 879048 w 5093916"/>
                    <a:gd name="connsiteY56" fmla="*/ 1154927 h 1170290"/>
                    <a:gd name="connsiteX57" fmla="*/ 674260 w 5093916"/>
                    <a:gd name="connsiteY57" fmla="*/ 1150164 h 1170290"/>
                    <a:gd name="connsiteX58" fmla="*/ 617110 w 5093916"/>
                    <a:gd name="connsiteY58" fmla="*/ 1135877 h 1170290"/>
                    <a:gd name="connsiteX59" fmla="*/ 521860 w 5093916"/>
                    <a:gd name="connsiteY59" fmla="*/ 1121589 h 1170290"/>
                    <a:gd name="connsiteX60" fmla="*/ 312310 w 5093916"/>
                    <a:gd name="connsiteY60" fmla="*/ 1116827 h 1170290"/>
                    <a:gd name="connsiteX61" fmla="*/ 278973 w 5093916"/>
                    <a:gd name="connsiteY61" fmla="*/ 1112064 h 1170290"/>
                    <a:gd name="connsiteX62" fmla="*/ 259923 w 5093916"/>
                    <a:gd name="connsiteY62" fmla="*/ 1102539 h 1170290"/>
                    <a:gd name="connsiteX63" fmla="*/ 174198 w 5093916"/>
                    <a:gd name="connsiteY63" fmla="*/ 1078727 h 1170290"/>
                    <a:gd name="connsiteX64" fmla="*/ 140860 w 5093916"/>
                    <a:gd name="connsiteY64" fmla="*/ 1064439 h 1170290"/>
                    <a:gd name="connsiteX65" fmla="*/ 126573 w 5093916"/>
                    <a:gd name="connsiteY65" fmla="*/ 1059677 h 1170290"/>
                    <a:gd name="connsiteX66" fmla="*/ 40848 w 5093916"/>
                    <a:gd name="connsiteY66" fmla="*/ 1007289 h 1170290"/>
                    <a:gd name="connsiteX67" fmla="*/ 26560 w 5093916"/>
                    <a:gd name="connsiteY67" fmla="*/ 1002527 h 1170290"/>
                    <a:gd name="connsiteX68" fmla="*/ 2748 w 5093916"/>
                    <a:gd name="connsiteY68" fmla="*/ 988239 h 1170290"/>
                    <a:gd name="connsiteX69" fmla="*/ 7510 w 5093916"/>
                    <a:gd name="connsiteY69" fmla="*/ 940614 h 1170290"/>
                    <a:gd name="connsiteX70" fmla="*/ 21798 w 5093916"/>
                    <a:gd name="connsiteY70" fmla="*/ 912039 h 1170290"/>
                    <a:gd name="connsiteX71" fmla="*/ 64660 w 5093916"/>
                    <a:gd name="connsiteY71" fmla="*/ 883464 h 1170290"/>
                    <a:gd name="connsiteX72" fmla="*/ 102760 w 5093916"/>
                    <a:gd name="connsiteY72" fmla="*/ 873939 h 1170290"/>
                    <a:gd name="connsiteX73" fmla="*/ 569485 w 5093916"/>
                    <a:gd name="connsiteY73" fmla="*/ 859652 h 1170290"/>
                    <a:gd name="connsiteX74" fmla="*/ 679023 w 5093916"/>
                    <a:gd name="connsiteY74" fmla="*/ 850127 h 1170290"/>
                    <a:gd name="connsiteX75" fmla="*/ 783798 w 5093916"/>
                    <a:gd name="connsiteY75" fmla="*/ 840602 h 1170290"/>
                    <a:gd name="connsiteX76" fmla="*/ 869523 w 5093916"/>
                    <a:gd name="connsiteY76" fmla="*/ 826314 h 1170290"/>
                    <a:gd name="connsiteX77" fmla="*/ 1556443 w 5093916"/>
                    <a:gd name="connsiteY77" fmla="*/ 817728 h 1170290"/>
                    <a:gd name="connsiteX78" fmla="*/ 1579011 w 5093916"/>
                    <a:gd name="connsiteY78" fmla="*/ 810076 h 1170290"/>
                    <a:gd name="connsiteX79" fmla="*/ 1637266 w 5093916"/>
                    <a:gd name="connsiteY79" fmla="*/ 782416 h 1170290"/>
                    <a:gd name="connsiteX80" fmla="*/ 1770355 w 5093916"/>
                    <a:gd name="connsiteY80" fmla="*/ 547850 h 1170290"/>
                    <a:gd name="connsiteX81" fmla="*/ 1924977 w 5093916"/>
                    <a:gd name="connsiteY81" fmla="*/ 281210 h 1170290"/>
                    <a:gd name="connsiteX82" fmla="*/ 2144173 w 5093916"/>
                    <a:gd name="connsiteY82" fmla="*/ 36625 h 1170290"/>
                    <a:gd name="connsiteX83" fmla="*/ 2371059 w 5093916"/>
                    <a:gd name="connsiteY83"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5053128 w 5093916"/>
                    <a:gd name="connsiteY22" fmla="*/ 1127753 h 1170290"/>
                    <a:gd name="connsiteX23" fmla="*/ 5001358 w 5093916"/>
                    <a:gd name="connsiteY23" fmla="*/ 1122295 h 1170290"/>
                    <a:gd name="connsiteX24" fmla="*/ 4920370 w 5093916"/>
                    <a:gd name="connsiteY24" fmla="*/ 1123789 h 1170290"/>
                    <a:gd name="connsiteX25" fmla="*/ 4806323 w 5093916"/>
                    <a:gd name="connsiteY25" fmla="*/ 1125284 h 1170290"/>
                    <a:gd name="connsiteX26" fmla="*/ 4644345 w 5093916"/>
                    <a:gd name="connsiteY26" fmla="*/ 1136043 h 1170290"/>
                    <a:gd name="connsiteX27" fmla="*/ 4527149 w 5093916"/>
                    <a:gd name="connsiteY27" fmla="*/ 1126518 h 1170290"/>
                    <a:gd name="connsiteX28" fmla="*/ 4437140 w 5093916"/>
                    <a:gd name="connsiteY28" fmla="*/ 1123789 h 1170290"/>
                    <a:gd name="connsiteX29" fmla="*/ 4322748 w 5093916"/>
                    <a:gd name="connsiteY29" fmla="*/ 1125284 h 1170290"/>
                    <a:gd name="connsiteX30" fmla="*/ 4036438 w 5093916"/>
                    <a:gd name="connsiteY30" fmla="*/ 1126518 h 1170290"/>
                    <a:gd name="connsiteX31" fmla="*/ 3936474 w 5093916"/>
                    <a:gd name="connsiteY31" fmla="*/ 1128834 h 1170290"/>
                    <a:gd name="connsiteX32" fmla="*/ 3754121 w 5093916"/>
                    <a:gd name="connsiteY32" fmla="*/ 1131070 h 1170290"/>
                    <a:gd name="connsiteX33" fmla="*/ 3432193 w 5093916"/>
                    <a:gd name="connsiteY33" fmla="*/ 1088032 h 1170290"/>
                    <a:gd name="connsiteX34" fmla="*/ 3212783 w 5093916"/>
                    <a:gd name="connsiteY34" fmla="*/ 984389 h 1170290"/>
                    <a:gd name="connsiteX35" fmla="*/ 3005315 w 5093916"/>
                    <a:gd name="connsiteY35" fmla="*/ 780398 h 1170290"/>
                    <a:gd name="connsiteX36" fmla="*/ 2866361 w 5093916"/>
                    <a:gd name="connsiteY36" fmla="*/ 557869 h 1170290"/>
                    <a:gd name="connsiteX37" fmla="*/ 2653029 w 5093916"/>
                    <a:gd name="connsiteY37" fmla="*/ 295241 h 1170290"/>
                    <a:gd name="connsiteX38" fmla="*/ 2304659 w 5093916"/>
                    <a:gd name="connsiteY38" fmla="*/ 227080 h 1170290"/>
                    <a:gd name="connsiteX39" fmla="*/ 2089927 w 5093916"/>
                    <a:gd name="connsiteY39" fmla="*/ 398325 h 1170290"/>
                    <a:gd name="connsiteX40" fmla="*/ 1999333 w 5093916"/>
                    <a:gd name="connsiteY40" fmla="*/ 577908 h 1170290"/>
                    <a:gd name="connsiteX41" fmla="*/ 1915173 w 5093916"/>
                    <a:gd name="connsiteY41" fmla="*/ 760338 h 1170290"/>
                    <a:gd name="connsiteX42" fmla="*/ 1797752 w 5093916"/>
                    <a:gd name="connsiteY42" fmla="*/ 922729 h 1170290"/>
                    <a:gd name="connsiteX43" fmla="*/ 1690129 w 5093916"/>
                    <a:gd name="connsiteY43" fmla="*/ 1034092 h 1170290"/>
                    <a:gd name="connsiteX44" fmla="*/ 1684334 w 5093916"/>
                    <a:gd name="connsiteY44" fmla="*/ 1037170 h 1170290"/>
                    <a:gd name="connsiteX45" fmla="*/ 1679148 w 5093916"/>
                    <a:gd name="connsiteY45" fmla="*/ 1040627 h 1170290"/>
                    <a:gd name="connsiteX46" fmla="*/ 1669623 w 5093916"/>
                    <a:gd name="connsiteY46" fmla="*/ 1054914 h 1170290"/>
                    <a:gd name="connsiteX47" fmla="*/ 1626760 w 5093916"/>
                    <a:gd name="connsiteY47" fmla="*/ 1078727 h 1170290"/>
                    <a:gd name="connsiteX48" fmla="*/ 1569610 w 5093916"/>
                    <a:gd name="connsiteY48" fmla="*/ 1107302 h 1170290"/>
                    <a:gd name="connsiteX49" fmla="*/ 1555323 w 5093916"/>
                    <a:gd name="connsiteY49" fmla="*/ 1116827 h 1170290"/>
                    <a:gd name="connsiteX50" fmla="*/ 1517223 w 5093916"/>
                    <a:gd name="connsiteY50" fmla="*/ 1131114 h 1170290"/>
                    <a:gd name="connsiteX51" fmla="*/ 1502935 w 5093916"/>
                    <a:gd name="connsiteY51" fmla="*/ 1135877 h 1170290"/>
                    <a:gd name="connsiteX52" fmla="*/ 1483885 w 5093916"/>
                    <a:gd name="connsiteY52" fmla="*/ 1145402 h 1170290"/>
                    <a:gd name="connsiteX53" fmla="*/ 1460073 w 5093916"/>
                    <a:gd name="connsiteY53" fmla="*/ 1150164 h 1170290"/>
                    <a:gd name="connsiteX54" fmla="*/ 1426735 w 5093916"/>
                    <a:gd name="connsiteY54" fmla="*/ 1159689 h 1170290"/>
                    <a:gd name="connsiteX55" fmla="*/ 998110 w 5093916"/>
                    <a:gd name="connsiteY55" fmla="*/ 1159689 h 1170290"/>
                    <a:gd name="connsiteX56" fmla="*/ 879048 w 5093916"/>
                    <a:gd name="connsiteY56" fmla="*/ 1154927 h 1170290"/>
                    <a:gd name="connsiteX57" fmla="*/ 674260 w 5093916"/>
                    <a:gd name="connsiteY57" fmla="*/ 1150164 h 1170290"/>
                    <a:gd name="connsiteX58" fmla="*/ 617110 w 5093916"/>
                    <a:gd name="connsiteY58" fmla="*/ 1135877 h 1170290"/>
                    <a:gd name="connsiteX59" fmla="*/ 521860 w 5093916"/>
                    <a:gd name="connsiteY59" fmla="*/ 1121589 h 1170290"/>
                    <a:gd name="connsiteX60" fmla="*/ 312310 w 5093916"/>
                    <a:gd name="connsiteY60" fmla="*/ 1116827 h 1170290"/>
                    <a:gd name="connsiteX61" fmla="*/ 278973 w 5093916"/>
                    <a:gd name="connsiteY61" fmla="*/ 1112064 h 1170290"/>
                    <a:gd name="connsiteX62" fmla="*/ 259923 w 5093916"/>
                    <a:gd name="connsiteY62" fmla="*/ 1102539 h 1170290"/>
                    <a:gd name="connsiteX63" fmla="*/ 174198 w 5093916"/>
                    <a:gd name="connsiteY63" fmla="*/ 1078727 h 1170290"/>
                    <a:gd name="connsiteX64" fmla="*/ 140860 w 5093916"/>
                    <a:gd name="connsiteY64" fmla="*/ 1064439 h 1170290"/>
                    <a:gd name="connsiteX65" fmla="*/ 126573 w 5093916"/>
                    <a:gd name="connsiteY65" fmla="*/ 1059677 h 1170290"/>
                    <a:gd name="connsiteX66" fmla="*/ 40848 w 5093916"/>
                    <a:gd name="connsiteY66" fmla="*/ 1007289 h 1170290"/>
                    <a:gd name="connsiteX67" fmla="*/ 26560 w 5093916"/>
                    <a:gd name="connsiteY67" fmla="*/ 1002527 h 1170290"/>
                    <a:gd name="connsiteX68" fmla="*/ 2748 w 5093916"/>
                    <a:gd name="connsiteY68" fmla="*/ 988239 h 1170290"/>
                    <a:gd name="connsiteX69" fmla="*/ 7510 w 5093916"/>
                    <a:gd name="connsiteY69" fmla="*/ 940614 h 1170290"/>
                    <a:gd name="connsiteX70" fmla="*/ 21798 w 5093916"/>
                    <a:gd name="connsiteY70" fmla="*/ 912039 h 1170290"/>
                    <a:gd name="connsiteX71" fmla="*/ 64660 w 5093916"/>
                    <a:gd name="connsiteY71" fmla="*/ 883464 h 1170290"/>
                    <a:gd name="connsiteX72" fmla="*/ 102760 w 5093916"/>
                    <a:gd name="connsiteY72" fmla="*/ 873939 h 1170290"/>
                    <a:gd name="connsiteX73" fmla="*/ 569485 w 5093916"/>
                    <a:gd name="connsiteY73" fmla="*/ 859652 h 1170290"/>
                    <a:gd name="connsiteX74" fmla="*/ 679023 w 5093916"/>
                    <a:gd name="connsiteY74" fmla="*/ 850127 h 1170290"/>
                    <a:gd name="connsiteX75" fmla="*/ 783798 w 5093916"/>
                    <a:gd name="connsiteY75" fmla="*/ 840602 h 1170290"/>
                    <a:gd name="connsiteX76" fmla="*/ 869523 w 5093916"/>
                    <a:gd name="connsiteY76" fmla="*/ 826314 h 1170290"/>
                    <a:gd name="connsiteX77" fmla="*/ 1556443 w 5093916"/>
                    <a:gd name="connsiteY77" fmla="*/ 817728 h 1170290"/>
                    <a:gd name="connsiteX78" fmla="*/ 1579011 w 5093916"/>
                    <a:gd name="connsiteY78" fmla="*/ 810076 h 1170290"/>
                    <a:gd name="connsiteX79" fmla="*/ 1637266 w 5093916"/>
                    <a:gd name="connsiteY79" fmla="*/ 782416 h 1170290"/>
                    <a:gd name="connsiteX80" fmla="*/ 1770355 w 5093916"/>
                    <a:gd name="connsiteY80" fmla="*/ 547850 h 1170290"/>
                    <a:gd name="connsiteX81" fmla="*/ 1924977 w 5093916"/>
                    <a:gd name="connsiteY81" fmla="*/ 281210 h 1170290"/>
                    <a:gd name="connsiteX82" fmla="*/ 2144173 w 5093916"/>
                    <a:gd name="connsiteY82" fmla="*/ 36625 h 1170290"/>
                    <a:gd name="connsiteX83" fmla="*/ 2371059 w 5093916"/>
                    <a:gd name="connsiteY83"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5001358 w 5093916"/>
                    <a:gd name="connsiteY22" fmla="*/ 1122295 h 1170290"/>
                    <a:gd name="connsiteX23" fmla="*/ 4920370 w 5093916"/>
                    <a:gd name="connsiteY23" fmla="*/ 112378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7140 w 5093916"/>
                    <a:gd name="connsiteY27" fmla="*/ 1123789 h 1170290"/>
                    <a:gd name="connsiteX28" fmla="*/ 4322748 w 5093916"/>
                    <a:gd name="connsiteY28" fmla="*/ 1125284 h 1170290"/>
                    <a:gd name="connsiteX29" fmla="*/ 4036438 w 5093916"/>
                    <a:gd name="connsiteY29" fmla="*/ 1126518 h 1170290"/>
                    <a:gd name="connsiteX30" fmla="*/ 3936474 w 5093916"/>
                    <a:gd name="connsiteY30" fmla="*/ 1128834 h 1170290"/>
                    <a:gd name="connsiteX31" fmla="*/ 3754121 w 5093916"/>
                    <a:gd name="connsiteY31" fmla="*/ 1131070 h 1170290"/>
                    <a:gd name="connsiteX32" fmla="*/ 3432193 w 5093916"/>
                    <a:gd name="connsiteY32" fmla="*/ 1088032 h 1170290"/>
                    <a:gd name="connsiteX33" fmla="*/ 3212783 w 5093916"/>
                    <a:gd name="connsiteY33" fmla="*/ 984389 h 1170290"/>
                    <a:gd name="connsiteX34" fmla="*/ 3005315 w 5093916"/>
                    <a:gd name="connsiteY34" fmla="*/ 780398 h 1170290"/>
                    <a:gd name="connsiteX35" fmla="*/ 2866361 w 5093916"/>
                    <a:gd name="connsiteY35" fmla="*/ 557869 h 1170290"/>
                    <a:gd name="connsiteX36" fmla="*/ 2653029 w 5093916"/>
                    <a:gd name="connsiteY36" fmla="*/ 295241 h 1170290"/>
                    <a:gd name="connsiteX37" fmla="*/ 2304659 w 5093916"/>
                    <a:gd name="connsiteY37" fmla="*/ 227080 h 1170290"/>
                    <a:gd name="connsiteX38" fmla="*/ 2089927 w 5093916"/>
                    <a:gd name="connsiteY38" fmla="*/ 398325 h 1170290"/>
                    <a:gd name="connsiteX39" fmla="*/ 1999333 w 5093916"/>
                    <a:gd name="connsiteY39" fmla="*/ 577908 h 1170290"/>
                    <a:gd name="connsiteX40" fmla="*/ 1915173 w 5093916"/>
                    <a:gd name="connsiteY40" fmla="*/ 760338 h 1170290"/>
                    <a:gd name="connsiteX41" fmla="*/ 1797752 w 5093916"/>
                    <a:gd name="connsiteY41" fmla="*/ 92272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4970878 w 5093916"/>
                    <a:gd name="connsiteY22" fmla="*/ 1122295 h 1170290"/>
                    <a:gd name="connsiteX23" fmla="*/ 4920370 w 5093916"/>
                    <a:gd name="connsiteY23" fmla="*/ 112378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7140 w 5093916"/>
                    <a:gd name="connsiteY27" fmla="*/ 1123789 h 1170290"/>
                    <a:gd name="connsiteX28" fmla="*/ 4322748 w 5093916"/>
                    <a:gd name="connsiteY28" fmla="*/ 1125284 h 1170290"/>
                    <a:gd name="connsiteX29" fmla="*/ 4036438 w 5093916"/>
                    <a:gd name="connsiteY29" fmla="*/ 1126518 h 1170290"/>
                    <a:gd name="connsiteX30" fmla="*/ 3936474 w 5093916"/>
                    <a:gd name="connsiteY30" fmla="*/ 1128834 h 1170290"/>
                    <a:gd name="connsiteX31" fmla="*/ 3754121 w 5093916"/>
                    <a:gd name="connsiteY31" fmla="*/ 1131070 h 1170290"/>
                    <a:gd name="connsiteX32" fmla="*/ 3432193 w 5093916"/>
                    <a:gd name="connsiteY32" fmla="*/ 1088032 h 1170290"/>
                    <a:gd name="connsiteX33" fmla="*/ 3212783 w 5093916"/>
                    <a:gd name="connsiteY33" fmla="*/ 984389 h 1170290"/>
                    <a:gd name="connsiteX34" fmla="*/ 3005315 w 5093916"/>
                    <a:gd name="connsiteY34" fmla="*/ 780398 h 1170290"/>
                    <a:gd name="connsiteX35" fmla="*/ 2866361 w 5093916"/>
                    <a:gd name="connsiteY35" fmla="*/ 557869 h 1170290"/>
                    <a:gd name="connsiteX36" fmla="*/ 2653029 w 5093916"/>
                    <a:gd name="connsiteY36" fmla="*/ 295241 h 1170290"/>
                    <a:gd name="connsiteX37" fmla="*/ 2304659 w 5093916"/>
                    <a:gd name="connsiteY37" fmla="*/ 227080 h 1170290"/>
                    <a:gd name="connsiteX38" fmla="*/ 2089927 w 5093916"/>
                    <a:gd name="connsiteY38" fmla="*/ 398325 h 1170290"/>
                    <a:gd name="connsiteX39" fmla="*/ 1999333 w 5093916"/>
                    <a:gd name="connsiteY39" fmla="*/ 577908 h 1170290"/>
                    <a:gd name="connsiteX40" fmla="*/ 1915173 w 5093916"/>
                    <a:gd name="connsiteY40" fmla="*/ 760338 h 1170290"/>
                    <a:gd name="connsiteX41" fmla="*/ 1797752 w 5093916"/>
                    <a:gd name="connsiteY41" fmla="*/ 92272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4970878 w 5093916"/>
                    <a:gd name="connsiteY22" fmla="*/ 1122295 h 1170290"/>
                    <a:gd name="connsiteX23" fmla="*/ 4920370 w 5093916"/>
                    <a:gd name="connsiteY23" fmla="*/ 112378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3330 w 5093916"/>
                    <a:gd name="connsiteY27" fmla="*/ 1131409 h 1170290"/>
                    <a:gd name="connsiteX28" fmla="*/ 4322748 w 5093916"/>
                    <a:gd name="connsiteY28" fmla="*/ 1125284 h 1170290"/>
                    <a:gd name="connsiteX29" fmla="*/ 4036438 w 5093916"/>
                    <a:gd name="connsiteY29" fmla="*/ 1126518 h 1170290"/>
                    <a:gd name="connsiteX30" fmla="*/ 3936474 w 5093916"/>
                    <a:gd name="connsiteY30" fmla="*/ 1128834 h 1170290"/>
                    <a:gd name="connsiteX31" fmla="*/ 3754121 w 5093916"/>
                    <a:gd name="connsiteY31" fmla="*/ 1131070 h 1170290"/>
                    <a:gd name="connsiteX32" fmla="*/ 3432193 w 5093916"/>
                    <a:gd name="connsiteY32" fmla="*/ 1088032 h 1170290"/>
                    <a:gd name="connsiteX33" fmla="*/ 3212783 w 5093916"/>
                    <a:gd name="connsiteY33" fmla="*/ 984389 h 1170290"/>
                    <a:gd name="connsiteX34" fmla="*/ 3005315 w 5093916"/>
                    <a:gd name="connsiteY34" fmla="*/ 780398 h 1170290"/>
                    <a:gd name="connsiteX35" fmla="*/ 2866361 w 5093916"/>
                    <a:gd name="connsiteY35" fmla="*/ 557869 h 1170290"/>
                    <a:gd name="connsiteX36" fmla="*/ 2653029 w 5093916"/>
                    <a:gd name="connsiteY36" fmla="*/ 295241 h 1170290"/>
                    <a:gd name="connsiteX37" fmla="*/ 2304659 w 5093916"/>
                    <a:gd name="connsiteY37" fmla="*/ 227080 h 1170290"/>
                    <a:gd name="connsiteX38" fmla="*/ 2089927 w 5093916"/>
                    <a:gd name="connsiteY38" fmla="*/ 398325 h 1170290"/>
                    <a:gd name="connsiteX39" fmla="*/ 1999333 w 5093916"/>
                    <a:gd name="connsiteY39" fmla="*/ 577908 h 1170290"/>
                    <a:gd name="connsiteX40" fmla="*/ 1915173 w 5093916"/>
                    <a:gd name="connsiteY40" fmla="*/ 760338 h 1170290"/>
                    <a:gd name="connsiteX41" fmla="*/ 1797752 w 5093916"/>
                    <a:gd name="connsiteY41" fmla="*/ 92272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4970878 w 5093916"/>
                    <a:gd name="connsiteY22" fmla="*/ 1122295 h 1170290"/>
                    <a:gd name="connsiteX23" fmla="*/ 4920370 w 5093916"/>
                    <a:gd name="connsiteY23" fmla="*/ 112378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3330 w 5093916"/>
                    <a:gd name="connsiteY27" fmla="*/ 1131409 h 1170290"/>
                    <a:gd name="connsiteX28" fmla="*/ 4320843 w 5093916"/>
                    <a:gd name="connsiteY28" fmla="*/ 1132904 h 1170290"/>
                    <a:gd name="connsiteX29" fmla="*/ 4036438 w 5093916"/>
                    <a:gd name="connsiteY29" fmla="*/ 1126518 h 1170290"/>
                    <a:gd name="connsiteX30" fmla="*/ 3936474 w 5093916"/>
                    <a:gd name="connsiteY30" fmla="*/ 1128834 h 1170290"/>
                    <a:gd name="connsiteX31" fmla="*/ 3754121 w 5093916"/>
                    <a:gd name="connsiteY31" fmla="*/ 1131070 h 1170290"/>
                    <a:gd name="connsiteX32" fmla="*/ 3432193 w 5093916"/>
                    <a:gd name="connsiteY32" fmla="*/ 1088032 h 1170290"/>
                    <a:gd name="connsiteX33" fmla="*/ 3212783 w 5093916"/>
                    <a:gd name="connsiteY33" fmla="*/ 984389 h 1170290"/>
                    <a:gd name="connsiteX34" fmla="*/ 3005315 w 5093916"/>
                    <a:gd name="connsiteY34" fmla="*/ 780398 h 1170290"/>
                    <a:gd name="connsiteX35" fmla="*/ 2866361 w 5093916"/>
                    <a:gd name="connsiteY35" fmla="*/ 557869 h 1170290"/>
                    <a:gd name="connsiteX36" fmla="*/ 2653029 w 5093916"/>
                    <a:gd name="connsiteY36" fmla="*/ 295241 h 1170290"/>
                    <a:gd name="connsiteX37" fmla="*/ 2304659 w 5093916"/>
                    <a:gd name="connsiteY37" fmla="*/ 227080 h 1170290"/>
                    <a:gd name="connsiteX38" fmla="*/ 2089927 w 5093916"/>
                    <a:gd name="connsiteY38" fmla="*/ 398325 h 1170290"/>
                    <a:gd name="connsiteX39" fmla="*/ 1999333 w 5093916"/>
                    <a:gd name="connsiteY39" fmla="*/ 577908 h 1170290"/>
                    <a:gd name="connsiteX40" fmla="*/ 1915173 w 5093916"/>
                    <a:gd name="connsiteY40" fmla="*/ 760338 h 1170290"/>
                    <a:gd name="connsiteX41" fmla="*/ 1797752 w 5093916"/>
                    <a:gd name="connsiteY41" fmla="*/ 92272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4970878 w 5093916"/>
                    <a:gd name="connsiteY22" fmla="*/ 1122295 h 1170290"/>
                    <a:gd name="connsiteX23" fmla="*/ 4920370 w 5093916"/>
                    <a:gd name="connsiteY23" fmla="*/ 112378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3330 w 5093916"/>
                    <a:gd name="connsiteY27" fmla="*/ 1131409 h 1170290"/>
                    <a:gd name="connsiteX28" fmla="*/ 4320843 w 5093916"/>
                    <a:gd name="connsiteY28" fmla="*/ 1132904 h 1170290"/>
                    <a:gd name="connsiteX29" fmla="*/ 4036438 w 5093916"/>
                    <a:gd name="connsiteY29" fmla="*/ 1126518 h 1170290"/>
                    <a:gd name="connsiteX30" fmla="*/ 3936474 w 5093916"/>
                    <a:gd name="connsiteY30" fmla="*/ 1128834 h 1170290"/>
                    <a:gd name="connsiteX31" fmla="*/ 3754121 w 5093916"/>
                    <a:gd name="connsiteY31" fmla="*/ 1131070 h 1170290"/>
                    <a:gd name="connsiteX32" fmla="*/ 3432193 w 5093916"/>
                    <a:gd name="connsiteY32" fmla="*/ 1088032 h 1170290"/>
                    <a:gd name="connsiteX33" fmla="*/ 3212783 w 5093916"/>
                    <a:gd name="connsiteY33" fmla="*/ 984389 h 1170290"/>
                    <a:gd name="connsiteX34" fmla="*/ 3005315 w 5093916"/>
                    <a:gd name="connsiteY34" fmla="*/ 780398 h 1170290"/>
                    <a:gd name="connsiteX35" fmla="*/ 2866361 w 5093916"/>
                    <a:gd name="connsiteY35" fmla="*/ 557869 h 1170290"/>
                    <a:gd name="connsiteX36" fmla="*/ 2653029 w 5093916"/>
                    <a:gd name="connsiteY36" fmla="*/ 295241 h 1170290"/>
                    <a:gd name="connsiteX37" fmla="*/ 2304659 w 5093916"/>
                    <a:gd name="connsiteY37" fmla="*/ 227080 h 1170290"/>
                    <a:gd name="connsiteX38" fmla="*/ 2089927 w 5093916"/>
                    <a:gd name="connsiteY38" fmla="*/ 398325 h 1170290"/>
                    <a:gd name="connsiteX39" fmla="*/ 1999333 w 5093916"/>
                    <a:gd name="connsiteY39" fmla="*/ 577908 h 1170290"/>
                    <a:gd name="connsiteX40" fmla="*/ 191517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4970878 w 5093916"/>
                    <a:gd name="connsiteY22" fmla="*/ 1122295 h 1170290"/>
                    <a:gd name="connsiteX23" fmla="*/ 4920370 w 5093916"/>
                    <a:gd name="connsiteY23" fmla="*/ 112378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3330 w 5093916"/>
                    <a:gd name="connsiteY27" fmla="*/ 1131409 h 1170290"/>
                    <a:gd name="connsiteX28" fmla="*/ 4320843 w 5093916"/>
                    <a:gd name="connsiteY28" fmla="*/ 1132904 h 1170290"/>
                    <a:gd name="connsiteX29" fmla="*/ 4036438 w 5093916"/>
                    <a:gd name="connsiteY29" fmla="*/ 1126518 h 1170290"/>
                    <a:gd name="connsiteX30" fmla="*/ 3936474 w 5093916"/>
                    <a:gd name="connsiteY30" fmla="*/ 1128834 h 1170290"/>
                    <a:gd name="connsiteX31" fmla="*/ 3754121 w 5093916"/>
                    <a:gd name="connsiteY31" fmla="*/ 1131070 h 1170290"/>
                    <a:gd name="connsiteX32" fmla="*/ 3432193 w 5093916"/>
                    <a:gd name="connsiteY32" fmla="*/ 1088032 h 1170290"/>
                    <a:gd name="connsiteX33" fmla="*/ 3212783 w 5093916"/>
                    <a:gd name="connsiteY33" fmla="*/ 984389 h 1170290"/>
                    <a:gd name="connsiteX34" fmla="*/ 3005315 w 5093916"/>
                    <a:gd name="connsiteY34" fmla="*/ 780398 h 1170290"/>
                    <a:gd name="connsiteX35" fmla="*/ 2866361 w 5093916"/>
                    <a:gd name="connsiteY35" fmla="*/ 557869 h 1170290"/>
                    <a:gd name="connsiteX36" fmla="*/ 2653029 w 5093916"/>
                    <a:gd name="connsiteY36" fmla="*/ 295241 h 1170290"/>
                    <a:gd name="connsiteX37" fmla="*/ 2304659 w 5093916"/>
                    <a:gd name="connsiteY37" fmla="*/ 227080 h 1170290"/>
                    <a:gd name="connsiteX38" fmla="*/ 2089927 w 5093916"/>
                    <a:gd name="connsiteY38" fmla="*/ 398325 h 1170290"/>
                    <a:gd name="connsiteX39" fmla="*/ 1999333 w 5093916"/>
                    <a:gd name="connsiteY39" fmla="*/ 57790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4970878 w 5093916"/>
                    <a:gd name="connsiteY22" fmla="*/ 1122295 h 1170290"/>
                    <a:gd name="connsiteX23" fmla="*/ 4920370 w 5093916"/>
                    <a:gd name="connsiteY23" fmla="*/ 112378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3330 w 5093916"/>
                    <a:gd name="connsiteY27" fmla="*/ 1131409 h 1170290"/>
                    <a:gd name="connsiteX28" fmla="*/ 4320843 w 5093916"/>
                    <a:gd name="connsiteY28" fmla="*/ 1132904 h 1170290"/>
                    <a:gd name="connsiteX29" fmla="*/ 4036438 w 5093916"/>
                    <a:gd name="connsiteY29" fmla="*/ 1126518 h 1170290"/>
                    <a:gd name="connsiteX30" fmla="*/ 3936474 w 5093916"/>
                    <a:gd name="connsiteY30" fmla="*/ 1128834 h 1170290"/>
                    <a:gd name="connsiteX31" fmla="*/ 3754121 w 5093916"/>
                    <a:gd name="connsiteY31" fmla="*/ 1131070 h 1170290"/>
                    <a:gd name="connsiteX32" fmla="*/ 3432193 w 5093916"/>
                    <a:gd name="connsiteY32" fmla="*/ 1088032 h 1170290"/>
                    <a:gd name="connsiteX33" fmla="*/ 3212783 w 5093916"/>
                    <a:gd name="connsiteY33" fmla="*/ 984389 h 1170290"/>
                    <a:gd name="connsiteX34" fmla="*/ 3005315 w 5093916"/>
                    <a:gd name="connsiteY34" fmla="*/ 780398 h 1170290"/>
                    <a:gd name="connsiteX35" fmla="*/ 2866361 w 5093916"/>
                    <a:gd name="connsiteY35" fmla="*/ 557869 h 1170290"/>
                    <a:gd name="connsiteX36" fmla="*/ 2653029 w 5093916"/>
                    <a:gd name="connsiteY36" fmla="*/ 295241 h 1170290"/>
                    <a:gd name="connsiteX37" fmla="*/ 2304659 w 5093916"/>
                    <a:gd name="connsiteY37" fmla="*/ 227080 h 1170290"/>
                    <a:gd name="connsiteX38" fmla="*/ 2089927 w 5093916"/>
                    <a:gd name="connsiteY38" fmla="*/ 39832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4970878 w 5093916"/>
                    <a:gd name="connsiteY22" fmla="*/ 1122295 h 1170290"/>
                    <a:gd name="connsiteX23" fmla="*/ 4920370 w 5093916"/>
                    <a:gd name="connsiteY23" fmla="*/ 112378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3330 w 5093916"/>
                    <a:gd name="connsiteY27" fmla="*/ 1131409 h 1170290"/>
                    <a:gd name="connsiteX28" fmla="*/ 4320843 w 5093916"/>
                    <a:gd name="connsiteY28" fmla="*/ 1132904 h 1170290"/>
                    <a:gd name="connsiteX29" fmla="*/ 4036438 w 5093916"/>
                    <a:gd name="connsiteY29" fmla="*/ 1126518 h 1170290"/>
                    <a:gd name="connsiteX30" fmla="*/ 3936474 w 5093916"/>
                    <a:gd name="connsiteY30" fmla="*/ 1128834 h 1170290"/>
                    <a:gd name="connsiteX31" fmla="*/ 3754121 w 5093916"/>
                    <a:gd name="connsiteY31" fmla="*/ 1131070 h 1170290"/>
                    <a:gd name="connsiteX32" fmla="*/ 3432193 w 5093916"/>
                    <a:gd name="connsiteY32" fmla="*/ 1088032 h 1170290"/>
                    <a:gd name="connsiteX33" fmla="*/ 3212783 w 5093916"/>
                    <a:gd name="connsiteY33" fmla="*/ 984389 h 1170290"/>
                    <a:gd name="connsiteX34" fmla="*/ 3005315 w 5093916"/>
                    <a:gd name="connsiteY34" fmla="*/ 780398 h 1170290"/>
                    <a:gd name="connsiteX35" fmla="*/ 2866361 w 5093916"/>
                    <a:gd name="connsiteY35" fmla="*/ 557869 h 1170290"/>
                    <a:gd name="connsiteX36" fmla="*/ 2653029 w 5093916"/>
                    <a:gd name="connsiteY36" fmla="*/ 295241 h 1170290"/>
                    <a:gd name="connsiteX37" fmla="*/ 2304659 w 5093916"/>
                    <a:gd name="connsiteY37" fmla="*/ 22708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4970878 w 5093916"/>
                    <a:gd name="connsiteY22" fmla="*/ 1122295 h 1170290"/>
                    <a:gd name="connsiteX23" fmla="*/ 4920370 w 5093916"/>
                    <a:gd name="connsiteY23" fmla="*/ 112378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3330 w 5093916"/>
                    <a:gd name="connsiteY27" fmla="*/ 1131409 h 1170290"/>
                    <a:gd name="connsiteX28" fmla="*/ 4320843 w 5093916"/>
                    <a:gd name="connsiteY28" fmla="*/ 1132904 h 1170290"/>
                    <a:gd name="connsiteX29" fmla="*/ 4036438 w 5093916"/>
                    <a:gd name="connsiteY29" fmla="*/ 1126518 h 1170290"/>
                    <a:gd name="connsiteX30" fmla="*/ 3936474 w 5093916"/>
                    <a:gd name="connsiteY30" fmla="*/ 1128834 h 1170290"/>
                    <a:gd name="connsiteX31" fmla="*/ 3754121 w 5093916"/>
                    <a:gd name="connsiteY31" fmla="*/ 1131070 h 1170290"/>
                    <a:gd name="connsiteX32" fmla="*/ 3432193 w 5093916"/>
                    <a:gd name="connsiteY32" fmla="*/ 1088032 h 1170290"/>
                    <a:gd name="connsiteX33" fmla="*/ 3212783 w 5093916"/>
                    <a:gd name="connsiteY33" fmla="*/ 984389 h 1170290"/>
                    <a:gd name="connsiteX34" fmla="*/ 3005315 w 5093916"/>
                    <a:gd name="connsiteY34" fmla="*/ 780398 h 1170290"/>
                    <a:gd name="connsiteX35" fmla="*/ 2866361 w 5093916"/>
                    <a:gd name="connsiteY35" fmla="*/ 557869 h 1170290"/>
                    <a:gd name="connsiteX36" fmla="*/ 2653029 w 5093916"/>
                    <a:gd name="connsiteY36" fmla="*/ 29524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4970878 w 5093916"/>
                    <a:gd name="connsiteY22" fmla="*/ 1122295 h 1170290"/>
                    <a:gd name="connsiteX23" fmla="*/ 4920370 w 5093916"/>
                    <a:gd name="connsiteY23" fmla="*/ 112378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3330 w 5093916"/>
                    <a:gd name="connsiteY27" fmla="*/ 1131409 h 1170290"/>
                    <a:gd name="connsiteX28" fmla="*/ 4320843 w 5093916"/>
                    <a:gd name="connsiteY28" fmla="*/ 1132904 h 1170290"/>
                    <a:gd name="connsiteX29" fmla="*/ 4036438 w 5093916"/>
                    <a:gd name="connsiteY29" fmla="*/ 1126518 h 1170290"/>
                    <a:gd name="connsiteX30" fmla="*/ 3936474 w 5093916"/>
                    <a:gd name="connsiteY30" fmla="*/ 1128834 h 1170290"/>
                    <a:gd name="connsiteX31" fmla="*/ 3754121 w 5093916"/>
                    <a:gd name="connsiteY31" fmla="*/ 1131070 h 1170290"/>
                    <a:gd name="connsiteX32" fmla="*/ 3432193 w 5093916"/>
                    <a:gd name="connsiteY32" fmla="*/ 1088032 h 1170290"/>
                    <a:gd name="connsiteX33" fmla="*/ 3212783 w 5093916"/>
                    <a:gd name="connsiteY33" fmla="*/ 984389 h 1170290"/>
                    <a:gd name="connsiteX34" fmla="*/ 3005315 w 5093916"/>
                    <a:gd name="connsiteY34" fmla="*/ 780398 h 1170290"/>
                    <a:gd name="connsiteX35" fmla="*/ 2866361 w 5093916"/>
                    <a:gd name="connsiteY35" fmla="*/ 5578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4970878 w 5093916"/>
                    <a:gd name="connsiteY22" fmla="*/ 1122295 h 1170290"/>
                    <a:gd name="connsiteX23" fmla="*/ 4920370 w 5093916"/>
                    <a:gd name="connsiteY23" fmla="*/ 112378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3330 w 5093916"/>
                    <a:gd name="connsiteY27" fmla="*/ 1131409 h 1170290"/>
                    <a:gd name="connsiteX28" fmla="*/ 4320843 w 5093916"/>
                    <a:gd name="connsiteY28" fmla="*/ 1132904 h 1170290"/>
                    <a:gd name="connsiteX29" fmla="*/ 4036438 w 5093916"/>
                    <a:gd name="connsiteY29" fmla="*/ 1126518 h 1170290"/>
                    <a:gd name="connsiteX30" fmla="*/ 3936474 w 5093916"/>
                    <a:gd name="connsiteY30" fmla="*/ 1128834 h 1170290"/>
                    <a:gd name="connsiteX31" fmla="*/ 3754121 w 5093916"/>
                    <a:gd name="connsiteY31" fmla="*/ 1131070 h 1170290"/>
                    <a:gd name="connsiteX32" fmla="*/ 3432193 w 5093916"/>
                    <a:gd name="connsiteY32" fmla="*/ 1088032 h 1170290"/>
                    <a:gd name="connsiteX33" fmla="*/ 3212783 w 5093916"/>
                    <a:gd name="connsiteY33" fmla="*/ 984389 h 1170290"/>
                    <a:gd name="connsiteX34" fmla="*/ 3005315 w 5093916"/>
                    <a:gd name="connsiteY34" fmla="*/ 7803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4970878 w 5093916"/>
                    <a:gd name="connsiteY22" fmla="*/ 1122295 h 1170290"/>
                    <a:gd name="connsiteX23" fmla="*/ 4920370 w 5093916"/>
                    <a:gd name="connsiteY23" fmla="*/ 112378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3330 w 5093916"/>
                    <a:gd name="connsiteY27" fmla="*/ 1131409 h 1170290"/>
                    <a:gd name="connsiteX28" fmla="*/ 4320843 w 5093916"/>
                    <a:gd name="connsiteY28" fmla="*/ 1132904 h 1170290"/>
                    <a:gd name="connsiteX29" fmla="*/ 4036438 w 5093916"/>
                    <a:gd name="connsiteY29" fmla="*/ 1126518 h 1170290"/>
                    <a:gd name="connsiteX30" fmla="*/ 3936474 w 5093916"/>
                    <a:gd name="connsiteY30" fmla="*/ 1128834 h 1170290"/>
                    <a:gd name="connsiteX31" fmla="*/ 3754121 w 5093916"/>
                    <a:gd name="connsiteY31" fmla="*/ 1131070 h 1170290"/>
                    <a:gd name="connsiteX32" fmla="*/ 3432193 w 5093916"/>
                    <a:gd name="connsiteY32" fmla="*/ 1088032 h 1170290"/>
                    <a:gd name="connsiteX33" fmla="*/ 3212783 w 5093916"/>
                    <a:gd name="connsiteY33" fmla="*/ 98438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4970878 w 5093916"/>
                    <a:gd name="connsiteY22" fmla="*/ 1122295 h 1170290"/>
                    <a:gd name="connsiteX23" fmla="*/ 4920370 w 5093916"/>
                    <a:gd name="connsiteY23" fmla="*/ 112378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3330 w 5093916"/>
                    <a:gd name="connsiteY27" fmla="*/ 1131409 h 1170290"/>
                    <a:gd name="connsiteX28" fmla="*/ 4320843 w 5093916"/>
                    <a:gd name="connsiteY28" fmla="*/ 1132904 h 1170290"/>
                    <a:gd name="connsiteX29" fmla="*/ 4036438 w 5093916"/>
                    <a:gd name="connsiteY29" fmla="*/ 1126518 h 1170290"/>
                    <a:gd name="connsiteX30" fmla="*/ 3936474 w 5093916"/>
                    <a:gd name="connsiteY30" fmla="*/ 1128834 h 1170290"/>
                    <a:gd name="connsiteX31" fmla="*/ 3754121 w 5093916"/>
                    <a:gd name="connsiteY31" fmla="*/ 1131070 h 1170290"/>
                    <a:gd name="connsiteX32" fmla="*/ 3432193 w 5093916"/>
                    <a:gd name="connsiteY32" fmla="*/ 108803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4970878 w 5093916"/>
                    <a:gd name="connsiteY22" fmla="*/ 1122295 h 1170290"/>
                    <a:gd name="connsiteX23" fmla="*/ 4920370 w 5093916"/>
                    <a:gd name="connsiteY23" fmla="*/ 112378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3330 w 5093916"/>
                    <a:gd name="connsiteY27" fmla="*/ 1131409 h 1170290"/>
                    <a:gd name="connsiteX28" fmla="*/ 4320843 w 5093916"/>
                    <a:gd name="connsiteY28" fmla="*/ 1132904 h 1170290"/>
                    <a:gd name="connsiteX29" fmla="*/ 4036438 w 5093916"/>
                    <a:gd name="connsiteY29" fmla="*/ 1126518 h 1170290"/>
                    <a:gd name="connsiteX30" fmla="*/ 3936474 w 5093916"/>
                    <a:gd name="connsiteY30" fmla="*/ 1128834 h 1170290"/>
                    <a:gd name="connsiteX31" fmla="*/ 3754121 w 5093916"/>
                    <a:gd name="connsiteY31" fmla="*/ 1131070 h 1170290"/>
                    <a:gd name="connsiteX32" fmla="*/ 342965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4970878 w 5093916"/>
                    <a:gd name="connsiteY22" fmla="*/ 1122295 h 1170290"/>
                    <a:gd name="connsiteX23" fmla="*/ 4920370 w 5093916"/>
                    <a:gd name="connsiteY23" fmla="*/ 112378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3330 w 5093916"/>
                    <a:gd name="connsiteY27" fmla="*/ 1131409 h 1170290"/>
                    <a:gd name="connsiteX28" fmla="*/ 4320843 w 5093916"/>
                    <a:gd name="connsiteY28" fmla="*/ 1132904 h 1170290"/>
                    <a:gd name="connsiteX29" fmla="*/ 4036438 w 5093916"/>
                    <a:gd name="connsiteY29" fmla="*/ 1126518 h 1170290"/>
                    <a:gd name="connsiteX30" fmla="*/ 3936474 w 5093916"/>
                    <a:gd name="connsiteY30" fmla="*/ 1128834 h 1170290"/>
                    <a:gd name="connsiteX31" fmla="*/ 3754121 w 5093916"/>
                    <a:gd name="connsiteY31" fmla="*/ 113107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4970878 w 5093916"/>
                    <a:gd name="connsiteY22" fmla="*/ 1122295 h 1170290"/>
                    <a:gd name="connsiteX23" fmla="*/ 4920370 w 5093916"/>
                    <a:gd name="connsiteY23" fmla="*/ 112378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3330 w 5093916"/>
                    <a:gd name="connsiteY27" fmla="*/ 1131409 h 1170290"/>
                    <a:gd name="connsiteX28" fmla="*/ 4320843 w 5093916"/>
                    <a:gd name="connsiteY28" fmla="*/ 1132904 h 1170290"/>
                    <a:gd name="connsiteX29" fmla="*/ 4036438 w 5093916"/>
                    <a:gd name="connsiteY29" fmla="*/ 1126518 h 1170290"/>
                    <a:gd name="connsiteX30" fmla="*/ 3936474 w 5093916"/>
                    <a:gd name="connsiteY30" fmla="*/ 1128834 h 1170290"/>
                    <a:gd name="connsiteX31" fmla="*/ 3754121 w 5093916"/>
                    <a:gd name="connsiteY31" fmla="*/ 11412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4970878 w 5093916"/>
                    <a:gd name="connsiteY22" fmla="*/ 1122295 h 1170290"/>
                    <a:gd name="connsiteX23" fmla="*/ 4920370 w 5093916"/>
                    <a:gd name="connsiteY23" fmla="*/ 112378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3330 w 5093916"/>
                    <a:gd name="connsiteY27" fmla="*/ 1131409 h 1170290"/>
                    <a:gd name="connsiteX28" fmla="*/ 4320843 w 5093916"/>
                    <a:gd name="connsiteY28" fmla="*/ 1132904 h 1170290"/>
                    <a:gd name="connsiteX29" fmla="*/ 4036438 w 5093916"/>
                    <a:gd name="connsiteY29" fmla="*/ 1126518 h 1170290"/>
                    <a:gd name="connsiteX30" fmla="*/ 3936474 w 5093916"/>
                    <a:gd name="connsiteY30" fmla="*/ 1128834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4970878 w 5093916"/>
                    <a:gd name="connsiteY22" fmla="*/ 1122295 h 1170290"/>
                    <a:gd name="connsiteX23" fmla="*/ 4920370 w 5093916"/>
                    <a:gd name="connsiteY23" fmla="*/ 112378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3330 w 5093916"/>
                    <a:gd name="connsiteY27" fmla="*/ 1131409 h 1170290"/>
                    <a:gd name="connsiteX28" fmla="*/ 4320843 w 5093916"/>
                    <a:gd name="connsiteY28" fmla="*/ 1132904 h 1170290"/>
                    <a:gd name="connsiteX29" fmla="*/ 4036438 w 5093916"/>
                    <a:gd name="connsiteY29" fmla="*/ 1126518 h 1170290"/>
                    <a:gd name="connsiteX30" fmla="*/ 3936474 w 5093916"/>
                    <a:gd name="connsiteY30" fmla="*/ 1136454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19309 h 1170290"/>
                    <a:gd name="connsiteX22" fmla="*/ 4970878 w 5093916"/>
                    <a:gd name="connsiteY22" fmla="*/ 1122295 h 1170290"/>
                    <a:gd name="connsiteX23" fmla="*/ 4920370 w 5093916"/>
                    <a:gd name="connsiteY23" fmla="*/ 112378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3330 w 5093916"/>
                    <a:gd name="connsiteY27" fmla="*/ 1131409 h 1170290"/>
                    <a:gd name="connsiteX28" fmla="*/ 4320843 w 5093916"/>
                    <a:gd name="connsiteY28" fmla="*/ 1132904 h 1170290"/>
                    <a:gd name="connsiteX29" fmla="*/ 4036438 w 5093916"/>
                    <a:gd name="connsiteY29" fmla="*/ 1136678 h 1170290"/>
                    <a:gd name="connsiteX30" fmla="*/ 3936474 w 5093916"/>
                    <a:gd name="connsiteY30" fmla="*/ 1136454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32644 h 1170290"/>
                    <a:gd name="connsiteX22" fmla="*/ 4970878 w 5093916"/>
                    <a:gd name="connsiteY22" fmla="*/ 1122295 h 1170290"/>
                    <a:gd name="connsiteX23" fmla="*/ 4920370 w 5093916"/>
                    <a:gd name="connsiteY23" fmla="*/ 112378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3330 w 5093916"/>
                    <a:gd name="connsiteY27" fmla="*/ 1131409 h 1170290"/>
                    <a:gd name="connsiteX28" fmla="*/ 4320843 w 5093916"/>
                    <a:gd name="connsiteY28" fmla="*/ 1132904 h 1170290"/>
                    <a:gd name="connsiteX29" fmla="*/ 4036438 w 5093916"/>
                    <a:gd name="connsiteY29" fmla="*/ 1136678 h 1170290"/>
                    <a:gd name="connsiteX30" fmla="*/ 3936474 w 5093916"/>
                    <a:gd name="connsiteY30" fmla="*/ 1136454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32644 h 1170290"/>
                    <a:gd name="connsiteX22" fmla="*/ 4967068 w 5093916"/>
                    <a:gd name="connsiteY22" fmla="*/ 1133725 h 1170290"/>
                    <a:gd name="connsiteX23" fmla="*/ 4920370 w 5093916"/>
                    <a:gd name="connsiteY23" fmla="*/ 112378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3330 w 5093916"/>
                    <a:gd name="connsiteY27" fmla="*/ 1131409 h 1170290"/>
                    <a:gd name="connsiteX28" fmla="*/ 4320843 w 5093916"/>
                    <a:gd name="connsiteY28" fmla="*/ 1132904 h 1170290"/>
                    <a:gd name="connsiteX29" fmla="*/ 4036438 w 5093916"/>
                    <a:gd name="connsiteY29" fmla="*/ 1136678 h 1170290"/>
                    <a:gd name="connsiteX30" fmla="*/ 3936474 w 5093916"/>
                    <a:gd name="connsiteY30" fmla="*/ 1136454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32644 h 1170290"/>
                    <a:gd name="connsiteX22" fmla="*/ 4967068 w 5093916"/>
                    <a:gd name="connsiteY22" fmla="*/ 1133725 h 1170290"/>
                    <a:gd name="connsiteX23" fmla="*/ 4918465 w 5093916"/>
                    <a:gd name="connsiteY23" fmla="*/ 1131409 h 1170290"/>
                    <a:gd name="connsiteX24" fmla="*/ 4806323 w 5093916"/>
                    <a:gd name="connsiteY24" fmla="*/ 1125284 h 1170290"/>
                    <a:gd name="connsiteX25" fmla="*/ 4644345 w 5093916"/>
                    <a:gd name="connsiteY25" fmla="*/ 1136043 h 1170290"/>
                    <a:gd name="connsiteX26" fmla="*/ 4527149 w 5093916"/>
                    <a:gd name="connsiteY26" fmla="*/ 1126518 h 1170290"/>
                    <a:gd name="connsiteX27" fmla="*/ 4433330 w 5093916"/>
                    <a:gd name="connsiteY27" fmla="*/ 1131409 h 1170290"/>
                    <a:gd name="connsiteX28" fmla="*/ 4320843 w 5093916"/>
                    <a:gd name="connsiteY28" fmla="*/ 1132904 h 1170290"/>
                    <a:gd name="connsiteX29" fmla="*/ 4036438 w 5093916"/>
                    <a:gd name="connsiteY29" fmla="*/ 1136678 h 1170290"/>
                    <a:gd name="connsiteX30" fmla="*/ 3936474 w 5093916"/>
                    <a:gd name="connsiteY30" fmla="*/ 1136454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32644 h 1170290"/>
                    <a:gd name="connsiteX22" fmla="*/ 4967068 w 5093916"/>
                    <a:gd name="connsiteY22" fmla="*/ 1133725 h 1170290"/>
                    <a:gd name="connsiteX23" fmla="*/ 4918465 w 5093916"/>
                    <a:gd name="connsiteY23" fmla="*/ 1131409 h 1170290"/>
                    <a:gd name="connsiteX24" fmla="*/ 4815848 w 5093916"/>
                    <a:gd name="connsiteY24" fmla="*/ 1134809 h 1170290"/>
                    <a:gd name="connsiteX25" fmla="*/ 4644345 w 5093916"/>
                    <a:gd name="connsiteY25" fmla="*/ 1136043 h 1170290"/>
                    <a:gd name="connsiteX26" fmla="*/ 4527149 w 5093916"/>
                    <a:gd name="connsiteY26" fmla="*/ 1126518 h 1170290"/>
                    <a:gd name="connsiteX27" fmla="*/ 4433330 w 5093916"/>
                    <a:gd name="connsiteY27" fmla="*/ 1131409 h 1170290"/>
                    <a:gd name="connsiteX28" fmla="*/ 4320843 w 5093916"/>
                    <a:gd name="connsiteY28" fmla="*/ 1132904 h 1170290"/>
                    <a:gd name="connsiteX29" fmla="*/ 4036438 w 5093916"/>
                    <a:gd name="connsiteY29" fmla="*/ 1136678 h 1170290"/>
                    <a:gd name="connsiteX30" fmla="*/ 3936474 w 5093916"/>
                    <a:gd name="connsiteY30" fmla="*/ 1136454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32644 h 1170290"/>
                    <a:gd name="connsiteX22" fmla="*/ 4967068 w 5093916"/>
                    <a:gd name="connsiteY22" fmla="*/ 1133725 h 1170290"/>
                    <a:gd name="connsiteX23" fmla="*/ 4918465 w 5093916"/>
                    <a:gd name="connsiteY23" fmla="*/ 1131409 h 1170290"/>
                    <a:gd name="connsiteX24" fmla="*/ 4815848 w 5093916"/>
                    <a:gd name="connsiteY24" fmla="*/ 1134809 h 1170290"/>
                    <a:gd name="connsiteX25" fmla="*/ 4644345 w 5093916"/>
                    <a:gd name="connsiteY25" fmla="*/ 1136043 h 1170290"/>
                    <a:gd name="connsiteX26" fmla="*/ 4525244 w 5093916"/>
                    <a:gd name="connsiteY26" fmla="*/ 1141758 h 1170290"/>
                    <a:gd name="connsiteX27" fmla="*/ 4433330 w 5093916"/>
                    <a:gd name="connsiteY27" fmla="*/ 1131409 h 1170290"/>
                    <a:gd name="connsiteX28" fmla="*/ 4320843 w 5093916"/>
                    <a:gd name="connsiteY28" fmla="*/ 1132904 h 1170290"/>
                    <a:gd name="connsiteX29" fmla="*/ 4036438 w 5093916"/>
                    <a:gd name="connsiteY29" fmla="*/ 1136678 h 1170290"/>
                    <a:gd name="connsiteX30" fmla="*/ 3936474 w 5093916"/>
                    <a:gd name="connsiteY30" fmla="*/ 1136454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32644 h 1170290"/>
                    <a:gd name="connsiteX22" fmla="*/ 4967068 w 5093916"/>
                    <a:gd name="connsiteY22" fmla="*/ 1133725 h 1170290"/>
                    <a:gd name="connsiteX23" fmla="*/ 4918465 w 5093916"/>
                    <a:gd name="connsiteY23" fmla="*/ 1131409 h 1170290"/>
                    <a:gd name="connsiteX24" fmla="*/ 4815848 w 5093916"/>
                    <a:gd name="connsiteY24" fmla="*/ 1134809 h 1170290"/>
                    <a:gd name="connsiteX25" fmla="*/ 4655775 w 5093916"/>
                    <a:gd name="connsiteY25" fmla="*/ 1139853 h 1170290"/>
                    <a:gd name="connsiteX26" fmla="*/ 4525244 w 5093916"/>
                    <a:gd name="connsiteY26" fmla="*/ 1141758 h 1170290"/>
                    <a:gd name="connsiteX27" fmla="*/ 4433330 w 5093916"/>
                    <a:gd name="connsiteY27" fmla="*/ 1131409 h 1170290"/>
                    <a:gd name="connsiteX28" fmla="*/ 4320843 w 5093916"/>
                    <a:gd name="connsiteY28" fmla="*/ 1132904 h 1170290"/>
                    <a:gd name="connsiteX29" fmla="*/ 4036438 w 5093916"/>
                    <a:gd name="connsiteY29" fmla="*/ 1136678 h 1170290"/>
                    <a:gd name="connsiteX30" fmla="*/ 3936474 w 5093916"/>
                    <a:gd name="connsiteY30" fmla="*/ 1136454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32644 h 1170290"/>
                    <a:gd name="connsiteX22" fmla="*/ 4967068 w 5093916"/>
                    <a:gd name="connsiteY22" fmla="*/ 1133725 h 1170290"/>
                    <a:gd name="connsiteX23" fmla="*/ 4918465 w 5093916"/>
                    <a:gd name="connsiteY23" fmla="*/ 1131409 h 1170290"/>
                    <a:gd name="connsiteX24" fmla="*/ 4815848 w 5093916"/>
                    <a:gd name="connsiteY24" fmla="*/ 1134809 h 1170290"/>
                    <a:gd name="connsiteX25" fmla="*/ 4655775 w 5093916"/>
                    <a:gd name="connsiteY25" fmla="*/ 1139853 h 1170290"/>
                    <a:gd name="connsiteX26" fmla="*/ 4525244 w 5093916"/>
                    <a:gd name="connsiteY26" fmla="*/ 1141758 h 1170290"/>
                    <a:gd name="connsiteX27" fmla="*/ 4433330 w 5093916"/>
                    <a:gd name="connsiteY27" fmla="*/ 1139029 h 1170290"/>
                    <a:gd name="connsiteX28" fmla="*/ 4320843 w 5093916"/>
                    <a:gd name="connsiteY28" fmla="*/ 1132904 h 1170290"/>
                    <a:gd name="connsiteX29" fmla="*/ 4036438 w 5093916"/>
                    <a:gd name="connsiteY29" fmla="*/ 1136678 h 1170290"/>
                    <a:gd name="connsiteX30" fmla="*/ 3936474 w 5093916"/>
                    <a:gd name="connsiteY30" fmla="*/ 1136454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32644 h 1170290"/>
                    <a:gd name="connsiteX22" fmla="*/ 4967068 w 5093916"/>
                    <a:gd name="connsiteY22" fmla="*/ 1133725 h 1170290"/>
                    <a:gd name="connsiteX23" fmla="*/ 4918465 w 5093916"/>
                    <a:gd name="connsiteY23" fmla="*/ 1131409 h 1170290"/>
                    <a:gd name="connsiteX24" fmla="*/ 4815848 w 5093916"/>
                    <a:gd name="connsiteY24" fmla="*/ 1134809 h 1170290"/>
                    <a:gd name="connsiteX25" fmla="*/ 4655775 w 5093916"/>
                    <a:gd name="connsiteY25" fmla="*/ 1139853 h 1170290"/>
                    <a:gd name="connsiteX26" fmla="*/ 4525244 w 5093916"/>
                    <a:gd name="connsiteY26" fmla="*/ 1141758 h 1170290"/>
                    <a:gd name="connsiteX27" fmla="*/ 4433330 w 5093916"/>
                    <a:gd name="connsiteY27" fmla="*/ 1139029 h 1170290"/>
                    <a:gd name="connsiteX28" fmla="*/ 4320843 w 5093916"/>
                    <a:gd name="connsiteY28" fmla="*/ 1132904 h 1170290"/>
                    <a:gd name="connsiteX29" fmla="*/ 4044058 w 5093916"/>
                    <a:gd name="connsiteY29" fmla="*/ 1150013 h 1170290"/>
                    <a:gd name="connsiteX30" fmla="*/ 3936474 w 5093916"/>
                    <a:gd name="connsiteY30" fmla="*/ 1136454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32644 h 1170290"/>
                    <a:gd name="connsiteX22" fmla="*/ 4967068 w 5093916"/>
                    <a:gd name="connsiteY22" fmla="*/ 1133725 h 1170290"/>
                    <a:gd name="connsiteX23" fmla="*/ 4918465 w 5093916"/>
                    <a:gd name="connsiteY23" fmla="*/ 1131409 h 1170290"/>
                    <a:gd name="connsiteX24" fmla="*/ 4815848 w 5093916"/>
                    <a:gd name="connsiteY24" fmla="*/ 1134809 h 1170290"/>
                    <a:gd name="connsiteX25" fmla="*/ 4655775 w 5093916"/>
                    <a:gd name="connsiteY25" fmla="*/ 1139853 h 1170290"/>
                    <a:gd name="connsiteX26" fmla="*/ 4525244 w 5093916"/>
                    <a:gd name="connsiteY26" fmla="*/ 1141758 h 1170290"/>
                    <a:gd name="connsiteX27" fmla="*/ 4433330 w 5093916"/>
                    <a:gd name="connsiteY27" fmla="*/ 1139029 h 1170290"/>
                    <a:gd name="connsiteX28" fmla="*/ 4320843 w 5093916"/>
                    <a:gd name="connsiteY28" fmla="*/ 1132904 h 1170290"/>
                    <a:gd name="connsiteX29" fmla="*/ 4044058 w 5093916"/>
                    <a:gd name="connsiteY29" fmla="*/ 1150013 h 1170290"/>
                    <a:gd name="connsiteX30" fmla="*/ 3934569 w 5093916"/>
                    <a:gd name="connsiteY30" fmla="*/ 1151694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32644 h 1170290"/>
                    <a:gd name="connsiteX22" fmla="*/ 4967068 w 5093916"/>
                    <a:gd name="connsiteY22" fmla="*/ 1133725 h 1170290"/>
                    <a:gd name="connsiteX23" fmla="*/ 4918465 w 5093916"/>
                    <a:gd name="connsiteY23" fmla="*/ 1131409 h 1170290"/>
                    <a:gd name="connsiteX24" fmla="*/ 4815848 w 5093916"/>
                    <a:gd name="connsiteY24" fmla="*/ 1134809 h 1170290"/>
                    <a:gd name="connsiteX25" fmla="*/ 4655775 w 5093916"/>
                    <a:gd name="connsiteY25" fmla="*/ 1139853 h 1170290"/>
                    <a:gd name="connsiteX26" fmla="*/ 4525244 w 5093916"/>
                    <a:gd name="connsiteY26" fmla="*/ 1141758 h 1170290"/>
                    <a:gd name="connsiteX27" fmla="*/ 4433330 w 5093916"/>
                    <a:gd name="connsiteY27" fmla="*/ 1139029 h 1170290"/>
                    <a:gd name="connsiteX28" fmla="*/ 4322748 w 5093916"/>
                    <a:gd name="connsiteY28" fmla="*/ 1151954 h 1170290"/>
                    <a:gd name="connsiteX29" fmla="*/ 4044058 w 5093916"/>
                    <a:gd name="connsiteY29" fmla="*/ 1150013 h 1170290"/>
                    <a:gd name="connsiteX30" fmla="*/ 3934569 w 5093916"/>
                    <a:gd name="connsiteY30" fmla="*/ 1151694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32644 h 1170290"/>
                    <a:gd name="connsiteX22" fmla="*/ 4967068 w 5093916"/>
                    <a:gd name="connsiteY22" fmla="*/ 1133725 h 1170290"/>
                    <a:gd name="connsiteX23" fmla="*/ 4918465 w 5093916"/>
                    <a:gd name="connsiteY23" fmla="*/ 1131409 h 1170290"/>
                    <a:gd name="connsiteX24" fmla="*/ 4815848 w 5093916"/>
                    <a:gd name="connsiteY24" fmla="*/ 1134809 h 1170290"/>
                    <a:gd name="connsiteX25" fmla="*/ 4655775 w 5093916"/>
                    <a:gd name="connsiteY25" fmla="*/ 1139853 h 1170290"/>
                    <a:gd name="connsiteX26" fmla="*/ 4525244 w 5093916"/>
                    <a:gd name="connsiteY26" fmla="*/ 1141758 h 1170290"/>
                    <a:gd name="connsiteX27" fmla="*/ 4439045 w 5093916"/>
                    <a:gd name="connsiteY27" fmla="*/ 1154269 h 1170290"/>
                    <a:gd name="connsiteX28" fmla="*/ 4322748 w 5093916"/>
                    <a:gd name="connsiteY28" fmla="*/ 1151954 h 1170290"/>
                    <a:gd name="connsiteX29" fmla="*/ 4044058 w 5093916"/>
                    <a:gd name="connsiteY29" fmla="*/ 1150013 h 1170290"/>
                    <a:gd name="connsiteX30" fmla="*/ 3934569 w 5093916"/>
                    <a:gd name="connsiteY30" fmla="*/ 1151694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32644 h 1170290"/>
                    <a:gd name="connsiteX22" fmla="*/ 4967068 w 5093916"/>
                    <a:gd name="connsiteY22" fmla="*/ 1133725 h 1170290"/>
                    <a:gd name="connsiteX23" fmla="*/ 4918465 w 5093916"/>
                    <a:gd name="connsiteY23" fmla="*/ 1131409 h 1170290"/>
                    <a:gd name="connsiteX24" fmla="*/ 4815848 w 5093916"/>
                    <a:gd name="connsiteY24" fmla="*/ 1134809 h 1170290"/>
                    <a:gd name="connsiteX25" fmla="*/ 4655775 w 5093916"/>
                    <a:gd name="connsiteY25" fmla="*/ 1139853 h 1170290"/>
                    <a:gd name="connsiteX26" fmla="*/ 4544294 w 5093916"/>
                    <a:gd name="connsiteY26" fmla="*/ 1155093 h 1170290"/>
                    <a:gd name="connsiteX27" fmla="*/ 4439045 w 5093916"/>
                    <a:gd name="connsiteY27" fmla="*/ 1154269 h 1170290"/>
                    <a:gd name="connsiteX28" fmla="*/ 4322748 w 5093916"/>
                    <a:gd name="connsiteY28" fmla="*/ 1151954 h 1170290"/>
                    <a:gd name="connsiteX29" fmla="*/ 4044058 w 5093916"/>
                    <a:gd name="connsiteY29" fmla="*/ 1150013 h 1170290"/>
                    <a:gd name="connsiteX30" fmla="*/ 3934569 w 5093916"/>
                    <a:gd name="connsiteY30" fmla="*/ 1151694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32644 h 1170290"/>
                    <a:gd name="connsiteX22" fmla="*/ 4967068 w 5093916"/>
                    <a:gd name="connsiteY22" fmla="*/ 1133725 h 1170290"/>
                    <a:gd name="connsiteX23" fmla="*/ 4918465 w 5093916"/>
                    <a:gd name="connsiteY23" fmla="*/ 1131409 h 1170290"/>
                    <a:gd name="connsiteX24" fmla="*/ 4815848 w 5093916"/>
                    <a:gd name="connsiteY24" fmla="*/ 1134809 h 1170290"/>
                    <a:gd name="connsiteX25" fmla="*/ 4659585 w 5093916"/>
                    <a:gd name="connsiteY25" fmla="*/ 1151283 h 1170290"/>
                    <a:gd name="connsiteX26" fmla="*/ 4544294 w 5093916"/>
                    <a:gd name="connsiteY26" fmla="*/ 1155093 h 1170290"/>
                    <a:gd name="connsiteX27" fmla="*/ 4439045 w 5093916"/>
                    <a:gd name="connsiteY27" fmla="*/ 1154269 h 1170290"/>
                    <a:gd name="connsiteX28" fmla="*/ 4322748 w 5093916"/>
                    <a:gd name="connsiteY28" fmla="*/ 1151954 h 1170290"/>
                    <a:gd name="connsiteX29" fmla="*/ 4044058 w 5093916"/>
                    <a:gd name="connsiteY29" fmla="*/ 1150013 h 1170290"/>
                    <a:gd name="connsiteX30" fmla="*/ 3934569 w 5093916"/>
                    <a:gd name="connsiteY30" fmla="*/ 1151694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32644 h 1170290"/>
                    <a:gd name="connsiteX22" fmla="*/ 4967068 w 5093916"/>
                    <a:gd name="connsiteY22" fmla="*/ 1133725 h 1170290"/>
                    <a:gd name="connsiteX23" fmla="*/ 4918465 w 5093916"/>
                    <a:gd name="connsiteY23" fmla="*/ 1131409 h 1170290"/>
                    <a:gd name="connsiteX24" fmla="*/ 4817753 w 5093916"/>
                    <a:gd name="connsiteY24" fmla="*/ 1151954 h 1170290"/>
                    <a:gd name="connsiteX25" fmla="*/ 4659585 w 5093916"/>
                    <a:gd name="connsiteY25" fmla="*/ 1151283 h 1170290"/>
                    <a:gd name="connsiteX26" fmla="*/ 4544294 w 5093916"/>
                    <a:gd name="connsiteY26" fmla="*/ 1155093 h 1170290"/>
                    <a:gd name="connsiteX27" fmla="*/ 4439045 w 5093916"/>
                    <a:gd name="connsiteY27" fmla="*/ 1154269 h 1170290"/>
                    <a:gd name="connsiteX28" fmla="*/ 4322748 w 5093916"/>
                    <a:gd name="connsiteY28" fmla="*/ 1151954 h 1170290"/>
                    <a:gd name="connsiteX29" fmla="*/ 4044058 w 5093916"/>
                    <a:gd name="connsiteY29" fmla="*/ 1150013 h 1170290"/>
                    <a:gd name="connsiteX30" fmla="*/ 3934569 w 5093916"/>
                    <a:gd name="connsiteY30" fmla="*/ 1151694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32644 h 1170290"/>
                    <a:gd name="connsiteX22" fmla="*/ 4967068 w 5093916"/>
                    <a:gd name="connsiteY22" fmla="*/ 1133725 h 1170290"/>
                    <a:gd name="connsiteX23" fmla="*/ 4920370 w 5093916"/>
                    <a:gd name="connsiteY23" fmla="*/ 1144744 h 1170290"/>
                    <a:gd name="connsiteX24" fmla="*/ 4817753 w 5093916"/>
                    <a:gd name="connsiteY24" fmla="*/ 1151954 h 1170290"/>
                    <a:gd name="connsiteX25" fmla="*/ 4659585 w 5093916"/>
                    <a:gd name="connsiteY25" fmla="*/ 1151283 h 1170290"/>
                    <a:gd name="connsiteX26" fmla="*/ 4544294 w 5093916"/>
                    <a:gd name="connsiteY26" fmla="*/ 1155093 h 1170290"/>
                    <a:gd name="connsiteX27" fmla="*/ 4439045 w 5093916"/>
                    <a:gd name="connsiteY27" fmla="*/ 1154269 h 1170290"/>
                    <a:gd name="connsiteX28" fmla="*/ 4322748 w 5093916"/>
                    <a:gd name="connsiteY28" fmla="*/ 1151954 h 1170290"/>
                    <a:gd name="connsiteX29" fmla="*/ 4044058 w 5093916"/>
                    <a:gd name="connsiteY29" fmla="*/ 1150013 h 1170290"/>
                    <a:gd name="connsiteX30" fmla="*/ 3934569 w 5093916"/>
                    <a:gd name="connsiteY30" fmla="*/ 1151694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93916 w 5093916"/>
                    <a:gd name="connsiteY21" fmla="*/ 1132644 h 1170290"/>
                    <a:gd name="connsiteX22" fmla="*/ 4989928 w 5093916"/>
                    <a:gd name="connsiteY22" fmla="*/ 1148965 h 1170290"/>
                    <a:gd name="connsiteX23" fmla="*/ 4920370 w 5093916"/>
                    <a:gd name="connsiteY23" fmla="*/ 1144744 h 1170290"/>
                    <a:gd name="connsiteX24" fmla="*/ 4817753 w 5093916"/>
                    <a:gd name="connsiteY24" fmla="*/ 1151954 h 1170290"/>
                    <a:gd name="connsiteX25" fmla="*/ 4659585 w 5093916"/>
                    <a:gd name="connsiteY25" fmla="*/ 1151283 h 1170290"/>
                    <a:gd name="connsiteX26" fmla="*/ 4544294 w 5093916"/>
                    <a:gd name="connsiteY26" fmla="*/ 1155093 h 1170290"/>
                    <a:gd name="connsiteX27" fmla="*/ 4439045 w 5093916"/>
                    <a:gd name="connsiteY27" fmla="*/ 1154269 h 1170290"/>
                    <a:gd name="connsiteX28" fmla="*/ 4322748 w 5093916"/>
                    <a:gd name="connsiteY28" fmla="*/ 1151954 h 1170290"/>
                    <a:gd name="connsiteX29" fmla="*/ 4044058 w 5093916"/>
                    <a:gd name="connsiteY29" fmla="*/ 1150013 h 1170290"/>
                    <a:gd name="connsiteX30" fmla="*/ 3934569 w 5093916"/>
                    <a:gd name="connsiteY30" fmla="*/ 1151694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88201 w 5093916"/>
                    <a:gd name="connsiteY21" fmla="*/ 1138359 h 1170290"/>
                    <a:gd name="connsiteX22" fmla="*/ 4989928 w 5093916"/>
                    <a:gd name="connsiteY22" fmla="*/ 1148965 h 1170290"/>
                    <a:gd name="connsiteX23" fmla="*/ 4920370 w 5093916"/>
                    <a:gd name="connsiteY23" fmla="*/ 1144744 h 1170290"/>
                    <a:gd name="connsiteX24" fmla="*/ 4817753 w 5093916"/>
                    <a:gd name="connsiteY24" fmla="*/ 1151954 h 1170290"/>
                    <a:gd name="connsiteX25" fmla="*/ 4659585 w 5093916"/>
                    <a:gd name="connsiteY25" fmla="*/ 1151283 h 1170290"/>
                    <a:gd name="connsiteX26" fmla="*/ 4544294 w 5093916"/>
                    <a:gd name="connsiteY26" fmla="*/ 1155093 h 1170290"/>
                    <a:gd name="connsiteX27" fmla="*/ 4439045 w 5093916"/>
                    <a:gd name="connsiteY27" fmla="*/ 1154269 h 1170290"/>
                    <a:gd name="connsiteX28" fmla="*/ 4322748 w 5093916"/>
                    <a:gd name="connsiteY28" fmla="*/ 1151954 h 1170290"/>
                    <a:gd name="connsiteX29" fmla="*/ 4044058 w 5093916"/>
                    <a:gd name="connsiteY29" fmla="*/ 1150013 h 1170290"/>
                    <a:gd name="connsiteX30" fmla="*/ 3934569 w 5093916"/>
                    <a:gd name="connsiteY30" fmla="*/ 1151694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88201 w 5093916"/>
                    <a:gd name="connsiteY21" fmla="*/ 1138359 h 1170290"/>
                    <a:gd name="connsiteX22" fmla="*/ 4989928 w 5093916"/>
                    <a:gd name="connsiteY22" fmla="*/ 1148965 h 1170290"/>
                    <a:gd name="connsiteX23" fmla="*/ 4920370 w 5093916"/>
                    <a:gd name="connsiteY23" fmla="*/ 1144744 h 1170290"/>
                    <a:gd name="connsiteX24" fmla="*/ 4817753 w 5093916"/>
                    <a:gd name="connsiteY24" fmla="*/ 1151954 h 1170290"/>
                    <a:gd name="connsiteX25" fmla="*/ 4659585 w 5093916"/>
                    <a:gd name="connsiteY25" fmla="*/ 1151283 h 1170290"/>
                    <a:gd name="connsiteX26" fmla="*/ 4544294 w 5093916"/>
                    <a:gd name="connsiteY26" fmla="*/ 1155093 h 1170290"/>
                    <a:gd name="connsiteX27" fmla="*/ 4439045 w 5093916"/>
                    <a:gd name="connsiteY27" fmla="*/ 1154269 h 1170290"/>
                    <a:gd name="connsiteX28" fmla="*/ 4322748 w 5093916"/>
                    <a:gd name="connsiteY28" fmla="*/ 1151954 h 1170290"/>
                    <a:gd name="connsiteX29" fmla="*/ 4044058 w 5093916"/>
                    <a:gd name="connsiteY29" fmla="*/ 1150013 h 1170290"/>
                    <a:gd name="connsiteX30" fmla="*/ 3934569 w 5093916"/>
                    <a:gd name="connsiteY30" fmla="*/ 1163600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88201 w 5093916"/>
                    <a:gd name="connsiteY21" fmla="*/ 1138359 h 1170290"/>
                    <a:gd name="connsiteX22" fmla="*/ 4989928 w 5093916"/>
                    <a:gd name="connsiteY22" fmla="*/ 1148965 h 1170290"/>
                    <a:gd name="connsiteX23" fmla="*/ 4920370 w 5093916"/>
                    <a:gd name="connsiteY23" fmla="*/ 1144744 h 1170290"/>
                    <a:gd name="connsiteX24" fmla="*/ 4817753 w 5093916"/>
                    <a:gd name="connsiteY24" fmla="*/ 1151954 h 1170290"/>
                    <a:gd name="connsiteX25" fmla="*/ 4659585 w 5093916"/>
                    <a:gd name="connsiteY25" fmla="*/ 1151283 h 1170290"/>
                    <a:gd name="connsiteX26" fmla="*/ 4544294 w 5093916"/>
                    <a:gd name="connsiteY26" fmla="*/ 1155093 h 1170290"/>
                    <a:gd name="connsiteX27" fmla="*/ 4439045 w 5093916"/>
                    <a:gd name="connsiteY27" fmla="*/ 1154269 h 1170290"/>
                    <a:gd name="connsiteX28" fmla="*/ 4322748 w 5093916"/>
                    <a:gd name="connsiteY28" fmla="*/ 1151954 h 1170290"/>
                    <a:gd name="connsiteX29" fmla="*/ 4044058 w 5093916"/>
                    <a:gd name="connsiteY29" fmla="*/ 1150013 h 1170290"/>
                    <a:gd name="connsiteX30" fmla="*/ 3934569 w 5093916"/>
                    <a:gd name="connsiteY30" fmla="*/ 1156456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88201 w 5093916"/>
                    <a:gd name="connsiteY21" fmla="*/ 1138359 h 1170290"/>
                    <a:gd name="connsiteX22" fmla="*/ 4989928 w 5093916"/>
                    <a:gd name="connsiteY22" fmla="*/ 1148965 h 1170290"/>
                    <a:gd name="connsiteX23" fmla="*/ 4920370 w 5093916"/>
                    <a:gd name="connsiteY23" fmla="*/ 1144744 h 1170290"/>
                    <a:gd name="connsiteX24" fmla="*/ 4817753 w 5093916"/>
                    <a:gd name="connsiteY24" fmla="*/ 1151954 h 1170290"/>
                    <a:gd name="connsiteX25" fmla="*/ 4659585 w 5093916"/>
                    <a:gd name="connsiteY25" fmla="*/ 1151283 h 1170290"/>
                    <a:gd name="connsiteX26" fmla="*/ 4544294 w 5093916"/>
                    <a:gd name="connsiteY26" fmla="*/ 1155093 h 1170290"/>
                    <a:gd name="connsiteX27" fmla="*/ 4439045 w 5093916"/>
                    <a:gd name="connsiteY27" fmla="*/ 1154269 h 1170290"/>
                    <a:gd name="connsiteX28" fmla="*/ 4322748 w 5093916"/>
                    <a:gd name="connsiteY28" fmla="*/ 1151954 h 1170290"/>
                    <a:gd name="connsiteX29" fmla="*/ 4046439 w 5093916"/>
                    <a:gd name="connsiteY29" fmla="*/ 1159538 h 1170290"/>
                    <a:gd name="connsiteX30" fmla="*/ 3934569 w 5093916"/>
                    <a:gd name="connsiteY30" fmla="*/ 1156456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88201 w 5093916"/>
                    <a:gd name="connsiteY21" fmla="*/ 1138359 h 1170290"/>
                    <a:gd name="connsiteX22" fmla="*/ 4989928 w 5093916"/>
                    <a:gd name="connsiteY22" fmla="*/ 1148965 h 1170290"/>
                    <a:gd name="connsiteX23" fmla="*/ 4920370 w 5093916"/>
                    <a:gd name="connsiteY23" fmla="*/ 1144744 h 1170290"/>
                    <a:gd name="connsiteX24" fmla="*/ 4817753 w 5093916"/>
                    <a:gd name="connsiteY24" fmla="*/ 1151954 h 1170290"/>
                    <a:gd name="connsiteX25" fmla="*/ 4659585 w 5093916"/>
                    <a:gd name="connsiteY25" fmla="*/ 1151283 h 1170290"/>
                    <a:gd name="connsiteX26" fmla="*/ 4544294 w 5093916"/>
                    <a:gd name="connsiteY26" fmla="*/ 1155093 h 1170290"/>
                    <a:gd name="connsiteX27" fmla="*/ 4439045 w 5093916"/>
                    <a:gd name="connsiteY27" fmla="*/ 1154269 h 1170290"/>
                    <a:gd name="connsiteX28" fmla="*/ 4322748 w 5093916"/>
                    <a:gd name="connsiteY28" fmla="*/ 1161479 h 1170290"/>
                    <a:gd name="connsiteX29" fmla="*/ 4046439 w 5093916"/>
                    <a:gd name="connsiteY29" fmla="*/ 1159538 h 1170290"/>
                    <a:gd name="connsiteX30" fmla="*/ 3934569 w 5093916"/>
                    <a:gd name="connsiteY30" fmla="*/ 1156456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88201 w 5093916"/>
                    <a:gd name="connsiteY21" fmla="*/ 1138359 h 1170290"/>
                    <a:gd name="connsiteX22" fmla="*/ 4989928 w 5093916"/>
                    <a:gd name="connsiteY22" fmla="*/ 1148965 h 1170290"/>
                    <a:gd name="connsiteX23" fmla="*/ 4920370 w 5093916"/>
                    <a:gd name="connsiteY23" fmla="*/ 1144744 h 1170290"/>
                    <a:gd name="connsiteX24" fmla="*/ 4817753 w 5093916"/>
                    <a:gd name="connsiteY24" fmla="*/ 1151954 h 1170290"/>
                    <a:gd name="connsiteX25" fmla="*/ 4659585 w 5093916"/>
                    <a:gd name="connsiteY25" fmla="*/ 1151283 h 1170290"/>
                    <a:gd name="connsiteX26" fmla="*/ 4544294 w 5093916"/>
                    <a:gd name="connsiteY26" fmla="*/ 1155093 h 1170290"/>
                    <a:gd name="connsiteX27" fmla="*/ 4439045 w 5093916"/>
                    <a:gd name="connsiteY27" fmla="*/ 1166175 h 1170290"/>
                    <a:gd name="connsiteX28" fmla="*/ 4322748 w 5093916"/>
                    <a:gd name="connsiteY28" fmla="*/ 1161479 h 1170290"/>
                    <a:gd name="connsiteX29" fmla="*/ 4046439 w 5093916"/>
                    <a:gd name="connsiteY29" fmla="*/ 1159538 h 1170290"/>
                    <a:gd name="connsiteX30" fmla="*/ 3934569 w 5093916"/>
                    <a:gd name="connsiteY30" fmla="*/ 1156456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88201 w 5093916"/>
                    <a:gd name="connsiteY21" fmla="*/ 1138359 h 1170290"/>
                    <a:gd name="connsiteX22" fmla="*/ 4989928 w 5093916"/>
                    <a:gd name="connsiteY22" fmla="*/ 1148965 h 1170290"/>
                    <a:gd name="connsiteX23" fmla="*/ 4920370 w 5093916"/>
                    <a:gd name="connsiteY23" fmla="*/ 1144744 h 1170290"/>
                    <a:gd name="connsiteX24" fmla="*/ 4817753 w 5093916"/>
                    <a:gd name="connsiteY24" fmla="*/ 1151954 h 1170290"/>
                    <a:gd name="connsiteX25" fmla="*/ 4666728 w 5093916"/>
                    <a:gd name="connsiteY25" fmla="*/ 1165570 h 1170290"/>
                    <a:gd name="connsiteX26" fmla="*/ 4544294 w 5093916"/>
                    <a:gd name="connsiteY26" fmla="*/ 1155093 h 1170290"/>
                    <a:gd name="connsiteX27" fmla="*/ 4439045 w 5093916"/>
                    <a:gd name="connsiteY27" fmla="*/ 1166175 h 1170290"/>
                    <a:gd name="connsiteX28" fmla="*/ 4322748 w 5093916"/>
                    <a:gd name="connsiteY28" fmla="*/ 1161479 h 1170290"/>
                    <a:gd name="connsiteX29" fmla="*/ 4046439 w 5093916"/>
                    <a:gd name="connsiteY29" fmla="*/ 1159538 h 1170290"/>
                    <a:gd name="connsiteX30" fmla="*/ 3934569 w 5093916"/>
                    <a:gd name="connsiteY30" fmla="*/ 1156456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88201 w 5093916"/>
                    <a:gd name="connsiteY21" fmla="*/ 1138359 h 1170290"/>
                    <a:gd name="connsiteX22" fmla="*/ 4989928 w 5093916"/>
                    <a:gd name="connsiteY22" fmla="*/ 1148965 h 1170290"/>
                    <a:gd name="connsiteX23" fmla="*/ 4920370 w 5093916"/>
                    <a:gd name="connsiteY23" fmla="*/ 1144744 h 1170290"/>
                    <a:gd name="connsiteX24" fmla="*/ 4817753 w 5093916"/>
                    <a:gd name="connsiteY24" fmla="*/ 1151954 h 1170290"/>
                    <a:gd name="connsiteX25" fmla="*/ 4666728 w 5093916"/>
                    <a:gd name="connsiteY25" fmla="*/ 1165570 h 1170290"/>
                    <a:gd name="connsiteX26" fmla="*/ 4541912 w 5093916"/>
                    <a:gd name="connsiteY26" fmla="*/ 1162237 h 1170290"/>
                    <a:gd name="connsiteX27" fmla="*/ 4439045 w 5093916"/>
                    <a:gd name="connsiteY27" fmla="*/ 1166175 h 1170290"/>
                    <a:gd name="connsiteX28" fmla="*/ 4322748 w 5093916"/>
                    <a:gd name="connsiteY28" fmla="*/ 1161479 h 1170290"/>
                    <a:gd name="connsiteX29" fmla="*/ 4046439 w 5093916"/>
                    <a:gd name="connsiteY29" fmla="*/ 1159538 h 1170290"/>
                    <a:gd name="connsiteX30" fmla="*/ 3934569 w 5093916"/>
                    <a:gd name="connsiteY30" fmla="*/ 1156456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88201 w 5093916"/>
                    <a:gd name="connsiteY21" fmla="*/ 1138359 h 1170290"/>
                    <a:gd name="connsiteX22" fmla="*/ 4989928 w 5093916"/>
                    <a:gd name="connsiteY22" fmla="*/ 1148965 h 1170290"/>
                    <a:gd name="connsiteX23" fmla="*/ 4920370 w 5093916"/>
                    <a:gd name="connsiteY23" fmla="*/ 1144744 h 1170290"/>
                    <a:gd name="connsiteX24" fmla="*/ 4817753 w 5093916"/>
                    <a:gd name="connsiteY24" fmla="*/ 1159098 h 1170290"/>
                    <a:gd name="connsiteX25" fmla="*/ 4666728 w 5093916"/>
                    <a:gd name="connsiteY25" fmla="*/ 1165570 h 1170290"/>
                    <a:gd name="connsiteX26" fmla="*/ 4541912 w 5093916"/>
                    <a:gd name="connsiteY26" fmla="*/ 1162237 h 1170290"/>
                    <a:gd name="connsiteX27" fmla="*/ 4439045 w 5093916"/>
                    <a:gd name="connsiteY27" fmla="*/ 1166175 h 1170290"/>
                    <a:gd name="connsiteX28" fmla="*/ 4322748 w 5093916"/>
                    <a:gd name="connsiteY28" fmla="*/ 1161479 h 1170290"/>
                    <a:gd name="connsiteX29" fmla="*/ 4046439 w 5093916"/>
                    <a:gd name="connsiteY29" fmla="*/ 1159538 h 1170290"/>
                    <a:gd name="connsiteX30" fmla="*/ 3934569 w 5093916"/>
                    <a:gd name="connsiteY30" fmla="*/ 1156456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onnsiteX0" fmla="*/ 2371059 w 5093916"/>
                    <a:gd name="connsiteY0" fmla="*/ 779 h 1170290"/>
                    <a:gd name="connsiteX1" fmla="*/ 2597075 w 5093916"/>
                    <a:gd name="connsiteY1" fmla="*/ 20577 h 1170290"/>
                    <a:gd name="connsiteX2" fmla="*/ 2970084 w 5093916"/>
                    <a:gd name="connsiteY2" fmla="*/ 213519 h 1170290"/>
                    <a:gd name="connsiteX3" fmla="*/ 3206896 w 5093916"/>
                    <a:gd name="connsiteY3" fmla="*/ 563899 h 1170290"/>
                    <a:gd name="connsiteX4" fmla="*/ 3471127 w 5093916"/>
                    <a:gd name="connsiteY4" fmla="*/ 778403 h 1170290"/>
                    <a:gd name="connsiteX5" fmla="*/ 3921075 w 5093916"/>
                    <a:gd name="connsiteY5" fmla="*/ 864250 h 1170290"/>
                    <a:gd name="connsiteX6" fmla="*/ 3947933 w 5093916"/>
                    <a:gd name="connsiteY6" fmla="*/ 986940 h 1170290"/>
                    <a:gd name="connsiteX7" fmla="*/ 3981187 w 5093916"/>
                    <a:gd name="connsiteY7" fmla="*/ 1040883 h 1170290"/>
                    <a:gd name="connsiteX8" fmla="*/ 4076876 w 5093916"/>
                    <a:gd name="connsiteY8" fmla="*/ 1041312 h 1170290"/>
                    <a:gd name="connsiteX9" fmla="*/ 4201105 w 5093916"/>
                    <a:gd name="connsiteY9" fmla="*/ 1031373 h 1170290"/>
                    <a:gd name="connsiteX10" fmla="*/ 4401946 w 5093916"/>
                    <a:gd name="connsiteY10" fmla="*/ 1024984 h 1170290"/>
                    <a:gd name="connsiteX11" fmla="*/ 4583027 w 5093916"/>
                    <a:gd name="connsiteY11" fmla="*/ 998371 h 1170290"/>
                    <a:gd name="connsiteX12" fmla="*/ 4611210 w 5093916"/>
                    <a:gd name="connsiteY12" fmla="*/ 1010305 h 1170290"/>
                    <a:gd name="connsiteX13" fmla="*/ 4611210 w 5093916"/>
                    <a:gd name="connsiteY13" fmla="*/ 1021971 h 1170290"/>
                    <a:gd name="connsiteX14" fmla="*/ 4631867 w 5093916"/>
                    <a:gd name="connsiteY14" fmla="*/ 1021832 h 1170290"/>
                    <a:gd name="connsiteX15" fmla="*/ 4677924 w 5093916"/>
                    <a:gd name="connsiteY15" fmla="*/ 1014705 h 1170290"/>
                    <a:gd name="connsiteX16" fmla="*/ 4744959 w 5093916"/>
                    <a:gd name="connsiteY16" fmla="*/ 996602 h 1170290"/>
                    <a:gd name="connsiteX17" fmla="*/ 4852601 w 5093916"/>
                    <a:gd name="connsiteY17" fmla="*/ 1005837 h 1170290"/>
                    <a:gd name="connsiteX18" fmla="*/ 4941854 w 5093916"/>
                    <a:gd name="connsiteY18" fmla="*/ 989413 h 1170290"/>
                    <a:gd name="connsiteX19" fmla="*/ 5065818 w 5093916"/>
                    <a:gd name="connsiteY19" fmla="*/ 998371 h 1170290"/>
                    <a:gd name="connsiteX20" fmla="*/ 5093916 w 5093916"/>
                    <a:gd name="connsiteY20" fmla="*/ 1010305 h 1170290"/>
                    <a:gd name="connsiteX21" fmla="*/ 5088201 w 5093916"/>
                    <a:gd name="connsiteY21" fmla="*/ 1138359 h 1170290"/>
                    <a:gd name="connsiteX22" fmla="*/ 4989928 w 5093916"/>
                    <a:gd name="connsiteY22" fmla="*/ 1148965 h 1170290"/>
                    <a:gd name="connsiteX23" fmla="*/ 4922751 w 5093916"/>
                    <a:gd name="connsiteY23" fmla="*/ 1151888 h 1170290"/>
                    <a:gd name="connsiteX24" fmla="*/ 4817753 w 5093916"/>
                    <a:gd name="connsiteY24" fmla="*/ 1159098 h 1170290"/>
                    <a:gd name="connsiteX25" fmla="*/ 4666728 w 5093916"/>
                    <a:gd name="connsiteY25" fmla="*/ 1165570 h 1170290"/>
                    <a:gd name="connsiteX26" fmla="*/ 4541912 w 5093916"/>
                    <a:gd name="connsiteY26" fmla="*/ 1162237 h 1170290"/>
                    <a:gd name="connsiteX27" fmla="*/ 4439045 w 5093916"/>
                    <a:gd name="connsiteY27" fmla="*/ 1166175 h 1170290"/>
                    <a:gd name="connsiteX28" fmla="*/ 4322748 w 5093916"/>
                    <a:gd name="connsiteY28" fmla="*/ 1161479 h 1170290"/>
                    <a:gd name="connsiteX29" fmla="*/ 4046439 w 5093916"/>
                    <a:gd name="connsiteY29" fmla="*/ 1159538 h 1170290"/>
                    <a:gd name="connsiteX30" fmla="*/ 3934569 w 5093916"/>
                    <a:gd name="connsiteY30" fmla="*/ 1156456 h 1170290"/>
                    <a:gd name="connsiteX31" fmla="*/ 3756661 w 5093916"/>
                    <a:gd name="connsiteY31" fmla="*/ 1153930 h 1170290"/>
                    <a:gd name="connsiteX32" fmla="*/ 3447433 w 5093916"/>
                    <a:gd name="connsiteY32" fmla="*/ 1105812 h 1170290"/>
                    <a:gd name="connsiteX33" fmla="*/ 3202623 w 5093916"/>
                    <a:gd name="connsiteY33" fmla="*/ 989469 h 1170290"/>
                    <a:gd name="connsiteX34" fmla="*/ 3000235 w 5093916"/>
                    <a:gd name="connsiteY34" fmla="*/ 793098 h 1170290"/>
                    <a:gd name="connsiteX35" fmla="*/ 2858741 w 5093916"/>
                    <a:gd name="connsiteY35" fmla="*/ 570569 h 1170290"/>
                    <a:gd name="connsiteX36" fmla="*/ 2642869 w 5093916"/>
                    <a:gd name="connsiteY36" fmla="*/ 302861 h 1170290"/>
                    <a:gd name="connsiteX37" fmla="*/ 2304659 w 5093916"/>
                    <a:gd name="connsiteY37" fmla="*/ 242320 h 1170290"/>
                    <a:gd name="connsiteX38" fmla="*/ 2116597 w 5093916"/>
                    <a:gd name="connsiteY38" fmla="*/ 405945 h 1170290"/>
                    <a:gd name="connsiteX39" fmla="*/ 2026003 w 5093916"/>
                    <a:gd name="connsiteY39" fmla="*/ 574098 h 1170290"/>
                    <a:gd name="connsiteX40" fmla="*/ 1934223 w 5093916"/>
                    <a:gd name="connsiteY40" fmla="*/ 760338 h 1170290"/>
                    <a:gd name="connsiteX41" fmla="*/ 1824422 w 5093916"/>
                    <a:gd name="connsiteY41" fmla="*/ 934159 h 1170290"/>
                    <a:gd name="connsiteX42" fmla="*/ 1690129 w 5093916"/>
                    <a:gd name="connsiteY42" fmla="*/ 1034092 h 1170290"/>
                    <a:gd name="connsiteX43" fmla="*/ 1684334 w 5093916"/>
                    <a:gd name="connsiteY43" fmla="*/ 1037170 h 1170290"/>
                    <a:gd name="connsiteX44" fmla="*/ 1679148 w 5093916"/>
                    <a:gd name="connsiteY44" fmla="*/ 1040627 h 1170290"/>
                    <a:gd name="connsiteX45" fmla="*/ 1669623 w 5093916"/>
                    <a:gd name="connsiteY45" fmla="*/ 1054914 h 1170290"/>
                    <a:gd name="connsiteX46" fmla="*/ 1626760 w 5093916"/>
                    <a:gd name="connsiteY46" fmla="*/ 1078727 h 1170290"/>
                    <a:gd name="connsiteX47" fmla="*/ 1569610 w 5093916"/>
                    <a:gd name="connsiteY47" fmla="*/ 1107302 h 1170290"/>
                    <a:gd name="connsiteX48" fmla="*/ 1555323 w 5093916"/>
                    <a:gd name="connsiteY48" fmla="*/ 1116827 h 1170290"/>
                    <a:gd name="connsiteX49" fmla="*/ 1517223 w 5093916"/>
                    <a:gd name="connsiteY49" fmla="*/ 1131114 h 1170290"/>
                    <a:gd name="connsiteX50" fmla="*/ 1502935 w 5093916"/>
                    <a:gd name="connsiteY50" fmla="*/ 1135877 h 1170290"/>
                    <a:gd name="connsiteX51" fmla="*/ 1483885 w 5093916"/>
                    <a:gd name="connsiteY51" fmla="*/ 1145402 h 1170290"/>
                    <a:gd name="connsiteX52" fmla="*/ 1460073 w 5093916"/>
                    <a:gd name="connsiteY52" fmla="*/ 1150164 h 1170290"/>
                    <a:gd name="connsiteX53" fmla="*/ 1426735 w 5093916"/>
                    <a:gd name="connsiteY53" fmla="*/ 1159689 h 1170290"/>
                    <a:gd name="connsiteX54" fmla="*/ 998110 w 5093916"/>
                    <a:gd name="connsiteY54" fmla="*/ 1159689 h 1170290"/>
                    <a:gd name="connsiteX55" fmla="*/ 879048 w 5093916"/>
                    <a:gd name="connsiteY55" fmla="*/ 1154927 h 1170290"/>
                    <a:gd name="connsiteX56" fmla="*/ 674260 w 5093916"/>
                    <a:gd name="connsiteY56" fmla="*/ 1150164 h 1170290"/>
                    <a:gd name="connsiteX57" fmla="*/ 617110 w 5093916"/>
                    <a:gd name="connsiteY57" fmla="*/ 1135877 h 1170290"/>
                    <a:gd name="connsiteX58" fmla="*/ 521860 w 5093916"/>
                    <a:gd name="connsiteY58" fmla="*/ 1121589 h 1170290"/>
                    <a:gd name="connsiteX59" fmla="*/ 312310 w 5093916"/>
                    <a:gd name="connsiteY59" fmla="*/ 1116827 h 1170290"/>
                    <a:gd name="connsiteX60" fmla="*/ 278973 w 5093916"/>
                    <a:gd name="connsiteY60" fmla="*/ 1112064 h 1170290"/>
                    <a:gd name="connsiteX61" fmla="*/ 259923 w 5093916"/>
                    <a:gd name="connsiteY61" fmla="*/ 1102539 h 1170290"/>
                    <a:gd name="connsiteX62" fmla="*/ 174198 w 5093916"/>
                    <a:gd name="connsiteY62" fmla="*/ 1078727 h 1170290"/>
                    <a:gd name="connsiteX63" fmla="*/ 140860 w 5093916"/>
                    <a:gd name="connsiteY63" fmla="*/ 1064439 h 1170290"/>
                    <a:gd name="connsiteX64" fmla="*/ 126573 w 5093916"/>
                    <a:gd name="connsiteY64" fmla="*/ 1059677 h 1170290"/>
                    <a:gd name="connsiteX65" fmla="*/ 40848 w 5093916"/>
                    <a:gd name="connsiteY65" fmla="*/ 1007289 h 1170290"/>
                    <a:gd name="connsiteX66" fmla="*/ 26560 w 5093916"/>
                    <a:gd name="connsiteY66" fmla="*/ 1002527 h 1170290"/>
                    <a:gd name="connsiteX67" fmla="*/ 2748 w 5093916"/>
                    <a:gd name="connsiteY67" fmla="*/ 988239 h 1170290"/>
                    <a:gd name="connsiteX68" fmla="*/ 7510 w 5093916"/>
                    <a:gd name="connsiteY68" fmla="*/ 940614 h 1170290"/>
                    <a:gd name="connsiteX69" fmla="*/ 21798 w 5093916"/>
                    <a:gd name="connsiteY69" fmla="*/ 912039 h 1170290"/>
                    <a:gd name="connsiteX70" fmla="*/ 64660 w 5093916"/>
                    <a:gd name="connsiteY70" fmla="*/ 883464 h 1170290"/>
                    <a:gd name="connsiteX71" fmla="*/ 102760 w 5093916"/>
                    <a:gd name="connsiteY71" fmla="*/ 873939 h 1170290"/>
                    <a:gd name="connsiteX72" fmla="*/ 569485 w 5093916"/>
                    <a:gd name="connsiteY72" fmla="*/ 859652 h 1170290"/>
                    <a:gd name="connsiteX73" fmla="*/ 679023 w 5093916"/>
                    <a:gd name="connsiteY73" fmla="*/ 850127 h 1170290"/>
                    <a:gd name="connsiteX74" fmla="*/ 783798 w 5093916"/>
                    <a:gd name="connsiteY74" fmla="*/ 840602 h 1170290"/>
                    <a:gd name="connsiteX75" fmla="*/ 869523 w 5093916"/>
                    <a:gd name="connsiteY75" fmla="*/ 826314 h 1170290"/>
                    <a:gd name="connsiteX76" fmla="*/ 1556443 w 5093916"/>
                    <a:gd name="connsiteY76" fmla="*/ 817728 h 1170290"/>
                    <a:gd name="connsiteX77" fmla="*/ 1579011 w 5093916"/>
                    <a:gd name="connsiteY77" fmla="*/ 810076 h 1170290"/>
                    <a:gd name="connsiteX78" fmla="*/ 1637266 w 5093916"/>
                    <a:gd name="connsiteY78" fmla="*/ 782416 h 1170290"/>
                    <a:gd name="connsiteX79" fmla="*/ 1770355 w 5093916"/>
                    <a:gd name="connsiteY79" fmla="*/ 547850 h 1170290"/>
                    <a:gd name="connsiteX80" fmla="*/ 1924977 w 5093916"/>
                    <a:gd name="connsiteY80" fmla="*/ 281210 h 1170290"/>
                    <a:gd name="connsiteX81" fmla="*/ 2144173 w 5093916"/>
                    <a:gd name="connsiteY81" fmla="*/ 36625 h 1170290"/>
                    <a:gd name="connsiteX82" fmla="*/ 2371059 w 5093916"/>
                    <a:gd name="connsiteY82" fmla="*/ 779 h 1170290"/>
                    <a:gd name="csX0" fmla="*/ 2371059 w 5093916"/>
                    <a:gd name="csY0" fmla="*/ 779 h 1172789"/>
                    <a:gd name="csX1" fmla="*/ 2597075 w 5093916"/>
                    <a:gd name="csY1" fmla="*/ 20577 h 1172789"/>
                    <a:gd name="csX2" fmla="*/ 2970084 w 5093916"/>
                    <a:gd name="csY2" fmla="*/ 213519 h 1172789"/>
                    <a:gd name="csX3" fmla="*/ 3206896 w 5093916"/>
                    <a:gd name="csY3" fmla="*/ 563899 h 1172789"/>
                    <a:gd name="csX4" fmla="*/ 3471127 w 5093916"/>
                    <a:gd name="csY4" fmla="*/ 778403 h 1172789"/>
                    <a:gd name="csX5" fmla="*/ 3921075 w 5093916"/>
                    <a:gd name="csY5" fmla="*/ 864250 h 1172789"/>
                    <a:gd name="csX6" fmla="*/ 3947933 w 5093916"/>
                    <a:gd name="csY6" fmla="*/ 986940 h 1172789"/>
                    <a:gd name="csX7" fmla="*/ 3981187 w 5093916"/>
                    <a:gd name="csY7" fmla="*/ 1040883 h 1172789"/>
                    <a:gd name="csX8" fmla="*/ 4076876 w 5093916"/>
                    <a:gd name="csY8" fmla="*/ 1041312 h 1172789"/>
                    <a:gd name="csX9" fmla="*/ 4201105 w 5093916"/>
                    <a:gd name="csY9" fmla="*/ 1031373 h 1172789"/>
                    <a:gd name="csX10" fmla="*/ 4401946 w 5093916"/>
                    <a:gd name="csY10" fmla="*/ 1024984 h 1172789"/>
                    <a:gd name="csX11" fmla="*/ 4583027 w 5093916"/>
                    <a:gd name="csY11" fmla="*/ 998371 h 1172789"/>
                    <a:gd name="csX12" fmla="*/ 4611210 w 5093916"/>
                    <a:gd name="csY12" fmla="*/ 1010305 h 1172789"/>
                    <a:gd name="csX13" fmla="*/ 4611210 w 5093916"/>
                    <a:gd name="csY13" fmla="*/ 1021971 h 1172789"/>
                    <a:gd name="csX14" fmla="*/ 4631867 w 5093916"/>
                    <a:gd name="csY14" fmla="*/ 1021832 h 1172789"/>
                    <a:gd name="csX15" fmla="*/ 4677924 w 5093916"/>
                    <a:gd name="csY15" fmla="*/ 1014705 h 1172789"/>
                    <a:gd name="csX16" fmla="*/ 4744959 w 5093916"/>
                    <a:gd name="csY16" fmla="*/ 996602 h 1172789"/>
                    <a:gd name="csX17" fmla="*/ 4852601 w 5093916"/>
                    <a:gd name="csY17" fmla="*/ 1005837 h 1172789"/>
                    <a:gd name="csX18" fmla="*/ 4941854 w 5093916"/>
                    <a:gd name="csY18" fmla="*/ 989413 h 1172789"/>
                    <a:gd name="csX19" fmla="*/ 5065818 w 5093916"/>
                    <a:gd name="csY19" fmla="*/ 998371 h 1172789"/>
                    <a:gd name="csX20" fmla="*/ 5093916 w 5093916"/>
                    <a:gd name="csY20" fmla="*/ 1010305 h 1172789"/>
                    <a:gd name="csX21" fmla="*/ 5088201 w 5093916"/>
                    <a:gd name="csY21" fmla="*/ 1138359 h 1172789"/>
                    <a:gd name="csX22" fmla="*/ 5047786 w 5093916"/>
                    <a:gd name="csY22" fmla="*/ 1172635 h 1172789"/>
                    <a:gd name="csX23" fmla="*/ 4922751 w 5093916"/>
                    <a:gd name="csY23" fmla="*/ 1151888 h 1172789"/>
                    <a:gd name="csX24" fmla="*/ 4817753 w 5093916"/>
                    <a:gd name="csY24" fmla="*/ 1159098 h 1172789"/>
                    <a:gd name="csX25" fmla="*/ 4666728 w 5093916"/>
                    <a:gd name="csY25" fmla="*/ 1165570 h 1172789"/>
                    <a:gd name="csX26" fmla="*/ 4541912 w 5093916"/>
                    <a:gd name="csY26" fmla="*/ 1162237 h 1172789"/>
                    <a:gd name="csX27" fmla="*/ 4439045 w 5093916"/>
                    <a:gd name="csY27" fmla="*/ 1166175 h 1172789"/>
                    <a:gd name="csX28" fmla="*/ 4322748 w 5093916"/>
                    <a:gd name="csY28" fmla="*/ 1161479 h 1172789"/>
                    <a:gd name="csX29" fmla="*/ 4046439 w 5093916"/>
                    <a:gd name="csY29" fmla="*/ 1159538 h 1172789"/>
                    <a:gd name="csX30" fmla="*/ 3934569 w 5093916"/>
                    <a:gd name="csY30" fmla="*/ 1156456 h 1172789"/>
                    <a:gd name="csX31" fmla="*/ 3756661 w 5093916"/>
                    <a:gd name="csY31" fmla="*/ 1153930 h 1172789"/>
                    <a:gd name="csX32" fmla="*/ 3447433 w 5093916"/>
                    <a:gd name="csY32" fmla="*/ 1105812 h 1172789"/>
                    <a:gd name="csX33" fmla="*/ 3202623 w 5093916"/>
                    <a:gd name="csY33" fmla="*/ 989469 h 1172789"/>
                    <a:gd name="csX34" fmla="*/ 3000235 w 5093916"/>
                    <a:gd name="csY34" fmla="*/ 793098 h 1172789"/>
                    <a:gd name="csX35" fmla="*/ 2858741 w 5093916"/>
                    <a:gd name="csY35" fmla="*/ 570569 h 1172789"/>
                    <a:gd name="csX36" fmla="*/ 2642869 w 5093916"/>
                    <a:gd name="csY36" fmla="*/ 302861 h 1172789"/>
                    <a:gd name="csX37" fmla="*/ 2304659 w 5093916"/>
                    <a:gd name="csY37" fmla="*/ 242320 h 1172789"/>
                    <a:gd name="csX38" fmla="*/ 2116597 w 5093916"/>
                    <a:gd name="csY38" fmla="*/ 405945 h 1172789"/>
                    <a:gd name="csX39" fmla="*/ 2026003 w 5093916"/>
                    <a:gd name="csY39" fmla="*/ 574098 h 1172789"/>
                    <a:gd name="csX40" fmla="*/ 1934223 w 5093916"/>
                    <a:gd name="csY40" fmla="*/ 760338 h 1172789"/>
                    <a:gd name="csX41" fmla="*/ 1824422 w 5093916"/>
                    <a:gd name="csY41" fmla="*/ 934159 h 1172789"/>
                    <a:gd name="csX42" fmla="*/ 1690129 w 5093916"/>
                    <a:gd name="csY42" fmla="*/ 1034092 h 1172789"/>
                    <a:gd name="csX43" fmla="*/ 1684334 w 5093916"/>
                    <a:gd name="csY43" fmla="*/ 1037170 h 1172789"/>
                    <a:gd name="csX44" fmla="*/ 1679148 w 5093916"/>
                    <a:gd name="csY44" fmla="*/ 1040627 h 1172789"/>
                    <a:gd name="csX45" fmla="*/ 1669623 w 5093916"/>
                    <a:gd name="csY45" fmla="*/ 1054914 h 1172789"/>
                    <a:gd name="csX46" fmla="*/ 1626760 w 5093916"/>
                    <a:gd name="csY46" fmla="*/ 1078727 h 1172789"/>
                    <a:gd name="csX47" fmla="*/ 1569610 w 5093916"/>
                    <a:gd name="csY47" fmla="*/ 1107302 h 1172789"/>
                    <a:gd name="csX48" fmla="*/ 1555323 w 5093916"/>
                    <a:gd name="csY48" fmla="*/ 1116827 h 1172789"/>
                    <a:gd name="csX49" fmla="*/ 1517223 w 5093916"/>
                    <a:gd name="csY49" fmla="*/ 1131114 h 1172789"/>
                    <a:gd name="csX50" fmla="*/ 1502935 w 5093916"/>
                    <a:gd name="csY50" fmla="*/ 1135877 h 1172789"/>
                    <a:gd name="csX51" fmla="*/ 1483885 w 5093916"/>
                    <a:gd name="csY51" fmla="*/ 1145402 h 1172789"/>
                    <a:gd name="csX52" fmla="*/ 1460073 w 5093916"/>
                    <a:gd name="csY52" fmla="*/ 1150164 h 1172789"/>
                    <a:gd name="csX53" fmla="*/ 1426735 w 5093916"/>
                    <a:gd name="csY53" fmla="*/ 1159689 h 1172789"/>
                    <a:gd name="csX54" fmla="*/ 998110 w 5093916"/>
                    <a:gd name="csY54" fmla="*/ 1159689 h 1172789"/>
                    <a:gd name="csX55" fmla="*/ 879048 w 5093916"/>
                    <a:gd name="csY55" fmla="*/ 1154927 h 1172789"/>
                    <a:gd name="csX56" fmla="*/ 674260 w 5093916"/>
                    <a:gd name="csY56" fmla="*/ 1150164 h 1172789"/>
                    <a:gd name="csX57" fmla="*/ 617110 w 5093916"/>
                    <a:gd name="csY57" fmla="*/ 1135877 h 1172789"/>
                    <a:gd name="csX58" fmla="*/ 521860 w 5093916"/>
                    <a:gd name="csY58" fmla="*/ 1121589 h 1172789"/>
                    <a:gd name="csX59" fmla="*/ 312310 w 5093916"/>
                    <a:gd name="csY59" fmla="*/ 1116827 h 1172789"/>
                    <a:gd name="csX60" fmla="*/ 278973 w 5093916"/>
                    <a:gd name="csY60" fmla="*/ 1112064 h 1172789"/>
                    <a:gd name="csX61" fmla="*/ 259923 w 5093916"/>
                    <a:gd name="csY61" fmla="*/ 1102539 h 1172789"/>
                    <a:gd name="csX62" fmla="*/ 174198 w 5093916"/>
                    <a:gd name="csY62" fmla="*/ 1078727 h 1172789"/>
                    <a:gd name="csX63" fmla="*/ 140860 w 5093916"/>
                    <a:gd name="csY63" fmla="*/ 1064439 h 1172789"/>
                    <a:gd name="csX64" fmla="*/ 126573 w 5093916"/>
                    <a:gd name="csY64" fmla="*/ 1059677 h 1172789"/>
                    <a:gd name="csX65" fmla="*/ 40848 w 5093916"/>
                    <a:gd name="csY65" fmla="*/ 1007289 h 1172789"/>
                    <a:gd name="csX66" fmla="*/ 26560 w 5093916"/>
                    <a:gd name="csY66" fmla="*/ 1002527 h 1172789"/>
                    <a:gd name="csX67" fmla="*/ 2748 w 5093916"/>
                    <a:gd name="csY67" fmla="*/ 988239 h 1172789"/>
                    <a:gd name="csX68" fmla="*/ 7510 w 5093916"/>
                    <a:gd name="csY68" fmla="*/ 940614 h 1172789"/>
                    <a:gd name="csX69" fmla="*/ 21798 w 5093916"/>
                    <a:gd name="csY69" fmla="*/ 912039 h 1172789"/>
                    <a:gd name="csX70" fmla="*/ 64660 w 5093916"/>
                    <a:gd name="csY70" fmla="*/ 883464 h 1172789"/>
                    <a:gd name="csX71" fmla="*/ 102760 w 5093916"/>
                    <a:gd name="csY71" fmla="*/ 873939 h 1172789"/>
                    <a:gd name="csX72" fmla="*/ 569485 w 5093916"/>
                    <a:gd name="csY72" fmla="*/ 859652 h 1172789"/>
                    <a:gd name="csX73" fmla="*/ 679023 w 5093916"/>
                    <a:gd name="csY73" fmla="*/ 850127 h 1172789"/>
                    <a:gd name="csX74" fmla="*/ 783798 w 5093916"/>
                    <a:gd name="csY74" fmla="*/ 840602 h 1172789"/>
                    <a:gd name="csX75" fmla="*/ 869523 w 5093916"/>
                    <a:gd name="csY75" fmla="*/ 826314 h 1172789"/>
                    <a:gd name="csX76" fmla="*/ 1556443 w 5093916"/>
                    <a:gd name="csY76" fmla="*/ 817728 h 1172789"/>
                    <a:gd name="csX77" fmla="*/ 1579011 w 5093916"/>
                    <a:gd name="csY77" fmla="*/ 810076 h 1172789"/>
                    <a:gd name="csX78" fmla="*/ 1637266 w 5093916"/>
                    <a:gd name="csY78" fmla="*/ 782416 h 1172789"/>
                    <a:gd name="csX79" fmla="*/ 1770355 w 5093916"/>
                    <a:gd name="csY79" fmla="*/ 547850 h 1172789"/>
                    <a:gd name="csX80" fmla="*/ 1924977 w 5093916"/>
                    <a:gd name="csY80" fmla="*/ 281210 h 1172789"/>
                    <a:gd name="csX81" fmla="*/ 2144173 w 5093916"/>
                    <a:gd name="csY81" fmla="*/ 36625 h 1172789"/>
                    <a:gd name="csX82" fmla="*/ 2371059 w 5093916"/>
                    <a:gd name="csY82" fmla="*/ 779 h 1172789"/>
                    <a:gd name="csX0" fmla="*/ 2371059 w 5093916"/>
                    <a:gd name="csY0" fmla="*/ 779 h 1175217"/>
                    <a:gd name="csX1" fmla="*/ 2597075 w 5093916"/>
                    <a:gd name="csY1" fmla="*/ 20577 h 1175217"/>
                    <a:gd name="csX2" fmla="*/ 2970084 w 5093916"/>
                    <a:gd name="csY2" fmla="*/ 213519 h 1175217"/>
                    <a:gd name="csX3" fmla="*/ 3206896 w 5093916"/>
                    <a:gd name="csY3" fmla="*/ 563899 h 1175217"/>
                    <a:gd name="csX4" fmla="*/ 3471127 w 5093916"/>
                    <a:gd name="csY4" fmla="*/ 778403 h 1175217"/>
                    <a:gd name="csX5" fmla="*/ 3921075 w 5093916"/>
                    <a:gd name="csY5" fmla="*/ 864250 h 1175217"/>
                    <a:gd name="csX6" fmla="*/ 3947933 w 5093916"/>
                    <a:gd name="csY6" fmla="*/ 986940 h 1175217"/>
                    <a:gd name="csX7" fmla="*/ 3981187 w 5093916"/>
                    <a:gd name="csY7" fmla="*/ 1040883 h 1175217"/>
                    <a:gd name="csX8" fmla="*/ 4076876 w 5093916"/>
                    <a:gd name="csY8" fmla="*/ 1041312 h 1175217"/>
                    <a:gd name="csX9" fmla="*/ 4201105 w 5093916"/>
                    <a:gd name="csY9" fmla="*/ 1031373 h 1175217"/>
                    <a:gd name="csX10" fmla="*/ 4401946 w 5093916"/>
                    <a:gd name="csY10" fmla="*/ 1024984 h 1175217"/>
                    <a:gd name="csX11" fmla="*/ 4583027 w 5093916"/>
                    <a:gd name="csY11" fmla="*/ 998371 h 1175217"/>
                    <a:gd name="csX12" fmla="*/ 4611210 w 5093916"/>
                    <a:gd name="csY12" fmla="*/ 1010305 h 1175217"/>
                    <a:gd name="csX13" fmla="*/ 4611210 w 5093916"/>
                    <a:gd name="csY13" fmla="*/ 1021971 h 1175217"/>
                    <a:gd name="csX14" fmla="*/ 4631867 w 5093916"/>
                    <a:gd name="csY14" fmla="*/ 1021832 h 1175217"/>
                    <a:gd name="csX15" fmla="*/ 4677924 w 5093916"/>
                    <a:gd name="csY15" fmla="*/ 1014705 h 1175217"/>
                    <a:gd name="csX16" fmla="*/ 4744959 w 5093916"/>
                    <a:gd name="csY16" fmla="*/ 996602 h 1175217"/>
                    <a:gd name="csX17" fmla="*/ 4852601 w 5093916"/>
                    <a:gd name="csY17" fmla="*/ 1005837 h 1175217"/>
                    <a:gd name="csX18" fmla="*/ 4941854 w 5093916"/>
                    <a:gd name="csY18" fmla="*/ 989413 h 1175217"/>
                    <a:gd name="csX19" fmla="*/ 5065818 w 5093916"/>
                    <a:gd name="csY19" fmla="*/ 998371 h 1175217"/>
                    <a:gd name="csX20" fmla="*/ 5093916 w 5093916"/>
                    <a:gd name="csY20" fmla="*/ 1010305 h 1175217"/>
                    <a:gd name="csX21" fmla="*/ 5088201 w 5093916"/>
                    <a:gd name="csY21" fmla="*/ 1138359 h 1175217"/>
                    <a:gd name="csX22" fmla="*/ 5047786 w 5093916"/>
                    <a:gd name="csY22" fmla="*/ 1172635 h 1175217"/>
                    <a:gd name="csX23" fmla="*/ 4914862 w 5093916"/>
                    <a:gd name="csY23" fmla="*/ 1172927 h 1175217"/>
                    <a:gd name="csX24" fmla="*/ 4817753 w 5093916"/>
                    <a:gd name="csY24" fmla="*/ 1159098 h 1175217"/>
                    <a:gd name="csX25" fmla="*/ 4666728 w 5093916"/>
                    <a:gd name="csY25" fmla="*/ 1165570 h 1175217"/>
                    <a:gd name="csX26" fmla="*/ 4541912 w 5093916"/>
                    <a:gd name="csY26" fmla="*/ 1162237 h 1175217"/>
                    <a:gd name="csX27" fmla="*/ 4439045 w 5093916"/>
                    <a:gd name="csY27" fmla="*/ 1166175 h 1175217"/>
                    <a:gd name="csX28" fmla="*/ 4322748 w 5093916"/>
                    <a:gd name="csY28" fmla="*/ 1161479 h 1175217"/>
                    <a:gd name="csX29" fmla="*/ 4046439 w 5093916"/>
                    <a:gd name="csY29" fmla="*/ 1159538 h 1175217"/>
                    <a:gd name="csX30" fmla="*/ 3934569 w 5093916"/>
                    <a:gd name="csY30" fmla="*/ 1156456 h 1175217"/>
                    <a:gd name="csX31" fmla="*/ 3756661 w 5093916"/>
                    <a:gd name="csY31" fmla="*/ 1153930 h 1175217"/>
                    <a:gd name="csX32" fmla="*/ 3447433 w 5093916"/>
                    <a:gd name="csY32" fmla="*/ 1105812 h 1175217"/>
                    <a:gd name="csX33" fmla="*/ 3202623 w 5093916"/>
                    <a:gd name="csY33" fmla="*/ 989469 h 1175217"/>
                    <a:gd name="csX34" fmla="*/ 3000235 w 5093916"/>
                    <a:gd name="csY34" fmla="*/ 793098 h 1175217"/>
                    <a:gd name="csX35" fmla="*/ 2858741 w 5093916"/>
                    <a:gd name="csY35" fmla="*/ 570569 h 1175217"/>
                    <a:gd name="csX36" fmla="*/ 2642869 w 5093916"/>
                    <a:gd name="csY36" fmla="*/ 302861 h 1175217"/>
                    <a:gd name="csX37" fmla="*/ 2304659 w 5093916"/>
                    <a:gd name="csY37" fmla="*/ 242320 h 1175217"/>
                    <a:gd name="csX38" fmla="*/ 2116597 w 5093916"/>
                    <a:gd name="csY38" fmla="*/ 405945 h 1175217"/>
                    <a:gd name="csX39" fmla="*/ 2026003 w 5093916"/>
                    <a:gd name="csY39" fmla="*/ 574098 h 1175217"/>
                    <a:gd name="csX40" fmla="*/ 1934223 w 5093916"/>
                    <a:gd name="csY40" fmla="*/ 760338 h 1175217"/>
                    <a:gd name="csX41" fmla="*/ 1824422 w 5093916"/>
                    <a:gd name="csY41" fmla="*/ 934159 h 1175217"/>
                    <a:gd name="csX42" fmla="*/ 1690129 w 5093916"/>
                    <a:gd name="csY42" fmla="*/ 1034092 h 1175217"/>
                    <a:gd name="csX43" fmla="*/ 1684334 w 5093916"/>
                    <a:gd name="csY43" fmla="*/ 1037170 h 1175217"/>
                    <a:gd name="csX44" fmla="*/ 1679148 w 5093916"/>
                    <a:gd name="csY44" fmla="*/ 1040627 h 1175217"/>
                    <a:gd name="csX45" fmla="*/ 1669623 w 5093916"/>
                    <a:gd name="csY45" fmla="*/ 1054914 h 1175217"/>
                    <a:gd name="csX46" fmla="*/ 1626760 w 5093916"/>
                    <a:gd name="csY46" fmla="*/ 1078727 h 1175217"/>
                    <a:gd name="csX47" fmla="*/ 1569610 w 5093916"/>
                    <a:gd name="csY47" fmla="*/ 1107302 h 1175217"/>
                    <a:gd name="csX48" fmla="*/ 1555323 w 5093916"/>
                    <a:gd name="csY48" fmla="*/ 1116827 h 1175217"/>
                    <a:gd name="csX49" fmla="*/ 1517223 w 5093916"/>
                    <a:gd name="csY49" fmla="*/ 1131114 h 1175217"/>
                    <a:gd name="csX50" fmla="*/ 1502935 w 5093916"/>
                    <a:gd name="csY50" fmla="*/ 1135877 h 1175217"/>
                    <a:gd name="csX51" fmla="*/ 1483885 w 5093916"/>
                    <a:gd name="csY51" fmla="*/ 1145402 h 1175217"/>
                    <a:gd name="csX52" fmla="*/ 1460073 w 5093916"/>
                    <a:gd name="csY52" fmla="*/ 1150164 h 1175217"/>
                    <a:gd name="csX53" fmla="*/ 1426735 w 5093916"/>
                    <a:gd name="csY53" fmla="*/ 1159689 h 1175217"/>
                    <a:gd name="csX54" fmla="*/ 998110 w 5093916"/>
                    <a:gd name="csY54" fmla="*/ 1159689 h 1175217"/>
                    <a:gd name="csX55" fmla="*/ 879048 w 5093916"/>
                    <a:gd name="csY55" fmla="*/ 1154927 h 1175217"/>
                    <a:gd name="csX56" fmla="*/ 674260 w 5093916"/>
                    <a:gd name="csY56" fmla="*/ 1150164 h 1175217"/>
                    <a:gd name="csX57" fmla="*/ 617110 w 5093916"/>
                    <a:gd name="csY57" fmla="*/ 1135877 h 1175217"/>
                    <a:gd name="csX58" fmla="*/ 521860 w 5093916"/>
                    <a:gd name="csY58" fmla="*/ 1121589 h 1175217"/>
                    <a:gd name="csX59" fmla="*/ 312310 w 5093916"/>
                    <a:gd name="csY59" fmla="*/ 1116827 h 1175217"/>
                    <a:gd name="csX60" fmla="*/ 278973 w 5093916"/>
                    <a:gd name="csY60" fmla="*/ 1112064 h 1175217"/>
                    <a:gd name="csX61" fmla="*/ 259923 w 5093916"/>
                    <a:gd name="csY61" fmla="*/ 1102539 h 1175217"/>
                    <a:gd name="csX62" fmla="*/ 174198 w 5093916"/>
                    <a:gd name="csY62" fmla="*/ 1078727 h 1175217"/>
                    <a:gd name="csX63" fmla="*/ 140860 w 5093916"/>
                    <a:gd name="csY63" fmla="*/ 1064439 h 1175217"/>
                    <a:gd name="csX64" fmla="*/ 126573 w 5093916"/>
                    <a:gd name="csY64" fmla="*/ 1059677 h 1175217"/>
                    <a:gd name="csX65" fmla="*/ 40848 w 5093916"/>
                    <a:gd name="csY65" fmla="*/ 1007289 h 1175217"/>
                    <a:gd name="csX66" fmla="*/ 26560 w 5093916"/>
                    <a:gd name="csY66" fmla="*/ 1002527 h 1175217"/>
                    <a:gd name="csX67" fmla="*/ 2748 w 5093916"/>
                    <a:gd name="csY67" fmla="*/ 988239 h 1175217"/>
                    <a:gd name="csX68" fmla="*/ 7510 w 5093916"/>
                    <a:gd name="csY68" fmla="*/ 940614 h 1175217"/>
                    <a:gd name="csX69" fmla="*/ 21798 w 5093916"/>
                    <a:gd name="csY69" fmla="*/ 912039 h 1175217"/>
                    <a:gd name="csX70" fmla="*/ 64660 w 5093916"/>
                    <a:gd name="csY70" fmla="*/ 883464 h 1175217"/>
                    <a:gd name="csX71" fmla="*/ 102760 w 5093916"/>
                    <a:gd name="csY71" fmla="*/ 873939 h 1175217"/>
                    <a:gd name="csX72" fmla="*/ 569485 w 5093916"/>
                    <a:gd name="csY72" fmla="*/ 859652 h 1175217"/>
                    <a:gd name="csX73" fmla="*/ 679023 w 5093916"/>
                    <a:gd name="csY73" fmla="*/ 850127 h 1175217"/>
                    <a:gd name="csX74" fmla="*/ 783798 w 5093916"/>
                    <a:gd name="csY74" fmla="*/ 840602 h 1175217"/>
                    <a:gd name="csX75" fmla="*/ 869523 w 5093916"/>
                    <a:gd name="csY75" fmla="*/ 826314 h 1175217"/>
                    <a:gd name="csX76" fmla="*/ 1556443 w 5093916"/>
                    <a:gd name="csY76" fmla="*/ 817728 h 1175217"/>
                    <a:gd name="csX77" fmla="*/ 1579011 w 5093916"/>
                    <a:gd name="csY77" fmla="*/ 810076 h 1175217"/>
                    <a:gd name="csX78" fmla="*/ 1637266 w 5093916"/>
                    <a:gd name="csY78" fmla="*/ 782416 h 1175217"/>
                    <a:gd name="csX79" fmla="*/ 1770355 w 5093916"/>
                    <a:gd name="csY79" fmla="*/ 547850 h 1175217"/>
                    <a:gd name="csX80" fmla="*/ 1924977 w 5093916"/>
                    <a:gd name="csY80" fmla="*/ 281210 h 1175217"/>
                    <a:gd name="csX81" fmla="*/ 2144173 w 5093916"/>
                    <a:gd name="csY81" fmla="*/ 36625 h 1175217"/>
                    <a:gd name="csX82" fmla="*/ 2371059 w 5093916"/>
                    <a:gd name="csY82" fmla="*/ 779 h 1175217"/>
                    <a:gd name="csX0" fmla="*/ 2371059 w 5093916"/>
                    <a:gd name="csY0" fmla="*/ 779 h 1175216"/>
                    <a:gd name="csX1" fmla="*/ 2597075 w 5093916"/>
                    <a:gd name="csY1" fmla="*/ 20577 h 1175216"/>
                    <a:gd name="csX2" fmla="*/ 2970084 w 5093916"/>
                    <a:gd name="csY2" fmla="*/ 213519 h 1175216"/>
                    <a:gd name="csX3" fmla="*/ 3206896 w 5093916"/>
                    <a:gd name="csY3" fmla="*/ 563899 h 1175216"/>
                    <a:gd name="csX4" fmla="*/ 3471127 w 5093916"/>
                    <a:gd name="csY4" fmla="*/ 778403 h 1175216"/>
                    <a:gd name="csX5" fmla="*/ 3921075 w 5093916"/>
                    <a:gd name="csY5" fmla="*/ 864250 h 1175216"/>
                    <a:gd name="csX6" fmla="*/ 3947933 w 5093916"/>
                    <a:gd name="csY6" fmla="*/ 986940 h 1175216"/>
                    <a:gd name="csX7" fmla="*/ 3981187 w 5093916"/>
                    <a:gd name="csY7" fmla="*/ 1040883 h 1175216"/>
                    <a:gd name="csX8" fmla="*/ 4076876 w 5093916"/>
                    <a:gd name="csY8" fmla="*/ 1041312 h 1175216"/>
                    <a:gd name="csX9" fmla="*/ 4201105 w 5093916"/>
                    <a:gd name="csY9" fmla="*/ 1031373 h 1175216"/>
                    <a:gd name="csX10" fmla="*/ 4401946 w 5093916"/>
                    <a:gd name="csY10" fmla="*/ 1024984 h 1175216"/>
                    <a:gd name="csX11" fmla="*/ 4583027 w 5093916"/>
                    <a:gd name="csY11" fmla="*/ 998371 h 1175216"/>
                    <a:gd name="csX12" fmla="*/ 4611210 w 5093916"/>
                    <a:gd name="csY12" fmla="*/ 1010305 h 1175216"/>
                    <a:gd name="csX13" fmla="*/ 4611210 w 5093916"/>
                    <a:gd name="csY13" fmla="*/ 1021971 h 1175216"/>
                    <a:gd name="csX14" fmla="*/ 4631867 w 5093916"/>
                    <a:gd name="csY14" fmla="*/ 1021832 h 1175216"/>
                    <a:gd name="csX15" fmla="*/ 4677924 w 5093916"/>
                    <a:gd name="csY15" fmla="*/ 1014705 h 1175216"/>
                    <a:gd name="csX16" fmla="*/ 4744959 w 5093916"/>
                    <a:gd name="csY16" fmla="*/ 996602 h 1175216"/>
                    <a:gd name="csX17" fmla="*/ 4852601 w 5093916"/>
                    <a:gd name="csY17" fmla="*/ 1005837 h 1175216"/>
                    <a:gd name="csX18" fmla="*/ 4941854 w 5093916"/>
                    <a:gd name="csY18" fmla="*/ 989413 h 1175216"/>
                    <a:gd name="csX19" fmla="*/ 5065818 w 5093916"/>
                    <a:gd name="csY19" fmla="*/ 998371 h 1175216"/>
                    <a:gd name="csX20" fmla="*/ 5093916 w 5093916"/>
                    <a:gd name="csY20" fmla="*/ 1010305 h 1175216"/>
                    <a:gd name="csX21" fmla="*/ 5088201 w 5093916"/>
                    <a:gd name="csY21" fmla="*/ 1138359 h 1175216"/>
                    <a:gd name="csX22" fmla="*/ 5047786 w 5093916"/>
                    <a:gd name="csY22" fmla="*/ 1172635 h 1175216"/>
                    <a:gd name="csX23" fmla="*/ 4914862 w 5093916"/>
                    <a:gd name="csY23" fmla="*/ 1172927 h 1175216"/>
                    <a:gd name="csX24" fmla="*/ 4804603 w 5093916"/>
                    <a:gd name="csY24" fmla="*/ 1166988 h 1175216"/>
                    <a:gd name="csX25" fmla="*/ 4666728 w 5093916"/>
                    <a:gd name="csY25" fmla="*/ 1165570 h 1175216"/>
                    <a:gd name="csX26" fmla="*/ 4541912 w 5093916"/>
                    <a:gd name="csY26" fmla="*/ 1162237 h 1175216"/>
                    <a:gd name="csX27" fmla="*/ 4439045 w 5093916"/>
                    <a:gd name="csY27" fmla="*/ 1166175 h 1175216"/>
                    <a:gd name="csX28" fmla="*/ 4322748 w 5093916"/>
                    <a:gd name="csY28" fmla="*/ 1161479 h 1175216"/>
                    <a:gd name="csX29" fmla="*/ 4046439 w 5093916"/>
                    <a:gd name="csY29" fmla="*/ 1159538 h 1175216"/>
                    <a:gd name="csX30" fmla="*/ 3934569 w 5093916"/>
                    <a:gd name="csY30" fmla="*/ 1156456 h 1175216"/>
                    <a:gd name="csX31" fmla="*/ 3756661 w 5093916"/>
                    <a:gd name="csY31" fmla="*/ 1153930 h 1175216"/>
                    <a:gd name="csX32" fmla="*/ 3447433 w 5093916"/>
                    <a:gd name="csY32" fmla="*/ 1105812 h 1175216"/>
                    <a:gd name="csX33" fmla="*/ 3202623 w 5093916"/>
                    <a:gd name="csY33" fmla="*/ 989469 h 1175216"/>
                    <a:gd name="csX34" fmla="*/ 3000235 w 5093916"/>
                    <a:gd name="csY34" fmla="*/ 793098 h 1175216"/>
                    <a:gd name="csX35" fmla="*/ 2858741 w 5093916"/>
                    <a:gd name="csY35" fmla="*/ 570569 h 1175216"/>
                    <a:gd name="csX36" fmla="*/ 2642869 w 5093916"/>
                    <a:gd name="csY36" fmla="*/ 302861 h 1175216"/>
                    <a:gd name="csX37" fmla="*/ 2304659 w 5093916"/>
                    <a:gd name="csY37" fmla="*/ 242320 h 1175216"/>
                    <a:gd name="csX38" fmla="*/ 2116597 w 5093916"/>
                    <a:gd name="csY38" fmla="*/ 405945 h 1175216"/>
                    <a:gd name="csX39" fmla="*/ 2026003 w 5093916"/>
                    <a:gd name="csY39" fmla="*/ 574098 h 1175216"/>
                    <a:gd name="csX40" fmla="*/ 1934223 w 5093916"/>
                    <a:gd name="csY40" fmla="*/ 760338 h 1175216"/>
                    <a:gd name="csX41" fmla="*/ 1824422 w 5093916"/>
                    <a:gd name="csY41" fmla="*/ 934159 h 1175216"/>
                    <a:gd name="csX42" fmla="*/ 1690129 w 5093916"/>
                    <a:gd name="csY42" fmla="*/ 1034092 h 1175216"/>
                    <a:gd name="csX43" fmla="*/ 1684334 w 5093916"/>
                    <a:gd name="csY43" fmla="*/ 1037170 h 1175216"/>
                    <a:gd name="csX44" fmla="*/ 1679148 w 5093916"/>
                    <a:gd name="csY44" fmla="*/ 1040627 h 1175216"/>
                    <a:gd name="csX45" fmla="*/ 1669623 w 5093916"/>
                    <a:gd name="csY45" fmla="*/ 1054914 h 1175216"/>
                    <a:gd name="csX46" fmla="*/ 1626760 w 5093916"/>
                    <a:gd name="csY46" fmla="*/ 1078727 h 1175216"/>
                    <a:gd name="csX47" fmla="*/ 1569610 w 5093916"/>
                    <a:gd name="csY47" fmla="*/ 1107302 h 1175216"/>
                    <a:gd name="csX48" fmla="*/ 1555323 w 5093916"/>
                    <a:gd name="csY48" fmla="*/ 1116827 h 1175216"/>
                    <a:gd name="csX49" fmla="*/ 1517223 w 5093916"/>
                    <a:gd name="csY49" fmla="*/ 1131114 h 1175216"/>
                    <a:gd name="csX50" fmla="*/ 1502935 w 5093916"/>
                    <a:gd name="csY50" fmla="*/ 1135877 h 1175216"/>
                    <a:gd name="csX51" fmla="*/ 1483885 w 5093916"/>
                    <a:gd name="csY51" fmla="*/ 1145402 h 1175216"/>
                    <a:gd name="csX52" fmla="*/ 1460073 w 5093916"/>
                    <a:gd name="csY52" fmla="*/ 1150164 h 1175216"/>
                    <a:gd name="csX53" fmla="*/ 1426735 w 5093916"/>
                    <a:gd name="csY53" fmla="*/ 1159689 h 1175216"/>
                    <a:gd name="csX54" fmla="*/ 998110 w 5093916"/>
                    <a:gd name="csY54" fmla="*/ 1159689 h 1175216"/>
                    <a:gd name="csX55" fmla="*/ 879048 w 5093916"/>
                    <a:gd name="csY55" fmla="*/ 1154927 h 1175216"/>
                    <a:gd name="csX56" fmla="*/ 674260 w 5093916"/>
                    <a:gd name="csY56" fmla="*/ 1150164 h 1175216"/>
                    <a:gd name="csX57" fmla="*/ 617110 w 5093916"/>
                    <a:gd name="csY57" fmla="*/ 1135877 h 1175216"/>
                    <a:gd name="csX58" fmla="*/ 521860 w 5093916"/>
                    <a:gd name="csY58" fmla="*/ 1121589 h 1175216"/>
                    <a:gd name="csX59" fmla="*/ 312310 w 5093916"/>
                    <a:gd name="csY59" fmla="*/ 1116827 h 1175216"/>
                    <a:gd name="csX60" fmla="*/ 278973 w 5093916"/>
                    <a:gd name="csY60" fmla="*/ 1112064 h 1175216"/>
                    <a:gd name="csX61" fmla="*/ 259923 w 5093916"/>
                    <a:gd name="csY61" fmla="*/ 1102539 h 1175216"/>
                    <a:gd name="csX62" fmla="*/ 174198 w 5093916"/>
                    <a:gd name="csY62" fmla="*/ 1078727 h 1175216"/>
                    <a:gd name="csX63" fmla="*/ 140860 w 5093916"/>
                    <a:gd name="csY63" fmla="*/ 1064439 h 1175216"/>
                    <a:gd name="csX64" fmla="*/ 126573 w 5093916"/>
                    <a:gd name="csY64" fmla="*/ 1059677 h 1175216"/>
                    <a:gd name="csX65" fmla="*/ 40848 w 5093916"/>
                    <a:gd name="csY65" fmla="*/ 1007289 h 1175216"/>
                    <a:gd name="csX66" fmla="*/ 26560 w 5093916"/>
                    <a:gd name="csY66" fmla="*/ 1002527 h 1175216"/>
                    <a:gd name="csX67" fmla="*/ 2748 w 5093916"/>
                    <a:gd name="csY67" fmla="*/ 988239 h 1175216"/>
                    <a:gd name="csX68" fmla="*/ 7510 w 5093916"/>
                    <a:gd name="csY68" fmla="*/ 940614 h 1175216"/>
                    <a:gd name="csX69" fmla="*/ 21798 w 5093916"/>
                    <a:gd name="csY69" fmla="*/ 912039 h 1175216"/>
                    <a:gd name="csX70" fmla="*/ 64660 w 5093916"/>
                    <a:gd name="csY70" fmla="*/ 883464 h 1175216"/>
                    <a:gd name="csX71" fmla="*/ 102760 w 5093916"/>
                    <a:gd name="csY71" fmla="*/ 873939 h 1175216"/>
                    <a:gd name="csX72" fmla="*/ 569485 w 5093916"/>
                    <a:gd name="csY72" fmla="*/ 859652 h 1175216"/>
                    <a:gd name="csX73" fmla="*/ 679023 w 5093916"/>
                    <a:gd name="csY73" fmla="*/ 850127 h 1175216"/>
                    <a:gd name="csX74" fmla="*/ 783798 w 5093916"/>
                    <a:gd name="csY74" fmla="*/ 840602 h 1175216"/>
                    <a:gd name="csX75" fmla="*/ 869523 w 5093916"/>
                    <a:gd name="csY75" fmla="*/ 826314 h 1175216"/>
                    <a:gd name="csX76" fmla="*/ 1556443 w 5093916"/>
                    <a:gd name="csY76" fmla="*/ 817728 h 1175216"/>
                    <a:gd name="csX77" fmla="*/ 1579011 w 5093916"/>
                    <a:gd name="csY77" fmla="*/ 810076 h 1175216"/>
                    <a:gd name="csX78" fmla="*/ 1637266 w 5093916"/>
                    <a:gd name="csY78" fmla="*/ 782416 h 1175216"/>
                    <a:gd name="csX79" fmla="*/ 1770355 w 5093916"/>
                    <a:gd name="csY79" fmla="*/ 547850 h 1175216"/>
                    <a:gd name="csX80" fmla="*/ 1924977 w 5093916"/>
                    <a:gd name="csY80" fmla="*/ 281210 h 1175216"/>
                    <a:gd name="csX81" fmla="*/ 2144173 w 5093916"/>
                    <a:gd name="csY81" fmla="*/ 36625 h 1175216"/>
                    <a:gd name="csX82" fmla="*/ 2371059 w 5093916"/>
                    <a:gd name="csY82" fmla="*/ 779 h 1175216"/>
                    <a:gd name="csX0" fmla="*/ 2371059 w 5093916"/>
                    <a:gd name="csY0" fmla="*/ 779 h 1175216"/>
                    <a:gd name="csX1" fmla="*/ 2597075 w 5093916"/>
                    <a:gd name="csY1" fmla="*/ 20577 h 1175216"/>
                    <a:gd name="csX2" fmla="*/ 2970084 w 5093916"/>
                    <a:gd name="csY2" fmla="*/ 213519 h 1175216"/>
                    <a:gd name="csX3" fmla="*/ 3206896 w 5093916"/>
                    <a:gd name="csY3" fmla="*/ 563899 h 1175216"/>
                    <a:gd name="csX4" fmla="*/ 3471127 w 5093916"/>
                    <a:gd name="csY4" fmla="*/ 778403 h 1175216"/>
                    <a:gd name="csX5" fmla="*/ 3921075 w 5093916"/>
                    <a:gd name="csY5" fmla="*/ 864250 h 1175216"/>
                    <a:gd name="csX6" fmla="*/ 3947933 w 5093916"/>
                    <a:gd name="csY6" fmla="*/ 986940 h 1175216"/>
                    <a:gd name="csX7" fmla="*/ 3981187 w 5093916"/>
                    <a:gd name="csY7" fmla="*/ 1040883 h 1175216"/>
                    <a:gd name="csX8" fmla="*/ 4076876 w 5093916"/>
                    <a:gd name="csY8" fmla="*/ 1041312 h 1175216"/>
                    <a:gd name="csX9" fmla="*/ 4201105 w 5093916"/>
                    <a:gd name="csY9" fmla="*/ 1031373 h 1175216"/>
                    <a:gd name="csX10" fmla="*/ 4401946 w 5093916"/>
                    <a:gd name="csY10" fmla="*/ 1024984 h 1175216"/>
                    <a:gd name="csX11" fmla="*/ 4583027 w 5093916"/>
                    <a:gd name="csY11" fmla="*/ 998371 h 1175216"/>
                    <a:gd name="csX12" fmla="*/ 4611210 w 5093916"/>
                    <a:gd name="csY12" fmla="*/ 1010305 h 1175216"/>
                    <a:gd name="csX13" fmla="*/ 4611210 w 5093916"/>
                    <a:gd name="csY13" fmla="*/ 1021971 h 1175216"/>
                    <a:gd name="csX14" fmla="*/ 4631867 w 5093916"/>
                    <a:gd name="csY14" fmla="*/ 1021832 h 1175216"/>
                    <a:gd name="csX15" fmla="*/ 4677924 w 5093916"/>
                    <a:gd name="csY15" fmla="*/ 1014705 h 1175216"/>
                    <a:gd name="csX16" fmla="*/ 4744959 w 5093916"/>
                    <a:gd name="csY16" fmla="*/ 996602 h 1175216"/>
                    <a:gd name="csX17" fmla="*/ 4852601 w 5093916"/>
                    <a:gd name="csY17" fmla="*/ 1005837 h 1175216"/>
                    <a:gd name="csX18" fmla="*/ 4941854 w 5093916"/>
                    <a:gd name="csY18" fmla="*/ 989413 h 1175216"/>
                    <a:gd name="csX19" fmla="*/ 5065818 w 5093916"/>
                    <a:gd name="csY19" fmla="*/ 998371 h 1175216"/>
                    <a:gd name="csX20" fmla="*/ 5093916 w 5093916"/>
                    <a:gd name="csY20" fmla="*/ 1010305 h 1175216"/>
                    <a:gd name="csX21" fmla="*/ 5088201 w 5093916"/>
                    <a:gd name="csY21" fmla="*/ 1138359 h 1175216"/>
                    <a:gd name="csX22" fmla="*/ 5047786 w 5093916"/>
                    <a:gd name="csY22" fmla="*/ 1172635 h 1175216"/>
                    <a:gd name="csX23" fmla="*/ 4914862 w 5093916"/>
                    <a:gd name="csY23" fmla="*/ 1172927 h 1175216"/>
                    <a:gd name="csX24" fmla="*/ 4804603 w 5093916"/>
                    <a:gd name="csY24" fmla="*/ 1166988 h 1175216"/>
                    <a:gd name="csX25" fmla="*/ 4658838 w 5093916"/>
                    <a:gd name="csY25" fmla="*/ 1170829 h 1175216"/>
                    <a:gd name="csX26" fmla="*/ 4541912 w 5093916"/>
                    <a:gd name="csY26" fmla="*/ 1162237 h 1175216"/>
                    <a:gd name="csX27" fmla="*/ 4439045 w 5093916"/>
                    <a:gd name="csY27" fmla="*/ 1166175 h 1175216"/>
                    <a:gd name="csX28" fmla="*/ 4322748 w 5093916"/>
                    <a:gd name="csY28" fmla="*/ 1161479 h 1175216"/>
                    <a:gd name="csX29" fmla="*/ 4046439 w 5093916"/>
                    <a:gd name="csY29" fmla="*/ 1159538 h 1175216"/>
                    <a:gd name="csX30" fmla="*/ 3934569 w 5093916"/>
                    <a:gd name="csY30" fmla="*/ 1156456 h 1175216"/>
                    <a:gd name="csX31" fmla="*/ 3756661 w 5093916"/>
                    <a:gd name="csY31" fmla="*/ 1153930 h 1175216"/>
                    <a:gd name="csX32" fmla="*/ 3447433 w 5093916"/>
                    <a:gd name="csY32" fmla="*/ 1105812 h 1175216"/>
                    <a:gd name="csX33" fmla="*/ 3202623 w 5093916"/>
                    <a:gd name="csY33" fmla="*/ 989469 h 1175216"/>
                    <a:gd name="csX34" fmla="*/ 3000235 w 5093916"/>
                    <a:gd name="csY34" fmla="*/ 793098 h 1175216"/>
                    <a:gd name="csX35" fmla="*/ 2858741 w 5093916"/>
                    <a:gd name="csY35" fmla="*/ 570569 h 1175216"/>
                    <a:gd name="csX36" fmla="*/ 2642869 w 5093916"/>
                    <a:gd name="csY36" fmla="*/ 302861 h 1175216"/>
                    <a:gd name="csX37" fmla="*/ 2304659 w 5093916"/>
                    <a:gd name="csY37" fmla="*/ 242320 h 1175216"/>
                    <a:gd name="csX38" fmla="*/ 2116597 w 5093916"/>
                    <a:gd name="csY38" fmla="*/ 405945 h 1175216"/>
                    <a:gd name="csX39" fmla="*/ 2026003 w 5093916"/>
                    <a:gd name="csY39" fmla="*/ 574098 h 1175216"/>
                    <a:gd name="csX40" fmla="*/ 1934223 w 5093916"/>
                    <a:gd name="csY40" fmla="*/ 760338 h 1175216"/>
                    <a:gd name="csX41" fmla="*/ 1824422 w 5093916"/>
                    <a:gd name="csY41" fmla="*/ 934159 h 1175216"/>
                    <a:gd name="csX42" fmla="*/ 1690129 w 5093916"/>
                    <a:gd name="csY42" fmla="*/ 1034092 h 1175216"/>
                    <a:gd name="csX43" fmla="*/ 1684334 w 5093916"/>
                    <a:gd name="csY43" fmla="*/ 1037170 h 1175216"/>
                    <a:gd name="csX44" fmla="*/ 1679148 w 5093916"/>
                    <a:gd name="csY44" fmla="*/ 1040627 h 1175216"/>
                    <a:gd name="csX45" fmla="*/ 1669623 w 5093916"/>
                    <a:gd name="csY45" fmla="*/ 1054914 h 1175216"/>
                    <a:gd name="csX46" fmla="*/ 1626760 w 5093916"/>
                    <a:gd name="csY46" fmla="*/ 1078727 h 1175216"/>
                    <a:gd name="csX47" fmla="*/ 1569610 w 5093916"/>
                    <a:gd name="csY47" fmla="*/ 1107302 h 1175216"/>
                    <a:gd name="csX48" fmla="*/ 1555323 w 5093916"/>
                    <a:gd name="csY48" fmla="*/ 1116827 h 1175216"/>
                    <a:gd name="csX49" fmla="*/ 1517223 w 5093916"/>
                    <a:gd name="csY49" fmla="*/ 1131114 h 1175216"/>
                    <a:gd name="csX50" fmla="*/ 1502935 w 5093916"/>
                    <a:gd name="csY50" fmla="*/ 1135877 h 1175216"/>
                    <a:gd name="csX51" fmla="*/ 1483885 w 5093916"/>
                    <a:gd name="csY51" fmla="*/ 1145402 h 1175216"/>
                    <a:gd name="csX52" fmla="*/ 1460073 w 5093916"/>
                    <a:gd name="csY52" fmla="*/ 1150164 h 1175216"/>
                    <a:gd name="csX53" fmla="*/ 1426735 w 5093916"/>
                    <a:gd name="csY53" fmla="*/ 1159689 h 1175216"/>
                    <a:gd name="csX54" fmla="*/ 998110 w 5093916"/>
                    <a:gd name="csY54" fmla="*/ 1159689 h 1175216"/>
                    <a:gd name="csX55" fmla="*/ 879048 w 5093916"/>
                    <a:gd name="csY55" fmla="*/ 1154927 h 1175216"/>
                    <a:gd name="csX56" fmla="*/ 674260 w 5093916"/>
                    <a:gd name="csY56" fmla="*/ 1150164 h 1175216"/>
                    <a:gd name="csX57" fmla="*/ 617110 w 5093916"/>
                    <a:gd name="csY57" fmla="*/ 1135877 h 1175216"/>
                    <a:gd name="csX58" fmla="*/ 521860 w 5093916"/>
                    <a:gd name="csY58" fmla="*/ 1121589 h 1175216"/>
                    <a:gd name="csX59" fmla="*/ 312310 w 5093916"/>
                    <a:gd name="csY59" fmla="*/ 1116827 h 1175216"/>
                    <a:gd name="csX60" fmla="*/ 278973 w 5093916"/>
                    <a:gd name="csY60" fmla="*/ 1112064 h 1175216"/>
                    <a:gd name="csX61" fmla="*/ 259923 w 5093916"/>
                    <a:gd name="csY61" fmla="*/ 1102539 h 1175216"/>
                    <a:gd name="csX62" fmla="*/ 174198 w 5093916"/>
                    <a:gd name="csY62" fmla="*/ 1078727 h 1175216"/>
                    <a:gd name="csX63" fmla="*/ 140860 w 5093916"/>
                    <a:gd name="csY63" fmla="*/ 1064439 h 1175216"/>
                    <a:gd name="csX64" fmla="*/ 126573 w 5093916"/>
                    <a:gd name="csY64" fmla="*/ 1059677 h 1175216"/>
                    <a:gd name="csX65" fmla="*/ 40848 w 5093916"/>
                    <a:gd name="csY65" fmla="*/ 1007289 h 1175216"/>
                    <a:gd name="csX66" fmla="*/ 26560 w 5093916"/>
                    <a:gd name="csY66" fmla="*/ 1002527 h 1175216"/>
                    <a:gd name="csX67" fmla="*/ 2748 w 5093916"/>
                    <a:gd name="csY67" fmla="*/ 988239 h 1175216"/>
                    <a:gd name="csX68" fmla="*/ 7510 w 5093916"/>
                    <a:gd name="csY68" fmla="*/ 940614 h 1175216"/>
                    <a:gd name="csX69" fmla="*/ 21798 w 5093916"/>
                    <a:gd name="csY69" fmla="*/ 912039 h 1175216"/>
                    <a:gd name="csX70" fmla="*/ 64660 w 5093916"/>
                    <a:gd name="csY70" fmla="*/ 883464 h 1175216"/>
                    <a:gd name="csX71" fmla="*/ 102760 w 5093916"/>
                    <a:gd name="csY71" fmla="*/ 873939 h 1175216"/>
                    <a:gd name="csX72" fmla="*/ 569485 w 5093916"/>
                    <a:gd name="csY72" fmla="*/ 859652 h 1175216"/>
                    <a:gd name="csX73" fmla="*/ 679023 w 5093916"/>
                    <a:gd name="csY73" fmla="*/ 850127 h 1175216"/>
                    <a:gd name="csX74" fmla="*/ 783798 w 5093916"/>
                    <a:gd name="csY74" fmla="*/ 840602 h 1175216"/>
                    <a:gd name="csX75" fmla="*/ 869523 w 5093916"/>
                    <a:gd name="csY75" fmla="*/ 826314 h 1175216"/>
                    <a:gd name="csX76" fmla="*/ 1556443 w 5093916"/>
                    <a:gd name="csY76" fmla="*/ 817728 h 1175216"/>
                    <a:gd name="csX77" fmla="*/ 1579011 w 5093916"/>
                    <a:gd name="csY77" fmla="*/ 810076 h 1175216"/>
                    <a:gd name="csX78" fmla="*/ 1637266 w 5093916"/>
                    <a:gd name="csY78" fmla="*/ 782416 h 1175216"/>
                    <a:gd name="csX79" fmla="*/ 1770355 w 5093916"/>
                    <a:gd name="csY79" fmla="*/ 547850 h 1175216"/>
                    <a:gd name="csX80" fmla="*/ 1924977 w 5093916"/>
                    <a:gd name="csY80" fmla="*/ 281210 h 1175216"/>
                    <a:gd name="csX81" fmla="*/ 2144173 w 5093916"/>
                    <a:gd name="csY81" fmla="*/ 36625 h 1175216"/>
                    <a:gd name="csX82" fmla="*/ 2371059 w 5093916"/>
                    <a:gd name="csY82" fmla="*/ 779 h 1175216"/>
                    <a:gd name="csX0" fmla="*/ 2371059 w 5093916"/>
                    <a:gd name="csY0" fmla="*/ 779 h 1175216"/>
                    <a:gd name="csX1" fmla="*/ 2597075 w 5093916"/>
                    <a:gd name="csY1" fmla="*/ 20577 h 1175216"/>
                    <a:gd name="csX2" fmla="*/ 2970084 w 5093916"/>
                    <a:gd name="csY2" fmla="*/ 213519 h 1175216"/>
                    <a:gd name="csX3" fmla="*/ 3206896 w 5093916"/>
                    <a:gd name="csY3" fmla="*/ 563899 h 1175216"/>
                    <a:gd name="csX4" fmla="*/ 3471127 w 5093916"/>
                    <a:gd name="csY4" fmla="*/ 778403 h 1175216"/>
                    <a:gd name="csX5" fmla="*/ 3921075 w 5093916"/>
                    <a:gd name="csY5" fmla="*/ 864250 h 1175216"/>
                    <a:gd name="csX6" fmla="*/ 3947933 w 5093916"/>
                    <a:gd name="csY6" fmla="*/ 986940 h 1175216"/>
                    <a:gd name="csX7" fmla="*/ 3981187 w 5093916"/>
                    <a:gd name="csY7" fmla="*/ 1040883 h 1175216"/>
                    <a:gd name="csX8" fmla="*/ 4076876 w 5093916"/>
                    <a:gd name="csY8" fmla="*/ 1041312 h 1175216"/>
                    <a:gd name="csX9" fmla="*/ 4201105 w 5093916"/>
                    <a:gd name="csY9" fmla="*/ 1031373 h 1175216"/>
                    <a:gd name="csX10" fmla="*/ 4401946 w 5093916"/>
                    <a:gd name="csY10" fmla="*/ 1024984 h 1175216"/>
                    <a:gd name="csX11" fmla="*/ 4583027 w 5093916"/>
                    <a:gd name="csY11" fmla="*/ 998371 h 1175216"/>
                    <a:gd name="csX12" fmla="*/ 4611210 w 5093916"/>
                    <a:gd name="csY12" fmla="*/ 1010305 h 1175216"/>
                    <a:gd name="csX13" fmla="*/ 4611210 w 5093916"/>
                    <a:gd name="csY13" fmla="*/ 1021971 h 1175216"/>
                    <a:gd name="csX14" fmla="*/ 4631867 w 5093916"/>
                    <a:gd name="csY14" fmla="*/ 1021832 h 1175216"/>
                    <a:gd name="csX15" fmla="*/ 4677924 w 5093916"/>
                    <a:gd name="csY15" fmla="*/ 1014705 h 1175216"/>
                    <a:gd name="csX16" fmla="*/ 4744959 w 5093916"/>
                    <a:gd name="csY16" fmla="*/ 996602 h 1175216"/>
                    <a:gd name="csX17" fmla="*/ 4852601 w 5093916"/>
                    <a:gd name="csY17" fmla="*/ 1005837 h 1175216"/>
                    <a:gd name="csX18" fmla="*/ 4941854 w 5093916"/>
                    <a:gd name="csY18" fmla="*/ 989413 h 1175216"/>
                    <a:gd name="csX19" fmla="*/ 5065818 w 5093916"/>
                    <a:gd name="csY19" fmla="*/ 998371 h 1175216"/>
                    <a:gd name="csX20" fmla="*/ 5093916 w 5093916"/>
                    <a:gd name="csY20" fmla="*/ 1010305 h 1175216"/>
                    <a:gd name="csX21" fmla="*/ 5088201 w 5093916"/>
                    <a:gd name="csY21" fmla="*/ 1138359 h 1175216"/>
                    <a:gd name="csX22" fmla="*/ 5047786 w 5093916"/>
                    <a:gd name="csY22" fmla="*/ 1172635 h 1175216"/>
                    <a:gd name="csX23" fmla="*/ 4914862 w 5093916"/>
                    <a:gd name="csY23" fmla="*/ 1172927 h 1175216"/>
                    <a:gd name="csX24" fmla="*/ 4804603 w 5093916"/>
                    <a:gd name="csY24" fmla="*/ 1166988 h 1175216"/>
                    <a:gd name="csX25" fmla="*/ 4658838 w 5093916"/>
                    <a:gd name="csY25" fmla="*/ 1170829 h 1175216"/>
                    <a:gd name="csX26" fmla="*/ 4541913 w 5093916"/>
                    <a:gd name="csY26" fmla="*/ 1172756 h 1175216"/>
                    <a:gd name="csX27" fmla="*/ 4439045 w 5093916"/>
                    <a:gd name="csY27" fmla="*/ 1166175 h 1175216"/>
                    <a:gd name="csX28" fmla="*/ 4322748 w 5093916"/>
                    <a:gd name="csY28" fmla="*/ 1161479 h 1175216"/>
                    <a:gd name="csX29" fmla="*/ 4046439 w 5093916"/>
                    <a:gd name="csY29" fmla="*/ 1159538 h 1175216"/>
                    <a:gd name="csX30" fmla="*/ 3934569 w 5093916"/>
                    <a:gd name="csY30" fmla="*/ 1156456 h 1175216"/>
                    <a:gd name="csX31" fmla="*/ 3756661 w 5093916"/>
                    <a:gd name="csY31" fmla="*/ 1153930 h 1175216"/>
                    <a:gd name="csX32" fmla="*/ 3447433 w 5093916"/>
                    <a:gd name="csY32" fmla="*/ 1105812 h 1175216"/>
                    <a:gd name="csX33" fmla="*/ 3202623 w 5093916"/>
                    <a:gd name="csY33" fmla="*/ 989469 h 1175216"/>
                    <a:gd name="csX34" fmla="*/ 3000235 w 5093916"/>
                    <a:gd name="csY34" fmla="*/ 793098 h 1175216"/>
                    <a:gd name="csX35" fmla="*/ 2858741 w 5093916"/>
                    <a:gd name="csY35" fmla="*/ 570569 h 1175216"/>
                    <a:gd name="csX36" fmla="*/ 2642869 w 5093916"/>
                    <a:gd name="csY36" fmla="*/ 302861 h 1175216"/>
                    <a:gd name="csX37" fmla="*/ 2304659 w 5093916"/>
                    <a:gd name="csY37" fmla="*/ 242320 h 1175216"/>
                    <a:gd name="csX38" fmla="*/ 2116597 w 5093916"/>
                    <a:gd name="csY38" fmla="*/ 405945 h 1175216"/>
                    <a:gd name="csX39" fmla="*/ 2026003 w 5093916"/>
                    <a:gd name="csY39" fmla="*/ 574098 h 1175216"/>
                    <a:gd name="csX40" fmla="*/ 1934223 w 5093916"/>
                    <a:gd name="csY40" fmla="*/ 760338 h 1175216"/>
                    <a:gd name="csX41" fmla="*/ 1824422 w 5093916"/>
                    <a:gd name="csY41" fmla="*/ 934159 h 1175216"/>
                    <a:gd name="csX42" fmla="*/ 1690129 w 5093916"/>
                    <a:gd name="csY42" fmla="*/ 1034092 h 1175216"/>
                    <a:gd name="csX43" fmla="*/ 1684334 w 5093916"/>
                    <a:gd name="csY43" fmla="*/ 1037170 h 1175216"/>
                    <a:gd name="csX44" fmla="*/ 1679148 w 5093916"/>
                    <a:gd name="csY44" fmla="*/ 1040627 h 1175216"/>
                    <a:gd name="csX45" fmla="*/ 1669623 w 5093916"/>
                    <a:gd name="csY45" fmla="*/ 1054914 h 1175216"/>
                    <a:gd name="csX46" fmla="*/ 1626760 w 5093916"/>
                    <a:gd name="csY46" fmla="*/ 1078727 h 1175216"/>
                    <a:gd name="csX47" fmla="*/ 1569610 w 5093916"/>
                    <a:gd name="csY47" fmla="*/ 1107302 h 1175216"/>
                    <a:gd name="csX48" fmla="*/ 1555323 w 5093916"/>
                    <a:gd name="csY48" fmla="*/ 1116827 h 1175216"/>
                    <a:gd name="csX49" fmla="*/ 1517223 w 5093916"/>
                    <a:gd name="csY49" fmla="*/ 1131114 h 1175216"/>
                    <a:gd name="csX50" fmla="*/ 1502935 w 5093916"/>
                    <a:gd name="csY50" fmla="*/ 1135877 h 1175216"/>
                    <a:gd name="csX51" fmla="*/ 1483885 w 5093916"/>
                    <a:gd name="csY51" fmla="*/ 1145402 h 1175216"/>
                    <a:gd name="csX52" fmla="*/ 1460073 w 5093916"/>
                    <a:gd name="csY52" fmla="*/ 1150164 h 1175216"/>
                    <a:gd name="csX53" fmla="*/ 1426735 w 5093916"/>
                    <a:gd name="csY53" fmla="*/ 1159689 h 1175216"/>
                    <a:gd name="csX54" fmla="*/ 998110 w 5093916"/>
                    <a:gd name="csY54" fmla="*/ 1159689 h 1175216"/>
                    <a:gd name="csX55" fmla="*/ 879048 w 5093916"/>
                    <a:gd name="csY55" fmla="*/ 1154927 h 1175216"/>
                    <a:gd name="csX56" fmla="*/ 674260 w 5093916"/>
                    <a:gd name="csY56" fmla="*/ 1150164 h 1175216"/>
                    <a:gd name="csX57" fmla="*/ 617110 w 5093916"/>
                    <a:gd name="csY57" fmla="*/ 1135877 h 1175216"/>
                    <a:gd name="csX58" fmla="*/ 521860 w 5093916"/>
                    <a:gd name="csY58" fmla="*/ 1121589 h 1175216"/>
                    <a:gd name="csX59" fmla="*/ 312310 w 5093916"/>
                    <a:gd name="csY59" fmla="*/ 1116827 h 1175216"/>
                    <a:gd name="csX60" fmla="*/ 278973 w 5093916"/>
                    <a:gd name="csY60" fmla="*/ 1112064 h 1175216"/>
                    <a:gd name="csX61" fmla="*/ 259923 w 5093916"/>
                    <a:gd name="csY61" fmla="*/ 1102539 h 1175216"/>
                    <a:gd name="csX62" fmla="*/ 174198 w 5093916"/>
                    <a:gd name="csY62" fmla="*/ 1078727 h 1175216"/>
                    <a:gd name="csX63" fmla="*/ 140860 w 5093916"/>
                    <a:gd name="csY63" fmla="*/ 1064439 h 1175216"/>
                    <a:gd name="csX64" fmla="*/ 126573 w 5093916"/>
                    <a:gd name="csY64" fmla="*/ 1059677 h 1175216"/>
                    <a:gd name="csX65" fmla="*/ 40848 w 5093916"/>
                    <a:gd name="csY65" fmla="*/ 1007289 h 1175216"/>
                    <a:gd name="csX66" fmla="*/ 26560 w 5093916"/>
                    <a:gd name="csY66" fmla="*/ 1002527 h 1175216"/>
                    <a:gd name="csX67" fmla="*/ 2748 w 5093916"/>
                    <a:gd name="csY67" fmla="*/ 988239 h 1175216"/>
                    <a:gd name="csX68" fmla="*/ 7510 w 5093916"/>
                    <a:gd name="csY68" fmla="*/ 940614 h 1175216"/>
                    <a:gd name="csX69" fmla="*/ 21798 w 5093916"/>
                    <a:gd name="csY69" fmla="*/ 912039 h 1175216"/>
                    <a:gd name="csX70" fmla="*/ 64660 w 5093916"/>
                    <a:gd name="csY70" fmla="*/ 883464 h 1175216"/>
                    <a:gd name="csX71" fmla="*/ 102760 w 5093916"/>
                    <a:gd name="csY71" fmla="*/ 873939 h 1175216"/>
                    <a:gd name="csX72" fmla="*/ 569485 w 5093916"/>
                    <a:gd name="csY72" fmla="*/ 859652 h 1175216"/>
                    <a:gd name="csX73" fmla="*/ 679023 w 5093916"/>
                    <a:gd name="csY73" fmla="*/ 850127 h 1175216"/>
                    <a:gd name="csX74" fmla="*/ 783798 w 5093916"/>
                    <a:gd name="csY74" fmla="*/ 840602 h 1175216"/>
                    <a:gd name="csX75" fmla="*/ 869523 w 5093916"/>
                    <a:gd name="csY75" fmla="*/ 826314 h 1175216"/>
                    <a:gd name="csX76" fmla="*/ 1556443 w 5093916"/>
                    <a:gd name="csY76" fmla="*/ 817728 h 1175216"/>
                    <a:gd name="csX77" fmla="*/ 1579011 w 5093916"/>
                    <a:gd name="csY77" fmla="*/ 810076 h 1175216"/>
                    <a:gd name="csX78" fmla="*/ 1637266 w 5093916"/>
                    <a:gd name="csY78" fmla="*/ 782416 h 1175216"/>
                    <a:gd name="csX79" fmla="*/ 1770355 w 5093916"/>
                    <a:gd name="csY79" fmla="*/ 547850 h 1175216"/>
                    <a:gd name="csX80" fmla="*/ 1924977 w 5093916"/>
                    <a:gd name="csY80" fmla="*/ 281210 h 1175216"/>
                    <a:gd name="csX81" fmla="*/ 2144173 w 5093916"/>
                    <a:gd name="csY81" fmla="*/ 36625 h 1175216"/>
                    <a:gd name="csX82" fmla="*/ 2371059 w 5093916"/>
                    <a:gd name="csY82" fmla="*/ 779 h 1175216"/>
                    <a:gd name="csX0" fmla="*/ 2371059 w 5093916"/>
                    <a:gd name="csY0" fmla="*/ 779 h 1175216"/>
                    <a:gd name="csX1" fmla="*/ 2597075 w 5093916"/>
                    <a:gd name="csY1" fmla="*/ 20577 h 1175216"/>
                    <a:gd name="csX2" fmla="*/ 2970084 w 5093916"/>
                    <a:gd name="csY2" fmla="*/ 213519 h 1175216"/>
                    <a:gd name="csX3" fmla="*/ 3206896 w 5093916"/>
                    <a:gd name="csY3" fmla="*/ 563899 h 1175216"/>
                    <a:gd name="csX4" fmla="*/ 3471127 w 5093916"/>
                    <a:gd name="csY4" fmla="*/ 778403 h 1175216"/>
                    <a:gd name="csX5" fmla="*/ 3921075 w 5093916"/>
                    <a:gd name="csY5" fmla="*/ 864250 h 1175216"/>
                    <a:gd name="csX6" fmla="*/ 3947933 w 5093916"/>
                    <a:gd name="csY6" fmla="*/ 986940 h 1175216"/>
                    <a:gd name="csX7" fmla="*/ 3981187 w 5093916"/>
                    <a:gd name="csY7" fmla="*/ 1040883 h 1175216"/>
                    <a:gd name="csX8" fmla="*/ 4076876 w 5093916"/>
                    <a:gd name="csY8" fmla="*/ 1041312 h 1175216"/>
                    <a:gd name="csX9" fmla="*/ 4201105 w 5093916"/>
                    <a:gd name="csY9" fmla="*/ 1031373 h 1175216"/>
                    <a:gd name="csX10" fmla="*/ 4401946 w 5093916"/>
                    <a:gd name="csY10" fmla="*/ 1024984 h 1175216"/>
                    <a:gd name="csX11" fmla="*/ 4583027 w 5093916"/>
                    <a:gd name="csY11" fmla="*/ 998371 h 1175216"/>
                    <a:gd name="csX12" fmla="*/ 4611210 w 5093916"/>
                    <a:gd name="csY12" fmla="*/ 1010305 h 1175216"/>
                    <a:gd name="csX13" fmla="*/ 4611210 w 5093916"/>
                    <a:gd name="csY13" fmla="*/ 1021971 h 1175216"/>
                    <a:gd name="csX14" fmla="*/ 4631867 w 5093916"/>
                    <a:gd name="csY14" fmla="*/ 1021832 h 1175216"/>
                    <a:gd name="csX15" fmla="*/ 4677924 w 5093916"/>
                    <a:gd name="csY15" fmla="*/ 1014705 h 1175216"/>
                    <a:gd name="csX16" fmla="*/ 4744959 w 5093916"/>
                    <a:gd name="csY16" fmla="*/ 996602 h 1175216"/>
                    <a:gd name="csX17" fmla="*/ 4852601 w 5093916"/>
                    <a:gd name="csY17" fmla="*/ 1005837 h 1175216"/>
                    <a:gd name="csX18" fmla="*/ 4941854 w 5093916"/>
                    <a:gd name="csY18" fmla="*/ 989413 h 1175216"/>
                    <a:gd name="csX19" fmla="*/ 5065818 w 5093916"/>
                    <a:gd name="csY19" fmla="*/ 998371 h 1175216"/>
                    <a:gd name="csX20" fmla="*/ 5093916 w 5093916"/>
                    <a:gd name="csY20" fmla="*/ 1010305 h 1175216"/>
                    <a:gd name="csX21" fmla="*/ 5088201 w 5093916"/>
                    <a:gd name="csY21" fmla="*/ 1138359 h 1175216"/>
                    <a:gd name="csX22" fmla="*/ 5047786 w 5093916"/>
                    <a:gd name="csY22" fmla="*/ 1172635 h 1175216"/>
                    <a:gd name="csX23" fmla="*/ 4914862 w 5093916"/>
                    <a:gd name="csY23" fmla="*/ 1172927 h 1175216"/>
                    <a:gd name="csX24" fmla="*/ 4804603 w 5093916"/>
                    <a:gd name="csY24" fmla="*/ 1166988 h 1175216"/>
                    <a:gd name="csX25" fmla="*/ 4658838 w 5093916"/>
                    <a:gd name="csY25" fmla="*/ 1170829 h 1175216"/>
                    <a:gd name="csX26" fmla="*/ 4541913 w 5093916"/>
                    <a:gd name="csY26" fmla="*/ 1172756 h 1175216"/>
                    <a:gd name="csX27" fmla="*/ 4439045 w 5093916"/>
                    <a:gd name="csY27" fmla="*/ 1166175 h 1175216"/>
                    <a:gd name="csX28" fmla="*/ 4320119 w 5093916"/>
                    <a:gd name="csY28" fmla="*/ 1169369 h 1175216"/>
                    <a:gd name="csX29" fmla="*/ 4046439 w 5093916"/>
                    <a:gd name="csY29" fmla="*/ 1159538 h 1175216"/>
                    <a:gd name="csX30" fmla="*/ 3934569 w 5093916"/>
                    <a:gd name="csY30" fmla="*/ 1156456 h 1175216"/>
                    <a:gd name="csX31" fmla="*/ 3756661 w 5093916"/>
                    <a:gd name="csY31" fmla="*/ 1153930 h 1175216"/>
                    <a:gd name="csX32" fmla="*/ 3447433 w 5093916"/>
                    <a:gd name="csY32" fmla="*/ 1105812 h 1175216"/>
                    <a:gd name="csX33" fmla="*/ 3202623 w 5093916"/>
                    <a:gd name="csY33" fmla="*/ 989469 h 1175216"/>
                    <a:gd name="csX34" fmla="*/ 3000235 w 5093916"/>
                    <a:gd name="csY34" fmla="*/ 793098 h 1175216"/>
                    <a:gd name="csX35" fmla="*/ 2858741 w 5093916"/>
                    <a:gd name="csY35" fmla="*/ 570569 h 1175216"/>
                    <a:gd name="csX36" fmla="*/ 2642869 w 5093916"/>
                    <a:gd name="csY36" fmla="*/ 302861 h 1175216"/>
                    <a:gd name="csX37" fmla="*/ 2304659 w 5093916"/>
                    <a:gd name="csY37" fmla="*/ 242320 h 1175216"/>
                    <a:gd name="csX38" fmla="*/ 2116597 w 5093916"/>
                    <a:gd name="csY38" fmla="*/ 405945 h 1175216"/>
                    <a:gd name="csX39" fmla="*/ 2026003 w 5093916"/>
                    <a:gd name="csY39" fmla="*/ 574098 h 1175216"/>
                    <a:gd name="csX40" fmla="*/ 1934223 w 5093916"/>
                    <a:gd name="csY40" fmla="*/ 760338 h 1175216"/>
                    <a:gd name="csX41" fmla="*/ 1824422 w 5093916"/>
                    <a:gd name="csY41" fmla="*/ 934159 h 1175216"/>
                    <a:gd name="csX42" fmla="*/ 1690129 w 5093916"/>
                    <a:gd name="csY42" fmla="*/ 1034092 h 1175216"/>
                    <a:gd name="csX43" fmla="*/ 1684334 w 5093916"/>
                    <a:gd name="csY43" fmla="*/ 1037170 h 1175216"/>
                    <a:gd name="csX44" fmla="*/ 1679148 w 5093916"/>
                    <a:gd name="csY44" fmla="*/ 1040627 h 1175216"/>
                    <a:gd name="csX45" fmla="*/ 1669623 w 5093916"/>
                    <a:gd name="csY45" fmla="*/ 1054914 h 1175216"/>
                    <a:gd name="csX46" fmla="*/ 1626760 w 5093916"/>
                    <a:gd name="csY46" fmla="*/ 1078727 h 1175216"/>
                    <a:gd name="csX47" fmla="*/ 1569610 w 5093916"/>
                    <a:gd name="csY47" fmla="*/ 1107302 h 1175216"/>
                    <a:gd name="csX48" fmla="*/ 1555323 w 5093916"/>
                    <a:gd name="csY48" fmla="*/ 1116827 h 1175216"/>
                    <a:gd name="csX49" fmla="*/ 1517223 w 5093916"/>
                    <a:gd name="csY49" fmla="*/ 1131114 h 1175216"/>
                    <a:gd name="csX50" fmla="*/ 1502935 w 5093916"/>
                    <a:gd name="csY50" fmla="*/ 1135877 h 1175216"/>
                    <a:gd name="csX51" fmla="*/ 1483885 w 5093916"/>
                    <a:gd name="csY51" fmla="*/ 1145402 h 1175216"/>
                    <a:gd name="csX52" fmla="*/ 1460073 w 5093916"/>
                    <a:gd name="csY52" fmla="*/ 1150164 h 1175216"/>
                    <a:gd name="csX53" fmla="*/ 1426735 w 5093916"/>
                    <a:gd name="csY53" fmla="*/ 1159689 h 1175216"/>
                    <a:gd name="csX54" fmla="*/ 998110 w 5093916"/>
                    <a:gd name="csY54" fmla="*/ 1159689 h 1175216"/>
                    <a:gd name="csX55" fmla="*/ 879048 w 5093916"/>
                    <a:gd name="csY55" fmla="*/ 1154927 h 1175216"/>
                    <a:gd name="csX56" fmla="*/ 674260 w 5093916"/>
                    <a:gd name="csY56" fmla="*/ 1150164 h 1175216"/>
                    <a:gd name="csX57" fmla="*/ 617110 w 5093916"/>
                    <a:gd name="csY57" fmla="*/ 1135877 h 1175216"/>
                    <a:gd name="csX58" fmla="*/ 521860 w 5093916"/>
                    <a:gd name="csY58" fmla="*/ 1121589 h 1175216"/>
                    <a:gd name="csX59" fmla="*/ 312310 w 5093916"/>
                    <a:gd name="csY59" fmla="*/ 1116827 h 1175216"/>
                    <a:gd name="csX60" fmla="*/ 278973 w 5093916"/>
                    <a:gd name="csY60" fmla="*/ 1112064 h 1175216"/>
                    <a:gd name="csX61" fmla="*/ 259923 w 5093916"/>
                    <a:gd name="csY61" fmla="*/ 1102539 h 1175216"/>
                    <a:gd name="csX62" fmla="*/ 174198 w 5093916"/>
                    <a:gd name="csY62" fmla="*/ 1078727 h 1175216"/>
                    <a:gd name="csX63" fmla="*/ 140860 w 5093916"/>
                    <a:gd name="csY63" fmla="*/ 1064439 h 1175216"/>
                    <a:gd name="csX64" fmla="*/ 126573 w 5093916"/>
                    <a:gd name="csY64" fmla="*/ 1059677 h 1175216"/>
                    <a:gd name="csX65" fmla="*/ 40848 w 5093916"/>
                    <a:gd name="csY65" fmla="*/ 1007289 h 1175216"/>
                    <a:gd name="csX66" fmla="*/ 26560 w 5093916"/>
                    <a:gd name="csY66" fmla="*/ 1002527 h 1175216"/>
                    <a:gd name="csX67" fmla="*/ 2748 w 5093916"/>
                    <a:gd name="csY67" fmla="*/ 988239 h 1175216"/>
                    <a:gd name="csX68" fmla="*/ 7510 w 5093916"/>
                    <a:gd name="csY68" fmla="*/ 940614 h 1175216"/>
                    <a:gd name="csX69" fmla="*/ 21798 w 5093916"/>
                    <a:gd name="csY69" fmla="*/ 912039 h 1175216"/>
                    <a:gd name="csX70" fmla="*/ 64660 w 5093916"/>
                    <a:gd name="csY70" fmla="*/ 883464 h 1175216"/>
                    <a:gd name="csX71" fmla="*/ 102760 w 5093916"/>
                    <a:gd name="csY71" fmla="*/ 873939 h 1175216"/>
                    <a:gd name="csX72" fmla="*/ 569485 w 5093916"/>
                    <a:gd name="csY72" fmla="*/ 859652 h 1175216"/>
                    <a:gd name="csX73" fmla="*/ 679023 w 5093916"/>
                    <a:gd name="csY73" fmla="*/ 850127 h 1175216"/>
                    <a:gd name="csX74" fmla="*/ 783798 w 5093916"/>
                    <a:gd name="csY74" fmla="*/ 840602 h 1175216"/>
                    <a:gd name="csX75" fmla="*/ 869523 w 5093916"/>
                    <a:gd name="csY75" fmla="*/ 826314 h 1175216"/>
                    <a:gd name="csX76" fmla="*/ 1556443 w 5093916"/>
                    <a:gd name="csY76" fmla="*/ 817728 h 1175216"/>
                    <a:gd name="csX77" fmla="*/ 1579011 w 5093916"/>
                    <a:gd name="csY77" fmla="*/ 810076 h 1175216"/>
                    <a:gd name="csX78" fmla="*/ 1637266 w 5093916"/>
                    <a:gd name="csY78" fmla="*/ 782416 h 1175216"/>
                    <a:gd name="csX79" fmla="*/ 1770355 w 5093916"/>
                    <a:gd name="csY79" fmla="*/ 547850 h 1175216"/>
                    <a:gd name="csX80" fmla="*/ 1924977 w 5093916"/>
                    <a:gd name="csY80" fmla="*/ 281210 h 1175216"/>
                    <a:gd name="csX81" fmla="*/ 2144173 w 5093916"/>
                    <a:gd name="csY81" fmla="*/ 36625 h 1175216"/>
                    <a:gd name="csX82" fmla="*/ 2371059 w 5093916"/>
                    <a:gd name="csY82" fmla="*/ 779 h 1175216"/>
                    <a:gd name="csX0" fmla="*/ 2371059 w 5093916"/>
                    <a:gd name="csY0" fmla="*/ 779 h 1175216"/>
                    <a:gd name="csX1" fmla="*/ 2597075 w 5093916"/>
                    <a:gd name="csY1" fmla="*/ 20577 h 1175216"/>
                    <a:gd name="csX2" fmla="*/ 2970084 w 5093916"/>
                    <a:gd name="csY2" fmla="*/ 213519 h 1175216"/>
                    <a:gd name="csX3" fmla="*/ 3206896 w 5093916"/>
                    <a:gd name="csY3" fmla="*/ 563899 h 1175216"/>
                    <a:gd name="csX4" fmla="*/ 3471127 w 5093916"/>
                    <a:gd name="csY4" fmla="*/ 778403 h 1175216"/>
                    <a:gd name="csX5" fmla="*/ 3921075 w 5093916"/>
                    <a:gd name="csY5" fmla="*/ 864250 h 1175216"/>
                    <a:gd name="csX6" fmla="*/ 3947933 w 5093916"/>
                    <a:gd name="csY6" fmla="*/ 986940 h 1175216"/>
                    <a:gd name="csX7" fmla="*/ 3981187 w 5093916"/>
                    <a:gd name="csY7" fmla="*/ 1040883 h 1175216"/>
                    <a:gd name="csX8" fmla="*/ 4076876 w 5093916"/>
                    <a:gd name="csY8" fmla="*/ 1041312 h 1175216"/>
                    <a:gd name="csX9" fmla="*/ 4201105 w 5093916"/>
                    <a:gd name="csY9" fmla="*/ 1031373 h 1175216"/>
                    <a:gd name="csX10" fmla="*/ 4401946 w 5093916"/>
                    <a:gd name="csY10" fmla="*/ 1024984 h 1175216"/>
                    <a:gd name="csX11" fmla="*/ 4583027 w 5093916"/>
                    <a:gd name="csY11" fmla="*/ 998371 h 1175216"/>
                    <a:gd name="csX12" fmla="*/ 4611210 w 5093916"/>
                    <a:gd name="csY12" fmla="*/ 1010305 h 1175216"/>
                    <a:gd name="csX13" fmla="*/ 4611210 w 5093916"/>
                    <a:gd name="csY13" fmla="*/ 1021971 h 1175216"/>
                    <a:gd name="csX14" fmla="*/ 4631867 w 5093916"/>
                    <a:gd name="csY14" fmla="*/ 1021832 h 1175216"/>
                    <a:gd name="csX15" fmla="*/ 4677924 w 5093916"/>
                    <a:gd name="csY15" fmla="*/ 1014705 h 1175216"/>
                    <a:gd name="csX16" fmla="*/ 4744959 w 5093916"/>
                    <a:gd name="csY16" fmla="*/ 996602 h 1175216"/>
                    <a:gd name="csX17" fmla="*/ 4852601 w 5093916"/>
                    <a:gd name="csY17" fmla="*/ 1005837 h 1175216"/>
                    <a:gd name="csX18" fmla="*/ 4941854 w 5093916"/>
                    <a:gd name="csY18" fmla="*/ 989413 h 1175216"/>
                    <a:gd name="csX19" fmla="*/ 5065818 w 5093916"/>
                    <a:gd name="csY19" fmla="*/ 998371 h 1175216"/>
                    <a:gd name="csX20" fmla="*/ 5093916 w 5093916"/>
                    <a:gd name="csY20" fmla="*/ 1010305 h 1175216"/>
                    <a:gd name="csX21" fmla="*/ 5088201 w 5093916"/>
                    <a:gd name="csY21" fmla="*/ 1138359 h 1175216"/>
                    <a:gd name="csX22" fmla="*/ 5047786 w 5093916"/>
                    <a:gd name="csY22" fmla="*/ 1172635 h 1175216"/>
                    <a:gd name="csX23" fmla="*/ 4914862 w 5093916"/>
                    <a:gd name="csY23" fmla="*/ 1172927 h 1175216"/>
                    <a:gd name="csX24" fmla="*/ 4804603 w 5093916"/>
                    <a:gd name="csY24" fmla="*/ 1166988 h 1175216"/>
                    <a:gd name="csX25" fmla="*/ 4658838 w 5093916"/>
                    <a:gd name="csY25" fmla="*/ 1170829 h 1175216"/>
                    <a:gd name="csX26" fmla="*/ 4541913 w 5093916"/>
                    <a:gd name="csY26" fmla="*/ 1172756 h 1175216"/>
                    <a:gd name="csX27" fmla="*/ 4439045 w 5093916"/>
                    <a:gd name="csY27" fmla="*/ 1166175 h 1175216"/>
                    <a:gd name="csX28" fmla="*/ 4320119 w 5093916"/>
                    <a:gd name="csY28" fmla="*/ 1169369 h 1175216"/>
                    <a:gd name="csX29" fmla="*/ 4043809 w 5093916"/>
                    <a:gd name="csY29" fmla="*/ 1172688 h 1175216"/>
                    <a:gd name="csX30" fmla="*/ 3934569 w 5093916"/>
                    <a:gd name="csY30" fmla="*/ 1156456 h 1175216"/>
                    <a:gd name="csX31" fmla="*/ 3756661 w 5093916"/>
                    <a:gd name="csY31" fmla="*/ 1153930 h 1175216"/>
                    <a:gd name="csX32" fmla="*/ 3447433 w 5093916"/>
                    <a:gd name="csY32" fmla="*/ 1105812 h 1175216"/>
                    <a:gd name="csX33" fmla="*/ 3202623 w 5093916"/>
                    <a:gd name="csY33" fmla="*/ 989469 h 1175216"/>
                    <a:gd name="csX34" fmla="*/ 3000235 w 5093916"/>
                    <a:gd name="csY34" fmla="*/ 793098 h 1175216"/>
                    <a:gd name="csX35" fmla="*/ 2858741 w 5093916"/>
                    <a:gd name="csY35" fmla="*/ 570569 h 1175216"/>
                    <a:gd name="csX36" fmla="*/ 2642869 w 5093916"/>
                    <a:gd name="csY36" fmla="*/ 302861 h 1175216"/>
                    <a:gd name="csX37" fmla="*/ 2304659 w 5093916"/>
                    <a:gd name="csY37" fmla="*/ 242320 h 1175216"/>
                    <a:gd name="csX38" fmla="*/ 2116597 w 5093916"/>
                    <a:gd name="csY38" fmla="*/ 405945 h 1175216"/>
                    <a:gd name="csX39" fmla="*/ 2026003 w 5093916"/>
                    <a:gd name="csY39" fmla="*/ 574098 h 1175216"/>
                    <a:gd name="csX40" fmla="*/ 1934223 w 5093916"/>
                    <a:gd name="csY40" fmla="*/ 760338 h 1175216"/>
                    <a:gd name="csX41" fmla="*/ 1824422 w 5093916"/>
                    <a:gd name="csY41" fmla="*/ 934159 h 1175216"/>
                    <a:gd name="csX42" fmla="*/ 1690129 w 5093916"/>
                    <a:gd name="csY42" fmla="*/ 1034092 h 1175216"/>
                    <a:gd name="csX43" fmla="*/ 1684334 w 5093916"/>
                    <a:gd name="csY43" fmla="*/ 1037170 h 1175216"/>
                    <a:gd name="csX44" fmla="*/ 1679148 w 5093916"/>
                    <a:gd name="csY44" fmla="*/ 1040627 h 1175216"/>
                    <a:gd name="csX45" fmla="*/ 1669623 w 5093916"/>
                    <a:gd name="csY45" fmla="*/ 1054914 h 1175216"/>
                    <a:gd name="csX46" fmla="*/ 1626760 w 5093916"/>
                    <a:gd name="csY46" fmla="*/ 1078727 h 1175216"/>
                    <a:gd name="csX47" fmla="*/ 1569610 w 5093916"/>
                    <a:gd name="csY47" fmla="*/ 1107302 h 1175216"/>
                    <a:gd name="csX48" fmla="*/ 1555323 w 5093916"/>
                    <a:gd name="csY48" fmla="*/ 1116827 h 1175216"/>
                    <a:gd name="csX49" fmla="*/ 1517223 w 5093916"/>
                    <a:gd name="csY49" fmla="*/ 1131114 h 1175216"/>
                    <a:gd name="csX50" fmla="*/ 1502935 w 5093916"/>
                    <a:gd name="csY50" fmla="*/ 1135877 h 1175216"/>
                    <a:gd name="csX51" fmla="*/ 1483885 w 5093916"/>
                    <a:gd name="csY51" fmla="*/ 1145402 h 1175216"/>
                    <a:gd name="csX52" fmla="*/ 1460073 w 5093916"/>
                    <a:gd name="csY52" fmla="*/ 1150164 h 1175216"/>
                    <a:gd name="csX53" fmla="*/ 1426735 w 5093916"/>
                    <a:gd name="csY53" fmla="*/ 1159689 h 1175216"/>
                    <a:gd name="csX54" fmla="*/ 998110 w 5093916"/>
                    <a:gd name="csY54" fmla="*/ 1159689 h 1175216"/>
                    <a:gd name="csX55" fmla="*/ 879048 w 5093916"/>
                    <a:gd name="csY55" fmla="*/ 1154927 h 1175216"/>
                    <a:gd name="csX56" fmla="*/ 674260 w 5093916"/>
                    <a:gd name="csY56" fmla="*/ 1150164 h 1175216"/>
                    <a:gd name="csX57" fmla="*/ 617110 w 5093916"/>
                    <a:gd name="csY57" fmla="*/ 1135877 h 1175216"/>
                    <a:gd name="csX58" fmla="*/ 521860 w 5093916"/>
                    <a:gd name="csY58" fmla="*/ 1121589 h 1175216"/>
                    <a:gd name="csX59" fmla="*/ 312310 w 5093916"/>
                    <a:gd name="csY59" fmla="*/ 1116827 h 1175216"/>
                    <a:gd name="csX60" fmla="*/ 278973 w 5093916"/>
                    <a:gd name="csY60" fmla="*/ 1112064 h 1175216"/>
                    <a:gd name="csX61" fmla="*/ 259923 w 5093916"/>
                    <a:gd name="csY61" fmla="*/ 1102539 h 1175216"/>
                    <a:gd name="csX62" fmla="*/ 174198 w 5093916"/>
                    <a:gd name="csY62" fmla="*/ 1078727 h 1175216"/>
                    <a:gd name="csX63" fmla="*/ 140860 w 5093916"/>
                    <a:gd name="csY63" fmla="*/ 1064439 h 1175216"/>
                    <a:gd name="csX64" fmla="*/ 126573 w 5093916"/>
                    <a:gd name="csY64" fmla="*/ 1059677 h 1175216"/>
                    <a:gd name="csX65" fmla="*/ 40848 w 5093916"/>
                    <a:gd name="csY65" fmla="*/ 1007289 h 1175216"/>
                    <a:gd name="csX66" fmla="*/ 26560 w 5093916"/>
                    <a:gd name="csY66" fmla="*/ 1002527 h 1175216"/>
                    <a:gd name="csX67" fmla="*/ 2748 w 5093916"/>
                    <a:gd name="csY67" fmla="*/ 988239 h 1175216"/>
                    <a:gd name="csX68" fmla="*/ 7510 w 5093916"/>
                    <a:gd name="csY68" fmla="*/ 940614 h 1175216"/>
                    <a:gd name="csX69" fmla="*/ 21798 w 5093916"/>
                    <a:gd name="csY69" fmla="*/ 912039 h 1175216"/>
                    <a:gd name="csX70" fmla="*/ 64660 w 5093916"/>
                    <a:gd name="csY70" fmla="*/ 883464 h 1175216"/>
                    <a:gd name="csX71" fmla="*/ 102760 w 5093916"/>
                    <a:gd name="csY71" fmla="*/ 873939 h 1175216"/>
                    <a:gd name="csX72" fmla="*/ 569485 w 5093916"/>
                    <a:gd name="csY72" fmla="*/ 859652 h 1175216"/>
                    <a:gd name="csX73" fmla="*/ 679023 w 5093916"/>
                    <a:gd name="csY73" fmla="*/ 850127 h 1175216"/>
                    <a:gd name="csX74" fmla="*/ 783798 w 5093916"/>
                    <a:gd name="csY74" fmla="*/ 840602 h 1175216"/>
                    <a:gd name="csX75" fmla="*/ 869523 w 5093916"/>
                    <a:gd name="csY75" fmla="*/ 826314 h 1175216"/>
                    <a:gd name="csX76" fmla="*/ 1556443 w 5093916"/>
                    <a:gd name="csY76" fmla="*/ 817728 h 1175216"/>
                    <a:gd name="csX77" fmla="*/ 1579011 w 5093916"/>
                    <a:gd name="csY77" fmla="*/ 810076 h 1175216"/>
                    <a:gd name="csX78" fmla="*/ 1637266 w 5093916"/>
                    <a:gd name="csY78" fmla="*/ 782416 h 1175216"/>
                    <a:gd name="csX79" fmla="*/ 1770355 w 5093916"/>
                    <a:gd name="csY79" fmla="*/ 547850 h 1175216"/>
                    <a:gd name="csX80" fmla="*/ 1924977 w 5093916"/>
                    <a:gd name="csY80" fmla="*/ 281210 h 1175216"/>
                    <a:gd name="csX81" fmla="*/ 2144173 w 5093916"/>
                    <a:gd name="csY81" fmla="*/ 36625 h 1175216"/>
                    <a:gd name="csX82" fmla="*/ 2371059 w 5093916"/>
                    <a:gd name="csY82" fmla="*/ 779 h 1175216"/>
                    <a:gd name="csX0" fmla="*/ 2371059 w 5093916"/>
                    <a:gd name="csY0" fmla="*/ 779 h 1175216"/>
                    <a:gd name="csX1" fmla="*/ 2597075 w 5093916"/>
                    <a:gd name="csY1" fmla="*/ 20577 h 1175216"/>
                    <a:gd name="csX2" fmla="*/ 2970084 w 5093916"/>
                    <a:gd name="csY2" fmla="*/ 213519 h 1175216"/>
                    <a:gd name="csX3" fmla="*/ 3206896 w 5093916"/>
                    <a:gd name="csY3" fmla="*/ 563899 h 1175216"/>
                    <a:gd name="csX4" fmla="*/ 3471127 w 5093916"/>
                    <a:gd name="csY4" fmla="*/ 778403 h 1175216"/>
                    <a:gd name="csX5" fmla="*/ 3921075 w 5093916"/>
                    <a:gd name="csY5" fmla="*/ 864250 h 1175216"/>
                    <a:gd name="csX6" fmla="*/ 3947933 w 5093916"/>
                    <a:gd name="csY6" fmla="*/ 986940 h 1175216"/>
                    <a:gd name="csX7" fmla="*/ 3981187 w 5093916"/>
                    <a:gd name="csY7" fmla="*/ 1040883 h 1175216"/>
                    <a:gd name="csX8" fmla="*/ 4076876 w 5093916"/>
                    <a:gd name="csY8" fmla="*/ 1041312 h 1175216"/>
                    <a:gd name="csX9" fmla="*/ 4201105 w 5093916"/>
                    <a:gd name="csY9" fmla="*/ 1031373 h 1175216"/>
                    <a:gd name="csX10" fmla="*/ 4401946 w 5093916"/>
                    <a:gd name="csY10" fmla="*/ 1024984 h 1175216"/>
                    <a:gd name="csX11" fmla="*/ 4583027 w 5093916"/>
                    <a:gd name="csY11" fmla="*/ 998371 h 1175216"/>
                    <a:gd name="csX12" fmla="*/ 4611210 w 5093916"/>
                    <a:gd name="csY12" fmla="*/ 1010305 h 1175216"/>
                    <a:gd name="csX13" fmla="*/ 4611210 w 5093916"/>
                    <a:gd name="csY13" fmla="*/ 1021971 h 1175216"/>
                    <a:gd name="csX14" fmla="*/ 4631867 w 5093916"/>
                    <a:gd name="csY14" fmla="*/ 1021832 h 1175216"/>
                    <a:gd name="csX15" fmla="*/ 4677924 w 5093916"/>
                    <a:gd name="csY15" fmla="*/ 1014705 h 1175216"/>
                    <a:gd name="csX16" fmla="*/ 4744959 w 5093916"/>
                    <a:gd name="csY16" fmla="*/ 996602 h 1175216"/>
                    <a:gd name="csX17" fmla="*/ 4852601 w 5093916"/>
                    <a:gd name="csY17" fmla="*/ 1005837 h 1175216"/>
                    <a:gd name="csX18" fmla="*/ 4941854 w 5093916"/>
                    <a:gd name="csY18" fmla="*/ 989413 h 1175216"/>
                    <a:gd name="csX19" fmla="*/ 5065818 w 5093916"/>
                    <a:gd name="csY19" fmla="*/ 998371 h 1175216"/>
                    <a:gd name="csX20" fmla="*/ 5093916 w 5093916"/>
                    <a:gd name="csY20" fmla="*/ 1010305 h 1175216"/>
                    <a:gd name="csX21" fmla="*/ 5088201 w 5093916"/>
                    <a:gd name="csY21" fmla="*/ 1138359 h 1175216"/>
                    <a:gd name="csX22" fmla="*/ 5047786 w 5093916"/>
                    <a:gd name="csY22" fmla="*/ 1172635 h 1175216"/>
                    <a:gd name="csX23" fmla="*/ 4914862 w 5093916"/>
                    <a:gd name="csY23" fmla="*/ 1172927 h 1175216"/>
                    <a:gd name="csX24" fmla="*/ 4804603 w 5093916"/>
                    <a:gd name="csY24" fmla="*/ 1166988 h 1175216"/>
                    <a:gd name="csX25" fmla="*/ 4658838 w 5093916"/>
                    <a:gd name="csY25" fmla="*/ 1170829 h 1175216"/>
                    <a:gd name="csX26" fmla="*/ 4541913 w 5093916"/>
                    <a:gd name="csY26" fmla="*/ 1172756 h 1175216"/>
                    <a:gd name="csX27" fmla="*/ 4439045 w 5093916"/>
                    <a:gd name="csY27" fmla="*/ 1166175 h 1175216"/>
                    <a:gd name="csX28" fmla="*/ 4320119 w 5093916"/>
                    <a:gd name="csY28" fmla="*/ 1169369 h 1175216"/>
                    <a:gd name="csX29" fmla="*/ 4043809 w 5093916"/>
                    <a:gd name="csY29" fmla="*/ 1172688 h 1175216"/>
                    <a:gd name="csX30" fmla="*/ 3924050 w 5093916"/>
                    <a:gd name="csY30" fmla="*/ 1169605 h 1175216"/>
                    <a:gd name="csX31" fmla="*/ 3756661 w 5093916"/>
                    <a:gd name="csY31" fmla="*/ 1153930 h 1175216"/>
                    <a:gd name="csX32" fmla="*/ 3447433 w 5093916"/>
                    <a:gd name="csY32" fmla="*/ 1105812 h 1175216"/>
                    <a:gd name="csX33" fmla="*/ 3202623 w 5093916"/>
                    <a:gd name="csY33" fmla="*/ 989469 h 1175216"/>
                    <a:gd name="csX34" fmla="*/ 3000235 w 5093916"/>
                    <a:gd name="csY34" fmla="*/ 793098 h 1175216"/>
                    <a:gd name="csX35" fmla="*/ 2858741 w 5093916"/>
                    <a:gd name="csY35" fmla="*/ 570569 h 1175216"/>
                    <a:gd name="csX36" fmla="*/ 2642869 w 5093916"/>
                    <a:gd name="csY36" fmla="*/ 302861 h 1175216"/>
                    <a:gd name="csX37" fmla="*/ 2304659 w 5093916"/>
                    <a:gd name="csY37" fmla="*/ 242320 h 1175216"/>
                    <a:gd name="csX38" fmla="*/ 2116597 w 5093916"/>
                    <a:gd name="csY38" fmla="*/ 405945 h 1175216"/>
                    <a:gd name="csX39" fmla="*/ 2026003 w 5093916"/>
                    <a:gd name="csY39" fmla="*/ 574098 h 1175216"/>
                    <a:gd name="csX40" fmla="*/ 1934223 w 5093916"/>
                    <a:gd name="csY40" fmla="*/ 760338 h 1175216"/>
                    <a:gd name="csX41" fmla="*/ 1824422 w 5093916"/>
                    <a:gd name="csY41" fmla="*/ 934159 h 1175216"/>
                    <a:gd name="csX42" fmla="*/ 1690129 w 5093916"/>
                    <a:gd name="csY42" fmla="*/ 1034092 h 1175216"/>
                    <a:gd name="csX43" fmla="*/ 1684334 w 5093916"/>
                    <a:gd name="csY43" fmla="*/ 1037170 h 1175216"/>
                    <a:gd name="csX44" fmla="*/ 1679148 w 5093916"/>
                    <a:gd name="csY44" fmla="*/ 1040627 h 1175216"/>
                    <a:gd name="csX45" fmla="*/ 1669623 w 5093916"/>
                    <a:gd name="csY45" fmla="*/ 1054914 h 1175216"/>
                    <a:gd name="csX46" fmla="*/ 1626760 w 5093916"/>
                    <a:gd name="csY46" fmla="*/ 1078727 h 1175216"/>
                    <a:gd name="csX47" fmla="*/ 1569610 w 5093916"/>
                    <a:gd name="csY47" fmla="*/ 1107302 h 1175216"/>
                    <a:gd name="csX48" fmla="*/ 1555323 w 5093916"/>
                    <a:gd name="csY48" fmla="*/ 1116827 h 1175216"/>
                    <a:gd name="csX49" fmla="*/ 1517223 w 5093916"/>
                    <a:gd name="csY49" fmla="*/ 1131114 h 1175216"/>
                    <a:gd name="csX50" fmla="*/ 1502935 w 5093916"/>
                    <a:gd name="csY50" fmla="*/ 1135877 h 1175216"/>
                    <a:gd name="csX51" fmla="*/ 1483885 w 5093916"/>
                    <a:gd name="csY51" fmla="*/ 1145402 h 1175216"/>
                    <a:gd name="csX52" fmla="*/ 1460073 w 5093916"/>
                    <a:gd name="csY52" fmla="*/ 1150164 h 1175216"/>
                    <a:gd name="csX53" fmla="*/ 1426735 w 5093916"/>
                    <a:gd name="csY53" fmla="*/ 1159689 h 1175216"/>
                    <a:gd name="csX54" fmla="*/ 998110 w 5093916"/>
                    <a:gd name="csY54" fmla="*/ 1159689 h 1175216"/>
                    <a:gd name="csX55" fmla="*/ 879048 w 5093916"/>
                    <a:gd name="csY55" fmla="*/ 1154927 h 1175216"/>
                    <a:gd name="csX56" fmla="*/ 674260 w 5093916"/>
                    <a:gd name="csY56" fmla="*/ 1150164 h 1175216"/>
                    <a:gd name="csX57" fmla="*/ 617110 w 5093916"/>
                    <a:gd name="csY57" fmla="*/ 1135877 h 1175216"/>
                    <a:gd name="csX58" fmla="*/ 521860 w 5093916"/>
                    <a:gd name="csY58" fmla="*/ 1121589 h 1175216"/>
                    <a:gd name="csX59" fmla="*/ 312310 w 5093916"/>
                    <a:gd name="csY59" fmla="*/ 1116827 h 1175216"/>
                    <a:gd name="csX60" fmla="*/ 278973 w 5093916"/>
                    <a:gd name="csY60" fmla="*/ 1112064 h 1175216"/>
                    <a:gd name="csX61" fmla="*/ 259923 w 5093916"/>
                    <a:gd name="csY61" fmla="*/ 1102539 h 1175216"/>
                    <a:gd name="csX62" fmla="*/ 174198 w 5093916"/>
                    <a:gd name="csY62" fmla="*/ 1078727 h 1175216"/>
                    <a:gd name="csX63" fmla="*/ 140860 w 5093916"/>
                    <a:gd name="csY63" fmla="*/ 1064439 h 1175216"/>
                    <a:gd name="csX64" fmla="*/ 126573 w 5093916"/>
                    <a:gd name="csY64" fmla="*/ 1059677 h 1175216"/>
                    <a:gd name="csX65" fmla="*/ 40848 w 5093916"/>
                    <a:gd name="csY65" fmla="*/ 1007289 h 1175216"/>
                    <a:gd name="csX66" fmla="*/ 26560 w 5093916"/>
                    <a:gd name="csY66" fmla="*/ 1002527 h 1175216"/>
                    <a:gd name="csX67" fmla="*/ 2748 w 5093916"/>
                    <a:gd name="csY67" fmla="*/ 988239 h 1175216"/>
                    <a:gd name="csX68" fmla="*/ 7510 w 5093916"/>
                    <a:gd name="csY68" fmla="*/ 940614 h 1175216"/>
                    <a:gd name="csX69" fmla="*/ 21798 w 5093916"/>
                    <a:gd name="csY69" fmla="*/ 912039 h 1175216"/>
                    <a:gd name="csX70" fmla="*/ 64660 w 5093916"/>
                    <a:gd name="csY70" fmla="*/ 883464 h 1175216"/>
                    <a:gd name="csX71" fmla="*/ 102760 w 5093916"/>
                    <a:gd name="csY71" fmla="*/ 873939 h 1175216"/>
                    <a:gd name="csX72" fmla="*/ 569485 w 5093916"/>
                    <a:gd name="csY72" fmla="*/ 859652 h 1175216"/>
                    <a:gd name="csX73" fmla="*/ 679023 w 5093916"/>
                    <a:gd name="csY73" fmla="*/ 850127 h 1175216"/>
                    <a:gd name="csX74" fmla="*/ 783798 w 5093916"/>
                    <a:gd name="csY74" fmla="*/ 840602 h 1175216"/>
                    <a:gd name="csX75" fmla="*/ 869523 w 5093916"/>
                    <a:gd name="csY75" fmla="*/ 826314 h 1175216"/>
                    <a:gd name="csX76" fmla="*/ 1556443 w 5093916"/>
                    <a:gd name="csY76" fmla="*/ 817728 h 1175216"/>
                    <a:gd name="csX77" fmla="*/ 1579011 w 5093916"/>
                    <a:gd name="csY77" fmla="*/ 810076 h 1175216"/>
                    <a:gd name="csX78" fmla="*/ 1637266 w 5093916"/>
                    <a:gd name="csY78" fmla="*/ 782416 h 1175216"/>
                    <a:gd name="csX79" fmla="*/ 1770355 w 5093916"/>
                    <a:gd name="csY79" fmla="*/ 547850 h 1175216"/>
                    <a:gd name="csX80" fmla="*/ 1924977 w 5093916"/>
                    <a:gd name="csY80" fmla="*/ 281210 h 1175216"/>
                    <a:gd name="csX81" fmla="*/ 2144173 w 5093916"/>
                    <a:gd name="csY81" fmla="*/ 36625 h 1175216"/>
                    <a:gd name="csX82" fmla="*/ 2371059 w 5093916"/>
                    <a:gd name="csY82" fmla="*/ 779 h 1175216"/>
                    <a:gd name="csX0" fmla="*/ 2371059 w 5093916"/>
                    <a:gd name="csY0" fmla="*/ 779 h 1183252"/>
                    <a:gd name="csX1" fmla="*/ 2597075 w 5093916"/>
                    <a:gd name="csY1" fmla="*/ 20577 h 1183252"/>
                    <a:gd name="csX2" fmla="*/ 2970084 w 5093916"/>
                    <a:gd name="csY2" fmla="*/ 213519 h 1183252"/>
                    <a:gd name="csX3" fmla="*/ 3206896 w 5093916"/>
                    <a:gd name="csY3" fmla="*/ 563899 h 1183252"/>
                    <a:gd name="csX4" fmla="*/ 3471127 w 5093916"/>
                    <a:gd name="csY4" fmla="*/ 778403 h 1183252"/>
                    <a:gd name="csX5" fmla="*/ 3921075 w 5093916"/>
                    <a:gd name="csY5" fmla="*/ 864250 h 1183252"/>
                    <a:gd name="csX6" fmla="*/ 3947933 w 5093916"/>
                    <a:gd name="csY6" fmla="*/ 986940 h 1183252"/>
                    <a:gd name="csX7" fmla="*/ 3981187 w 5093916"/>
                    <a:gd name="csY7" fmla="*/ 1040883 h 1183252"/>
                    <a:gd name="csX8" fmla="*/ 4076876 w 5093916"/>
                    <a:gd name="csY8" fmla="*/ 1041312 h 1183252"/>
                    <a:gd name="csX9" fmla="*/ 4201105 w 5093916"/>
                    <a:gd name="csY9" fmla="*/ 1031373 h 1183252"/>
                    <a:gd name="csX10" fmla="*/ 4401946 w 5093916"/>
                    <a:gd name="csY10" fmla="*/ 1024984 h 1183252"/>
                    <a:gd name="csX11" fmla="*/ 4583027 w 5093916"/>
                    <a:gd name="csY11" fmla="*/ 998371 h 1183252"/>
                    <a:gd name="csX12" fmla="*/ 4611210 w 5093916"/>
                    <a:gd name="csY12" fmla="*/ 1010305 h 1183252"/>
                    <a:gd name="csX13" fmla="*/ 4611210 w 5093916"/>
                    <a:gd name="csY13" fmla="*/ 1021971 h 1183252"/>
                    <a:gd name="csX14" fmla="*/ 4631867 w 5093916"/>
                    <a:gd name="csY14" fmla="*/ 1021832 h 1183252"/>
                    <a:gd name="csX15" fmla="*/ 4677924 w 5093916"/>
                    <a:gd name="csY15" fmla="*/ 1014705 h 1183252"/>
                    <a:gd name="csX16" fmla="*/ 4744959 w 5093916"/>
                    <a:gd name="csY16" fmla="*/ 996602 h 1183252"/>
                    <a:gd name="csX17" fmla="*/ 4852601 w 5093916"/>
                    <a:gd name="csY17" fmla="*/ 1005837 h 1183252"/>
                    <a:gd name="csX18" fmla="*/ 4941854 w 5093916"/>
                    <a:gd name="csY18" fmla="*/ 989413 h 1183252"/>
                    <a:gd name="csX19" fmla="*/ 5065818 w 5093916"/>
                    <a:gd name="csY19" fmla="*/ 998371 h 1183252"/>
                    <a:gd name="csX20" fmla="*/ 5093916 w 5093916"/>
                    <a:gd name="csY20" fmla="*/ 1010305 h 1183252"/>
                    <a:gd name="csX21" fmla="*/ 5088201 w 5093916"/>
                    <a:gd name="csY21" fmla="*/ 1138359 h 1183252"/>
                    <a:gd name="csX22" fmla="*/ 5047786 w 5093916"/>
                    <a:gd name="csY22" fmla="*/ 1172635 h 1183252"/>
                    <a:gd name="csX23" fmla="*/ 4914862 w 5093916"/>
                    <a:gd name="csY23" fmla="*/ 1172927 h 1183252"/>
                    <a:gd name="csX24" fmla="*/ 4804603 w 5093916"/>
                    <a:gd name="csY24" fmla="*/ 1166988 h 1183252"/>
                    <a:gd name="csX25" fmla="*/ 4658838 w 5093916"/>
                    <a:gd name="csY25" fmla="*/ 1170829 h 1183252"/>
                    <a:gd name="csX26" fmla="*/ 4541913 w 5093916"/>
                    <a:gd name="csY26" fmla="*/ 1172756 h 1183252"/>
                    <a:gd name="csX27" fmla="*/ 4439045 w 5093916"/>
                    <a:gd name="csY27" fmla="*/ 1166175 h 1183252"/>
                    <a:gd name="csX28" fmla="*/ 4320119 w 5093916"/>
                    <a:gd name="csY28" fmla="*/ 1169369 h 1183252"/>
                    <a:gd name="csX29" fmla="*/ 4043809 w 5093916"/>
                    <a:gd name="csY29" fmla="*/ 1172688 h 1183252"/>
                    <a:gd name="csX30" fmla="*/ 3931940 w 5093916"/>
                    <a:gd name="csY30" fmla="*/ 1182756 h 1183252"/>
                    <a:gd name="csX31" fmla="*/ 3756661 w 5093916"/>
                    <a:gd name="csY31" fmla="*/ 1153930 h 1183252"/>
                    <a:gd name="csX32" fmla="*/ 3447433 w 5093916"/>
                    <a:gd name="csY32" fmla="*/ 1105812 h 1183252"/>
                    <a:gd name="csX33" fmla="*/ 3202623 w 5093916"/>
                    <a:gd name="csY33" fmla="*/ 989469 h 1183252"/>
                    <a:gd name="csX34" fmla="*/ 3000235 w 5093916"/>
                    <a:gd name="csY34" fmla="*/ 793098 h 1183252"/>
                    <a:gd name="csX35" fmla="*/ 2858741 w 5093916"/>
                    <a:gd name="csY35" fmla="*/ 570569 h 1183252"/>
                    <a:gd name="csX36" fmla="*/ 2642869 w 5093916"/>
                    <a:gd name="csY36" fmla="*/ 302861 h 1183252"/>
                    <a:gd name="csX37" fmla="*/ 2304659 w 5093916"/>
                    <a:gd name="csY37" fmla="*/ 242320 h 1183252"/>
                    <a:gd name="csX38" fmla="*/ 2116597 w 5093916"/>
                    <a:gd name="csY38" fmla="*/ 405945 h 1183252"/>
                    <a:gd name="csX39" fmla="*/ 2026003 w 5093916"/>
                    <a:gd name="csY39" fmla="*/ 574098 h 1183252"/>
                    <a:gd name="csX40" fmla="*/ 1934223 w 5093916"/>
                    <a:gd name="csY40" fmla="*/ 760338 h 1183252"/>
                    <a:gd name="csX41" fmla="*/ 1824422 w 5093916"/>
                    <a:gd name="csY41" fmla="*/ 934159 h 1183252"/>
                    <a:gd name="csX42" fmla="*/ 1690129 w 5093916"/>
                    <a:gd name="csY42" fmla="*/ 1034092 h 1183252"/>
                    <a:gd name="csX43" fmla="*/ 1684334 w 5093916"/>
                    <a:gd name="csY43" fmla="*/ 1037170 h 1183252"/>
                    <a:gd name="csX44" fmla="*/ 1679148 w 5093916"/>
                    <a:gd name="csY44" fmla="*/ 1040627 h 1183252"/>
                    <a:gd name="csX45" fmla="*/ 1669623 w 5093916"/>
                    <a:gd name="csY45" fmla="*/ 1054914 h 1183252"/>
                    <a:gd name="csX46" fmla="*/ 1626760 w 5093916"/>
                    <a:gd name="csY46" fmla="*/ 1078727 h 1183252"/>
                    <a:gd name="csX47" fmla="*/ 1569610 w 5093916"/>
                    <a:gd name="csY47" fmla="*/ 1107302 h 1183252"/>
                    <a:gd name="csX48" fmla="*/ 1555323 w 5093916"/>
                    <a:gd name="csY48" fmla="*/ 1116827 h 1183252"/>
                    <a:gd name="csX49" fmla="*/ 1517223 w 5093916"/>
                    <a:gd name="csY49" fmla="*/ 1131114 h 1183252"/>
                    <a:gd name="csX50" fmla="*/ 1502935 w 5093916"/>
                    <a:gd name="csY50" fmla="*/ 1135877 h 1183252"/>
                    <a:gd name="csX51" fmla="*/ 1483885 w 5093916"/>
                    <a:gd name="csY51" fmla="*/ 1145402 h 1183252"/>
                    <a:gd name="csX52" fmla="*/ 1460073 w 5093916"/>
                    <a:gd name="csY52" fmla="*/ 1150164 h 1183252"/>
                    <a:gd name="csX53" fmla="*/ 1426735 w 5093916"/>
                    <a:gd name="csY53" fmla="*/ 1159689 h 1183252"/>
                    <a:gd name="csX54" fmla="*/ 998110 w 5093916"/>
                    <a:gd name="csY54" fmla="*/ 1159689 h 1183252"/>
                    <a:gd name="csX55" fmla="*/ 879048 w 5093916"/>
                    <a:gd name="csY55" fmla="*/ 1154927 h 1183252"/>
                    <a:gd name="csX56" fmla="*/ 674260 w 5093916"/>
                    <a:gd name="csY56" fmla="*/ 1150164 h 1183252"/>
                    <a:gd name="csX57" fmla="*/ 617110 w 5093916"/>
                    <a:gd name="csY57" fmla="*/ 1135877 h 1183252"/>
                    <a:gd name="csX58" fmla="*/ 521860 w 5093916"/>
                    <a:gd name="csY58" fmla="*/ 1121589 h 1183252"/>
                    <a:gd name="csX59" fmla="*/ 312310 w 5093916"/>
                    <a:gd name="csY59" fmla="*/ 1116827 h 1183252"/>
                    <a:gd name="csX60" fmla="*/ 278973 w 5093916"/>
                    <a:gd name="csY60" fmla="*/ 1112064 h 1183252"/>
                    <a:gd name="csX61" fmla="*/ 259923 w 5093916"/>
                    <a:gd name="csY61" fmla="*/ 1102539 h 1183252"/>
                    <a:gd name="csX62" fmla="*/ 174198 w 5093916"/>
                    <a:gd name="csY62" fmla="*/ 1078727 h 1183252"/>
                    <a:gd name="csX63" fmla="*/ 140860 w 5093916"/>
                    <a:gd name="csY63" fmla="*/ 1064439 h 1183252"/>
                    <a:gd name="csX64" fmla="*/ 126573 w 5093916"/>
                    <a:gd name="csY64" fmla="*/ 1059677 h 1183252"/>
                    <a:gd name="csX65" fmla="*/ 40848 w 5093916"/>
                    <a:gd name="csY65" fmla="*/ 1007289 h 1183252"/>
                    <a:gd name="csX66" fmla="*/ 26560 w 5093916"/>
                    <a:gd name="csY66" fmla="*/ 1002527 h 1183252"/>
                    <a:gd name="csX67" fmla="*/ 2748 w 5093916"/>
                    <a:gd name="csY67" fmla="*/ 988239 h 1183252"/>
                    <a:gd name="csX68" fmla="*/ 7510 w 5093916"/>
                    <a:gd name="csY68" fmla="*/ 940614 h 1183252"/>
                    <a:gd name="csX69" fmla="*/ 21798 w 5093916"/>
                    <a:gd name="csY69" fmla="*/ 912039 h 1183252"/>
                    <a:gd name="csX70" fmla="*/ 64660 w 5093916"/>
                    <a:gd name="csY70" fmla="*/ 883464 h 1183252"/>
                    <a:gd name="csX71" fmla="*/ 102760 w 5093916"/>
                    <a:gd name="csY71" fmla="*/ 873939 h 1183252"/>
                    <a:gd name="csX72" fmla="*/ 569485 w 5093916"/>
                    <a:gd name="csY72" fmla="*/ 859652 h 1183252"/>
                    <a:gd name="csX73" fmla="*/ 679023 w 5093916"/>
                    <a:gd name="csY73" fmla="*/ 850127 h 1183252"/>
                    <a:gd name="csX74" fmla="*/ 783798 w 5093916"/>
                    <a:gd name="csY74" fmla="*/ 840602 h 1183252"/>
                    <a:gd name="csX75" fmla="*/ 869523 w 5093916"/>
                    <a:gd name="csY75" fmla="*/ 826314 h 1183252"/>
                    <a:gd name="csX76" fmla="*/ 1556443 w 5093916"/>
                    <a:gd name="csY76" fmla="*/ 817728 h 1183252"/>
                    <a:gd name="csX77" fmla="*/ 1579011 w 5093916"/>
                    <a:gd name="csY77" fmla="*/ 810076 h 1183252"/>
                    <a:gd name="csX78" fmla="*/ 1637266 w 5093916"/>
                    <a:gd name="csY78" fmla="*/ 782416 h 1183252"/>
                    <a:gd name="csX79" fmla="*/ 1770355 w 5093916"/>
                    <a:gd name="csY79" fmla="*/ 547850 h 1183252"/>
                    <a:gd name="csX80" fmla="*/ 1924977 w 5093916"/>
                    <a:gd name="csY80" fmla="*/ 281210 h 1183252"/>
                    <a:gd name="csX81" fmla="*/ 2144173 w 5093916"/>
                    <a:gd name="csY81" fmla="*/ 36625 h 1183252"/>
                    <a:gd name="csX82" fmla="*/ 2371059 w 5093916"/>
                    <a:gd name="csY82" fmla="*/ 779 h 1183252"/>
                    <a:gd name="csX0" fmla="*/ 2371059 w 5093916"/>
                    <a:gd name="csY0" fmla="*/ 779 h 1185191"/>
                    <a:gd name="csX1" fmla="*/ 2597075 w 5093916"/>
                    <a:gd name="csY1" fmla="*/ 20577 h 1185191"/>
                    <a:gd name="csX2" fmla="*/ 2970084 w 5093916"/>
                    <a:gd name="csY2" fmla="*/ 213519 h 1185191"/>
                    <a:gd name="csX3" fmla="*/ 3206896 w 5093916"/>
                    <a:gd name="csY3" fmla="*/ 563899 h 1185191"/>
                    <a:gd name="csX4" fmla="*/ 3471127 w 5093916"/>
                    <a:gd name="csY4" fmla="*/ 778403 h 1185191"/>
                    <a:gd name="csX5" fmla="*/ 3921075 w 5093916"/>
                    <a:gd name="csY5" fmla="*/ 864250 h 1185191"/>
                    <a:gd name="csX6" fmla="*/ 3947933 w 5093916"/>
                    <a:gd name="csY6" fmla="*/ 986940 h 1185191"/>
                    <a:gd name="csX7" fmla="*/ 3981187 w 5093916"/>
                    <a:gd name="csY7" fmla="*/ 1040883 h 1185191"/>
                    <a:gd name="csX8" fmla="*/ 4076876 w 5093916"/>
                    <a:gd name="csY8" fmla="*/ 1041312 h 1185191"/>
                    <a:gd name="csX9" fmla="*/ 4201105 w 5093916"/>
                    <a:gd name="csY9" fmla="*/ 1031373 h 1185191"/>
                    <a:gd name="csX10" fmla="*/ 4401946 w 5093916"/>
                    <a:gd name="csY10" fmla="*/ 1024984 h 1185191"/>
                    <a:gd name="csX11" fmla="*/ 4583027 w 5093916"/>
                    <a:gd name="csY11" fmla="*/ 998371 h 1185191"/>
                    <a:gd name="csX12" fmla="*/ 4611210 w 5093916"/>
                    <a:gd name="csY12" fmla="*/ 1010305 h 1185191"/>
                    <a:gd name="csX13" fmla="*/ 4611210 w 5093916"/>
                    <a:gd name="csY13" fmla="*/ 1021971 h 1185191"/>
                    <a:gd name="csX14" fmla="*/ 4631867 w 5093916"/>
                    <a:gd name="csY14" fmla="*/ 1021832 h 1185191"/>
                    <a:gd name="csX15" fmla="*/ 4677924 w 5093916"/>
                    <a:gd name="csY15" fmla="*/ 1014705 h 1185191"/>
                    <a:gd name="csX16" fmla="*/ 4744959 w 5093916"/>
                    <a:gd name="csY16" fmla="*/ 996602 h 1185191"/>
                    <a:gd name="csX17" fmla="*/ 4852601 w 5093916"/>
                    <a:gd name="csY17" fmla="*/ 1005837 h 1185191"/>
                    <a:gd name="csX18" fmla="*/ 4941854 w 5093916"/>
                    <a:gd name="csY18" fmla="*/ 989413 h 1185191"/>
                    <a:gd name="csX19" fmla="*/ 5065818 w 5093916"/>
                    <a:gd name="csY19" fmla="*/ 998371 h 1185191"/>
                    <a:gd name="csX20" fmla="*/ 5093916 w 5093916"/>
                    <a:gd name="csY20" fmla="*/ 1010305 h 1185191"/>
                    <a:gd name="csX21" fmla="*/ 5088201 w 5093916"/>
                    <a:gd name="csY21" fmla="*/ 1138359 h 1185191"/>
                    <a:gd name="csX22" fmla="*/ 5047786 w 5093916"/>
                    <a:gd name="csY22" fmla="*/ 1172635 h 1185191"/>
                    <a:gd name="csX23" fmla="*/ 4914862 w 5093916"/>
                    <a:gd name="csY23" fmla="*/ 1172927 h 1185191"/>
                    <a:gd name="csX24" fmla="*/ 4804603 w 5093916"/>
                    <a:gd name="csY24" fmla="*/ 1166988 h 1185191"/>
                    <a:gd name="csX25" fmla="*/ 4658838 w 5093916"/>
                    <a:gd name="csY25" fmla="*/ 1170829 h 1185191"/>
                    <a:gd name="csX26" fmla="*/ 4541913 w 5093916"/>
                    <a:gd name="csY26" fmla="*/ 1172756 h 1185191"/>
                    <a:gd name="csX27" fmla="*/ 4439045 w 5093916"/>
                    <a:gd name="csY27" fmla="*/ 1166175 h 1185191"/>
                    <a:gd name="csX28" fmla="*/ 4320119 w 5093916"/>
                    <a:gd name="csY28" fmla="*/ 1169369 h 1185191"/>
                    <a:gd name="csX29" fmla="*/ 4070108 w 5093916"/>
                    <a:gd name="csY29" fmla="*/ 1183208 h 1185191"/>
                    <a:gd name="csX30" fmla="*/ 3931940 w 5093916"/>
                    <a:gd name="csY30" fmla="*/ 1182756 h 1185191"/>
                    <a:gd name="csX31" fmla="*/ 3756661 w 5093916"/>
                    <a:gd name="csY31" fmla="*/ 1153930 h 1185191"/>
                    <a:gd name="csX32" fmla="*/ 3447433 w 5093916"/>
                    <a:gd name="csY32" fmla="*/ 1105812 h 1185191"/>
                    <a:gd name="csX33" fmla="*/ 3202623 w 5093916"/>
                    <a:gd name="csY33" fmla="*/ 989469 h 1185191"/>
                    <a:gd name="csX34" fmla="*/ 3000235 w 5093916"/>
                    <a:gd name="csY34" fmla="*/ 793098 h 1185191"/>
                    <a:gd name="csX35" fmla="*/ 2858741 w 5093916"/>
                    <a:gd name="csY35" fmla="*/ 570569 h 1185191"/>
                    <a:gd name="csX36" fmla="*/ 2642869 w 5093916"/>
                    <a:gd name="csY36" fmla="*/ 302861 h 1185191"/>
                    <a:gd name="csX37" fmla="*/ 2304659 w 5093916"/>
                    <a:gd name="csY37" fmla="*/ 242320 h 1185191"/>
                    <a:gd name="csX38" fmla="*/ 2116597 w 5093916"/>
                    <a:gd name="csY38" fmla="*/ 405945 h 1185191"/>
                    <a:gd name="csX39" fmla="*/ 2026003 w 5093916"/>
                    <a:gd name="csY39" fmla="*/ 574098 h 1185191"/>
                    <a:gd name="csX40" fmla="*/ 1934223 w 5093916"/>
                    <a:gd name="csY40" fmla="*/ 760338 h 1185191"/>
                    <a:gd name="csX41" fmla="*/ 1824422 w 5093916"/>
                    <a:gd name="csY41" fmla="*/ 934159 h 1185191"/>
                    <a:gd name="csX42" fmla="*/ 1690129 w 5093916"/>
                    <a:gd name="csY42" fmla="*/ 1034092 h 1185191"/>
                    <a:gd name="csX43" fmla="*/ 1684334 w 5093916"/>
                    <a:gd name="csY43" fmla="*/ 1037170 h 1185191"/>
                    <a:gd name="csX44" fmla="*/ 1679148 w 5093916"/>
                    <a:gd name="csY44" fmla="*/ 1040627 h 1185191"/>
                    <a:gd name="csX45" fmla="*/ 1669623 w 5093916"/>
                    <a:gd name="csY45" fmla="*/ 1054914 h 1185191"/>
                    <a:gd name="csX46" fmla="*/ 1626760 w 5093916"/>
                    <a:gd name="csY46" fmla="*/ 1078727 h 1185191"/>
                    <a:gd name="csX47" fmla="*/ 1569610 w 5093916"/>
                    <a:gd name="csY47" fmla="*/ 1107302 h 1185191"/>
                    <a:gd name="csX48" fmla="*/ 1555323 w 5093916"/>
                    <a:gd name="csY48" fmla="*/ 1116827 h 1185191"/>
                    <a:gd name="csX49" fmla="*/ 1517223 w 5093916"/>
                    <a:gd name="csY49" fmla="*/ 1131114 h 1185191"/>
                    <a:gd name="csX50" fmla="*/ 1502935 w 5093916"/>
                    <a:gd name="csY50" fmla="*/ 1135877 h 1185191"/>
                    <a:gd name="csX51" fmla="*/ 1483885 w 5093916"/>
                    <a:gd name="csY51" fmla="*/ 1145402 h 1185191"/>
                    <a:gd name="csX52" fmla="*/ 1460073 w 5093916"/>
                    <a:gd name="csY52" fmla="*/ 1150164 h 1185191"/>
                    <a:gd name="csX53" fmla="*/ 1426735 w 5093916"/>
                    <a:gd name="csY53" fmla="*/ 1159689 h 1185191"/>
                    <a:gd name="csX54" fmla="*/ 998110 w 5093916"/>
                    <a:gd name="csY54" fmla="*/ 1159689 h 1185191"/>
                    <a:gd name="csX55" fmla="*/ 879048 w 5093916"/>
                    <a:gd name="csY55" fmla="*/ 1154927 h 1185191"/>
                    <a:gd name="csX56" fmla="*/ 674260 w 5093916"/>
                    <a:gd name="csY56" fmla="*/ 1150164 h 1185191"/>
                    <a:gd name="csX57" fmla="*/ 617110 w 5093916"/>
                    <a:gd name="csY57" fmla="*/ 1135877 h 1185191"/>
                    <a:gd name="csX58" fmla="*/ 521860 w 5093916"/>
                    <a:gd name="csY58" fmla="*/ 1121589 h 1185191"/>
                    <a:gd name="csX59" fmla="*/ 312310 w 5093916"/>
                    <a:gd name="csY59" fmla="*/ 1116827 h 1185191"/>
                    <a:gd name="csX60" fmla="*/ 278973 w 5093916"/>
                    <a:gd name="csY60" fmla="*/ 1112064 h 1185191"/>
                    <a:gd name="csX61" fmla="*/ 259923 w 5093916"/>
                    <a:gd name="csY61" fmla="*/ 1102539 h 1185191"/>
                    <a:gd name="csX62" fmla="*/ 174198 w 5093916"/>
                    <a:gd name="csY62" fmla="*/ 1078727 h 1185191"/>
                    <a:gd name="csX63" fmla="*/ 140860 w 5093916"/>
                    <a:gd name="csY63" fmla="*/ 1064439 h 1185191"/>
                    <a:gd name="csX64" fmla="*/ 126573 w 5093916"/>
                    <a:gd name="csY64" fmla="*/ 1059677 h 1185191"/>
                    <a:gd name="csX65" fmla="*/ 40848 w 5093916"/>
                    <a:gd name="csY65" fmla="*/ 1007289 h 1185191"/>
                    <a:gd name="csX66" fmla="*/ 26560 w 5093916"/>
                    <a:gd name="csY66" fmla="*/ 1002527 h 1185191"/>
                    <a:gd name="csX67" fmla="*/ 2748 w 5093916"/>
                    <a:gd name="csY67" fmla="*/ 988239 h 1185191"/>
                    <a:gd name="csX68" fmla="*/ 7510 w 5093916"/>
                    <a:gd name="csY68" fmla="*/ 940614 h 1185191"/>
                    <a:gd name="csX69" fmla="*/ 21798 w 5093916"/>
                    <a:gd name="csY69" fmla="*/ 912039 h 1185191"/>
                    <a:gd name="csX70" fmla="*/ 64660 w 5093916"/>
                    <a:gd name="csY70" fmla="*/ 883464 h 1185191"/>
                    <a:gd name="csX71" fmla="*/ 102760 w 5093916"/>
                    <a:gd name="csY71" fmla="*/ 873939 h 1185191"/>
                    <a:gd name="csX72" fmla="*/ 569485 w 5093916"/>
                    <a:gd name="csY72" fmla="*/ 859652 h 1185191"/>
                    <a:gd name="csX73" fmla="*/ 679023 w 5093916"/>
                    <a:gd name="csY73" fmla="*/ 850127 h 1185191"/>
                    <a:gd name="csX74" fmla="*/ 783798 w 5093916"/>
                    <a:gd name="csY74" fmla="*/ 840602 h 1185191"/>
                    <a:gd name="csX75" fmla="*/ 869523 w 5093916"/>
                    <a:gd name="csY75" fmla="*/ 826314 h 1185191"/>
                    <a:gd name="csX76" fmla="*/ 1556443 w 5093916"/>
                    <a:gd name="csY76" fmla="*/ 817728 h 1185191"/>
                    <a:gd name="csX77" fmla="*/ 1579011 w 5093916"/>
                    <a:gd name="csY77" fmla="*/ 810076 h 1185191"/>
                    <a:gd name="csX78" fmla="*/ 1637266 w 5093916"/>
                    <a:gd name="csY78" fmla="*/ 782416 h 1185191"/>
                    <a:gd name="csX79" fmla="*/ 1770355 w 5093916"/>
                    <a:gd name="csY79" fmla="*/ 547850 h 1185191"/>
                    <a:gd name="csX80" fmla="*/ 1924977 w 5093916"/>
                    <a:gd name="csY80" fmla="*/ 281210 h 1185191"/>
                    <a:gd name="csX81" fmla="*/ 2144173 w 5093916"/>
                    <a:gd name="csY81" fmla="*/ 36625 h 1185191"/>
                    <a:gd name="csX82" fmla="*/ 2371059 w 5093916"/>
                    <a:gd name="csY82" fmla="*/ 779 h 1185191"/>
                    <a:gd name="csX0" fmla="*/ 2371059 w 5093916"/>
                    <a:gd name="csY0" fmla="*/ 779 h 1185191"/>
                    <a:gd name="csX1" fmla="*/ 2597075 w 5093916"/>
                    <a:gd name="csY1" fmla="*/ 20577 h 1185191"/>
                    <a:gd name="csX2" fmla="*/ 2970084 w 5093916"/>
                    <a:gd name="csY2" fmla="*/ 213519 h 1185191"/>
                    <a:gd name="csX3" fmla="*/ 3206896 w 5093916"/>
                    <a:gd name="csY3" fmla="*/ 563899 h 1185191"/>
                    <a:gd name="csX4" fmla="*/ 3471127 w 5093916"/>
                    <a:gd name="csY4" fmla="*/ 778403 h 1185191"/>
                    <a:gd name="csX5" fmla="*/ 3921075 w 5093916"/>
                    <a:gd name="csY5" fmla="*/ 864250 h 1185191"/>
                    <a:gd name="csX6" fmla="*/ 3947933 w 5093916"/>
                    <a:gd name="csY6" fmla="*/ 986940 h 1185191"/>
                    <a:gd name="csX7" fmla="*/ 3981187 w 5093916"/>
                    <a:gd name="csY7" fmla="*/ 1040883 h 1185191"/>
                    <a:gd name="csX8" fmla="*/ 4076876 w 5093916"/>
                    <a:gd name="csY8" fmla="*/ 1041312 h 1185191"/>
                    <a:gd name="csX9" fmla="*/ 4201105 w 5093916"/>
                    <a:gd name="csY9" fmla="*/ 1031373 h 1185191"/>
                    <a:gd name="csX10" fmla="*/ 4401946 w 5093916"/>
                    <a:gd name="csY10" fmla="*/ 1024984 h 1185191"/>
                    <a:gd name="csX11" fmla="*/ 4583027 w 5093916"/>
                    <a:gd name="csY11" fmla="*/ 998371 h 1185191"/>
                    <a:gd name="csX12" fmla="*/ 4611210 w 5093916"/>
                    <a:gd name="csY12" fmla="*/ 1010305 h 1185191"/>
                    <a:gd name="csX13" fmla="*/ 4611210 w 5093916"/>
                    <a:gd name="csY13" fmla="*/ 1021971 h 1185191"/>
                    <a:gd name="csX14" fmla="*/ 4631867 w 5093916"/>
                    <a:gd name="csY14" fmla="*/ 1021832 h 1185191"/>
                    <a:gd name="csX15" fmla="*/ 4677924 w 5093916"/>
                    <a:gd name="csY15" fmla="*/ 1014705 h 1185191"/>
                    <a:gd name="csX16" fmla="*/ 4744959 w 5093916"/>
                    <a:gd name="csY16" fmla="*/ 996602 h 1185191"/>
                    <a:gd name="csX17" fmla="*/ 4852601 w 5093916"/>
                    <a:gd name="csY17" fmla="*/ 1005837 h 1185191"/>
                    <a:gd name="csX18" fmla="*/ 4941854 w 5093916"/>
                    <a:gd name="csY18" fmla="*/ 989413 h 1185191"/>
                    <a:gd name="csX19" fmla="*/ 5065818 w 5093916"/>
                    <a:gd name="csY19" fmla="*/ 998371 h 1185191"/>
                    <a:gd name="csX20" fmla="*/ 5093916 w 5093916"/>
                    <a:gd name="csY20" fmla="*/ 1010305 h 1185191"/>
                    <a:gd name="csX21" fmla="*/ 5088201 w 5093916"/>
                    <a:gd name="csY21" fmla="*/ 1138359 h 1185191"/>
                    <a:gd name="csX22" fmla="*/ 5047786 w 5093916"/>
                    <a:gd name="csY22" fmla="*/ 1172635 h 1185191"/>
                    <a:gd name="csX23" fmla="*/ 4914862 w 5093916"/>
                    <a:gd name="csY23" fmla="*/ 1172927 h 1185191"/>
                    <a:gd name="csX24" fmla="*/ 4804603 w 5093916"/>
                    <a:gd name="csY24" fmla="*/ 1166988 h 1185191"/>
                    <a:gd name="csX25" fmla="*/ 4658838 w 5093916"/>
                    <a:gd name="csY25" fmla="*/ 1170829 h 1185191"/>
                    <a:gd name="csX26" fmla="*/ 4541913 w 5093916"/>
                    <a:gd name="csY26" fmla="*/ 1172756 h 1185191"/>
                    <a:gd name="csX27" fmla="*/ 4439045 w 5093916"/>
                    <a:gd name="csY27" fmla="*/ 1166175 h 1185191"/>
                    <a:gd name="csX28" fmla="*/ 4328008 w 5093916"/>
                    <a:gd name="csY28" fmla="*/ 1179889 h 1185191"/>
                    <a:gd name="csX29" fmla="*/ 4070108 w 5093916"/>
                    <a:gd name="csY29" fmla="*/ 1183208 h 1185191"/>
                    <a:gd name="csX30" fmla="*/ 3931940 w 5093916"/>
                    <a:gd name="csY30" fmla="*/ 1182756 h 1185191"/>
                    <a:gd name="csX31" fmla="*/ 3756661 w 5093916"/>
                    <a:gd name="csY31" fmla="*/ 1153930 h 1185191"/>
                    <a:gd name="csX32" fmla="*/ 3447433 w 5093916"/>
                    <a:gd name="csY32" fmla="*/ 1105812 h 1185191"/>
                    <a:gd name="csX33" fmla="*/ 3202623 w 5093916"/>
                    <a:gd name="csY33" fmla="*/ 989469 h 1185191"/>
                    <a:gd name="csX34" fmla="*/ 3000235 w 5093916"/>
                    <a:gd name="csY34" fmla="*/ 793098 h 1185191"/>
                    <a:gd name="csX35" fmla="*/ 2858741 w 5093916"/>
                    <a:gd name="csY35" fmla="*/ 570569 h 1185191"/>
                    <a:gd name="csX36" fmla="*/ 2642869 w 5093916"/>
                    <a:gd name="csY36" fmla="*/ 302861 h 1185191"/>
                    <a:gd name="csX37" fmla="*/ 2304659 w 5093916"/>
                    <a:gd name="csY37" fmla="*/ 242320 h 1185191"/>
                    <a:gd name="csX38" fmla="*/ 2116597 w 5093916"/>
                    <a:gd name="csY38" fmla="*/ 405945 h 1185191"/>
                    <a:gd name="csX39" fmla="*/ 2026003 w 5093916"/>
                    <a:gd name="csY39" fmla="*/ 574098 h 1185191"/>
                    <a:gd name="csX40" fmla="*/ 1934223 w 5093916"/>
                    <a:gd name="csY40" fmla="*/ 760338 h 1185191"/>
                    <a:gd name="csX41" fmla="*/ 1824422 w 5093916"/>
                    <a:gd name="csY41" fmla="*/ 934159 h 1185191"/>
                    <a:gd name="csX42" fmla="*/ 1690129 w 5093916"/>
                    <a:gd name="csY42" fmla="*/ 1034092 h 1185191"/>
                    <a:gd name="csX43" fmla="*/ 1684334 w 5093916"/>
                    <a:gd name="csY43" fmla="*/ 1037170 h 1185191"/>
                    <a:gd name="csX44" fmla="*/ 1679148 w 5093916"/>
                    <a:gd name="csY44" fmla="*/ 1040627 h 1185191"/>
                    <a:gd name="csX45" fmla="*/ 1669623 w 5093916"/>
                    <a:gd name="csY45" fmla="*/ 1054914 h 1185191"/>
                    <a:gd name="csX46" fmla="*/ 1626760 w 5093916"/>
                    <a:gd name="csY46" fmla="*/ 1078727 h 1185191"/>
                    <a:gd name="csX47" fmla="*/ 1569610 w 5093916"/>
                    <a:gd name="csY47" fmla="*/ 1107302 h 1185191"/>
                    <a:gd name="csX48" fmla="*/ 1555323 w 5093916"/>
                    <a:gd name="csY48" fmla="*/ 1116827 h 1185191"/>
                    <a:gd name="csX49" fmla="*/ 1517223 w 5093916"/>
                    <a:gd name="csY49" fmla="*/ 1131114 h 1185191"/>
                    <a:gd name="csX50" fmla="*/ 1502935 w 5093916"/>
                    <a:gd name="csY50" fmla="*/ 1135877 h 1185191"/>
                    <a:gd name="csX51" fmla="*/ 1483885 w 5093916"/>
                    <a:gd name="csY51" fmla="*/ 1145402 h 1185191"/>
                    <a:gd name="csX52" fmla="*/ 1460073 w 5093916"/>
                    <a:gd name="csY52" fmla="*/ 1150164 h 1185191"/>
                    <a:gd name="csX53" fmla="*/ 1426735 w 5093916"/>
                    <a:gd name="csY53" fmla="*/ 1159689 h 1185191"/>
                    <a:gd name="csX54" fmla="*/ 998110 w 5093916"/>
                    <a:gd name="csY54" fmla="*/ 1159689 h 1185191"/>
                    <a:gd name="csX55" fmla="*/ 879048 w 5093916"/>
                    <a:gd name="csY55" fmla="*/ 1154927 h 1185191"/>
                    <a:gd name="csX56" fmla="*/ 674260 w 5093916"/>
                    <a:gd name="csY56" fmla="*/ 1150164 h 1185191"/>
                    <a:gd name="csX57" fmla="*/ 617110 w 5093916"/>
                    <a:gd name="csY57" fmla="*/ 1135877 h 1185191"/>
                    <a:gd name="csX58" fmla="*/ 521860 w 5093916"/>
                    <a:gd name="csY58" fmla="*/ 1121589 h 1185191"/>
                    <a:gd name="csX59" fmla="*/ 312310 w 5093916"/>
                    <a:gd name="csY59" fmla="*/ 1116827 h 1185191"/>
                    <a:gd name="csX60" fmla="*/ 278973 w 5093916"/>
                    <a:gd name="csY60" fmla="*/ 1112064 h 1185191"/>
                    <a:gd name="csX61" fmla="*/ 259923 w 5093916"/>
                    <a:gd name="csY61" fmla="*/ 1102539 h 1185191"/>
                    <a:gd name="csX62" fmla="*/ 174198 w 5093916"/>
                    <a:gd name="csY62" fmla="*/ 1078727 h 1185191"/>
                    <a:gd name="csX63" fmla="*/ 140860 w 5093916"/>
                    <a:gd name="csY63" fmla="*/ 1064439 h 1185191"/>
                    <a:gd name="csX64" fmla="*/ 126573 w 5093916"/>
                    <a:gd name="csY64" fmla="*/ 1059677 h 1185191"/>
                    <a:gd name="csX65" fmla="*/ 40848 w 5093916"/>
                    <a:gd name="csY65" fmla="*/ 1007289 h 1185191"/>
                    <a:gd name="csX66" fmla="*/ 26560 w 5093916"/>
                    <a:gd name="csY66" fmla="*/ 1002527 h 1185191"/>
                    <a:gd name="csX67" fmla="*/ 2748 w 5093916"/>
                    <a:gd name="csY67" fmla="*/ 988239 h 1185191"/>
                    <a:gd name="csX68" fmla="*/ 7510 w 5093916"/>
                    <a:gd name="csY68" fmla="*/ 940614 h 1185191"/>
                    <a:gd name="csX69" fmla="*/ 21798 w 5093916"/>
                    <a:gd name="csY69" fmla="*/ 912039 h 1185191"/>
                    <a:gd name="csX70" fmla="*/ 64660 w 5093916"/>
                    <a:gd name="csY70" fmla="*/ 883464 h 1185191"/>
                    <a:gd name="csX71" fmla="*/ 102760 w 5093916"/>
                    <a:gd name="csY71" fmla="*/ 873939 h 1185191"/>
                    <a:gd name="csX72" fmla="*/ 569485 w 5093916"/>
                    <a:gd name="csY72" fmla="*/ 859652 h 1185191"/>
                    <a:gd name="csX73" fmla="*/ 679023 w 5093916"/>
                    <a:gd name="csY73" fmla="*/ 850127 h 1185191"/>
                    <a:gd name="csX74" fmla="*/ 783798 w 5093916"/>
                    <a:gd name="csY74" fmla="*/ 840602 h 1185191"/>
                    <a:gd name="csX75" fmla="*/ 869523 w 5093916"/>
                    <a:gd name="csY75" fmla="*/ 826314 h 1185191"/>
                    <a:gd name="csX76" fmla="*/ 1556443 w 5093916"/>
                    <a:gd name="csY76" fmla="*/ 817728 h 1185191"/>
                    <a:gd name="csX77" fmla="*/ 1579011 w 5093916"/>
                    <a:gd name="csY77" fmla="*/ 810076 h 1185191"/>
                    <a:gd name="csX78" fmla="*/ 1637266 w 5093916"/>
                    <a:gd name="csY78" fmla="*/ 782416 h 1185191"/>
                    <a:gd name="csX79" fmla="*/ 1770355 w 5093916"/>
                    <a:gd name="csY79" fmla="*/ 547850 h 1185191"/>
                    <a:gd name="csX80" fmla="*/ 1924977 w 5093916"/>
                    <a:gd name="csY80" fmla="*/ 281210 h 1185191"/>
                    <a:gd name="csX81" fmla="*/ 2144173 w 5093916"/>
                    <a:gd name="csY81" fmla="*/ 36625 h 1185191"/>
                    <a:gd name="csX82" fmla="*/ 2371059 w 5093916"/>
                    <a:gd name="csY82" fmla="*/ 779 h 1185191"/>
                    <a:gd name="csX0" fmla="*/ 2371059 w 5093916"/>
                    <a:gd name="csY0" fmla="*/ 779 h 1185191"/>
                    <a:gd name="csX1" fmla="*/ 2597075 w 5093916"/>
                    <a:gd name="csY1" fmla="*/ 20577 h 1185191"/>
                    <a:gd name="csX2" fmla="*/ 2970084 w 5093916"/>
                    <a:gd name="csY2" fmla="*/ 213519 h 1185191"/>
                    <a:gd name="csX3" fmla="*/ 3206896 w 5093916"/>
                    <a:gd name="csY3" fmla="*/ 563899 h 1185191"/>
                    <a:gd name="csX4" fmla="*/ 3471127 w 5093916"/>
                    <a:gd name="csY4" fmla="*/ 778403 h 1185191"/>
                    <a:gd name="csX5" fmla="*/ 3921075 w 5093916"/>
                    <a:gd name="csY5" fmla="*/ 864250 h 1185191"/>
                    <a:gd name="csX6" fmla="*/ 3947933 w 5093916"/>
                    <a:gd name="csY6" fmla="*/ 986940 h 1185191"/>
                    <a:gd name="csX7" fmla="*/ 3981187 w 5093916"/>
                    <a:gd name="csY7" fmla="*/ 1040883 h 1185191"/>
                    <a:gd name="csX8" fmla="*/ 4076876 w 5093916"/>
                    <a:gd name="csY8" fmla="*/ 1041312 h 1185191"/>
                    <a:gd name="csX9" fmla="*/ 4201105 w 5093916"/>
                    <a:gd name="csY9" fmla="*/ 1031373 h 1185191"/>
                    <a:gd name="csX10" fmla="*/ 4401946 w 5093916"/>
                    <a:gd name="csY10" fmla="*/ 1024984 h 1185191"/>
                    <a:gd name="csX11" fmla="*/ 4583027 w 5093916"/>
                    <a:gd name="csY11" fmla="*/ 998371 h 1185191"/>
                    <a:gd name="csX12" fmla="*/ 4611210 w 5093916"/>
                    <a:gd name="csY12" fmla="*/ 1010305 h 1185191"/>
                    <a:gd name="csX13" fmla="*/ 4611210 w 5093916"/>
                    <a:gd name="csY13" fmla="*/ 1021971 h 1185191"/>
                    <a:gd name="csX14" fmla="*/ 4631867 w 5093916"/>
                    <a:gd name="csY14" fmla="*/ 1021832 h 1185191"/>
                    <a:gd name="csX15" fmla="*/ 4677924 w 5093916"/>
                    <a:gd name="csY15" fmla="*/ 1014705 h 1185191"/>
                    <a:gd name="csX16" fmla="*/ 4744959 w 5093916"/>
                    <a:gd name="csY16" fmla="*/ 996602 h 1185191"/>
                    <a:gd name="csX17" fmla="*/ 4852601 w 5093916"/>
                    <a:gd name="csY17" fmla="*/ 1005837 h 1185191"/>
                    <a:gd name="csX18" fmla="*/ 4941854 w 5093916"/>
                    <a:gd name="csY18" fmla="*/ 989413 h 1185191"/>
                    <a:gd name="csX19" fmla="*/ 5065818 w 5093916"/>
                    <a:gd name="csY19" fmla="*/ 998371 h 1185191"/>
                    <a:gd name="csX20" fmla="*/ 5093916 w 5093916"/>
                    <a:gd name="csY20" fmla="*/ 1010305 h 1185191"/>
                    <a:gd name="csX21" fmla="*/ 5088201 w 5093916"/>
                    <a:gd name="csY21" fmla="*/ 1138359 h 1185191"/>
                    <a:gd name="csX22" fmla="*/ 5047786 w 5093916"/>
                    <a:gd name="csY22" fmla="*/ 1172635 h 1185191"/>
                    <a:gd name="csX23" fmla="*/ 4914862 w 5093916"/>
                    <a:gd name="csY23" fmla="*/ 1172927 h 1185191"/>
                    <a:gd name="csX24" fmla="*/ 4804603 w 5093916"/>
                    <a:gd name="csY24" fmla="*/ 1166988 h 1185191"/>
                    <a:gd name="csX25" fmla="*/ 4658838 w 5093916"/>
                    <a:gd name="csY25" fmla="*/ 1170829 h 1185191"/>
                    <a:gd name="csX26" fmla="*/ 4541913 w 5093916"/>
                    <a:gd name="csY26" fmla="*/ 1172756 h 1185191"/>
                    <a:gd name="csX27" fmla="*/ 4441675 w 5093916"/>
                    <a:gd name="csY27" fmla="*/ 1184585 h 1185191"/>
                    <a:gd name="csX28" fmla="*/ 4328008 w 5093916"/>
                    <a:gd name="csY28" fmla="*/ 1179889 h 1185191"/>
                    <a:gd name="csX29" fmla="*/ 4070108 w 5093916"/>
                    <a:gd name="csY29" fmla="*/ 1183208 h 1185191"/>
                    <a:gd name="csX30" fmla="*/ 3931940 w 5093916"/>
                    <a:gd name="csY30" fmla="*/ 1182756 h 1185191"/>
                    <a:gd name="csX31" fmla="*/ 3756661 w 5093916"/>
                    <a:gd name="csY31" fmla="*/ 1153930 h 1185191"/>
                    <a:gd name="csX32" fmla="*/ 3447433 w 5093916"/>
                    <a:gd name="csY32" fmla="*/ 1105812 h 1185191"/>
                    <a:gd name="csX33" fmla="*/ 3202623 w 5093916"/>
                    <a:gd name="csY33" fmla="*/ 989469 h 1185191"/>
                    <a:gd name="csX34" fmla="*/ 3000235 w 5093916"/>
                    <a:gd name="csY34" fmla="*/ 793098 h 1185191"/>
                    <a:gd name="csX35" fmla="*/ 2858741 w 5093916"/>
                    <a:gd name="csY35" fmla="*/ 570569 h 1185191"/>
                    <a:gd name="csX36" fmla="*/ 2642869 w 5093916"/>
                    <a:gd name="csY36" fmla="*/ 302861 h 1185191"/>
                    <a:gd name="csX37" fmla="*/ 2304659 w 5093916"/>
                    <a:gd name="csY37" fmla="*/ 242320 h 1185191"/>
                    <a:gd name="csX38" fmla="*/ 2116597 w 5093916"/>
                    <a:gd name="csY38" fmla="*/ 405945 h 1185191"/>
                    <a:gd name="csX39" fmla="*/ 2026003 w 5093916"/>
                    <a:gd name="csY39" fmla="*/ 574098 h 1185191"/>
                    <a:gd name="csX40" fmla="*/ 1934223 w 5093916"/>
                    <a:gd name="csY40" fmla="*/ 760338 h 1185191"/>
                    <a:gd name="csX41" fmla="*/ 1824422 w 5093916"/>
                    <a:gd name="csY41" fmla="*/ 934159 h 1185191"/>
                    <a:gd name="csX42" fmla="*/ 1690129 w 5093916"/>
                    <a:gd name="csY42" fmla="*/ 1034092 h 1185191"/>
                    <a:gd name="csX43" fmla="*/ 1684334 w 5093916"/>
                    <a:gd name="csY43" fmla="*/ 1037170 h 1185191"/>
                    <a:gd name="csX44" fmla="*/ 1679148 w 5093916"/>
                    <a:gd name="csY44" fmla="*/ 1040627 h 1185191"/>
                    <a:gd name="csX45" fmla="*/ 1669623 w 5093916"/>
                    <a:gd name="csY45" fmla="*/ 1054914 h 1185191"/>
                    <a:gd name="csX46" fmla="*/ 1626760 w 5093916"/>
                    <a:gd name="csY46" fmla="*/ 1078727 h 1185191"/>
                    <a:gd name="csX47" fmla="*/ 1569610 w 5093916"/>
                    <a:gd name="csY47" fmla="*/ 1107302 h 1185191"/>
                    <a:gd name="csX48" fmla="*/ 1555323 w 5093916"/>
                    <a:gd name="csY48" fmla="*/ 1116827 h 1185191"/>
                    <a:gd name="csX49" fmla="*/ 1517223 w 5093916"/>
                    <a:gd name="csY49" fmla="*/ 1131114 h 1185191"/>
                    <a:gd name="csX50" fmla="*/ 1502935 w 5093916"/>
                    <a:gd name="csY50" fmla="*/ 1135877 h 1185191"/>
                    <a:gd name="csX51" fmla="*/ 1483885 w 5093916"/>
                    <a:gd name="csY51" fmla="*/ 1145402 h 1185191"/>
                    <a:gd name="csX52" fmla="*/ 1460073 w 5093916"/>
                    <a:gd name="csY52" fmla="*/ 1150164 h 1185191"/>
                    <a:gd name="csX53" fmla="*/ 1426735 w 5093916"/>
                    <a:gd name="csY53" fmla="*/ 1159689 h 1185191"/>
                    <a:gd name="csX54" fmla="*/ 998110 w 5093916"/>
                    <a:gd name="csY54" fmla="*/ 1159689 h 1185191"/>
                    <a:gd name="csX55" fmla="*/ 879048 w 5093916"/>
                    <a:gd name="csY55" fmla="*/ 1154927 h 1185191"/>
                    <a:gd name="csX56" fmla="*/ 674260 w 5093916"/>
                    <a:gd name="csY56" fmla="*/ 1150164 h 1185191"/>
                    <a:gd name="csX57" fmla="*/ 617110 w 5093916"/>
                    <a:gd name="csY57" fmla="*/ 1135877 h 1185191"/>
                    <a:gd name="csX58" fmla="*/ 521860 w 5093916"/>
                    <a:gd name="csY58" fmla="*/ 1121589 h 1185191"/>
                    <a:gd name="csX59" fmla="*/ 312310 w 5093916"/>
                    <a:gd name="csY59" fmla="*/ 1116827 h 1185191"/>
                    <a:gd name="csX60" fmla="*/ 278973 w 5093916"/>
                    <a:gd name="csY60" fmla="*/ 1112064 h 1185191"/>
                    <a:gd name="csX61" fmla="*/ 259923 w 5093916"/>
                    <a:gd name="csY61" fmla="*/ 1102539 h 1185191"/>
                    <a:gd name="csX62" fmla="*/ 174198 w 5093916"/>
                    <a:gd name="csY62" fmla="*/ 1078727 h 1185191"/>
                    <a:gd name="csX63" fmla="*/ 140860 w 5093916"/>
                    <a:gd name="csY63" fmla="*/ 1064439 h 1185191"/>
                    <a:gd name="csX64" fmla="*/ 126573 w 5093916"/>
                    <a:gd name="csY64" fmla="*/ 1059677 h 1185191"/>
                    <a:gd name="csX65" fmla="*/ 40848 w 5093916"/>
                    <a:gd name="csY65" fmla="*/ 1007289 h 1185191"/>
                    <a:gd name="csX66" fmla="*/ 26560 w 5093916"/>
                    <a:gd name="csY66" fmla="*/ 1002527 h 1185191"/>
                    <a:gd name="csX67" fmla="*/ 2748 w 5093916"/>
                    <a:gd name="csY67" fmla="*/ 988239 h 1185191"/>
                    <a:gd name="csX68" fmla="*/ 7510 w 5093916"/>
                    <a:gd name="csY68" fmla="*/ 940614 h 1185191"/>
                    <a:gd name="csX69" fmla="*/ 21798 w 5093916"/>
                    <a:gd name="csY69" fmla="*/ 912039 h 1185191"/>
                    <a:gd name="csX70" fmla="*/ 64660 w 5093916"/>
                    <a:gd name="csY70" fmla="*/ 883464 h 1185191"/>
                    <a:gd name="csX71" fmla="*/ 102760 w 5093916"/>
                    <a:gd name="csY71" fmla="*/ 873939 h 1185191"/>
                    <a:gd name="csX72" fmla="*/ 569485 w 5093916"/>
                    <a:gd name="csY72" fmla="*/ 859652 h 1185191"/>
                    <a:gd name="csX73" fmla="*/ 679023 w 5093916"/>
                    <a:gd name="csY73" fmla="*/ 850127 h 1185191"/>
                    <a:gd name="csX74" fmla="*/ 783798 w 5093916"/>
                    <a:gd name="csY74" fmla="*/ 840602 h 1185191"/>
                    <a:gd name="csX75" fmla="*/ 869523 w 5093916"/>
                    <a:gd name="csY75" fmla="*/ 826314 h 1185191"/>
                    <a:gd name="csX76" fmla="*/ 1556443 w 5093916"/>
                    <a:gd name="csY76" fmla="*/ 817728 h 1185191"/>
                    <a:gd name="csX77" fmla="*/ 1579011 w 5093916"/>
                    <a:gd name="csY77" fmla="*/ 810076 h 1185191"/>
                    <a:gd name="csX78" fmla="*/ 1637266 w 5093916"/>
                    <a:gd name="csY78" fmla="*/ 782416 h 1185191"/>
                    <a:gd name="csX79" fmla="*/ 1770355 w 5093916"/>
                    <a:gd name="csY79" fmla="*/ 547850 h 1185191"/>
                    <a:gd name="csX80" fmla="*/ 1924977 w 5093916"/>
                    <a:gd name="csY80" fmla="*/ 281210 h 1185191"/>
                    <a:gd name="csX81" fmla="*/ 2144173 w 5093916"/>
                    <a:gd name="csY81" fmla="*/ 36625 h 1185191"/>
                    <a:gd name="csX82" fmla="*/ 2371059 w 5093916"/>
                    <a:gd name="csY82" fmla="*/ 779 h 1185191"/>
                    <a:gd name="csX0" fmla="*/ 2371059 w 5093916"/>
                    <a:gd name="csY0" fmla="*/ 779 h 1188536"/>
                    <a:gd name="csX1" fmla="*/ 2597075 w 5093916"/>
                    <a:gd name="csY1" fmla="*/ 20577 h 1188536"/>
                    <a:gd name="csX2" fmla="*/ 2970084 w 5093916"/>
                    <a:gd name="csY2" fmla="*/ 213519 h 1188536"/>
                    <a:gd name="csX3" fmla="*/ 3206896 w 5093916"/>
                    <a:gd name="csY3" fmla="*/ 563899 h 1188536"/>
                    <a:gd name="csX4" fmla="*/ 3471127 w 5093916"/>
                    <a:gd name="csY4" fmla="*/ 778403 h 1188536"/>
                    <a:gd name="csX5" fmla="*/ 3921075 w 5093916"/>
                    <a:gd name="csY5" fmla="*/ 864250 h 1188536"/>
                    <a:gd name="csX6" fmla="*/ 3947933 w 5093916"/>
                    <a:gd name="csY6" fmla="*/ 986940 h 1188536"/>
                    <a:gd name="csX7" fmla="*/ 3981187 w 5093916"/>
                    <a:gd name="csY7" fmla="*/ 1040883 h 1188536"/>
                    <a:gd name="csX8" fmla="*/ 4076876 w 5093916"/>
                    <a:gd name="csY8" fmla="*/ 1041312 h 1188536"/>
                    <a:gd name="csX9" fmla="*/ 4201105 w 5093916"/>
                    <a:gd name="csY9" fmla="*/ 1031373 h 1188536"/>
                    <a:gd name="csX10" fmla="*/ 4401946 w 5093916"/>
                    <a:gd name="csY10" fmla="*/ 1024984 h 1188536"/>
                    <a:gd name="csX11" fmla="*/ 4583027 w 5093916"/>
                    <a:gd name="csY11" fmla="*/ 998371 h 1188536"/>
                    <a:gd name="csX12" fmla="*/ 4611210 w 5093916"/>
                    <a:gd name="csY12" fmla="*/ 1010305 h 1188536"/>
                    <a:gd name="csX13" fmla="*/ 4611210 w 5093916"/>
                    <a:gd name="csY13" fmla="*/ 1021971 h 1188536"/>
                    <a:gd name="csX14" fmla="*/ 4631867 w 5093916"/>
                    <a:gd name="csY14" fmla="*/ 1021832 h 1188536"/>
                    <a:gd name="csX15" fmla="*/ 4677924 w 5093916"/>
                    <a:gd name="csY15" fmla="*/ 1014705 h 1188536"/>
                    <a:gd name="csX16" fmla="*/ 4744959 w 5093916"/>
                    <a:gd name="csY16" fmla="*/ 996602 h 1188536"/>
                    <a:gd name="csX17" fmla="*/ 4852601 w 5093916"/>
                    <a:gd name="csY17" fmla="*/ 1005837 h 1188536"/>
                    <a:gd name="csX18" fmla="*/ 4941854 w 5093916"/>
                    <a:gd name="csY18" fmla="*/ 989413 h 1188536"/>
                    <a:gd name="csX19" fmla="*/ 5065818 w 5093916"/>
                    <a:gd name="csY19" fmla="*/ 998371 h 1188536"/>
                    <a:gd name="csX20" fmla="*/ 5093916 w 5093916"/>
                    <a:gd name="csY20" fmla="*/ 1010305 h 1188536"/>
                    <a:gd name="csX21" fmla="*/ 5088201 w 5093916"/>
                    <a:gd name="csY21" fmla="*/ 1138359 h 1188536"/>
                    <a:gd name="csX22" fmla="*/ 5047786 w 5093916"/>
                    <a:gd name="csY22" fmla="*/ 1172635 h 1188536"/>
                    <a:gd name="csX23" fmla="*/ 4914862 w 5093916"/>
                    <a:gd name="csY23" fmla="*/ 1172927 h 1188536"/>
                    <a:gd name="csX24" fmla="*/ 4804603 w 5093916"/>
                    <a:gd name="csY24" fmla="*/ 1166988 h 1188536"/>
                    <a:gd name="csX25" fmla="*/ 4658838 w 5093916"/>
                    <a:gd name="csY25" fmla="*/ 1170829 h 1188536"/>
                    <a:gd name="csX26" fmla="*/ 4539284 w 5093916"/>
                    <a:gd name="csY26" fmla="*/ 1188536 h 1188536"/>
                    <a:gd name="csX27" fmla="*/ 4441675 w 5093916"/>
                    <a:gd name="csY27" fmla="*/ 1184585 h 1188536"/>
                    <a:gd name="csX28" fmla="*/ 4328008 w 5093916"/>
                    <a:gd name="csY28" fmla="*/ 1179889 h 1188536"/>
                    <a:gd name="csX29" fmla="*/ 4070108 w 5093916"/>
                    <a:gd name="csY29" fmla="*/ 1183208 h 1188536"/>
                    <a:gd name="csX30" fmla="*/ 3931940 w 5093916"/>
                    <a:gd name="csY30" fmla="*/ 1182756 h 1188536"/>
                    <a:gd name="csX31" fmla="*/ 3756661 w 5093916"/>
                    <a:gd name="csY31" fmla="*/ 1153930 h 1188536"/>
                    <a:gd name="csX32" fmla="*/ 3447433 w 5093916"/>
                    <a:gd name="csY32" fmla="*/ 1105812 h 1188536"/>
                    <a:gd name="csX33" fmla="*/ 3202623 w 5093916"/>
                    <a:gd name="csY33" fmla="*/ 989469 h 1188536"/>
                    <a:gd name="csX34" fmla="*/ 3000235 w 5093916"/>
                    <a:gd name="csY34" fmla="*/ 793098 h 1188536"/>
                    <a:gd name="csX35" fmla="*/ 2858741 w 5093916"/>
                    <a:gd name="csY35" fmla="*/ 570569 h 1188536"/>
                    <a:gd name="csX36" fmla="*/ 2642869 w 5093916"/>
                    <a:gd name="csY36" fmla="*/ 302861 h 1188536"/>
                    <a:gd name="csX37" fmla="*/ 2304659 w 5093916"/>
                    <a:gd name="csY37" fmla="*/ 242320 h 1188536"/>
                    <a:gd name="csX38" fmla="*/ 2116597 w 5093916"/>
                    <a:gd name="csY38" fmla="*/ 405945 h 1188536"/>
                    <a:gd name="csX39" fmla="*/ 2026003 w 5093916"/>
                    <a:gd name="csY39" fmla="*/ 574098 h 1188536"/>
                    <a:gd name="csX40" fmla="*/ 1934223 w 5093916"/>
                    <a:gd name="csY40" fmla="*/ 760338 h 1188536"/>
                    <a:gd name="csX41" fmla="*/ 1824422 w 5093916"/>
                    <a:gd name="csY41" fmla="*/ 934159 h 1188536"/>
                    <a:gd name="csX42" fmla="*/ 1690129 w 5093916"/>
                    <a:gd name="csY42" fmla="*/ 1034092 h 1188536"/>
                    <a:gd name="csX43" fmla="*/ 1684334 w 5093916"/>
                    <a:gd name="csY43" fmla="*/ 1037170 h 1188536"/>
                    <a:gd name="csX44" fmla="*/ 1679148 w 5093916"/>
                    <a:gd name="csY44" fmla="*/ 1040627 h 1188536"/>
                    <a:gd name="csX45" fmla="*/ 1669623 w 5093916"/>
                    <a:gd name="csY45" fmla="*/ 1054914 h 1188536"/>
                    <a:gd name="csX46" fmla="*/ 1626760 w 5093916"/>
                    <a:gd name="csY46" fmla="*/ 1078727 h 1188536"/>
                    <a:gd name="csX47" fmla="*/ 1569610 w 5093916"/>
                    <a:gd name="csY47" fmla="*/ 1107302 h 1188536"/>
                    <a:gd name="csX48" fmla="*/ 1555323 w 5093916"/>
                    <a:gd name="csY48" fmla="*/ 1116827 h 1188536"/>
                    <a:gd name="csX49" fmla="*/ 1517223 w 5093916"/>
                    <a:gd name="csY49" fmla="*/ 1131114 h 1188536"/>
                    <a:gd name="csX50" fmla="*/ 1502935 w 5093916"/>
                    <a:gd name="csY50" fmla="*/ 1135877 h 1188536"/>
                    <a:gd name="csX51" fmla="*/ 1483885 w 5093916"/>
                    <a:gd name="csY51" fmla="*/ 1145402 h 1188536"/>
                    <a:gd name="csX52" fmla="*/ 1460073 w 5093916"/>
                    <a:gd name="csY52" fmla="*/ 1150164 h 1188536"/>
                    <a:gd name="csX53" fmla="*/ 1426735 w 5093916"/>
                    <a:gd name="csY53" fmla="*/ 1159689 h 1188536"/>
                    <a:gd name="csX54" fmla="*/ 998110 w 5093916"/>
                    <a:gd name="csY54" fmla="*/ 1159689 h 1188536"/>
                    <a:gd name="csX55" fmla="*/ 879048 w 5093916"/>
                    <a:gd name="csY55" fmla="*/ 1154927 h 1188536"/>
                    <a:gd name="csX56" fmla="*/ 674260 w 5093916"/>
                    <a:gd name="csY56" fmla="*/ 1150164 h 1188536"/>
                    <a:gd name="csX57" fmla="*/ 617110 w 5093916"/>
                    <a:gd name="csY57" fmla="*/ 1135877 h 1188536"/>
                    <a:gd name="csX58" fmla="*/ 521860 w 5093916"/>
                    <a:gd name="csY58" fmla="*/ 1121589 h 1188536"/>
                    <a:gd name="csX59" fmla="*/ 312310 w 5093916"/>
                    <a:gd name="csY59" fmla="*/ 1116827 h 1188536"/>
                    <a:gd name="csX60" fmla="*/ 278973 w 5093916"/>
                    <a:gd name="csY60" fmla="*/ 1112064 h 1188536"/>
                    <a:gd name="csX61" fmla="*/ 259923 w 5093916"/>
                    <a:gd name="csY61" fmla="*/ 1102539 h 1188536"/>
                    <a:gd name="csX62" fmla="*/ 174198 w 5093916"/>
                    <a:gd name="csY62" fmla="*/ 1078727 h 1188536"/>
                    <a:gd name="csX63" fmla="*/ 140860 w 5093916"/>
                    <a:gd name="csY63" fmla="*/ 1064439 h 1188536"/>
                    <a:gd name="csX64" fmla="*/ 126573 w 5093916"/>
                    <a:gd name="csY64" fmla="*/ 1059677 h 1188536"/>
                    <a:gd name="csX65" fmla="*/ 40848 w 5093916"/>
                    <a:gd name="csY65" fmla="*/ 1007289 h 1188536"/>
                    <a:gd name="csX66" fmla="*/ 26560 w 5093916"/>
                    <a:gd name="csY66" fmla="*/ 1002527 h 1188536"/>
                    <a:gd name="csX67" fmla="*/ 2748 w 5093916"/>
                    <a:gd name="csY67" fmla="*/ 988239 h 1188536"/>
                    <a:gd name="csX68" fmla="*/ 7510 w 5093916"/>
                    <a:gd name="csY68" fmla="*/ 940614 h 1188536"/>
                    <a:gd name="csX69" fmla="*/ 21798 w 5093916"/>
                    <a:gd name="csY69" fmla="*/ 912039 h 1188536"/>
                    <a:gd name="csX70" fmla="*/ 64660 w 5093916"/>
                    <a:gd name="csY70" fmla="*/ 883464 h 1188536"/>
                    <a:gd name="csX71" fmla="*/ 102760 w 5093916"/>
                    <a:gd name="csY71" fmla="*/ 873939 h 1188536"/>
                    <a:gd name="csX72" fmla="*/ 569485 w 5093916"/>
                    <a:gd name="csY72" fmla="*/ 859652 h 1188536"/>
                    <a:gd name="csX73" fmla="*/ 679023 w 5093916"/>
                    <a:gd name="csY73" fmla="*/ 850127 h 1188536"/>
                    <a:gd name="csX74" fmla="*/ 783798 w 5093916"/>
                    <a:gd name="csY74" fmla="*/ 840602 h 1188536"/>
                    <a:gd name="csX75" fmla="*/ 869523 w 5093916"/>
                    <a:gd name="csY75" fmla="*/ 826314 h 1188536"/>
                    <a:gd name="csX76" fmla="*/ 1556443 w 5093916"/>
                    <a:gd name="csY76" fmla="*/ 817728 h 1188536"/>
                    <a:gd name="csX77" fmla="*/ 1579011 w 5093916"/>
                    <a:gd name="csY77" fmla="*/ 810076 h 1188536"/>
                    <a:gd name="csX78" fmla="*/ 1637266 w 5093916"/>
                    <a:gd name="csY78" fmla="*/ 782416 h 1188536"/>
                    <a:gd name="csX79" fmla="*/ 1770355 w 5093916"/>
                    <a:gd name="csY79" fmla="*/ 547850 h 1188536"/>
                    <a:gd name="csX80" fmla="*/ 1924977 w 5093916"/>
                    <a:gd name="csY80" fmla="*/ 281210 h 1188536"/>
                    <a:gd name="csX81" fmla="*/ 2144173 w 5093916"/>
                    <a:gd name="csY81" fmla="*/ 36625 h 1188536"/>
                    <a:gd name="csX82" fmla="*/ 2371059 w 5093916"/>
                    <a:gd name="csY82" fmla="*/ 779 h 1188536"/>
                    <a:gd name="csX0" fmla="*/ 2371059 w 5093916"/>
                    <a:gd name="csY0" fmla="*/ 779 h 1188536"/>
                    <a:gd name="csX1" fmla="*/ 2597075 w 5093916"/>
                    <a:gd name="csY1" fmla="*/ 20577 h 1188536"/>
                    <a:gd name="csX2" fmla="*/ 2970084 w 5093916"/>
                    <a:gd name="csY2" fmla="*/ 213519 h 1188536"/>
                    <a:gd name="csX3" fmla="*/ 3206896 w 5093916"/>
                    <a:gd name="csY3" fmla="*/ 563899 h 1188536"/>
                    <a:gd name="csX4" fmla="*/ 3471127 w 5093916"/>
                    <a:gd name="csY4" fmla="*/ 778403 h 1188536"/>
                    <a:gd name="csX5" fmla="*/ 3921075 w 5093916"/>
                    <a:gd name="csY5" fmla="*/ 864250 h 1188536"/>
                    <a:gd name="csX6" fmla="*/ 3947933 w 5093916"/>
                    <a:gd name="csY6" fmla="*/ 986940 h 1188536"/>
                    <a:gd name="csX7" fmla="*/ 3981187 w 5093916"/>
                    <a:gd name="csY7" fmla="*/ 1040883 h 1188536"/>
                    <a:gd name="csX8" fmla="*/ 4076876 w 5093916"/>
                    <a:gd name="csY8" fmla="*/ 1041312 h 1188536"/>
                    <a:gd name="csX9" fmla="*/ 4201105 w 5093916"/>
                    <a:gd name="csY9" fmla="*/ 1031373 h 1188536"/>
                    <a:gd name="csX10" fmla="*/ 4401946 w 5093916"/>
                    <a:gd name="csY10" fmla="*/ 1024984 h 1188536"/>
                    <a:gd name="csX11" fmla="*/ 4583027 w 5093916"/>
                    <a:gd name="csY11" fmla="*/ 998371 h 1188536"/>
                    <a:gd name="csX12" fmla="*/ 4611210 w 5093916"/>
                    <a:gd name="csY12" fmla="*/ 1010305 h 1188536"/>
                    <a:gd name="csX13" fmla="*/ 4611210 w 5093916"/>
                    <a:gd name="csY13" fmla="*/ 1021971 h 1188536"/>
                    <a:gd name="csX14" fmla="*/ 4631867 w 5093916"/>
                    <a:gd name="csY14" fmla="*/ 1021832 h 1188536"/>
                    <a:gd name="csX15" fmla="*/ 4677924 w 5093916"/>
                    <a:gd name="csY15" fmla="*/ 1014705 h 1188536"/>
                    <a:gd name="csX16" fmla="*/ 4744959 w 5093916"/>
                    <a:gd name="csY16" fmla="*/ 996602 h 1188536"/>
                    <a:gd name="csX17" fmla="*/ 4852601 w 5093916"/>
                    <a:gd name="csY17" fmla="*/ 1005837 h 1188536"/>
                    <a:gd name="csX18" fmla="*/ 4941854 w 5093916"/>
                    <a:gd name="csY18" fmla="*/ 989413 h 1188536"/>
                    <a:gd name="csX19" fmla="*/ 5065818 w 5093916"/>
                    <a:gd name="csY19" fmla="*/ 998371 h 1188536"/>
                    <a:gd name="csX20" fmla="*/ 5093916 w 5093916"/>
                    <a:gd name="csY20" fmla="*/ 1010305 h 1188536"/>
                    <a:gd name="csX21" fmla="*/ 5088201 w 5093916"/>
                    <a:gd name="csY21" fmla="*/ 1138359 h 1188536"/>
                    <a:gd name="csX22" fmla="*/ 5047786 w 5093916"/>
                    <a:gd name="csY22" fmla="*/ 1172635 h 1188536"/>
                    <a:gd name="csX23" fmla="*/ 4914862 w 5093916"/>
                    <a:gd name="csY23" fmla="*/ 1172927 h 1188536"/>
                    <a:gd name="csX24" fmla="*/ 4804603 w 5093916"/>
                    <a:gd name="csY24" fmla="*/ 1166988 h 1188536"/>
                    <a:gd name="csX25" fmla="*/ 4671988 w 5093916"/>
                    <a:gd name="csY25" fmla="*/ 1186608 h 1188536"/>
                    <a:gd name="csX26" fmla="*/ 4539284 w 5093916"/>
                    <a:gd name="csY26" fmla="*/ 1188536 h 1188536"/>
                    <a:gd name="csX27" fmla="*/ 4441675 w 5093916"/>
                    <a:gd name="csY27" fmla="*/ 1184585 h 1188536"/>
                    <a:gd name="csX28" fmla="*/ 4328008 w 5093916"/>
                    <a:gd name="csY28" fmla="*/ 1179889 h 1188536"/>
                    <a:gd name="csX29" fmla="*/ 4070108 w 5093916"/>
                    <a:gd name="csY29" fmla="*/ 1183208 h 1188536"/>
                    <a:gd name="csX30" fmla="*/ 3931940 w 5093916"/>
                    <a:gd name="csY30" fmla="*/ 1182756 h 1188536"/>
                    <a:gd name="csX31" fmla="*/ 3756661 w 5093916"/>
                    <a:gd name="csY31" fmla="*/ 1153930 h 1188536"/>
                    <a:gd name="csX32" fmla="*/ 3447433 w 5093916"/>
                    <a:gd name="csY32" fmla="*/ 1105812 h 1188536"/>
                    <a:gd name="csX33" fmla="*/ 3202623 w 5093916"/>
                    <a:gd name="csY33" fmla="*/ 989469 h 1188536"/>
                    <a:gd name="csX34" fmla="*/ 3000235 w 5093916"/>
                    <a:gd name="csY34" fmla="*/ 793098 h 1188536"/>
                    <a:gd name="csX35" fmla="*/ 2858741 w 5093916"/>
                    <a:gd name="csY35" fmla="*/ 570569 h 1188536"/>
                    <a:gd name="csX36" fmla="*/ 2642869 w 5093916"/>
                    <a:gd name="csY36" fmla="*/ 302861 h 1188536"/>
                    <a:gd name="csX37" fmla="*/ 2304659 w 5093916"/>
                    <a:gd name="csY37" fmla="*/ 242320 h 1188536"/>
                    <a:gd name="csX38" fmla="*/ 2116597 w 5093916"/>
                    <a:gd name="csY38" fmla="*/ 405945 h 1188536"/>
                    <a:gd name="csX39" fmla="*/ 2026003 w 5093916"/>
                    <a:gd name="csY39" fmla="*/ 574098 h 1188536"/>
                    <a:gd name="csX40" fmla="*/ 1934223 w 5093916"/>
                    <a:gd name="csY40" fmla="*/ 760338 h 1188536"/>
                    <a:gd name="csX41" fmla="*/ 1824422 w 5093916"/>
                    <a:gd name="csY41" fmla="*/ 934159 h 1188536"/>
                    <a:gd name="csX42" fmla="*/ 1690129 w 5093916"/>
                    <a:gd name="csY42" fmla="*/ 1034092 h 1188536"/>
                    <a:gd name="csX43" fmla="*/ 1684334 w 5093916"/>
                    <a:gd name="csY43" fmla="*/ 1037170 h 1188536"/>
                    <a:gd name="csX44" fmla="*/ 1679148 w 5093916"/>
                    <a:gd name="csY44" fmla="*/ 1040627 h 1188536"/>
                    <a:gd name="csX45" fmla="*/ 1669623 w 5093916"/>
                    <a:gd name="csY45" fmla="*/ 1054914 h 1188536"/>
                    <a:gd name="csX46" fmla="*/ 1626760 w 5093916"/>
                    <a:gd name="csY46" fmla="*/ 1078727 h 1188536"/>
                    <a:gd name="csX47" fmla="*/ 1569610 w 5093916"/>
                    <a:gd name="csY47" fmla="*/ 1107302 h 1188536"/>
                    <a:gd name="csX48" fmla="*/ 1555323 w 5093916"/>
                    <a:gd name="csY48" fmla="*/ 1116827 h 1188536"/>
                    <a:gd name="csX49" fmla="*/ 1517223 w 5093916"/>
                    <a:gd name="csY49" fmla="*/ 1131114 h 1188536"/>
                    <a:gd name="csX50" fmla="*/ 1502935 w 5093916"/>
                    <a:gd name="csY50" fmla="*/ 1135877 h 1188536"/>
                    <a:gd name="csX51" fmla="*/ 1483885 w 5093916"/>
                    <a:gd name="csY51" fmla="*/ 1145402 h 1188536"/>
                    <a:gd name="csX52" fmla="*/ 1460073 w 5093916"/>
                    <a:gd name="csY52" fmla="*/ 1150164 h 1188536"/>
                    <a:gd name="csX53" fmla="*/ 1426735 w 5093916"/>
                    <a:gd name="csY53" fmla="*/ 1159689 h 1188536"/>
                    <a:gd name="csX54" fmla="*/ 998110 w 5093916"/>
                    <a:gd name="csY54" fmla="*/ 1159689 h 1188536"/>
                    <a:gd name="csX55" fmla="*/ 879048 w 5093916"/>
                    <a:gd name="csY55" fmla="*/ 1154927 h 1188536"/>
                    <a:gd name="csX56" fmla="*/ 674260 w 5093916"/>
                    <a:gd name="csY56" fmla="*/ 1150164 h 1188536"/>
                    <a:gd name="csX57" fmla="*/ 617110 w 5093916"/>
                    <a:gd name="csY57" fmla="*/ 1135877 h 1188536"/>
                    <a:gd name="csX58" fmla="*/ 521860 w 5093916"/>
                    <a:gd name="csY58" fmla="*/ 1121589 h 1188536"/>
                    <a:gd name="csX59" fmla="*/ 312310 w 5093916"/>
                    <a:gd name="csY59" fmla="*/ 1116827 h 1188536"/>
                    <a:gd name="csX60" fmla="*/ 278973 w 5093916"/>
                    <a:gd name="csY60" fmla="*/ 1112064 h 1188536"/>
                    <a:gd name="csX61" fmla="*/ 259923 w 5093916"/>
                    <a:gd name="csY61" fmla="*/ 1102539 h 1188536"/>
                    <a:gd name="csX62" fmla="*/ 174198 w 5093916"/>
                    <a:gd name="csY62" fmla="*/ 1078727 h 1188536"/>
                    <a:gd name="csX63" fmla="*/ 140860 w 5093916"/>
                    <a:gd name="csY63" fmla="*/ 1064439 h 1188536"/>
                    <a:gd name="csX64" fmla="*/ 126573 w 5093916"/>
                    <a:gd name="csY64" fmla="*/ 1059677 h 1188536"/>
                    <a:gd name="csX65" fmla="*/ 40848 w 5093916"/>
                    <a:gd name="csY65" fmla="*/ 1007289 h 1188536"/>
                    <a:gd name="csX66" fmla="*/ 26560 w 5093916"/>
                    <a:gd name="csY66" fmla="*/ 1002527 h 1188536"/>
                    <a:gd name="csX67" fmla="*/ 2748 w 5093916"/>
                    <a:gd name="csY67" fmla="*/ 988239 h 1188536"/>
                    <a:gd name="csX68" fmla="*/ 7510 w 5093916"/>
                    <a:gd name="csY68" fmla="*/ 940614 h 1188536"/>
                    <a:gd name="csX69" fmla="*/ 21798 w 5093916"/>
                    <a:gd name="csY69" fmla="*/ 912039 h 1188536"/>
                    <a:gd name="csX70" fmla="*/ 64660 w 5093916"/>
                    <a:gd name="csY70" fmla="*/ 883464 h 1188536"/>
                    <a:gd name="csX71" fmla="*/ 102760 w 5093916"/>
                    <a:gd name="csY71" fmla="*/ 873939 h 1188536"/>
                    <a:gd name="csX72" fmla="*/ 569485 w 5093916"/>
                    <a:gd name="csY72" fmla="*/ 859652 h 1188536"/>
                    <a:gd name="csX73" fmla="*/ 679023 w 5093916"/>
                    <a:gd name="csY73" fmla="*/ 850127 h 1188536"/>
                    <a:gd name="csX74" fmla="*/ 783798 w 5093916"/>
                    <a:gd name="csY74" fmla="*/ 840602 h 1188536"/>
                    <a:gd name="csX75" fmla="*/ 869523 w 5093916"/>
                    <a:gd name="csY75" fmla="*/ 826314 h 1188536"/>
                    <a:gd name="csX76" fmla="*/ 1556443 w 5093916"/>
                    <a:gd name="csY76" fmla="*/ 817728 h 1188536"/>
                    <a:gd name="csX77" fmla="*/ 1579011 w 5093916"/>
                    <a:gd name="csY77" fmla="*/ 810076 h 1188536"/>
                    <a:gd name="csX78" fmla="*/ 1637266 w 5093916"/>
                    <a:gd name="csY78" fmla="*/ 782416 h 1188536"/>
                    <a:gd name="csX79" fmla="*/ 1770355 w 5093916"/>
                    <a:gd name="csY79" fmla="*/ 547850 h 1188536"/>
                    <a:gd name="csX80" fmla="*/ 1924977 w 5093916"/>
                    <a:gd name="csY80" fmla="*/ 281210 h 1188536"/>
                    <a:gd name="csX81" fmla="*/ 2144173 w 5093916"/>
                    <a:gd name="csY81" fmla="*/ 36625 h 1188536"/>
                    <a:gd name="csX82" fmla="*/ 2371059 w 5093916"/>
                    <a:gd name="csY82" fmla="*/ 779 h 1188536"/>
                    <a:gd name="csX0" fmla="*/ 2371059 w 5093916"/>
                    <a:gd name="csY0" fmla="*/ 779 h 1188536"/>
                    <a:gd name="csX1" fmla="*/ 2597075 w 5093916"/>
                    <a:gd name="csY1" fmla="*/ 20577 h 1188536"/>
                    <a:gd name="csX2" fmla="*/ 2970084 w 5093916"/>
                    <a:gd name="csY2" fmla="*/ 213519 h 1188536"/>
                    <a:gd name="csX3" fmla="*/ 3206896 w 5093916"/>
                    <a:gd name="csY3" fmla="*/ 563899 h 1188536"/>
                    <a:gd name="csX4" fmla="*/ 3471127 w 5093916"/>
                    <a:gd name="csY4" fmla="*/ 778403 h 1188536"/>
                    <a:gd name="csX5" fmla="*/ 3921075 w 5093916"/>
                    <a:gd name="csY5" fmla="*/ 864250 h 1188536"/>
                    <a:gd name="csX6" fmla="*/ 3947933 w 5093916"/>
                    <a:gd name="csY6" fmla="*/ 986940 h 1188536"/>
                    <a:gd name="csX7" fmla="*/ 3981187 w 5093916"/>
                    <a:gd name="csY7" fmla="*/ 1040883 h 1188536"/>
                    <a:gd name="csX8" fmla="*/ 4076876 w 5093916"/>
                    <a:gd name="csY8" fmla="*/ 1041312 h 1188536"/>
                    <a:gd name="csX9" fmla="*/ 4201105 w 5093916"/>
                    <a:gd name="csY9" fmla="*/ 1031373 h 1188536"/>
                    <a:gd name="csX10" fmla="*/ 4401946 w 5093916"/>
                    <a:gd name="csY10" fmla="*/ 1024984 h 1188536"/>
                    <a:gd name="csX11" fmla="*/ 4583027 w 5093916"/>
                    <a:gd name="csY11" fmla="*/ 998371 h 1188536"/>
                    <a:gd name="csX12" fmla="*/ 4611210 w 5093916"/>
                    <a:gd name="csY12" fmla="*/ 1010305 h 1188536"/>
                    <a:gd name="csX13" fmla="*/ 4611210 w 5093916"/>
                    <a:gd name="csY13" fmla="*/ 1021971 h 1188536"/>
                    <a:gd name="csX14" fmla="*/ 4631867 w 5093916"/>
                    <a:gd name="csY14" fmla="*/ 1021832 h 1188536"/>
                    <a:gd name="csX15" fmla="*/ 4677924 w 5093916"/>
                    <a:gd name="csY15" fmla="*/ 1014705 h 1188536"/>
                    <a:gd name="csX16" fmla="*/ 4744959 w 5093916"/>
                    <a:gd name="csY16" fmla="*/ 996602 h 1188536"/>
                    <a:gd name="csX17" fmla="*/ 4852601 w 5093916"/>
                    <a:gd name="csY17" fmla="*/ 1005837 h 1188536"/>
                    <a:gd name="csX18" fmla="*/ 4941854 w 5093916"/>
                    <a:gd name="csY18" fmla="*/ 989413 h 1188536"/>
                    <a:gd name="csX19" fmla="*/ 5065818 w 5093916"/>
                    <a:gd name="csY19" fmla="*/ 998371 h 1188536"/>
                    <a:gd name="csX20" fmla="*/ 5093916 w 5093916"/>
                    <a:gd name="csY20" fmla="*/ 1010305 h 1188536"/>
                    <a:gd name="csX21" fmla="*/ 5088201 w 5093916"/>
                    <a:gd name="csY21" fmla="*/ 1138359 h 1188536"/>
                    <a:gd name="csX22" fmla="*/ 5047786 w 5093916"/>
                    <a:gd name="csY22" fmla="*/ 1172635 h 1188536"/>
                    <a:gd name="csX23" fmla="*/ 4914862 w 5093916"/>
                    <a:gd name="csY23" fmla="*/ 1172927 h 1188536"/>
                    <a:gd name="csX24" fmla="*/ 4820382 w 5093916"/>
                    <a:gd name="csY24" fmla="*/ 1182768 h 1188536"/>
                    <a:gd name="csX25" fmla="*/ 4671988 w 5093916"/>
                    <a:gd name="csY25" fmla="*/ 1186608 h 1188536"/>
                    <a:gd name="csX26" fmla="*/ 4539284 w 5093916"/>
                    <a:gd name="csY26" fmla="*/ 1188536 h 1188536"/>
                    <a:gd name="csX27" fmla="*/ 4441675 w 5093916"/>
                    <a:gd name="csY27" fmla="*/ 1184585 h 1188536"/>
                    <a:gd name="csX28" fmla="*/ 4328008 w 5093916"/>
                    <a:gd name="csY28" fmla="*/ 1179889 h 1188536"/>
                    <a:gd name="csX29" fmla="*/ 4070108 w 5093916"/>
                    <a:gd name="csY29" fmla="*/ 1183208 h 1188536"/>
                    <a:gd name="csX30" fmla="*/ 3931940 w 5093916"/>
                    <a:gd name="csY30" fmla="*/ 1182756 h 1188536"/>
                    <a:gd name="csX31" fmla="*/ 3756661 w 5093916"/>
                    <a:gd name="csY31" fmla="*/ 1153930 h 1188536"/>
                    <a:gd name="csX32" fmla="*/ 3447433 w 5093916"/>
                    <a:gd name="csY32" fmla="*/ 1105812 h 1188536"/>
                    <a:gd name="csX33" fmla="*/ 3202623 w 5093916"/>
                    <a:gd name="csY33" fmla="*/ 989469 h 1188536"/>
                    <a:gd name="csX34" fmla="*/ 3000235 w 5093916"/>
                    <a:gd name="csY34" fmla="*/ 793098 h 1188536"/>
                    <a:gd name="csX35" fmla="*/ 2858741 w 5093916"/>
                    <a:gd name="csY35" fmla="*/ 570569 h 1188536"/>
                    <a:gd name="csX36" fmla="*/ 2642869 w 5093916"/>
                    <a:gd name="csY36" fmla="*/ 302861 h 1188536"/>
                    <a:gd name="csX37" fmla="*/ 2304659 w 5093916"/>
                    <a:gd name="csY37" fmla="*/ 242320 h 1188536"/>
                    <a:gd name="csX38" fmla="*/ 2116597 w 5093916"/>
                    <a:gd name="csY38" fmla="*/ 405945 h 1188536"/>
                    <a:gd name="csX39" fmla="*/ 2026003 w 5093916"/>
                    <a:gd name="csY39" fmla="*/ 574098 h 1188536"/>
                    <a:gd name="csX40" fmla="*/ 1934223 w 5093916"/>
                    <a:gd name="csY40" fmla="*/ 760338 h 1188536"/>
                    <a:gd name="csX41" fmla="*/ 1824422 w 5093916"/>
                    <a:gd name="csY41" fmla="*/ 934159 h 1188536"/>
                    <a:gd name="csX42" fmla="*/ 1690129 w 5093916"/>
                    <a:gd name="csY42" fmla="*/ 1034092 h 1188536"/>
                    <a:gd name="csX43" fmla="*/ 1684334 w 5093916"/>
                    <a:gd name="csY43" fmla="*/ 1037170 h 1188536"/>
                    <a:gd name="csX44" fmla="*/ 1679148 w 5093916"/>
                    <a:gd name="csY44" fmla="*/ 1040627 h 1188536"/>
                    <a:gd name="csX45" fmla="*/ 1669623 w 5093916"/>
                    <a:gd name="csY45" fmla="*/ 1054914 h 1188536"/>
                    <a:gd name="csX46" fmla="*/ 1626760 w 5093916"/>
                    <a:gd name="csY46" fmla="*/ 1078727 h 1188536"/>
                    <a:gd name="csX47" fmla="*/ 1569610 w 5093916"/>
                    <a:gd name="csY47" fmla="*/ 1107302 h 1188536"/>
                    <a:gd name="csX48" fmla="*/ 1555323 w 5093916"/>
                    <a:gd name="csY48" fmla="*/ 1116827 h 1188536"/>
                    <a:gd name="csX49" fmla="*/ 1517223 w 5093916"/>
                    <a:gd name="csY49" fmla="*/ 1131114 h 1188536"/>
                    <a:gd name="csX50" fmla="*/ 1502935 w 5093916"/>
                    <a:gd name="csY50" fmla="*/ 1135877 h 1188536"/>
                    <a:gd name="csX51" fmla="*/ 1483885 w 5093916"/>
                    <a:gd name="csY51" fmla="*/ 1145402 h 1188536"/>
                    <a:gd name="csX52" fmla="*/ 1460073 w 5093916"/>
                    <a:gd name="csY52" fmla="*/ 1150164 h 1188536"/>
                    <a:gd name="csX53" fmla="*/ 1426735 w 5093916"/>
                    <a:gd name="csY53" fmla="*/ 1159689 h 1188536"/>
                    <a:gd name="csX54" fmla="*/ 998110 w 5093916"/>
                    <a:gd name="csY54" fmla="*/ 1159689 h 1188536"/>
                    <a:gd name="csX55" fmla="*/ 879048 w 5093916"/>
                    <a:gd name="csY55" fmla="*/ 1154927 h 1188536"/>
                    <a:gd name="csX56" fmla="*/ 674260 w 5093916"/>
                    <a:gd name="csY56" fmla="*/ 1150164 h 1188536"/>
                    <a:gd name="csX57" fmla="*/ 617110 w 5093916"/>
                    <a:gd name="csY57" fmla="*/ 1135877 h 1188536"/>
                    <a:gd name="csX58" fmla="*/ 521860 w 5093916"/>
                    <a:gd name="csY58" fmla="*/ 1121589 h 1188536"/>
                    <a:gd name="csX59" fmla="*/ 312310 w 5093916"/>
                    <a:gd name="csY59" fmla="*/ 1116827 h 1188536"/>
                    <a:gd name="csX60" fmla="*/ 278973 w 5093916"/>
                    <a:gd name="csY60" fmla="*/ 1112064 h 1188536"/>
                    <a:gd name="csX61" fmla="*/ 259923 w 5093916"/>
                    <a:gd name="csY61" fmla="*/ 1102539 h 1188536"/>
                    <a:gd name="csX62" fmla="*/ 174198 w 5093916"/>
                    <a:gd name="csY62" fmla="*/ 1078727 h 1188536"/>
                    <a:gd name="csX63" fmla="*/ 140860 w 5093916"/>
                    <a:gd name="csY63" fmla="*/ 1064439 h 1188536"/>
                    <a:gd name="csX64" fmla="*/ 126573 w 5093916"/>
                    <a:gd name="csY64" fmla="*/ 1059677 h 1188536"/>
                    <a:gd name="csX65" fmla="*/ 40848 w 5093916"/>
                    <a:gd name="csY65" fmla="*/ 1007289 h 1188536"/>
                    <a:gd name="csX66" fmla="*/ 26560 w 5093916"/>
                    <a:gd name="csY66" fmla="*/ 1002527 h 1188536"/>
                    <a:gd name="csX67" fmla="*/ 2748 w 5093916"/>
                    <a:gd name="csY67" fmla="*/ 988239 h 1188536"/>
                    <a:gd name="csX68" fmla="*/ 7510 w 5093916"/>
                    <a:gd name="csY68" fmla="*/ 940614 h 1188536"/>
                    <a:gd name="csX69" fmla="*/ 21798 w 5093916"/>
                    <a:gd name="csY69" fmla="*/ 912039 h 1188536"/>
                    <a:gd name="csX70" fmla="*/ 64660 w 5093916"/>
                    <a:gd name="csY70" fmla="*/ 883464 h 1188536"/>
                    <a:gd name="csX71" fmla="*/ 102760 w 5093916"/>
                    <a:gd name="csY71" fmla="*/ 873939 h 1188536"/>
                    <a:gd name="csX72" fmla="*/ 569485 w 5093916"/>
                    <a:gd name="csY72" fmla="*/ 859652 h 1188536"/>
                    <a:gd name="csX73" fmla="*/ 679023 w 5093916"/>
                    <a:gd name="csY73" fmla="*/ 850127 h 1188536"/>
                    <a:gd name="csX74" fmla="*/ 783798 w 5093916"/>
                    <a:gd name="csY74" fmla="*/ 840602 h 1188536"/>
                    <a:gd name="csX75" fmla="*/ 869523 w 5093916"/>
                    <a:gd name="csY75" fmla="*/ 826314 h 1188536"/>
                    <a:gd name="csX76" fmla="*/ 1556443 w 5093916"/>
                    <a:gd name="csY76" fmla="*/ 817728 h 1188536"/>
                    <a:gd name="csX77" fmla="*/ 1579011 w 5093916"/>
                    <a:gd name="csY77" fmla="*/ 810076 h 1188536"/>
                    <a:gd name="csX78" fmla="*/ 1637266 w 5093916"/>
                    <a:gd name="csY78" fmla="*/ 782416 h 1188536"/>
                    <a:gd name="csX79" fmla="*/ 1770355 w 5093916"/>
                    <a:gd name="csY79" fmla="*/ 547850 h 1188536"/>
                    <a:gd name="csX80" fmla="*/ 1924977 w 5093916"/>
                    <a:gd name="csY80" fmla="*/ 281210 h 1188536"/>
                    <a:gd name="csX81" fmla="*/ 2144173 w 5093916"/>
                    <a:gd name="csY81" fmla="*/ 36625 h 1188536"/>
                    <a:gd name="csX82" fmla="*/ 2371059 w 5093916"/>
                    <a:gd name="csY82" fmla="*/ 779 h 1188536"/>
                    <a:gd name="csX0" fmla="*/ 2371059 w 5093916"/>
                    <a:gd name="csY0" fmla="*/ 779 h 1188536"/>
                    <a:gd name="csX1" fmla="*/ 2597075 w 5093916"/>
                    <a:gd name="csY1" fmla="*/ 20577 h 1188536"/>
                    <a:gd name="csX2" fmla="*/ 2970084 w 5093916"/>
                    <a:gd name="csY2" fmla="*/ 213519 h 1188536"/>
                    <a:gd name="csX3" fmla="*/ 3206896 w 5093916"/>
                    <a:gd name="csY3" fmla="*/ 563899 h 1188536"/>
                    <a:gd name="csX4" fmla="*/ 3471127 w 5093916"/>
                    <a:gd name="csY4" fmla="*/ 778403 h 1188536"/>
                    <a:gd name="csX5" fmla="*/ 3921075 w 5093916"/>
                    <a:gd name="csY5" fmla="*/ 864250 h 1188536"/>
                    <a:gd name="csX6" fmla="*/ 3947933 w 5093916"/>
                    <a:gd name="csY6" fmla="*/ 986940 h 1188536"/>
                    <a:gd name="csX7" fmla="*/ 3981187 w 5093916"/>
                    <a:gd name="csY7" fmla="*/ 1040883 h 1188536"/>
                    <a:gd name="csX8" fmla="*/ 4076876 w 5093916"/>
                    <a:gd name="csY8" fmla="*/ 1041312 h 1188536"/>
                    <a:gd name="csX9" fmla="*/ 4201105 w 5093916"/>
                    <a:gd name="csY9" fmla="*/ 1031373 h 1188536"/>
                    <a:gd name="csX10" fmla="*/ 4401946 w 5093916"/>
                    <a:gd name="csY10" fmla="*/ 1024984 h 1188536"/>
                    <a:gd name="csX11" fmla="*/ 4583027 w 5093916"/>
                    <a:gd name="csY11" fmla="*/ 998371 h 1188536"/>
                    <a:gd name="csX12" fmla="*/ 4611210 w 5093916"/>
                    <a:gd name="csY12" fmla="*/ 1010305 h 1188536"/>
                    <a:gd name="csX13" fmla="*/ 4611210 w 5093916"/>
                    <a:gd name="csY13" fmla="*/ 1021971 h 1188536"/>
                    <a:gd name="csX14" fmla="*/ 4631867 w 5093916"/>
                    <a:gd name="csY14" fmla="*/ 1021832 h 1188536"/>
                    <a:gd name="csX15" fmla="*/ 4677924 w 5093916"/>
                    <a:gd name="csY15" fmla="*/ 1014705 h 1188536"/>
                    <a:gd name="csX16" fmla="*/ 4744959 w 5093916"/>
                    <a:gd name="csY16" fmla="*/ 996602 h 1188536"/>
                    <a:gd name="csX17" fmla="*/ 4852601 w 5093916"/>
                    <a:gd name="csY17" fmla="*/ 1005837 h 1188536"/>
                    <a:gd name="csX18" fmla="*/ 4941854 w 5093916"/>
                    <a:gd name="csY18" fmla="*/ 989413 h 1188536"/>
                    <a:gd name="csX19" fmla="*/ 5065818 w 5093916"/>
                    <a:gd name="csY19" fmla="*/ 998371 h 1188536"/>
                    <a:gd name="csX20" fmla="*/ 5093916 w 5093916"/>
                    <a:gd name="csY20" fmla="*/ 1010305 h 1188536"/>
                    <a:gd name="csX21" fmla="*/ 5088201 w 5093916"/>
                    <a:gd name="csY21" fmla="*/ 1138359 h 1188536"/>
                    <a:gd name="csX22" fmla="*/ 5047786 w 5093916"/>
                    <a:gd name="csY22" fmla="*/ 1172635 h 1188536"/>
                    <a:gd name="csX23" fmla="*/ 4917492 w 5093916"/>
                    <a:gd name="csY23" fmla="*/ 1183447 h 1188536"/>
                    <a:gd name="csX24" fmla="*/ 4820382 w 5093916"/>
                    <a:gd name="csY24" fmla="*/ 1182768 h 1188536"/>
                    <a:gd name="csX25" fmla="*/ 4671988 w 5093916"/>
                    <a:gd name="csY25" fmla="*/ 1186608 h 1188536"/>
                    <a:gd name="csX26" fmla="*/ 4539284 w 5093916"/>
                    <a:gd name="csY26" fmla="*/ 1188536 h 1188536"/>
                    <a:gd name="csX27" fmla="*/ 4441675 w 5093916"/>
                    <a:gd name="csY27" fmla="*/ 1184585 h 1188536"/>
                    <a:gd name="csX28" fmla="*/ 4328008 w 5093916"/>
                    <a:gd name="csY28" fmla="*/ 1179889 h 1188536"/>
                    <a:gd name="csX29" fmla="*/ 4070108 w 5093916"/>
                    <a:gd name="csY29" fmla="*/ 1183208 h 1188536"/>
                    <a:gd name="csX30" fmla="*/ 3931940 w 5093916"/>
                    <a:gd name="csY30" fmla="*/ 1182756 h 1188536"/>
                    <a:gd name="csX31" fmla="*/ 3756661 w 5093916"/>
                    <a:gd name="csY31" fmla="*/ 1153930 h 1188536"/>
                    <a:gd name="csX32" fmla="*/ 3447433 w 5093916"/>
                    <a:gd name="csY32" fmla="*/ 1105812 h 1188536"/>
                    <a:gd name="csX33" fmla="*/ 3202623 w 5093916"/>
                    <a:gd name="csY33" fmla="*/ 989469 h 1188536"/>
                    <a:gd name="csX34" fmla="*/ 3000235 w 5093916"/>
                    <a:gd name="csY34" fmla="*/ 793098 h 1188536"/>
                    <a:gd name="csX35" fmla="*/ 2858741 w 5093916"/>
                    <a:gd name="csY35" fmla="*/ 570569 h 1188536"/>
                    <a:gd name="csX36" fmla="*/ 2642869 w 5093916"/>
                    <a:gd name="csY36" fmla="*/ 302861 h 1188536"/>
                    <a:gd name="csX37" fmla="*/ 2304659 w 5093916"/>
                    <a:gd name="csY37" fmla="*/ 242320 h 1188536"/>
                    <a:gd name="csX38" fmla="*/ 2116597 w 5093916"/>
                    <a:gd name="csY38" fmla="*/ 405945 h 1188536"/>
                    <a:gd name="csX39" fmla="*/ 2026003 w 5093916"/>
                    <a:gd name="csY39" fmla="*/ 574098 h 1188536"/>
                    <a:gd name="csX40" fmla="*/ 1934223 w 5093916"/>
                    <a:gd name="csY40" fmla="*/ 760338 h 1188536"/>
                    <a:gd name="csX41" fmla="*/ 1824422 w 5093916"/>
                    <a:gd name="csY41" fmla="*/ 934159 h 1188536"/>
                    <a:gd name="csX42" fmla="*/ 1690129 w 5093916"/>
                    <a:gd name="csY42" fmla="*/ 1034092 h 1188536"/>
                    <a:gd name="csX43" fmla="*/ 1684334 w 5093916"/>
                    <a:gd name="csY43" fmla="*/ 1037170 h 1188536"/>
                    <a:gd name="csX44" fmla="*/ 1679148 w 5093916"/>
                    <a:gd name="csY44" fmla="*/ 1040627 h 1188536"/>
                    <a:gd name="csX45" fmla="*/ 1669623 w 5093916"/>
                    <a:gd name="csY45" fmla="*/ 1054914 h 1188536"/>
                    <a:gd name="csX46" fmla="*/ 1626760 w 5093916"/>
                    <a:gd name="csY46" fmla="*/ 1078727 h 1188536"/>
                    <a:gd name="csX47" fmla="*/ 1569610 w 5093916"/>
                    <a:gd name="csY47" fmla="*/ 1107302 h 1188536"/>
                    <a:gd name="csX48" fmla="*/ 1555323 w 5093916"/>
                    <a:gd name="csY48" fmla="*/ 1116827 h 1188536"/>
                    <a:gd name="csX49" fmla="*/ 1517223 w 5093916"/>
                    <a:gd name="csY49" fmla="*/ 1131114 h 1188536"/>
                    <a:gd name="csX50" fmla="*/ 1502935 w 5093916"/>
                    <a:gd name="csY50" fmla="*/ 1135877 h 1188536"/>
                    <a:gd name="csX51" fmla="*/ 1483885 w 5093916"/>
                    <a:gd name="csY51" fmla="*/ 1145402 h 1188536"/>
                    <a:gd name="csX52" fmla="*/ 1460073 w 5093916"/>
                    <a:gd name="csY52" fmla="*/ 1150164 h 1188536"/>
                    <a:gd name="csX53" fmla="*/ 1426735 w 5093916"/>
                    <a:gd name="csY53" fmla="*/ 1159689 h 1188536"/>
                    <a:gd name="csX54" fmla="*/ 998110 w 5093916"/>
                    <a:gd name="csY54" fmla="*/ 1159689 h 1188536"/>
                    <a:gd name="csX55" fmla="*/ 879048 w 5093916"/>
                    <a:gd name="csY55" fmla="*/ 1154927 h 1188536"/>
                    <a:gd name="csX56" fmla="*/ 674260 w 5093916"/>
                    <a:gd name="csY56" fmla="*/ 1150164 h 1188536"/>
                    <a:gd name="csX57" fmla="*/ 617110 w 5093916"/>
                    <a:gd name="csY57" fmla="*/ 1135877 h 1188536"/>
                    <a:gd name="csX58" fmla="*/ 521860 w 5093916"/>
                    <a:gd name="csY58" fmla="*/ 1121589 h 1188536"/>
                    <a:gd name="csX59" fmla="*/ 312310 w 5093916"/>
                    <a:gd name="csY59" fmla="*/ 1116827 h 1188536"/>
                    <a:gd name="csX60" fmla="*/ 278973 w 5093916"/>
                    <a:gd name="csY60" fmla="*/ 1112064 h 1188536"/>
                    <a:gd name="csX61" fmla="*/ 259923 w 5093916"/>
                    <a:gd name="csY61" fmla="*/ 1102539 h 1188536"/>
                    <a:gd name="csX62" fmla="*/ 174198 w 5093916"/>
                    <a:gd name="csY62" fmla="*/ 1078727 h 1188536"/>
                    <a:gd name="csX63" fmla="*/ 140860 w 5093916"/>
                    <a:gd name="csY63" fmla="*/ 1064439 h 1188536"/>
                    <a:gd name="csX64" fmla="*/ 126573 w 5093916"/>
                    <a:gd name="csY64" fmla="*/ 1059677 h 1188536"/>
                    <a:gd name="csX65" fmla="*/ 40848 w 5093916"/>
                    <a:gd name="csY65" fmla="*/ 1007289 h 1188536"/>
                    <a:gd name="csX66" fmla="*/ 26560 w 5093916"/>
                    <a:gd name="csY66" fmla="*/ 1002527 h 1188536"/>
                    <a:gd name="csX67" fmla="*/ 2748 w 5093916"/>
                    <a:gd name="csY67" fmla="*/ 988239 h 1188536"/>
                    <a:gd name="csX68" fmla="*/ 7510 w 5093916"/>
                    <a:gd name="csY68" fmla="*/ 940614 h 1188536"/>
                    <a:gd name="csX69" fmla="*/ 21798 w 5093916"/>
                    <a:gd name="csY69" fmla="*/ 912039 h 1188536"/>
                    <a:gd name="csX70" fmla="*/ 64660 w 5093916"/>
                    <a:gd name="csY70" fmla="*/ 883464 h 1188536"/>
                    <a:gd name="csX71" fmla="*/ 102760 w 5093916"/>
                    <a:gd name="csY71" fmla="*/ 873939 h 1188536"/>
                    <a:gd name="csX72" fmla="*/ 569485 w 5093916"/>
                    <a:gd name="csY72" fmla="*/ 859652 h 1188536"/>
                    <a:gd name="csX73" fmla="*/ 679023 w 5093916"/>
                    <a:gd name="csY73" fmla="*/ 850127 h 1188536"/>
                    <a:gd name="csX74" fmla="*/ 783798 w 5093916"/>
                    <a:gd name="csY74" fmla="*/ 840602 h 1188536"/>
                    <a:gd name="csX75" fmla="*/ 869523 w 5093916"/>
                    <a:gd name="csY75" fmla="*/ 826314 h 1188536"/>
                    <a:gd name="csX76" fmla="*/ 1556443 w 5093916"/>
                    <a:gd name="csY76" fmla="*/ 817728 h 1188536"/>
                    <a:gd name="csX77" fmla="*/ 1579011 w 5093916"/>
                    <a:gd name="csY77" fmla="*/ 810076 h 1188536"/>
                    <a:gd name="csX78" fmla="*/ 1637266 w 5093916"/>
                    <a:gd name="csY78" fmla="*/ 782416 h 1188536"/>
                    <a:gd name="csX79" fmla="*/ 1770355 w 5093916"/>
                    <a:gd name="csY79" fmla="*/ 547850 h 1188536"/>
                    <a:gd name="csX80" fmla="*/ 1924977 w 5093916"/>
                    <a:gd name="csY80" fmla="*/ 281210 h 1188536"/>
                    <a:gd name="csX81" fmla="*/ 2144173 w 5093916"/>
                    <a:gd name="csY81" fmla="*/ 36625 h 1188536"/>
                    <a:gd name="csX82" fmla="*/ 2371059 w 5093916"/>
                    <a:gd name="csY82" fmla="*/ 779 h 1188536"/>
                    <a:gd name="csX0" fmla="*/ 2371059 w 5093916"/>
                    <a:gd name="csY0" fmla="*/ 779 h 1188536"/>
                    <a:gd name="csX1" fmla="*/ 2597075 w 5093916"/>
                    <a:gd name="csY1" fmla="*/ 20577 h 1188536"/>
                    <a:gd name="csX2" fmla="*/ 2970084 w 5093916"/>
                    <a:gd name="csY2" fmla="*/ 213519 h 1188536"/>
                    <a:gd name="csX3" fmla="*/ 3206896 w 5093916"/>
                    <a:gd name="csY3" fmla="*/ 563899 h 1188536"/>
                    <a:gd name="csX4" fmla="*/ 3471127 w 5093916"/>
                    <a:gd name="csY4" fmla="*/ 778403 h 1188536"/>
                    <a:gd name="csX5" fmla="*/ 3921075 w 5093916"/>
                    <a:gd name="csY5" fmla="*/ 864250 h 1188536"/>
                    <a:gd name="csX6" fmla="*/ 3971076 w 5093916"/>
                    <a:gd name="csY6" fmla="*/ 946965 h 1188536"/>
                    <a:gd name="csX7" fmla="*/ 3981187 w 5093916"/>
                    <a:gd name="csY7" fmla="*/ 1040883 h 1188536"/>
                    <a:gd name="csX8" fmla="*/ 4076876 w 5093916"/>
                    <a:gd name="csY8" fmla="*/ 1041312 h 1188536"/>
                    <a:gd name="csX9" fmla="*/ 4201105 w 5093916"/>
                    <a:gd name="csY9" fmla="*/ 1031373 h 1188536"/>
                    <a:gd name="csX10" fmla="*/ 4401946 w 5093916"/>
                    <a:gd name="csY10" fmla="*/ 1024984 h 1188536"/>
                    <a:gd name="csX11" fmla="*/ 4583027 w 5093916"/>
                    <a:gd name="csY11" fmla="*/ 998371 h 1188536"/>
                    <a:gd name="csX12" fmla="*/ 4611210 w 5093916"/>
                    <a:gd name="csY12" fmla="*/ 1010305 h 1188536"/>
                    <a:gd name="csX13" fmla="*/ 4611210 w 5093916"/>
                    <a:gd name="csY13" fmla="*/ 1021971 h 1188536"/>
                    <a:gd name="csX14" fmla="*/ 4631867 w 5093916"/>
                    <a:gd name="csY14" fmla="*/ 1021832 h 1188536"/>
                    <a:gd name="csX15" fmla="*/ 4677924 w 5093916"/>
                    <a:gd name="csY15" fmla="*/ 1014705 h 1188536"/>
                    <a:gd name="csX16" fmla="*/ 4744959 w 5093916"/>
                    <a:gd name="csY16" fmla="*/ 996602 h 1188536"/>
                    <a:gd name="csX17" fmla="*/ 4852601 w 5093916"/>
                    <a:gd name="csY17" fmla="*/ 1005837 h 1188536"/>
                    <a:gd name="csX18" fmla="*/ 4941854 w 5093916"/>
                    <a:gd name="csY18" fmla="*/ 989413 h 1188536"/>
                    <a:gd name="csX19" fmla="*/ 5065818 w 5093916"/>
                    <a:gd name="csY19" fmla="*/ 998371 h 1188536"/>
                    <a:gd name="csX20" fmla="*/ 5093916 w 5093916"/>
                    <a:gd name="csY20" fmla="*/ 1010305 h 1188536"/>
                    <a:gd name="csX21" fmla="*/ 5088201 w 5093916"/>
                    <a:gd name="csY21" fmla="*/ 1138359 h 1188536"/>
                    <a:gd name="csX22" fmla="*/ 5047786 w 5093916"/>
                    <a:gd name="csY22" fmla="*/ 1172635 h 1188536"/>
                    <a:gd name="csX23" fmla="*/ 4917492 w 5093916"/>
                    <a:gd name="csY23" fmla="*/ 1183447 h 1188536"/>
                    <a:gd name="csX24" fmla="*/ 4820382 w 5093916"/>
                    <a:gd name="csY24" fmla="*/ 1182768 h 1188536"/>
                    <a:gd name="csX25" fmla="*/ 4671988 w 5093916"/>
                    <a:gd name="csY25" fmla="*/ 1186608 h 1188536"/>
                    <a:gd name="csX26" fmla="*/ 4539284 w 5093916"/>
                    <a:gd name="csY26" fmla="*/ 1188536 h 1188536"/>
                    <a:gd name="csX27" fmla="*/ 4441675 w 5093916"/>
                    <a:gd name="csY27" fmla="*/ 1184585 h 1188536"/>
                    <a:gd name="csX28" fmla="*/ 4328008 w 5093916"/>
                    <a:gd name="csY28" fmla="*/ 1179889 h 1188536"/>
                    <a:gd name="csX29" fmla="*/ 4070108 w 5093916"/>
                    <a:gd name="csY29" fmla="*/ 1183208 h 1188536"/>
                    <a:gd name="csX30" fmla="*/ 3931940 w 5093916"/>
                    <a:gd name="csY30" fmla="*/ 1182756 h 1188536"/>
                    <a:gd name="csX31" fmla="*/ 3756661 w 5093916"/>
                    <a:gd name="csY31" fmla="*/ 1153930 h 1188536"/>
                    <a:gd name="csX32" fmla="*/ 3447433 w 5093916"/>
                    <a:gd name="csY32" fmla="*/ 1105812 h 1188536"/>
                    <a:gd name="csX33" fmla="*/ 3202623 w 5093916"/>
                    <a:gd name="csY33" fmla="*/ 989469 h 1188536"/>
                    <a:gd name="csX34" fmla="*/ 3000235 w 5093916"/>
                    <a:gd name="csY34" fmla="*/ 793098 h 1188536"/>
                    <a:gd name="csX35" fmla="*/ 2858741 w 5093916"/>
                    <a:gd name="csY35" fmla="*/ 570569 h 1188536"/>
                    <a:gd name="csX36" fmla="*/ 2642869 w 5093916"/>
                    <a:gd name="csY36" fmla="*/ 302861 h 1188536"/>
                    <a:gd name="csX37" fmla="*/ 2304659 w 5093916"/>
                    <a:gd name="csY37" fmla="*/ 242320 h 1188536"/>
                    <a:gd name="csX38" fmla="*/ 2116597 w 5093916"/>
                    <a:gd name="csY38" fmla="*/ 405945 h 1188536"/>
                    <a:gd name="csX39" fmla="*/ 2026003 w 5093916"/>
                    <a:gd name="csY39" fmla="*/ 574098 h 1188536"/>
                    <a:gd name="csX40" fmla="*/ 1934223 w 5093916"/>
                    <a:gd name="csY40" fmla="*/ 760338 h 1188536"/>
                    <a:gd name="csX41" fmla="*/ 1824422 w 5093916"/>
                    <a:gd name="csY41" fmla="*/ 934159 h 1188536"/>
                    <a:gd name="csX42" fmla="*/ 1690129 w 5093916"/>
                    <a:gd name="csY42" fmla="*/ 1034092 h 1188536"/>
                    <a:gd name="csX43" fmla="*/ 1684334 w 5093916"/>
                    <a:gd name="csY43" fmla="*/ 1037170 h 1188536"/>
                    <a:gd name="csX44" fmla="*/ 1679148 w 5093916"/>
                    <a:gd name="csY44" fmla="*/ 1040627 h 1188536"/>
                    <a:gd name="csX45" fmla="*/ 1669623 w 5093916"/>
                    <a:gd name="csY45" fmla="*/ 1054914 h 1188536"/>
                    <a:gd name="csX46" fmla="*/ 1626760 w 5093916"/>
                    <a:gd name="csY46" fmla="*/ 1078727 h 1188536"/>
                    <a:gd name="csX47" fmla="*/ 1569610 w 5093916"/>
                    <a:gd name="csY47" fmla="*/ 1107302 h 1188536"/>
                    <a:gd name="csX48" fmla="*/ 1555323 w 5093916"/>
                    <a:gd name="csY48" fmla="*/ 1116827 h 1188536"/>
                    <a:gd name="csX49" fmla="*/ 1517223 w 5093916"/>
                    <a:gd name="csY49" fmla="*/ 1131114 h 1188536"/>
                    <a:gd name="csX50" fmla="*/ 1502935 w 5093916"/>
                    <a:gd name="csY50" fmla="*/ 1135877 h 1188536"/>
                    <a:gd name="csX51" fmla="*/ 1483885 w 5093916"/>
                    <a:gd name="csY51" fmla="*/ 1145402 h 1188536"/>
                    <a:gd name="csX52" fmla="*/ 1460073 w 5093916"/>
                    <a:gd name="csY52" fmla="*/ 1150164 h 1188536"/>
                    <a:gd name="csX53" fmla="*/ 1426735 w 5093916"/>
                    <a:gd name="csY53" fmla="*/ 1159689 h 1188536"/>
                    <a:gd name="csX54" fmla="*/ 998110 w 5093916"/>
                    <a:gd name="csY54" fmla="*/ 1159689 h 1188536"/>
                    <a:gd name="csX55" fmla="*/ 879048 w 5093916"/>
                    <a:gd name="csY55" fmla="*/ 1154927 h 1188536"/>
                    <a:gd name="csX56" fmla="*/ 674260 w 5093916"/>
                    <a:gd name="csY56" fmla="*/ 1150164 h 1188536"/>
                    <a:gd name="csX57" fmla="*/ 617110 w 5093916"/>
                    <a:gd name="csY57" fmla="*/ 1135877 h 1188536"/>
                    <a:gd name="csX58" fmla="*/ 521860 w 5093916"/>
                    <a:gd name="csY58" fmla="*/ 1121589 h 1188536"/>
                    <a:gd name="csX59" fmla="*/ 312310 w 5093916"/>
                    <a:gd name="csY59" fmla="*/ 1116827 h 1188536"/>
                    <a:gd name="csX60" fmla="*/ 278973 w 5093916"/>
                    <a:gd name="csY60" fmla="*/ 1112064 h 1188536"/>
                    <a:gd name="csX61" fmla="*/ 259923 w 5093916"/>
                    <a:gd name="csY61" fmla="*/ 1102539 h 1188536"/>
                    <a:gd name="csX62" fmla="*/ 174198 w 5093916"/>
                    <a:gd name="csY62" fmla="*/ 1078727 h 1188536"/>
                    <a:gd name="csX63" fmla="*/ 140860 w 5093916"/>
                    <a:gd name="csY63" fmla="*/ 1064439 h 1188536"/>
                    <a:gd name="csX64" fmla="*/ 126573 w 5093916"/>
                    <a:gd name="csY64" fmla="*/ 1059677 h 1188536"/>
                    <a:gd name="csX65" fmla="*/ 40848 w 5093916"/>
                    <a:gd name="csY65" fmla="*/ 1007289 h 1188536"/>
                    <a:gd name="csX66" fmla="*/ 26560 w 5093916"/>
                    <a:gd name="csY66" fmla="*/ 1002527 h 1188536"/>
                    <a:gd name="csX67" fmla="*/ 2748 w 5093916"/>
                    <a:gd name="csY67" fmla="*/ 988239 h 1188536"/>
                    <a:gd name="csX68" fmla="*/ 7510 w 5093916"/>
                    <a:gd name="csY68" fmla="*/ 940614 h 1188536"/>
                    <a:gd name="csX69" fmla="*/ 21798 w 5093916"/>
                    <a:gd name="csY69" fmla="*/ 912039 h 1188536"/>
                    <a:gd name="csX70" fmla="*/ 64660 w 5093916"/>
                    <a:gd name="csY70" fmla="*/ 883464 h 1188536"/>
                    <a:gd name="csX71" fmla="*/ 102760 w 5093916"/>
                    <a:gd name="csY71" fmla="*/ 873939 h 1188536"/>
                    <a:gd name="csX72" fmla="*/ 569485 w 5093916"/>
                    <a:gd name="csY72" fmla="*/ 859652 h 1188536"/>
                    <a:gd name="csX73" fmla="*/ 679023 w 5093916"/>
                    <a:gd name="csY73" fmla="*/ 850127 h 1188536"/>
                    <a:gd name="csX74" fmla="*/ 783798 w 5093916"/>
                    <a:gd name="csY74" fmla="*/ 840602 h 1188536"/>
                    <a:gd name="csX75" fmla="*/ 869523 w 5093916"/>
                    <a:gd name="csY75" fmla="*/ 826314 h 1188536"/>
                    <a:gd name="csX76" fmla="*/ 1556443 w 5093916"/>
                    <a:gd name="csY76" fmla="*/ 817728 h 1188536"/>
                    <a:gd name="csX77" fmla="*/ 1579011 w 5093916"/>
                    <a:gd name="csY77" fmla="*/ 810076 h 1188536"/>
                    <a:gd name="csX78" fmla="*/ 1637266 w 5093916"/>
                    <a:gd name="csY78" fmla="*/ 782416 h 1188536"/>
                    <a:gd name="csX79" fmla="*/ 1770355 w 5093916"/>
                    <a:gd name="csY79" fmla="*/ 547850 h 1188536"/>
                    <a:gd name="csX80" fmla="*/ 1924977 w 5093916"/>
                    <a:gd name="csY80" fmla="*/ 281210 h 1188536"/>
                    <a:gd name="csX81" fmla="*/ 2144173 w 5093916"/>
                    <a:gd name="csY81" fmla="*/ 36625 h 1188536"/>
                    <a:gd name="csX82" fmla="*/ 2371059 w 5093916"/>
                    <a:gd name="csY82" fmla="*/ 779 h 1188536"/>
                    <a:gd name="csX0" fmla="*/ 2371059 w 5093916"/>
                    <a:gd name="csY0" fmla="*/ 779 h 1188536"/>
                    <a:gd name="csX1" fmla="*/ 2597075 w 5093916"/>
                    <a:gd name="csY1" fmla="*/ 20577 h 1188536"/>
                    <a:gd name="csX2" fmla="*/ 2970084 w 5093916"/>
                    <a:gd name="csY2" fmla="*/ 213519 h 1188536"/>
                    <a:gd name="csX3" fmla="*/ 3206896 w 5093916"/>
                    <a:gd name="csY3" fmla="*/ 563899 h 1188536"/>
                    <a:gd name="csX4" fmla="*/ 3471127 w 5093916"/>
                    <a:gd name="csY4" fmla="*/ 778403 h 1188536"/>
                    <a:gd name="csX5" fmla="*/ 3921075 w 5093916"/>
                    <a:gd name="csY5" fmla="*/ 864250 h 1188536"/>
                    <a:gd name="csX6" fmla="*/ 3971076 w 5093916"/>
                    <a:gd name="csY6" fmla="*/ 946965 h 1188536"/>
                    <a:gd name="csX7" fmla="*/ 4084280 w 5093916"/>
                    <a:gd name="csY7" fmla="*/ 948309 h 1188536"/>
                    <a:gd name="csX8" fmla="*/ 4076876 w 5093916"/>
                    <a:gd name="csY8" fmla="*/ 1041312 h 1188536"/>
                    <a:gd name="csX9" fmla="*/ 4201105 w 5093916"/>
                    <a:gd name="csY9" fmla="*/ 1031373 h 1188536"/>
                    <a:gd name="csX10" fmla="*/ 4401946 w 5093916"/>
                    <a:gd name="csY10" fmla="*/ 1024984 h 1188536"/>
                    <a:gd name="csX11" fmla="*/ 4583027 w 5093916"/>
                    <a:gd name="csY11" fmla="*/ 998371 h 1188536"/>
                    <a:gd name="csX12" fmla="*/ 4611210 w 5093916"/>
                    <a:gd name="csY12" fmla="*/ 1010305 h 1188536"/>
                    <a:gd name="csX13" fmla="*/ 4611210 w 5093916"/>
                    <a:gd name="csY13" fmla="*/ 1021971 h 1188536"/>
                    <a:gd name="csX14" fmla="*/ 4631867 w 5093916"/>
                    <a:gd name="csY14" fmla="*/ 1021832 h 1188536"/>
                    <a:gd name="csX15" fmla="*/ 4677924 w 5093916"/>
                    <a:gd name="csY15" fmla="*/ 1014705 h 1188536"/>
                    <a:gd name="csX16" fmla="*/ 4744959 w 5093916"/>
                    <a:gd name="csY16" fmla="*/ 996602 h 1188536"/>
                    <a:gd name="csX17" fmla="*/ 4852601 w 5093916"/>
                    <a:gd name="csY17" fmla="*/ 1005837 h 1188536"/>
                    <a:gd name="csX18" fmla="*/ 4941854 w 5093916"/>
                    <a:gd name="csY18" fmla="*/ 989413 h 1188536"/>
                    <a:gd name="csX19" fmla="*/ 5065818 w 5093916"/>
                    <a:gd name="csY19" fmla="*/ 998371 h 1188536"/>
                    <a:gd name="csX20" fmla="*/ 5093916 w 5093916"/>
                    <a:gd name="csY20" fmla="*/ 1010305 h 1188536"/>
                    <a:gd name="csX21" fmla="*/ 5088201 w 5093916"/>
                    <a:gd name="csY21" fmla="*/ 1138359 h 1188536"/>
                    <a:gd name="csX22" fmla="*/ 5047786 w 5093916"/>
                    <a:gd name="csY22" fmla="*/ 1172635 h 1188536"/>
                    <a:gd name="csX23" fmla="*/ 4917492 w 5093916"/>
                    <a:gd name="csY23" fmla="*/ 1183447 h 1188536"/>
                    <a:gd name="csX24" fmla="*/ 4820382 w 5093916"/>
                    <a:gd name="csY24" fmla="*/ 1182768 h 1188536"/>
                    <a:gd name="csX25" fmla="*/ 4671988 w 5093916"/>
                    <a:gd name="csY25" fmla="*/ 1186608 h 1188536"/>
                    <a:gd name="csX26" fmla="*/ 4539284 w 5093916"/>
                    <a:gd name="csY26" fmla="*/ 1188536 h 1188536"/>
                    <a:gd name="csX27" fmla="*/ 4441675 w 5093916"/>
                    <a:gd name="csY27" fmla="*/ 1184585 h 1188536"/>
                    <a:gd name="csX28" fmla="*/ 4328008 w 5093916"/>
                    <a:gd name="csY28" fmla="*/ 1179889 h 1188536"/>
                    <a:gd name="csX29" fmla="*/ 4070108 w 5093916"/>
                    <a:gd name="csY29" fmla="*/ 1183208 h 1188536"/>
                    <a:gd name="csX30" fmla="*/ 3931940 w 5093916"/>
                    <a:gd name="csY30" fmla="*/ 1182756 h 1188536"/>
                    <a:gd name="csX31" fmla="*/ 3756661 w 5093916"/>
                    <a:gd name="csY31" fmla="*/ 1153930 h 1188536"/>
                    <a:gd name="csX32" fmla="*/ 3447433 w 5093916"/>
                    <a:gd name="csY32" fmla="*/ 1105812 h 1188536"/>
                    <a:gd name="csX33" fmla="*/ 3202623 w 5093916"/>
                    <a:gd name="csY33" fmla="*/ 989469 h 1188536"/>
                    <a:gd name="csX34" fmla="*/ 3000235 w 5093916"/>
                    <a:gd name="csY34" fmla="*/ 793098 h 1188536"/>
                    <a:gd name="csX35" fmla="*/ 2858741 w 5093916"/>
                    <a:gd name="csY35" fmla="*/ 570569 h 1188536"/>
                    <a:gd name="csX36" fmla="*/ 2642869 w 5093916"/>
                    <a:gd name="csY36" fmla="*/ 302861 h 1188536"/>
                    <a:gd name="csX37" fmla="*/ 2304659 w 5093916"/>
                    <a:gd name="csY37" fmla="*/ 242320 h 1188536"/>
                    <a:gd name="csX38" fmla="*/ 2116597 w 5093916"/>
                    <a:gd name="csY38" fmla="*/ 405945 h 1188536"/>
                    <a:gd name="csX39" fmla="*/ 2026003 w 5093916"/>
                    <a:gd name="csY39" fmla="*/ 574098 h 1188536"/>
                    <a:gd name="csX40" fmla="*/ 1934223 w 5093916"/>
                    <a:gd name="csY40" fmla="*/ 760338 h 1188536"/>
                    <a:gd name="csX41" fmla="*/ 1824422 w 5093916"/>
                    <a:gd name="csY41" fmla="*/ 934159 h 1188536"/>
                    <a:gd name="csX42" fmla="*/ 1690129 w 5093916"/>
                    <a:gd name="csY42" fmla="*/ 1034092 h 1188536"/>
                    <a:gd name="csX43" fmla="*/ 1684334 w 5093916"/>
                    <a:gd name="csY43" fmla="*/ 1037170 h 1188536"/>
                    <a:gd name="csX44" fmla="*/ 1679148 w 5093916"/>
                    <a:gd name="csY44" fmla="*/ 1040627 h 1188536"/>
                    <a:gd name="csX45" fmla="*/ 1669623 w 5093916"/>
                    <a:gd name="csY45" fmla="*/ 1054914 h 1188536"/>
                    <a:gd name="csX46" fmla="*/ 1626760 w 5093916"/>
                    <a:gd name="csY46" fmla="*/ 1078727 h 1188536"/>
                    <a:gd name="csX47" fmla="*/ 1569610 w 5093916"/>
                    <a:gd name="csY47" fmla="*/ 1107302 h 1188536"/>
                    <a:gd name="csX48" fmla="*/ 1555323 w 5093916"/>
                    <a:gd name="csY48" fmla="*/ 1116827 h 1188536"/>
                    <a:gd name="csX49" fmla="*/ 1517223 w 5093916"/>
                    <a:gd name="csY49" fmla="*/ 1131114 h 1188536"/>
                    <a:gd name="csX50" fmla="*/ 1502935 w 5093916"/>
                    <a:gd name="csY50" fmla="*/ 1135877 h 1188536"/>
                    <a:gd name="csX51" fmla="*/ 1483885 w 5093916"/>
                    <a:gd name="csY51" fmla="*/ 1145402 h 1188536"/>
                    <a:gd name="csX52" fmla="*/ 1460073 w 5093916"/>
                    <a:gd name="csY52" fmla="*/ 1150164 h 1188536"/>
                    <a:gd name="csX53" fmla="*/ 1426735 w 5093916"/>
                    <a:gd name="csY53" fmla="*/ 1159689 h 1188536"/>
                    <a:gd name="csX54" fmla="*/ 998110 w 5093916"/>
                    <a:gd name="csY54" fmla="*/ 1159689 h 1188536"/>
                    <a:gd name="csX55" fmla="*/ 879048 w 5093916"/>
                    <a:gd name="csY55" fmla="*/ 1154927 h 1188536"/>
                    <a:gd name="csX56" fmla="*/ 674260 w 5093916"/>
                    <a:gd name="csY56" fmla="*/ 1150164 h 1188536"/>
                    <a:gd name="csX57" fmla="*/ 617110 w 5093916"/>
                    <a:gd name="csY57" fmla="*/ 1135877 h 1188536"/>
                    <a:gd name="csX58" fmla="*/ 521860 w 5093916"/>
                    <a:gd name="csY58" fmla="*/ 1121589 h 1188536"/>
                    <a:gd name="csX59" fmla="*/ 312310 w 5093916"/>
                    <a:gd name="csY59" fmla="*/ 1116827 h 1188536"/>
                    <a:gd name="csX60" fmla="*/ 278973 w 5093916"/>
                    <a:gd name="csY60" fmla="*/ 1112064 h 1188536"/>
                    <a:gd name="csX61" fmla="*/ 259923 w 5093916"/>
                    <a:gd name="csY61" fmla="*/ 1102539 h 1188536"/>
                    <a:gd name="csX62" fmla="*/ 174198 w 5093916"/>
                    <a:gd name="csY62" fmla="*/ 1078727 h 1188536"/>
                    <a:gd name="csX63" fmla="*/ 140860 w 5093916"/>
                    <a:gd name="csY63" fmla="*/ 1064439 h 1188536"/>
                    <a:gd name="csX64" fmla="*/ 126573 w 5093916"/>
                    <a:gd name="csY64" fmla="*/ 1059677 h 1188536"/>
                    <a:gd name="csX65" fmla="*/ 40848 w 5093916"/>
                    <a:gd name="csY65" fmla="*/ 1007289 h 1188536"/>
                    <a:gd name="csX66" fmla="*/ 26560 w 5093916"/>
                    <a:gd name="csY66" fmla="*/ 1002527 h 1188536"/>
                    <a:gd name="csX67" fmla="*/ 2748 w 5093916"/>
                    <a:gd name="csY67" fmla="*/ 988239 h 1188536"/>
                    <a:gd name="csX68" fmla="*/ 7510 w 5093916"/>
                    <a:gd name="csY68" fmla="*/ 940614 h 1188536"/>
                    <a:gd name="csX69" fmla="*/ 21798 w 5093916"/>
                    <a:gd name="csY69" fmla="*/ 912039 h 1188536"/>
                    <a:gd name="csX70" fmla="*/ 64660 w 5093916"/>
                    <a:gd name="csY70" fmla="*/ 883464 h 1188536"/>
                    <a:gd name="csX71" fmla="*/ 102760 w 5093916"/>
                    <a:gd name="csY71" fmla="*/ 873939 h 1188536"/>
                    <a:gd name="csX72" fmla="*/ 569485 w 5093916"/>
                    <a:gd name="csY72" fmla="*/ 859652 h 1188536"/>
                    <a:gd name="csX73" fmla="*/ 679023 w 5093916"/>
                    <a:gd name="csY73" fmla="*/ 850127 h 1188536"/>
                    <a:gd name="csX74" fmla="*/ 783798 w 5093916"/>
                    <a:gd name="csY74" fmla="*/ 840602 h 1188536"/>
                    <a:gd name="csX75" fmla="*/ 869523 w 5093916"/>
                    <a:gd name="csY75" fmla="*/ 826314 h 1188536"/>
                    <a:gd name="csX76" fmla="*/ 1556443 w 5093916"/>
                    <a:gd name="csY76" fmla="*/ 817728 h 1188536"/>
                    <a:gd name="csX77" fmla="*/ 1579011 w 5093916"/>
                    <a:gd name="csY77" fmla="*/ 810076 h 1188536"/>
                    <a:gd name="csX78" fmla="*/ 1637266 w 5093916"/>
                    <a:gd name="csY78" fmla="*/ 782416 h 1188536"/>
                    <a:gd name="csX79" fmla="*/ 1770355 w 5093916"/>
                    <a:gd name="csY79" fmla="*/ 547850 h 1188536"/>
                    <a:gd name="csX80" fmla="*/ 1924977 w 5093916"/>
                    <a:gd name="csY80" fmla="*/ 281210 h 1188536"/>
                    <a:gd name="csX81" fmla="*/ 2144173 w 5093916"/>
                    <a:gd name="csY81" fmla="*/ 36625 h 1188536"/>
                    <a:gd name="csX82" fmla="*/ 2371059 w 5093916"/>
                    <a:gd name="csY82" fmla="*/ 779 h 1188536"/>
                    <a:gd name="csX0" fmla="*/ 2371059 w 5093916"/>
                    <a:gd name="csY0" fmla="*/ 779 h 1188536"/>
                    <a:gd name="csX1" fmla="*/ 2597075 w 5093916"/>
                    <a:gd name="csY1" fmla="*/ 20577 h 1188536"/>
                    <a:gd name="csX2" fmla="*/ 2970084 w 5093916"/>
                    <a:gd name="csY2" fmla="*/ 213519 h 1188536"/>
                    <a:gd name="csX3" fmla="*/ 3206896 w 5093916"/>
                    <a:gd name="csY3" fmla="*/ 563899 h 1188536"/>
                    <a:gd name="csX4" fmla="*/ 3471127 w 5093916"/>
                    <a:gd name="csY4" fmla="*/ 778403 h 1188536"/>
                    <a:gd name="csX5" fmla="*/ 3921075 w 5093916"/>
                    <a:gd name="csY5" fmla="*/ 864250 h 1188536"/>
                    <a:gd name="csX6" fmla="*/ 3971076 w 5093916"/>
                    <a:gd name="csY6" fmla="*/ 946965 h 1188536"/>
                    <a:gd name="csX7" fmla="*/ 4084280 w 5093916"/>
                    <a:gd name="csY7" fmla="*/ 948309 h 1188536"/>
                    <a:gd name="csX8" fmla="*/ 4165242 w 5093916"/>
                    <a:gd name="csY8" fmla="*/ 957155 h 1188536"/>
                    <a:gd name="csX9" fmla="*/ 4201105 w 5093916"/>
                    <a:gd name="csY9" fmla="*/ 1031373 h 1188536"/>
                    <a:gd name="csX10" fmla="*/ 4401946 w 5093916"/>
                    <a:gd name="csY10" fmla="*/ 1024984 h 1188536"/>
                    <a:gd name="csX11" fmla="*/ 4583027 w 5093916"/>
                    <a:gd name="csY11" fmla="*/ 998371 h 1188536"/>
                    <a:gd name="csX12" fmla="*/ 4611210 w 5093916"/>
                    <a:gd name="csY12" fmla="*/ 1010305 h 1188536"/>
                    <a:gd name="csX13" fmla="*/ 4611210 w 5093916"/>
                    <a:gd name="csY13" fmla="*/ 1021971 h 1188536"/>
                    <a:gd name="csX14" fmla="*/ 4631867 w 5093916"/>
                    <a:gd name="csY14" fmla="*/ 1021832 h 1188536"/>
                    <a:gd name="csX15" fmla="*/ 4677924 w 5093916"/>
                    <a:gd name="csY15" fmla="*/ 1014705 h 1188536"/>
                    <a:gd name="csX16" fmla="*/ 4744959 w 5093916"/>
                    <a:gd name="csY16" fmla="*/ 996602 h 1188536"/>
                    <a:gd name="csX17" fmla="*/ 4852601 w 5093916"/>
                    <a:gd name="csY17" fmla="*/ 1005837 h 1188536"/>
                    <a:gd name="csX18" fmla="*/ 4941854 w 5093916"/>
                    <a:gd name="csY18" fmla="*/ 989413 h 1188536"/>
                    <a:gd name="csX19" fmla="*/ 5065818 w 5093916"/>
                    <a:gd name="csY19" fmla="*/ 998371 h 1188536"/>
                    <a:gd name="csX20" fmla="*/ 5093916 w 5093916"/>
                    <a:gd name="csY20" fmla="*/ 1010305 h 1188536"/>
                    <a:gd name="csX21" fmla="*/ 5088201 w 5093916"/>
                    <a:gd name="csY21" fmla="*/ 1138359 h 1188536"/>
                    <a:gd name="csX22" fmla="*/ 5047786 w 5093916"/>
                    <a:gd name="csY22" fmla="*/ 1172635 h 1188536"/>
                    <a:gd name="csX23" fmla="*/ 4917492 w 5093916"/>
                    <a:gd name="csY23" fmla="*/ 1183447 h 1188536"/>
                    <a:gd name="csX24" fmla="*/ 4820382 w 5093916"/>
                    <a:gd name="csY24" fmla="*/ 1182768 h 1188536"/>
                    <a:gd name="csX25" fmla="*/ 4671988 w 5093916"/>
                    <a:gd name="csY25" fmla="*/ 1186608 h 1188536"/>
                    <a:gd name="csX26" fmla="*/ 4539284 w 5093916"/>
                    <a:gd name="csY26" fmla="*/ 1188536 h 1188536"/>
                    <a:gd name="csX27" fmla="*/ 4441675 w 5093916"/>
                    <a:gd name="csY27" fmla="*/ 1184585 h 1188536"/>
                    <a:gd name="csX28" fmla="*/ 4328008 w 5093916"/>
                    <a:gd name="csY28" fmla="*/ 1179889 h 1188536"/>
                    <a:gd name="csX29" fmla="*/ 4070108 w 5093916"/>
                    <a:gd name="csY29" fmla="*/ 1183208 h 1188536"/>
                    <a:gd name="csX30" fmla="*/ 3931940 w 5093916"/>
                    <a:gd name="csY30" fmla="*/ 1182756 h 1188536"/>
                    <a:gd name="csX31" fmla="*/ 3756661 w 5093916"/>
                    <a:gd name="csY31" fmla="*/ 1153930 h 1188536"/>
                    <a:gd name="csX32" fmla="*/ 3447433 w 5093916"/>
                    <a:gd name="csY32" fmla="*/ 1105812 h 1188536"/>
                    <a:gd name="csX33" fmla="*/ 3202623 w 5093916"/>
                    <a:gd name="csY33" fmla="*/ 989469 h 1188536"/>
                    <a:gd name="csX34" fmla="*/ 3000235 w 5093916"/>
                    <a:gd name="csY34" fmla="*/ 793098 h 1188536"/>
                    <a:gd name="csX35" fmla="*/ 2858741 w 5093916"/>
                    <a:gd name="csY35" fmla="*/ 570569 h 1188536"/>
                    <a:gd name="csX36" fmla="*/ 2642869 w 5093916"/>
                    <a:gd name="csY36" fmla="*/ 302861 h 1188536"/>
                    <a:gd name="csX37" fmla="*/ 2304659 w 5093916"/>
                    <a:gd name="csY37" fmla="*/ 242320 h 1188536"/>
                    <a:gd name="csX38" fmla="*/ 2116597 w 5093916"/>
                    <a:gd name="csY38" fmla="*/ 405945 h 1188536"/>
                    <a:gd name="csX39" fmla="*/ 2026003 w 5093916"/>
                    <a:gd name="csY39" fmla="*/ 574098 h 1188536"/>
                    <a:gd name="csX40" fmla="*/ 1934223 w 5093916"/>
                    <a:gd name="csY40" fmla="*/ 760338 h 1188536"/>
                    <a:gd name="csX41" fmla="*/ 1824422 w 5093916"/>
                    <a:gd name="csY41" fmla="*/ 934159 h 1188536"/>
                    <a:gd name="csX42" fmla="*/ 1690129 w 5093916"/>
                    <a:gd name="csY42" fmla="*/ 1034092 h 1188536"/>
                    <a:gd name="csX43" fmla="*/ 1684334 w 5093916"/>
                    <a:gd name="csY43" fmla="*/ 1037170 h 1188536"/>
                    <a:gd name="csX44" fmla="*/ 1679148 w 5093916"/>
                    <a:gd name="csY44" fmla="*/ 1040627 h 1188536"/>
                    <a:gd name="csX45" fmla="*/ 1669623 w 5093916"/>
                    <a:gd name="csY45" fmla="*/ 1054914 h 1188536"/>
                    <a:gd name="csX46" fmla="*/ 1626760 w 5093916"/>
                    <a:gd name="csY46" fmla="*/ 1078727 h 1188536"/>
                    <a:gd name="csX47" fmla="*/ 1569610 w 5093916"/>
                    <a:gd name="csY47" fmla="*/ 1107302 h 1188536"/>
                    <a:gd name="csX48" fmla="*/ 1555323 w 5093916"/>
                    <a:gd name="csY48" fmla="*/ 1116827 h 1188536"/>
                    <a:gd name="csX49" fmla="*/ 1517223 w 5093916"/>
                    <a:gd name="csY49" fmla="*/ 1131114 h 1188536"/>
                    <a:gd name="csX50" fmla="*/ 1502935 w 5093916"/>
                    <a:gd name="csY50" fmla="*/ 1135877 h 1188536"/>
                    <a:gd name="csX51" fmla="*/ 1483885 w 5093916"/>
                    <a:gd name="csY51" fmla="*/ 1145402 h 1188536"/>
                    <a:gd name="csX52" fmla="*/ 1460073 w 5093916"/>
                    <a:gd name="csY52" fmla="*/ 1150164 h 1188536"/>
                    <a:gd name="csX53" fmla="*/ 1426735 w 5093916"/>
                    <a:gd name="csY53" fmla="*/ 1159689 h 1188536"/>
                    <a:gd name="csX54" fmla="*/ 998110 w 5093916"/>
                    <a:gd name="csY54" fmla="*/ 1159689 h 1188536"/>
                    <a:gd name="csX55" fmla="*/ 879048 w 5093916"/>
                    <a:gd name="csY55" fmla="*/ 1154927 h 1188536"/>
                    <a:gd name="csX56" fmla="*/ 674260 w 5093916"/>
                    <a:gd name="csY56" fmla="*/ 1150164 h 1188536"/>
                    <a:gd name="csX57" fmla="*/ 617110 w 5093916"/>
                    <a:gd name="csY57" fmla="*/ 1135877 h 1188536"/>
                    <a:gd name="csX58" fmla="*/ 521860 w 5093916"/>
                    <a:gd name="csY58" fmla="*/ 1121589 h 1188536"/>
                    <a:gd name="csX59" fmla="*/ 312310 w 5093916"/>
                    <a:gd name="csY59" fmla="*/ 1116827 h 1188536"/>
                    <a:gd name="csX60" fmla="*/ 278973 w 5093916"/>
                    <a:gd name="csY60" fmla="*/ 1112064 h 1188536"/>
                    <a:gd name="csX61" fmla="*/ 259923 w 5093916"/>
                    <a:gd name="csY61" fmla="*/ 1102539 h 1188536"/>
                    <a:gd name="csX62" fmla="*/ 174198 w 5093916"/>
                    <a:gd name="csY62" fmla="*/ 1078727 h 1188536"/>
                    <a:gd name="csX63" fmla="*/ 140860 w 5093916"/>
                    <a:gd name="csY63" fmla="*/ 1064439 h 1188536"/>
                    <a:gd name="csX64" fmla="*/ 126573 w 5093916"/>
                    <a:gd name="csY64" fmla="*/ 1059677 h 1188536"/>
                    <a:gd name="csX65" fmla="*/ 40848 w 5093916"/>
                    <a:gd name="csY65" fmla="*/ 1007289 h 1188536"/>
                    <a:gd name="csX66" fmla="*/ 26560 w 5093916"/>
                    <a:gd name="csY66" fmla="*/ 1002527 h 1188536"/>
                    <a:gd name="csX67" fmla="*/ 2748 w 5093916"/>
                    <a:gd name="csY67" fmla="*/ 988239 h 1188536"/>
                    <a:gd name="csX68" fmla="*/ 7510 w 5093916"/>
                    <a:gd name="csY68" fmla="*/ 940614 h 1188536"/>
                    <a:gd name="csX69" fmla="*/ 21798 w 5093916"/>
                    <a:gd name="csY69" fmla="*/ 912039 h 1188536"/>
                    <a:gd name="csX70" fmla="*/ 64660 w 5093916"/>
                    <a:gd name="csY70" fmla="*/ 883464 h 1188536"/>
                    <a:gd name="csX71" fmla="*/ 102760 w 5093916"/>
                    <a:gd name="csY71" fmla="*/ 873939 h 1188536"/>
                    <a:gd name="csX72" fmla="*/ 569485 w 5093916"/>
                    <a:gd name="csY72" fmla="*/ 859652 h 1188536"/>
                    <a:gd name="csX73" fmla="*/ 679023 w 5093916"/>
                    <a:gd name="csY73" fmla="*/ 850127 h 1188536"/>
                    <a:gd name="csX74" fmla="*/ 783798 w 5093916"/>
                    <a:gd name="csY74" fmla="*/ 840602 h 1188536"/>
                    <a:gd name="csX75" fmla="*/ 869523 w 5093916"/>
                    <a:gd name="csY75" fmla="*/ 826314 h 1188536"/>
                    <a:gd name="csX76" fmla="*/ 1556443 w 5093916"/>
                    <a:gd name="csY76" fmla="*/ 817728 h 1188536"/>
                    <a:gd name="csX77" fmla="*/ 1579011 w 5093916"/>
                    <a:gd name="csY77" fmla="*/ 810076 h 1188536"/>
                    <a:gd name="csX78" fmla="*/ 1637266 w 5093916"/>
                    <a:gd name="csY78" fmla="*/ 782416 h 1188536"/>
                    <a:gd name="csX79" fmla="*/ 1770355 w 5093916"/>
                    <a:gd name="csY79" fmla="*/ 547850 h 1188536"/>
                    <a:gd name="csX80" fmla="*/ 1924977 w 5093916"/>
                    <a:gd name="csY80" fmla="*/ 281210 h 1188536"/>
                    <a:gd name="csX81" fmla="*/ 2144173 w 5093916"/>
                    <a:gd name="csY81" fmla="*/ 36625 h 1188536"/>
                    <a:gd name="csX82" fmla="*/ 2371059 w 5093916"/>
                    <a:gd name="csY82" fmla="*/ 779 h 1188536"/>
                    <a:gd name="csX0" fmla="*/ 2371059 w 5093916"/>
                    <a:gd name="csY0" fmla="*/ 779 h 1188536"/>
                    <a:gd name="csX1" fmla="*/ 2597075 w 5093916"/>
                    <a:gd name="csY1" fmla="*/ 20577 h 1188536"/>
                    <a:gd name="csX2" fmla="*/ 2970084 w 5093916"/>
                    <a:gd name="csY2" fmla="*/ 213519 h 1188536"/>
                    <a:gd name="csX3" fmla="*/ 3206896 w 5093916"/>
                    <a:gd name="csY3" fmla="*/ 563899 h 1188536"/>
                    <a:gd name="csX4" fmla="*/ 3471127 w 5093916"/>
                    <a:gd name="csY4" fmla="*/ 778403 h 1188536"/>
                    <a:gd name="csX5" fmla="*/ 3921075 w 5093916"/>
                    <a:gd name="csY5" fmla="*/ 864250 h 1188536"/>
                    <a:gd name="csX6" fmla="*/ 3971076 w 5093916"/>
                    <a:gd name="csY6" fmla="*/ 946965 h 1188536"/>
                    <a:gd name="csX7" fmla="*/ 4084280 w 5093916"/>
                    <a:gd name="csY7" fmla="*/ 948309 h 1188536"/>
                    <a:gd name="csX8" fmla="*/ 4165242 w 5093916"/>
                    <a:gd name="csY8" fmla="*/ 957155 h 1188536"/>
                    <a:gd name="csX9" fmla="*/ 4262119 w 5093916"/>
                    <a:gd name="csY9" fmla="*/ 936696 h 1188536"/>
                    <a:gd name="csX10" fmla="*/ 4401946 w 5093916"/>
                    <a:gd name="csY10" fmla="*/ 1024984 h 1188536"/>
                    <a:gd name="csX11" fmla="*/ 4583027 w 5093916"/>
                    <a:gd name="csY11" fmla="*/ 998371 h 1188536"/>
                    <a:gd name="csX12" fmla="*/ 4611210 w 5093916"/>
                    <a:gd name="csY12" fmla="*/ 1010305 h 1188536"/>
                    <a:gd name="csX13" fmla="*/ 4611210 w 5093916"/>
                    <a:gd name="csY13" fmla="*/ 1021971 h 1188536"/>
                    <a:gd name="csX14" fmla="*/ 4631867 w 5093916"/>
                    <a:gd name="csY14" fmla="*/ 1021832 h 1188536"/>
                    <a:gd name="csX15" fmla="*/ 4677924 w 5093916"/>
                    <a:gd name="csY15" fmla="*/ 1014705 h 1188536"/>
                    <a:gd name="csX16" fmla="*/ 4744959 w 5093916"/>
                    <a:gd name="csY16" fmla="*/ 996602 h 1188536"/>
                    <a:gd name="csX17" fmla="*/ 4852601 w 5093916"/>
                    <a:gd name="csY17" fmla="*/ 1005837 h 1188536"/>
                    <a:gd name="csX18" fmla="*/ 4941854 w 5093916"/>
                    <a:gd name="csY18" fmla="*/ 989413 h 1188536"/>
                    <a:gd name="csX19" fmla="*/ 5065818 w 5093916"/>
                    <a:gd name="csY19" fmla="*/ 998371 h 1188536"/>
                    <a:gd name="csX20" fmla="*/ 5093916 w 5093916"/>
                    <a:gd name="csY20" fmla="*/ 1010305 h 1188536"/>
                    <a:gd name="csX21" fmla="*/ 5088201 w 5093916"/>
                    <a:gd name="csY21" fmla="*/ 1138359 h 1188536"/>
                    <a:gd name="csX22" fmla="*/ 5047786 w 5093916"/>
                    <a:gd name="csY22" fmla="*/ 1172635 h 1188536"/>
                    <a:gd name="csX23" fmla="*/ 4917492 w 5093916"/>
                    <a:gd name="csY23" fmla="*/ 1183447 h 1188536"/>
                    <a:gd name="csX24" fmla="*/ 4820382 w 5093916"/>
                    <a:gd name="csY24" fmla="*/ 1182768 h 1188536"/>
                    <a:gd name="csX25" fmla="*/ 4671988 w 5093916"/>
                    <a:gd name="csY25" fmla="*/ 1186608 h 1188536"/>
                    <a:gd name="csX26" fmla="*/ 4539284 w 5093916"/>
                    <a:gd name="csY26" fmla="*/ 1188536 h 1188536"/>
                    <a:gd name="csX27" fmla="*/ 4441675 w 5093916"/>
                    <a:gd name="csY27" fmla="*/ 1184585 h 1188536"/>
                    <a:gd name="csX28" fmla="*/ 4328008 w 5093916"/>
                    <a:gd name="csY28" fmla="*/ 1179889 h 1188536"/>
                    <a:gd name="csX29" fmla="*/ 4070108 w 5093916"/>
                    <a:gd name="csY29" fmla="*/ 1183208 h 1188536"/>
                    <a:gd name="csX30" fmla="*/ 3931940 w 5093916"/>
                    <a:gd name="csY30" fmla="*/ 1182756 h 1188536"/>
                    <a:gd name="csX31" fmla="*/ 3756661 w 5093916"/>
                    <a:gd name="csY31" fmla="*/ 1153930 h 1188536"/>
                    <a:gd name="csX32" fmla="*/ 3447433 w 5093916"/>
                    <a:gd name="csY32" fmla="*/ 1105812 h 1188536"/>
                    <a:gd name="csX33" fmla="*/ 3202623 w 5093916"/>
                    <a:gd name="csY33" fmla="*/ 989469 h 1188536"/>
                    <a:gd name="csX34" fmla="*/ 3000235 w 5093916"/>
                    <a:gd name="csY34" fmla="*/ 793098 h 1188536"/>
                    <a:gd name="csX35" fmla="*/ 2858741 w 5093916"/>
                    <a:gd name="csY35" fmla="*/ 570569 h 1188536"/>
                    <a:gd name="csX36" fmla="*/ 2642869 w 5093916"/>
                    <a:gd name="csY36" fmla="*/ 302861 h 1188536"/>
                    <a:gd name="csX37" fmla="*/ 2304659 w 5093916"/>
                    <a:gd name="csY37" fmla="*/ 242320 h 1188536"/>
                    <a:gd name="csX38" fmla="*/ 2116597 w 5093916"/>
                    <a:gd name="csY38" fmla="*/ 405945 h 1188536"/>
                    <a:gd name="csX39" fmla="*/ 2026003 w 5093916"/>
                    <a:gd name="csY39" fmla="*/ 574098 h 1188536"/>
                    <a:gd name="csX40" fmla="*/ 1934223 w 5093916"/>
                    <a:gd name="csY40" fmla="*/ 760338 h 1188536"/>
                    <a:gd name="csX41" fmla="*/ 1824422 w 5093916"/>
                    <a:gd name="csY41" fmla="*/ 934159 h 1188536"/>
                    <a:gd name="csX42" fmla="*/ 1690129 w 5093916"/>
                    <a:gd name="csY42" fmla="*/ 1034092 h 1188536"/>
                    <a:gd name="csX43" fmla="*/ 1684334 w 5093916"/>
                    <a:gd name="csY43" fmla="*/ 1037170 h 1188536"/>
                    <a:gd name="csX44" fmla="*/ 1679148 w 5093916"/>
                    <a:gd name="csY44" fmla="*/ 1040627 h 1188536"/>
                    <a:gd name="csX45" fmla="*/ 1669623 w 5093916"/>
                    <a:gd name="csY45" fmla="*/ 1054914 h 1188536"/>
                    <a:gd name="csX46" fmla="*/ 1626760 w 5093916"/>
                    <a:gd name="csY46" fmla="*/ 1078727 h 1188536"/>
                    <a:gd name="csX47" fmla="*/ 1569610 w 5093916"/>
                    <a:gd name="csY47" fmla="*/ 1107302 h 1188536"/>
                    <a:gd name="csX48" fmla="*/ 1555323 w 5093916"/>
                    <a:gd name="csY48" fmla="*/ 1116827 h 1188536"/>
                    <a:gd name="csX49" fmla="*/ 1517223 w 5093916"/>
                    <a:gd name="csY49" fmla="*/ 1131114 h 1188536"/>
                    <a:gd name="csX50" fmla="*/ 1502935 w 5093916"/>
                    <a:gd name="csY50" fmla="*/ 1135877 h 1188536"/>
                    <a:gd name="csX51" fmla="*/ 1483885 w 5093916"/>
                    <a:gd name="csY51" fmla="*/ 1145402 h 1188536"/>
                    <a:gd name="csX52" fmla="*/ 1460073 w 5093916"/>
                    <a:gd name="csY52" fmla="*/ 1150164 h 1188536"/>
                    <a:gd name="csX53" fmla="*/ 1426735 w 5093916"/>
                    <a:gd name="csY53" fmla="*/ 1159689 h 1188536"/>
                    <a:gd name="csX54" fmla="*/ 998110 w 5093916"/>
                    <a:gd name="csY54" fmla="*/ 1159689 h 1188536"/>
                    <a:gd name="csX55" fmla="*/ 879048 w 5093916"/>
                    <a:gd name="csY55" fmla="*/ 1154927 h 1188536"/>
                    <a:gd name="csX56" fmla="*/ 674260 w 5093916"/>
                    <a:gd name="csY56" fmla="*/ 1150164 h 1188536"/>
                    <a:gd name="csX57" fmla="*/ 617110 w 5093916"/>
                    <a:gd name="csY57" fmla="*/ 1135877 h 1188536"/>
                    <a:gd name="csX58" fmla="*/ 521860 w 5093916"/>
                    <a:gd name="csY58" fmla="*/ 1121589 h 1188536"/>
                    <a:gd name="csX59" fmla="*/ 312310 w 5093916"/>
                    <a:gd name="csY59" fmla="*/ 1116827 h 1188536"/>
                    <a:gd name="csX60" fmla="*/ 278973 w 5093916"/>
                    <a:gd name="csY60" fmla="*/ 1112064 h 1188536"/>
                    <a:gd name="csX61" fmla="*/ 259923 w 5093916"/>
                    <a:gd name="csY61" fmla="*/ 1102539 h 1188536"/>
                    <a:gd name="csX62" fmla="*/ 174198 w 5093916"/>
                    <a:gd name="csY62" fmla="*/ 1078727 h 1188536"/>
                    <a:gd name="csX63" fmla="*/ 140860 w 5093916"/>
                    <a:gd name="csY63" fmla="*/ 1064439 h 1188536"/>
                    <a:gd name="csX64" fmla="*/ 126573 w 5093916"/>
                    <a:gd name="csY64" fmla="*/ 1059677 h 1188536"/>
                    <a:gd name="csX65" fmla="*/ 40848 w 5093916"/>
                    <a:gd name="csY65" fmla="*/ 1007289 h 1188536"/>
                    <a:gd name="csX66" fmla="*/ 26560 w 5093916"/>
                    <a:gd name="csY66" fmla="*/ 1002527 h 1188536"/>
                    <a:gd name="csX67" fmla="*/ 2748 w 5093916"/>
                    <a:gd name="csY67" fmla="*/ 988239 h 1188536"/>
                    <a:gd name="csX68" fmla="*/ 7510 w 5093916"/>
                    <a:gd name="csY68" fmla="*/ 940614 h 1188536"/>
                    <a:gd name="csX69" fmla="*/ 21798 w 5093916"/>
                    <a:gd name="csY69" fmla="*/ 912039 h 1188536"/>
                    <a:gd name="csX70" fmla="*/ 64660 w 5093916"/>
                    <a:gd name="csY70" fmla="*/ 883464 h 1188536"/>
                    <a:gd name="csX71" fmla="*/ 102760 w 5093916"/>
                    <a:gd name="csY71" fmla="*/ 873939 h 1188536"/>
                    <a:gd name="csX72" fmla="*/ 569485 w 5093916"/>
                    <a:gd name="csY72" fmla="*/ 859652 h 1188536"/>
                    <a:gd name="csX73" fmla="*/ 679023 w 5093916"/>
                    <a:gd name="csY73" fmla="*/ 850127 h 1188536"/>
                    <a:gd name="csX74" fmla="*/ 783798 w 5093916"/>
                    <a:gd name="csY74" fmla="*/ 840602 h 1188536"/>
                    <a:gd name="csX75" fmla="*/ 869523 w 5093916"/>
                    <a:gd name="csY75" fmla="*/ 826314 h 1188536"/>
                    <a:gd name="csX76" fmla="*/ 1556443 w 5093916"/>
                    <a:gd name="csY76" fmla="*/ 817728 h 1188536"/>
                    <a:gd name="csX77" fmla="*/ 1579011 w 5093916"/>
                    <a:gd name="csY77" fmla="*/ 810076 h 1188536"/>
                    <a:gd name="csX78" fmla="*/ 1637266 w 5093916"/>
                    <a:gd name="csY78" fmla="*/ 782416 h 1188536"/>
                    <a:gd name="csX79" fmla="*/ 1770355 w 5093916"/>
                    <a:gd name="csY79" fmla="*/ 547850 h 1188536"/>
                    <a:gd name="csX80" fmla="*/ 1924977 w 5093916"/>
                    <a:gd name="csY80" fmla="*/ 281210 h 1188536"/>
                    <a:gd name="csX81" fmla="*/ 2144173 w 5093916"/>
                    <a:gd name="csY81" fmla="*/ 36625 h 1188536"/>
                    <a:gd name="csX82" fmla="*/ 2371059 w 5093916"/>
                    <a:gd name="csY82" fmla="*/ 779 h 1188536"/>
                    <a:gd name="csX0" fmla="*/ 2371059 w 5093916"/>
                    <a:gd name="csY0" fmla="*/ 779 h 1188536"/>
                    <a:gd name="csX1" fmla="*/ 2597075 w 5093916"/>
                    <a:gd name="csY1" fmla="*/ 20577 h 1188536"/>
                    <a:gd name="csX2" fmla="*/ 2970084 w 5093916"/>
                    <a:gd name="csY2" fmla="*/ 213519 h 1188536"/>
                    <a:gd name="csX3" fmla="*/ 3206896 w 5093916"/>
                    <a:gd name="csY3" fmla="*/ 563899 h 1188536"/>
                    <a:gd name="csX4" fmla="*/ 3471127 w 5093916"/>
                    <a:gd name="csY4" fmla="*/ 778403 h 1188536"/>
                    <a:gd name="csX5" fmla="*/ 3921075 w 5093916"/>
                    <a:gd name="csY5" fmla="*/ 864250 h 1188536"/>
                    <a:gd name="csX6" fmla="*/ 3971076 w 5093916"/>
                    <a:gd name="csY6" fmla="*/ 946965 h 1188536"/>
                    <a:gd name="csX7" fmla="*/ 4084280 w 5093916"/>
                    <a:gd name="csY7" fmla="*/ 948309 h 1188536"/>
                    <a:gd name="csX8" fmla="*/ 4165242 w 5093916"/>
                    <a:gd name="csY8" fmla="*/ 957155 h 1188536"/>
                    <a:gd name="csX9" fmla="*/ 4262119 w 5093916"/>
                    <a:gd name="csY9" fmla="*/ 936696 h 1188536"/>
                    <a:gd name="csX10" fmla="*/ 4412466 w 5093916"/>
                    <a:gd name="csY10" fmla="*/ 963970 h 1188536"/>
                    <a:gd name="csX11" fmla="*/ 4583027 w 5093916"/>
                    <a:gd name="csY11" fmla="*/ 998371 h 1188536"/>
                    <a:gd name="csX12" fmla="*/ 4611210 w 5093916"/>
                    <a:gd name="csY12" fmla="*/ 1010305 h 1188536"/>
                    <a:gd name="csX13" fmla="*/ 4611210 w 5093916"/>
                    <a:gd name="csY13" fmla="*/ 1021971 h 1188536"/>
                    <a:gd name="csX14" fmla="*/ 4631867 w 5093916"/>
                    <a:gd name="csY14" fmla="*/ 1021832 h 1188536"/>
                    <a:gd name="csX15" fmla="*/ 4677924 w 5093916"/>
                    <a:gd name="csY15" fmla="*/ 1014705 h 1188536"/>
                    <a:gd name="csX16" fmla="*/ 4744959 w 5093916"/>
                    <a:gd name="csY16" fmla="*/ 996602 h 1188536"/>
                    <a:gd name="csX17" fmla="*/ 4852601 w 5093916"/>
                    <a:gd name="csY17" fmla="*/ 1005837 h 1188536"/>
                    <a:gd name="csX18" fmla="*/ 4941854 w 5093916"/>
                    <a:gd name="csY18" fmla="*/ 989413 h 1188536"/>
                    <a:gd name="csX19" fmla="*/ 5065818 w 5093916"/>
                    <a:gd name="csY19" fmla="*/ 998371 h 1188536"/>
                    <a:gd name="csX20" fmla="*/ 5093916 w 5093916"/>
                    <a:gd name="csY20" fmla="*/ 1010305 h 1188536"/>
                    <a:gd name="csX21" fmla="*/ 5088201 w 5093916"/>
                    <a:gd name="csY21" fmla="*/ 1138359 h 1188536"/>
                    <a:gd name="csX22" fmla="*/ 5047786 w 5093916"/>
                    <a:gd name="csY22" fmla="*/ 1172635 h 1188536"/>
                    <a:gd name="csX23" fmla="*/ 4917492 w 5093916"/>
                    <a:gd name="csY23" fmla="*/ 1183447 h 1188536"/>
                    <a:gd name="csX24" fmla="*/ 4820382 w 5093916"/>
                    <a:gd name="csY24" fmla="*/ 1182768 h 1188536"/>
                    <a:gd name="csX25" fmla="*/ 4671988 w 5093916"/>
                    <a:gd name="csY25" fmla="*/ 1186608 h 1188536"/>
                    <a:gd name="csX26" fmla="*/ 4539284 w 5093916"/>
                    <a:gd name="csY26" fmla="*/ 1188536 h 1188536"/>
                    <a:gd name="csX27" fmla="*/ 4441675 w 5093916"/>
                    <a:gd name="csY27" fmla="*/ 1184585 h 1188536"/>
                    <a:gd name="csX28" fmla="*/ 4328008 w 5093916"/>
                    <a:gd name="csY28" fmla="*/ 1179889 h 1188536"/>
                    <a:gd name="csX29" fmla="*/ 4070108 w 5093916"/>
                    <a:gd name="csY29" fmla="*/ 1183208 h 1188536"/>
                    <a:gd name="csX30" fmla="*/ 3931940 w 5093916"/>
                    <a:gd name="csY30" fmla="*/ 1182756 h 1188536"/>
                    <a:gd name="csX31" fmla="*/ 3756661 w 5093916"/>
                    <a:gd name="csY31" fmla="*/ 1153930 h 1188536"/>
                    <a:gd name="csX32" fmla="*/ 3447433 w 5093916"/>
                    <a:gd name="csY32" fmla="*/ 1105812 h 1188536"/>
                    <a:gd name="csX33" fmla="*/ 3202623 w 5093916"/>
                    <a:gd name="csY33" fmla="*/ 989469 h 1188536"/>
                    <a:gd name="csX34" fmla="*/ 3000235 w 5093916"/>
                    <a:gd name="csY34" fmla="*/ 793098 h 1188536"/>
                    <a:gd name="csX35" fmla="*/ 2858741 w 5093916"/>
                    <a:gd name="csY35" fmla="*/ 570569 h 1188536"/>
                    <a:gd name="csX36" fmla="*/ 2642869 w 5093916"/>
                    <a:gd name="csY36" fmla="*/ 302861 h 1188536"/>
                    <a:gd name="csX37" fmla="*/ 2304659 w 5093916"/>
                    <a:gd name="csY37" fmla="*/ 242320 h 1188536"/>
                    <a:gd name="csX38" fmla="*/ 2116597 w 5093916"/>
                    <a:gd name="csY38" fmla="*/ 405945 h 1188536"/>
                    <a:gd name="csX39" fmla="*/ 2026003 w 5093916"/>
                    <a:gd name="csY39" fmla="*/ 574098 h 1188536"/>
                    <a:gd name="csX40" fmla="*/ 1934223 w 5093916"/>
                    <a:gd name="csY40" fmla="*/ 760338 h 1188536"/>
                    <a:gd name="csX41" fmla="*/ 1824422 w 5093916"/>
                    <a:gd name="csY41" fmla="*/ 934159 h 1188536"/>
                    <a:gd name="csX42" fmla="*/ 1690129 w 5093916"/>
                    <a:gd name="csY42" fmla="*/ 1034092 h 1188536"/>
                    <a:gd name="csX43" fmla="*/ 1684334 w 5093916"/>
                    <a:gd name="csY43" fmla="*/ 1037170 h 1188536"/>
                    <a:gd name="csX44" fmla="*/ 1679148 w 5093916"/>
                    <a:gd name="csY44" fmla="*/ 1040627 h 1188536"/>
                    <a:gd name="csX45" fmla="*/ 1669623 w 5093916"/>
                    <a:gd name="csY45" fmla="*/ 1054914 h 1188536"/>
                    <a:gd name="csX46" fmla="*/ 1626760 w 5093916"/>
                    <a:gd name="csY46" fmla="*/ 1078727 h 1188536"/>
                    <a:gd name="csX47" fmla="*/ 1569610 w 5093916"/>
                    <a:gd name="csY47" fmla="*/ 1107302 h 1188536"/>
                    <a:gd name="csX48" fmla="*/ 1555323 w 5093916"/>
                    <a:gd name="csY48" fmla="*/ 1116827 h 1188536"/>
                    <a:gd name="csX49" fmla="*/ 1517223 w 5093916"/>
                    <a:gd name="csY49" fmla="*/ 1131114 h 1188536"/>
                    <a:gd name="csX50" fmla="*/ 1502935 w 5093916"/>
                    <a:gd name="csY50" fmla="*/ 1135877 h 1188536"/>
                    <a:gd name="csX51" fmla="*/ 1483885 w 5093916"/>
                    <a:gd name="csY51" fmla="*/ 1145402 h 1188536"/>
                    <a:gd name="csX52" fmla="*/ 1460073 w 5093916"/>
                    <a:gd name="csY52" fmla="*/ 1150164 h 1188536"/>
                    <a:gd name="csX53" fmla="*/ 1426735 w 5093916"/>
                    <a:gd name="csY53" fmla="*/ 1159689 h 1188536"/>
                    <a:gd name="csX54" fmla="*/ 998110 w 5093916"/>
                    <a:gd name="csY54" fmla="*/ 1159689 h 1188536"/>
                    <a:gd name="csX55" fmla="*/ 879048 w 5093916"/>
                    <a:gd name="csY55" fmla="*/ 1154927 h 1188536"/>
                    <a:gd name="csX56" fmla="*/ 674260 w 5093916"/>
                    <a:gd name="csY56" fmla="*/ 1150164 h 1188536"/>
                    <a:gd name="csX57" fmla="*/ 617110 w 5093916"/>
                    <a:gd name="csY57" fmla="*/ 1135877 h 1188536"/>
                    <a:gd name="csX58" fmla="*/ 521860 w 5093916"/>
                    <a:gd name="csY58" fmla="*/ 1121589 h 1188536"/>
                    <a:gd name="csX59" fmla="*/ 312310 w 5093916"/>
                    <a:gd name="csY59" fmla="*/ 1116827 h 1188536"/>
                    <a:gd name="csX60" fmla="*/ 278973 w 5093916"/>
                    <a:gd name="csY60" fmla="*/ 1112064 h 1188536"/>
                    <a:gd name="csX61" fmla="*/ 259923 w 5093916"/>
                    <a:gd name="csY61" fmla="*/ 1102539 h 1188536"/>
                    <a:gd name="csX62" fmla="*/ 174198 w 5093916"/>
                    <a:gd name="csY62" fmla="*/ 1078727 h 1188536"/>
                    <a:gd name="csX63" fmla="*/ 140860 w 5093916"/>
                    <a:gd name="csY63" fmla="*/ 1064439 h 1188536"/>
                    <a:gd name="csX64" fmla="*/ 126573 w 5093916"/>
                    <a:gd name="csY64" fmla="*/ 1059677 h 1188536"/>
                    <a:gd name="csX65" fmla="*/ 40848 w 5093916"/>
                    <a:gd name="csY65" fmla="*/ 1007289 h 1188536"/>
                    <a:gd name="csX66" fmla="*/ 26560 w 5093916"/>
                    <a:gd name="csY66" fmla="*/ 1002527 h 1188536"/>
                    <a:gd name="csX67" fmla="*/ 2748 w 5093916"/>
                    <a:gd name="csY67" fmla="*/ 988239 h 1188536"/>
                    <a:gd name="csX68" fmla="*/ 7510 w 5093916"/>
                    <a:gd name="csY68" fmla="*/ 940614 h 1188536"/>
                    <a:gd name="csX69" fmla="*/ 21798 w 5093916"/>
                    <a:gd name="csY69" fmla="*/ 912039 h 1188536"/>
                    <a:gd name="csX70" fmla="*/ 64660 w 5093916"/>
                    <a:gd name="csY70" fmla="*/ 883464 h 1188536"/>
                    <a:gd name="csX71" fmla="*/ 102760 w 5093916"/>
                    <a:gd name="csY71" fmla="*/ 873939 h 1188536"/>
                    <a:gd name="csX72" fmla="*/ 569485 w 5093916"/>
                    <a:gd name="csY72" fmla="*/ 859652 h 1188536"/>
                    <a:gd name="csX73" fmla="*/ 679023 w 5093916"/>
                    <a:gd name="csY73" fmla="*/ 850127 h 1188536"/>
                    <a:gd name="csX74" fmla="*/ 783798 w 5093916"/>
                    <a:gd name="csY74" fmla="*/ 840602 h 1188536"/>
                    <a:gd name="csX75" fmla="*/ 869523 w 5093916"/>
                    <a:gd name="csY75" fmla="*/ 826314 h 1188536"/>
                    <a:gd name="csX76" fmla="*/ 1556443 w 5093916"/>
                    <a:gd name="csY76" fmla="*/ 817728 h 1188536"/>
                    <a:gd name="csX77" fmla="*/ 1579011 w 5093916"/>
                    <a:gd name="csY77" fmla="*/ 810076 h 1188536"/>
                    <a:gd name="csX78" fmla="*/ 1637266 w 5093916"/>
                    <a:gd name="csY78" fmla="*/ 782416 h 1188536"/>
                    <a:gd name="csX79" fmla="*/ 1770355 w 5093916"/>
                    <a:gd name="csY79" fmla="*/ 547850 h 1188536"/>
                    <a:gd name="csX80" fmla="*/ 1924977 w 5093916"/>
                    <a:gd name="csY80" fmla="*/ 281210 h 1188536"/>
                    <a:gd name="csX81" fmla="*/ 2144173 w 5093916"/>
                    <a:gd name="csY81" fmla="*/ 36625 h 1188536"/>
                    <a:gd name="csX82" fmla="*/ 2371059 w 5093916"/>
                    <a:gd name="csY82" fmla="*/ 779 h 1188536"/>
                    <a:gd name="csX0" fmla="*/ 2371059 w 5093916"/>
                    <a:gd name="csY0" fmla="*/ 779 h 1188536"/>
                    <a:gd name="csX1" fmla="*/ 2597075 w 5093916"/>
                    <a:gd name="csY1" fmla="*/ 20577 h 1188536"/>
                    <a:gd name="csX2" fmla="*/ 2970084 w 5093916"/>
                    <a:gd name="csY2" fmla="*/ 213519 h 1188536"/>
                    <a:gd name="csX3" fmla="*/ 3206896 w 5093916"/>
                    <a:gd name="csY3" fmla="*/ 563899 h 1188536"/>
                    <a:gd name="csX4" fmla="*/ 3471127 w 5093916"/>
                    <a:gd name="csY4" fmla="*/ 778403 h 1188536"/>
                    <a:gd name="csX5" fmla="*/ 3921075 w 5093916"/>
                    <a:gd name="csY5" fmla="*/ 864250 h 1188536"/>
                    <a:gd name="csX6" fmla="*/ 3971076 w 5093916"/>
                    <a:gd name="csY6" fmla="*/ 946965 h 1188536"/>
                    <a:gd name="csX7" fmla="*/ 4084280 w 5093916"/>
                    <a:gd name="csY7" fmla="*/ 948309 h 1188536"/>
                    <a:gd name="csX8" fmla="*/ 4165242 w 5093916"/>
                    <a:gd name="csY8" fmla="*/ 957155 h 1188536"/>
                    <a:gd name="csX9" fmla="*/ 4262119 w 5093916"/>
                    <a:gd name="csY9" fmla="*/ 936696 h 1188536"/>
                    <a:gd name="csX10" fmla="*/ 4412466 w 5093916"/>
                    <a:gd name="csY10" fmla="*/ 963970 h 1188536"/>
                    <a:gd name="csX11" fmla="*/ 4574611 w 5093916"/>
                    <a:gd name="csY11" fmla="*/ 960500 h 1188536"/>
                    <a:gd name="csX12" fmla="*/ 4611210 w 5093916"/>
                    <a:gd name="csY12" fmla="*/ 1010305 h 1188536"/>
                    <a:gd name="csX13" fmla="*/ 4611210 w 5093916"/>
                    <a:gd name="csY13" fmla="*/ 1021971 h 1188536"/>
                    <a:gd name="csX14" fmla="*/ 4631867 w 5093916"/>
                    <a:gd name="csY14" fmla="*/ 1021832 h 1188536"/>
                    <a:gd name="csX15" fmla="*/ 4677924 w 5093916"/>
                    <a:gd name="csY15" fmla="*/ 1014705 h 1188536"/>
                    <a:gd name="csX16" fmla="*/ 4744959 w 5093916"/>
                    <a:gd name="csY16" fmla="*/ 996602 h 1188536"/>
                    <a:gd name="csX17" fmla="*/ 4852601 w 5093916"/>
                    <a:gd name="csY17" fmla="*/ 1005837 h 1188536"/>
                    <a:gd name="csX18" fmla="*/ 4941854 w 5093916"/>
                    <a:gd name="csY18" fmla="*/ 989413 h 1188536"/>
                    <a:gd name="csX19" fmla="*/ 5065818 w 5093916"/>
                    <a:gd name="csY19" fmla="*/ 998371 h 1188536"/>
                    <a:gd name="csX20" fmla="*/ 5093916 w 5093916"/>
                    <a:gd name="csY20" fmla="*/ 1010305 h 1188536"/>
                    <a:gd name="csX21" fmla="*/ 5088201 w 5093916"/>
                    <a:gd name="csY21" fmla="*/ 1138359 h 1188536"/>
                    <a:gd name="csX22" fmla="*/ 5047786 w 5093916"/>
                    <a:gd name="csY22" fmla="*/ 1172635 h 1188536"/>
                    <a:gd name="csX23" fmla="*/ 4917492 w 5093916"/>
                    <a:gd name="csY23" fmla="*/ 1183447 h 1188536"/>
                    <a:gd name="csX24" fmla="*/ 4820382 w 5093916"/>
                    <a:gd name="csY24" fmla="*/ 1182768 h 1188536"/>
                    <a:gd name="csX25" fmla="*/ 4671988 w 5093916"/>
                    <a:gd name="csY25" fmla="*/ 1186608 h 1188536"/>
                    <a:gd name="csX26" fmla="*/ 4539284 w 5093916"/>
                    <a:gd name="csY26" fmla="*/ 1188536 h 1188536"/>
                    <a:gd name="csX27" fmla="*/ 4441675 w 5093916"/>
                    <a:gd name="csY27" fmla="*/ 1184585 h 1188536"/>
                    <a:gd name="csX28" fmla="*/ 4328008 w 5093916"/>
                    <a:gd name="csY28" fmla="*/ 1179889 h 1188536"/>
                    <a:gd name="csX29" fmla="*/ 4070108 w 5093916"/>
                    <a:gd name="csY29" fmla="*/ 1183208 h 1188536"/>
                    <a:gd name="csX30" fmla="*/ 3931940 w 5093916"/>
                    <a:gd name="csY30" fmla="*/ 1182756 h 1188536"/>
                    <a:gd name="csX31" fmla="*/ 3756661 w 5093916"/>
                    <a:gd name="csY31" fmla="*/ 1153930 h 1188536"/>
                    <a:gd name="csX32" fmla="*/ 3447433 w 5093916"/>
                    <a:gd name="csY32" fmla="*/ 1105812 h 1188536"/>
                    <a:gd name="csX33" fmla="*/ 3202623 w 5093916"/>
                    <a:gd name="csY33" fmla="*/ 989469 h 1188536"/>
                    <a:gd name="csX34" fmla="*/ 3000235 w 5093916"/>
                    <a:gd name="csY34" fmla="*/ 793098 h 1188536"/>
                    <a:gd name="csX35" fmla="*/ 2858741 w 5093916"/>
                    <a:gd name="csY35" fmla="*/ 570569 h 1188536"/>
                    <a:gd name="csX36" fmla="*/ 2642869 w 5093916"/>
                    <a:gd name="csY36" fmla="*/ 302861 h 1188536"/>
                    <a:gd name="csX37" fmla="*/ 2304659 w 5093916"/>
                    <a:gd name="csY37" fmla="*/ 242320 h 1188536"/>
                    <a:gd name="csX38" fmla="*/ 2116597 w 5093916"/>
                    <a:gd name="csY38" fmla="*/ 405945 h 1188536"/>
                    <a:gd name="csX39" fmla="*/ 2026003 w 5093916"/>
                    <a:gd name="csY39" fmla="*/ 574098 h 1188536"/>
                    <a:gd name="csX40" fmla="*/ 1934223 w 5093916"/>
                    <a:gd name="csY40" fmla="*/ 760338 h 1188536"/>
                    <a:gd name="csX41" fmla="*/ 1824422 w 5093916"/>
                    <a:gd name="csY41" fmla="*/ 934159 h 1188536"/>
                    <a:gd name="csX42" fmla="*/ 1690129 w 5093916"/>
                    <a:gd name="csY42" fmla="*/ 1034092 h 1188536"/>
                    <a:gd name="csX43" fmla="*/ 1684334 w 5093916"/>
                    <a:gd name="csY43" fmla="*/ 1037170 h 1188536"/>
                    <a:gd name="csX44" fmla="*/ 1679148 w 5093916"/>
                    <a:gd name="csY44" fmla="*/ 1040627 h 1188536"/>
                    <a:gd name="csX45" fmla="*/ 1669623 w 5093916"/>
                    <a:gd name="csY45" fmla="*/ 1054914 h 1188536"/>
                    <a:gd name="csX46" fmla="*/ 1626760 w 5093916"/>
                    <a:gd name="csY46" fmla="*/ 1078727 h 1188536"/>
                    <a:gd name="csX47" fmla="*/ 1569610 w 5093916"/>
                    <a:gd name="csY47" fmla="*/ 1107302 h 1188536"/>
                    <a:gd name="csX48" fmla="*/ 1555323 w 5093916"/>
                    <a:gd name="csY48" fmla="*/ 1116827 h 1188536"/>
                    <a:gd name="csX49" fmla="*/ 1517223 w 5093916"/>
                    <a:gd name="csY49" fmla="*/ 1131114 h 1188536"/>
                    <a:gd name="csX50" fmla="*/ 1502935 w 5093916"/>
                    <a:gd name="csY50" fmla="*/ 1135877 h 1188536"/>
                    <a:gd name="csX51" fmla="*/ 1483885 w 5093916"/>
                    <a:gd name="csY51" fmla="*/ 1145402 h 1188536"/>
                    <a:gd name="csX52" fmla="*/ 1460073 w 5093916"/>
                    <a:gd name="csY52" fmla="*/ 1150164 h 1188536"/>
                    <a:gd name="csX53" fmla="*/ 1426735 w 5093916"/>
                    <a:gd name="csY53" fmla="*/ 1159689 h 1188536"/>
                    <a:gd name="csX54" fmla="*/ 998110 w 5093916"/>
                    <a:gd name="csY54" fmla="*/ 1159689 h 1188536"/>
                    <a:gd name="csX55" fmla="*/ 879048 w 5093916"/>
                    <a:gd name="csY55" fmla="*/ 1154927 h 1188536"/>
                    <a:gd name="csX56" fmla="*/ 674260 w 5093916"/>
                    <a:gd name="csY56" fmla="*/ 1150164 h 1188536"/>
                    <a:gd name="csX57" fmla="*/ 617110 w 5093916"/>
                    <a:gd name="csY57" fmla="*/ 1135877 h 1188536"/>
                    <a:gd name="csX58" fmla="*/ 521860 w 5093916"/>
                    <a:gd name="csY58" fmla="*/ 1121589 h 1188536"/>
                    <a:gd name="csX59" fmla="*/ 312310 w 5093916"/>
                    <a:gd name="csY59" fmla="*/ 1116827 h 1188536"/>
                    <a:gd name="csX60" fmla="*/ 278973 w 5093916"/>
                    <a:gd name="csY60" fmla="*/ 1112064 h 1188536"/>
                    <a:gd name="csX61" fmla="*/ 259923 w 5093916"/>
                    <a:gd name="csY61" fmla="*/ 1102539 h 1188536"/>
                    <a:gd name="csX62" fmla="*/ 174198 w 5093916"/>
                    <a:gd name="csY62" fmla="*/ 1078727 h 1188536"/>
                    <a:gd name="csX63" fmla="*/ 140860 w 5093916"/>
                    <a:gd name="csY63" fmla="*/ 1064439 h 1188536"/>
                    <a:gd name="csX64" fmla="*/ 126573 w 5093916"/>
                    <a:gd name="csY64" fmla="*/ 1059677 h 1188536"/>
                    <a:gd name="csX65" fmla="*/ 40848 w 5093916"/>
                    <a:gd name="csY65" fmla="*/ 1007289 h 1188536"/>
                    <a:gd name="csX66" fmla="*/ 26560 w 5093916"/>
                    <a:gd name="csY66" fmla="*/ 1002527 h 1188536"/>
                    <a:gd name="csX67" fmla="*/ 2748 w 5093916"/>
                    <a:gd name="csY67" fmla="*/ 988239 h 1188536"/>
                    <a:gd name="csX68" fmla="*/ 7510 w 5093916"/>
                    <a:gd name="csY68" fmla="*/ 940614 h 1188536"/>
                    <a:gd name="csX69" fmla="*/ 21798 w 5093916"/>
                    <a:gd name="csY69" fmla="*/ 912039 h 1188536"/>
                    <a:gd name="csX70" fmla="*/ 64660 w 5093916"/>
                    <a:gd name="csY70" fmla="*/ 883464 h 1188536"/>
                    <a:gd name="csX71" fmla="*/ 102760 w 5093916"/>
                    <a:gd name="csY71" fmla="*/ 873939 h 1188536"/>
                    <a:gd name="csX72" fmla="*/ 569485 w 5093916"/>
                    <a:gd name="csY72" fmla="*/ 859652 h 1188536"/>
                    <a:gd name="csX73" fmla="*/ 679023 w 5093916"/>
                    <a:gd name="csY73" fmla="*/ 850127 h 1188536"/>
                    <a:gd name="csX74" fmla="*/ 783798 w 5093916"/>
                    <a:gd name="csY74" fmla="*/ 840602 h 1188536"/>
                    <a:gd name="csX75" fmla="*/ 869523 w 5093916"/>
                    <a:gd name="csY75" fmla="*/ 826314 h 1188536"/>
                    <a:gd name="csX76" fmla="*/ 1556443 w 5093916"/>
                    <a:gd name="csY76" fmla="*/ 817728 h 1188536"/>
                    <a:gd name="csX77" fmla="*/ 1579011 w 5093916"/>
                    <a:gd name="csY77" fmla="*/ 810076 h 1188536"/>
                    <a:gd name="csX78" fmla="*/ 1637266 w 5093916"/>
                    <a:gd name="csY78" fmla="*/ 782416 h 1188536"/>
                    <a:gd name="csX79" fmla="*/ 1770355 w 5093916"/>
                    <a:gd name="csY79" fmla="*/ 547850 h 1188536"/>
                    <a:gd name="csX80" fmla="*/ 1924977 w 5093916"/>
                    <a:gd name="csY80" fmla="*/ 281210 h 1188536"/>
                    <a:gd name="csX81" fmla="*/ 2144173 w 5093916"/>
                    <a:gd name="csY81" fmla="*/ 36625 h 1188536"/>
                    <a:gd name="csX82" fmla="*/ 2371059 w 5093916"/>
                    <a:gd name="csY82" fmla="*/ 779 h 1188536"/>
                    <a:gd name="csX0" fmla="*/ 2371059 w 5093916"/>
                    <a:gd name="csY0" fmla="*/ 779 h 1188536"/>
                    <a:gd name="csX1" fmla="*/ 2597075 w 5093916"/>
                    <a:gd name="csY1" fmla="*/ 20577 h 1188536"/>
                    <a:gd name="csX2" fmla="*/ 2970084 w 5093916"/>
                    <a:gd name="csY2" fmla="*/ 213519 h 1188536"/>
                    <a:gd name="csX3" fmla="*/ 3206896 w 5093916"/>
                    <a:gd name="csY3" fmla="*/ 563899 h 1188536"/>
                    <a:gd name="csX4" fmla="*/ 3471127 w 5093916"/>
                    <a:gd name="csY4" fmla="*/ 778403 h 1188536"/>
                    <a:gd name="csX5" fmla="*/ 3921075 w 5093916"/>
                    <a:gd name="csY5" fmla="*/ 864250 h 1188536"/>
                    <a:gd name="csX6" fmla="*/ 3971076 w 5093916"/>
                    <a:gd name="csY6" fmla="*/ 946965 h 1188536"/>
                    <a:gd name="csX7" fmla="*/ 4084280 w 5093916"/>
                    <a:gd name="csY7" fmla="*/ 948309 h 1188536"/>
                    <a:gd name="csX8" fmla="*/ 4165242 w 5093916"/>
                    <a:gd name="csY8" fmla="*/ 957155 h 1188536"/>
                    <a:gd name="csX9" fmla="*/ 4262119 w 5093916"/>
                    <a:gd name="csY9" fmla="*/ 936696 h 1188536"/>
                    <a:gd name="csX10" fmla="*/ 4412466 w 5093916"/>
                    <a:gd name="csY10" fmla="*/ 963970 h 1188536"/>
                    <a:gd name="csX11" fmla="*/ 4574611 w 5093916"/>
                    <a:gd name="csY11" fmla="*/ 960500 h 1188536"/>
                    <a:gd name="csX12" fmla="*/ 4611210 w 5093916"/>
                    <a:gd name="csY12" fmla="*/ 1010305 h 1188536"/>
                    <a:gd name="csX13" fmla="*/ 4611210 w 5093916"/>
                    <a:gd name="csY13" fmla="*/ 1021971 h 1188536"/>
                    <a:gd name="csX14" fmla="*/ 4631867 w 5093916"/>
                    <a:gd name="csY14" fmla="*/ 1021832 h 1188536"/>
                    <a:gd name="csX15" fmla="*/ 4677924 w 5093916"/>
                    <a:gd name="csY15" fmla="*/ 1014705 h 1188536"/>
                    <a:gd name="csX16" fmla="*/ 4744959 w 5093916"/>
                    <a:gd name="csY16" fmla="*/ 996602 h 1188536"/>
                    <a:gd name="csX17" fmla="*/ 4852601 w 5093916"/>
                    <a:gd name="csY17" fmla="*/ 1005837 h 1188536"/>
                    <a:gd name="csX18" fmla="*/ 4941854 w 5093916"/>
                    <a:gd name="csY18" fmla="*/ 989413 h 1188536"/>
                    <a:gd name="csX19" fmla="*/ 5063714 w 5093916"/>
                    <a:gd name="csY19" fmla="*/ 958396 h 1188536"/>
                    <a:gd name="csX20" fmla="*/ 5093916 w 5093916"/>
                    <a:gd name="csY20" fmla="*/ 1010305 h 1188536"/>
                    <a:gd name="csX21" fmla="*/ 5088201 w 5093916"/>
                    <a:gd name="csY21" fmla="*/ 1138359 h 1188536"/>
                    <a:gd name="csX22" fmla="*/ 5047786 w 5093916"/>
                    <a:gd name="csY22" fmla="*/ 1172635 h 1188536"/>
                    <a:gd name="csX23" fmla="*/ 4917492 w 5093916"/>
                    <a:gd name="csY23" fmla="*/ 1183447 h 1188536"/>
                    <a:gd name="csX24" fmla="*/ 4820382 w 5093916"/>
                    <a:gd name="csY24" fmla="*/ 1182768 h 1188536"/>
                    <a:gd name="csX25" fmla="*/ 4671988 w 5093916"/>
                    <a:gd name="csY25" fmla="*/ 1186608 h 1188536"/>
                    <a:gd name="csX26" fmla="*/ 4539284 w 5093916"/>
                    <a:gd name="csY26" fmla="*/ 1188536 h 1188536"/>
                    <a:gd name="csX27" fmla="*/ 4441675 w 5093916"/>
                    <a:gd name="csY27" fmla="*/ 1184585 h 1188536"/>
                    <a:gd name="csX28" fmla="*/ 4328008 w 5093916"/>
                    <a:gd name="csY28" fmla="*/ 1179889 h 1188536"/>
                    <a:gd name="csX29" fmla="*/ 4070108 w 5093916"/>
                    <a:gd name="csY29" fmla="*/ 1183208 h 1188536"/>
                    <a:gd name="csX30" fmla="*/ 3931940 w 5093916"/>
                    <a:gd name="csY30" fmla="*/ 1182756 h 1188536"/>
                    <a:gd name="csX31" fmla="*/ 3756661 w 5093916"/>
                    <a:gd name="csY31" fmla="*/ 1153930 h 1188536"/>
                    <a:gd name="csX32" fmla="*/ 3447433 w 5093916"/>
                    <a:gd name="csY32" fmla="*/ 1105812 h 1188536"/>
                    <a:gd name="csX33" fmla="*/ 3202623 w 5093916"/>
                    <a:gd name="csY33" fmla="*/ 989469 h 1188536"/>
                    <a:gd name="csX34" fmla="*/ 3000235 w 5093916"/>
                    <a:gd name="csY34" fmla="*/ 793098 h 1188536"/>
                    <a:gd name="csX35" fmla="*/ 2858741 w 5093916"/>
                    <a:gd name="csY35" fmla="*/ 570569 h 1188536"/>
                    <a:gd name="csX36" fmla="*/ 2642869 w 5093916"/>
                    <a:gd name="csY36" fmla="*/ 302861 h 1188536"/>
                    <a:gd name="csX37" fmla="*/ 2304659 w 5093916"/>
                    <a:gd name="csY37" fmla="*/ 242320 h 1188536"/>
                    <a:gd name="csX38" fmla="*/ 2116597 w 5093916"/>
                    <a:gd name="csY38" fmla="*/ 405945 h 1188536"/>
                    <a:gd name="csX39" fmla="*/ 2026003 w 5093916"/>
                    <a:gd name="csY39" fmla="*/ 574098 h 1188536"/>
                    <a:gd name="csX40" fmla="*/ 1934223 w 5093916"/>
                    <a:gd name="csY40" fmla="*/ 760338 h 1188536"/>
                    <a:gd name="csX41" fmla="*/ 1824422 w 5093916"/>
                    <a:gd name="csY41" fmla="*/ 934159 h 1188536"/>
                    <a:gd name="csX42" fmla="*/ 1690129 w 5093916"/>
                    <a:gd name="csY42" fmla="*/ 1034092 h 1188536"/>
                    <a:gd name="csX43" fmla="*/ 1684334 w 5093916"/>
                    <a:gd name="csY43" fmla="*/ 1037170 h 1188536"/>
                    <a:gd name="csX44" fmla="*/ 1679148 w 5093916"/>
                    <a:gd name="csY44" fmla="*/ 1040627 h 1188536"/>
                    <a:gd name="csX45" fmla="*/ 1669623 w 5093916"/>
                    <a:gd name="csY45" fmla="*/ 1054914 h 1188536"/>
                    <a:gd name="csX46" fmla="*/ 1626760 w 5093916"/>
                    <a:gd name="csY46" fmla="*/ 1078727 h 1188536"/>
                    <a:gd name="csX47" fmla="*/ 1569610 w 5093916"/>
                    <a:gd name="csY47" fmla="*/ 1107302 h 1188536"/>
                    <a:gd name="csX48" fmla="*/ 1555323 w 5093916"/>
                    <a:gd name="csY48" fmla="*/ 1116827 h 1188536"/>
                    <a:gd name="csX49" fmla="*/ 1517223 w 5093916"/>
                    <a:gd name="csY49" fmla="*/ 1131114 h 1188536"/>
                    <a:gd name="csX50" fmla="*/ 1502935 w 5093916"/>
                    <a:gd name="csY50" fmla="*/ 1135877 h 1188536"/>
                    <a:gd name="csX51" fmla="*/ 1483885 w 5093916"/>
                    <a:gd name="csY51" fmla="*/ 1145402 h 1188536"/>
                    <a:gd name="csX52" fmla="*/ 1460073 w 5093916"/>
                    <a:gd name="csY52" fmla="*/ 1150164 h 1188536"/>
                    <a:gd name="csX53" fmla="*/ 1426735 w 5093916"/>
                    <a:gd name="csY53" fmla="*/ 1159689 h 1188536"/>
                    <a:gd name="csX54" fmla="*/ 998110 w 5093916"/>
                    <a:gd name="csY54" fmla="*/ 1159689 h 1188536"/>
                    <a:gd name="csX55" fmla="*/ 879048 w 5093916"/>
                    <a:gd name="csY55" fmla="*/ 1154927 h 1188536"/>
                    <a:gd name="csX56" fmla="*/ 674260 w 5093916"/>
                    <a:gd name="csY56" fmla="*/ 1150164 h 1188536"/>
                    <a:gd name="csX57" fmla="*/ 617110 w 5093916"/>
                    <a:gd name="csY57" fmla="*/ 1135877 h 1188536"/>
                    <a:gd name="csX58" fmla="*/ 521860 w 5093916"/>
                    <a:gd name="csY58" fmla="*/ 1121589 h 1188536"/>
                    <a:gd name="csX59" fmla="*/ 312310 w 5093916"/>
                    <a:gd name="csY59" fmla="*/ 1116827 h 1188536"/>
                    <a:gd name="csX60" fmla="*/ 278973 w 5093916"/>
                    <a:gd name="csY60" fmla="*/ 1112064 h 1188536"/>
                    <a:gd name="csX61" fmla="*/ 259923 w 5093916"/>
                    <a:gd name="csY61" fmla="*/ 1102539 h 1188536"/>
                    <a:gd name="csX62" fmla="*/ 174198 w 5093916"/>
                    <a:gd name="csY62" fmla="*/ 1078727 h 1188536"/>
                    <a:gd name="csX63" fmla="*/ 140860 w 5093916"/>
                    <a:gd name="csY63" fmla="*/ 1064439 h 1188536"/>
                    <a:gd name="csX64" fmla="*/ 126573 w 5093916"/>
                    <a:gd name="csY64" fmla="*/ 1059677 h 1188536"/>
                    <a:gd name="csX65" fmla="*/ 40848 w 5093916"/>
                    <a:gd name="csY65" fmla="*/ 1007289 h 1188536"/>
                    <a:gd name="csX66" fmla="*/ 26560 w 5093916"/>
                    <a:gd name="csY66" fmla="*/ 1002527 h 1188536"/>
                    <a:gd name="csX67" fmla="*/ 2748 w 5093916"/>
                    <a:gd name="csY67" fmla="*/ 988239 h 1188536"/>
                    <a:gd name="csX68" fmla="*/ 7510 w 5093916"/>
                    <a:gd name="csY68" fmla="*/ 940614 h 1188536"/>
                    <a:gd name="csX69" fmla="*/ 21798 w 5093916"/>
                    <a:gd name="csY69" fmla="*/ 912039 h 1188536"/>
                    <a:gd name="csX70" fmla="*/ 64660 w 5093916"/>
                    <a:gd name="csY70" fmla="*/ 883464 h 1188536"/>
                    <a:gd name="csX71" fmla="*/ 102760 w 5093916"/>
                    <a:gd name="csY71" fmla="*/ 873939 h 1188536"/>
                    <a:gd name="csX72" fmla="*/ 569485 w 5093916"/>
                    <a:gd name="csY72" fmla="*/ 859652 h 1188536"/>
                    <a:gd name="csX73" fmla="*/ 679023 w 5093916"/>
                    <a:gd name="csY73" fmla="*/ 850127 h 1188536"/>
                    <a:gd name="csX74" fmla="*/ 783798 w 5093916"/>
                    <a:gd name="csY74" fmla="*/ 840602 h 1188536"/>
                    <a:gd name="csX75" fmla="*/ 869523 w 5093916"/>
                    <a:gd name="csY75" fmla="*/ 826314 h 1188536"/>
                    <a:gd name="csX76" fmla="*/ 1556443 w 5093916"/>
                    <a:gd name="csY76" fmla="*/ 817728 h 1188536"/>
                    <a:gd name="csX77" fmla="*/ 1579011 w 5093916"/>
                    <a:gd name="csY77" fmla="*/ 810076 h 1188536"/>
                    <a:gd name="csX78" fmla="*/ 1637266 w 5093916"/>
                    <a:gd name="csY78" fmla="*/ 782416 h 1188536"/>
                    <a:gd name="csX79" fmla="*/ 1770355 w 5093916"/>
                    <a:gd name="csY79" fmla="*/ 547850 h 1188536"/>
                    <a:gd name="csX80" fmla="*/ 1924977 w 5093916"/>
                    <a:gd name="csY80" fmla="*/ 281210 h 1188536"/>
                    <a:gd name="csX81" fmla="*/ 2144173 w 5093916"/>
                    <a:gd name="csY81" fmla="*/ 36625 h 1188536"/>
                    <a:gd name="csX82" fmla="*/ 2371059 w 5093916"/>
                    <a:gd name="csY82" fmla="*/ 779 h 1188536"/>
                    <a:gd name="csX0" fmla="*/ 2371059 w 5093916"/>
                    <a:gd name="csY0" fmla="*/ 779 h 1188536"/>
                    <a:gd name="csX1" fmla="*/ 2597075 w 5093916"/>
                    <a:gd name="csY1" fmla="*/ 20577 h 1188536"/>
                    <a:gd name="csX2" fmla="*/ 2970084 w 5093916"/>
                    <a:gd name="csY2" fmla="*/ 213519 h 1188536"/>
                    <a:gd name="csX3" fmla="*/ 3206896 w 5093916"/>
                    <a:gd name="csY3" fmla="*/ 563899 h 1188536"/>
                    <a:gd name="csX4" fmla="*/ 3471127 w 5093916"/>
                    <a:gd name="csY4" fmla="*/ 778403 h 1188536"/>
                    <a:gd name="csX5" fmla="*/ 3921075 w 5093916"/>
                    <a:gd name="csY5" fmla="*/ 864250 h 1188536"/>
                    <a:gd name="csX6" fmla="*/ 3971076 w 5093916"/>
                    <a:gd name="csY6" fmla="*/ 946965 h 1188536"/>
                    <a:gd name="csX7" fmla="*/ 4084280 w 5093916"/>
                    <a:gd name="csY7" fmla="*/ 948309 h 1188536"/>
                    <a:gd name="csX8" fmla="*/ 4165242 w 5093916"/>
                    <a:gd name="csY8" fmla="*/ 957155 h 1188536"/>
                    <a:gd name="csX9" fmla="*/ 4262119 w 5093916"/>
                    <a:gd name="csY9" fmla="*/ 936696 h 1188536"/>
                    <a:gd name="csX10" fmla="*/ 4412466 w 5093916"/>
                    <a:gd name="csY10" fmla="*/ 963970 h 1188536"/>
                    <a:gd name="csX11" fmla="*/ 4574611 w 5093916"/>
                    <a:gd name="csY11" fmla="*/ 960500 h 1188536"/>
                    <a:gd name="csX12" fmla="*/ 4611210 w 5093916"/>
                    <a:gd name="csY12" fmla="*/ 1010305 h 1188536"/>
                    <a:gd name="csX13" fmla="*/ 4611210 w 5093916"/>
                    <a:gd name="csY13" fmla="*/ 1021971 h 1188536"/>
                    <a:gd name="csX14" fmla="*/ 4631867 w 5093916"/>
                    <a:gd name="csY14" fmla="*/ 1021832 h 1188536"/>
                    <a:gd name="csX15" fmla="*/ 4677924 w 5093916"/>
                    <a:gd name="csY15" fmla="*/ 1014705 h 1188536"/>
                    <a:gd name="csX16" fmla="*/ 4744959 w 5093916"/>
                    <a:gd name="csY16" fmla="*/ 996602 h 1188536"/>
                    <a:gd name="csX17" fmla="*/ 4852601 w 5093916"/>
                    <a:gd name="csY17" fmla="*/ 1005837 h 1188536"/>
                    <a:gd name="csX18" fmla="*/ 4962893 w 5093916"/>
                    <a:gd name="csY18" fmla="*/ 951542 h 1188536"/>
                    <a:gd name="csX19" fmla="*/ 5063714 w 5093916"/>
                    <a:gd name="csY19" fmla="*/ 958396 h 1188536"/>
                    <a:gd name="csX20" fmla="*/ 5093916 w 5093916"/>
                    <a:gd name="csY20" fmla="*/ 1010305 h 1188536"/>
                    <a:gd name="csX21" fmla="*/ 5088201 w 5093916"/>
                    <a:gd name="csY21" fmla="*/ 1138359 h 1188536"/>
                    <a:gd name="csX22" fmla="*/ 5047786 w 5093916"/>
                    <a:gd name="csY22" fmla="*/ 1172635 h 1188536"/>
                    <a:gd name="csX23" fmla="*/ 4917492 w 5093916"/>
                    <a:gd name="csY23" fmla="*/ 1183447 h 1188536"/>
                    <a:gd name="csX24" fmla="*/ 4820382 w 5093916"/>
                    <a:gd name="csY24" fmla="*/ 1182768 h 1188536"/>
                    <a:gd name="csX25" fmla="*/ 4671988 w 5093916"/>
                    <a:gd name="csY25" fmla="*/ 1186608 h 1188536"/>
                    <a:gd name="csX26" fmla="*/ 4539284 w 5093916"/>
                    <a:gd name="csY26" fmla="*/ 1188536 h 1188536"/>
                    <a:gd name="csX27" fmla="*/ 4441675 w 5093916"/>
                    <a:gd name="csY27" fmla="*/ 1184585 h 1188536"/>
                    <a:gd name="csX28" fmla="*/ 4328008 w 5093916"/>
                    <a:gd name="csY28" fmla="*/ 1179889 h 1188536"/>
                    <a:gd name="csX29" fmla="*/ 4070108 w 5093916"/>
                    <a:gd name="csY29" fmla="*/ 1183208 h 1188536"/>
                    <a:gd name="csX30" fmla="*/ 3931940 w 5093916"/>
                    <a:gd name="csY30" fmla="*/ 1182756 h 1188536"/>
                    <a:gd name="csX31" fmla="*/ 3756661 w 5093916"/>
                    <a:gd name="csY31" fmla="*/ 1153930 h 1188536"/>
                    <a:gd name="csX32" fmla="*/ 3447433 w 5093916"/>
                    <a:gd name="csY32" fmla="*/ 1105812 h 1188536"/>
                    <a:gd name="csX33" fmla="*/ 3202623 w 5093916"/>
                    <a:gd name="csY33" fmla="*/ 989469 h 1188536"/>
                    <a:gd name="csX34" fmla="*/ 3000235 w 5093916"/>
                    <a:gd name="csY34" fmla="*/ 793098 h 1188536"/>
                    <a:gd name="csX35" fmla="*/ 2858741 w 5093916"/>
                    <a:gd name="csY35" fmla="*/ 570569 h 1188536"/>
                    <a:gd name="csX36" fmla="*/ 2642869 w 5093916"/>
                    <a:gd name="csY36" fmla="*/ 302861 h 1188536"/>
                    <a:gd name="csX37" fmla="*/ 2304659 w 5093916"/>
                    <a:gd name="csY37" fmla="*/ 242320 h 1188536"/>
                    <a:gd name="csX38" fmla="*/ 2116597 w 5093916"/>
                    <a:gd name="csY38" fmla="*/ 405945 h 1188536"/>
                    <a:gd name="csX39" fmla="*/ 2026003 w 5093916"/>
                    <a:gd name="csY39" fmla="*/ 574098 h 1188536"/>
                    <a:gd name="csX40" fmla="*/ 1934223 w 5093916"/>
                    <a:gd name="csY40" fmla="*/ 760338 h 1188536"/>
                    <a:gd name="csX41" fmla="*/ 1824422 w 5093916"/>
                    <a:gd name="csY41" fmla="*/ 934159 h 1188536"/>
                    <a:gd name="csX42" fmla="*/ 1690129 w 5093916"/>
                    <a:gd name="csY42" fmla="*/ 1034092 h 1188536"/>
                    <a:gd name="csX43" fmla="*/ 1684334 w 5093916"/>
                    <a:gd name="csY43" fmla="*/ 1037170 h 1188536"/>
                    <a:gd name="csX44" fmla="*/ 1679148 w 5093916"/>
                    <a:gd name="csY44" fmla="*/ 1040627 h 1188536"/>
                    <a:gd name="csX45" fmla="*/ 1669623 w 5093916"/>
                    <a:gd name="csY45" fmla="*/ 1054914 h 1188536"/>
                    <a:gd name="csX46" fmla="*/ 1626760 w 5093916"/>
                    <a:gd name="csY46" fmla="*/ 1078727 h 1188536"/>
                    <a:gd name="csX47" fmla="*/ 1569610 w 5093916"/>
                    <a:gd name="csY47" fmla="*/ 1107302 h 1188536"/>
                    <a:gd name="csX48" fmla="*/ 1555323 w 5093916"/>
                    <a:gd name="csY48" fmla="*/ 1116827 h 1188536"/>
                    <a:gd name="csX49" fmla="*/ 1517223 w 5093916"/>
                    <a:gd name="csY49" fmla="*/ 1131114 h 1188536"/>
                    <a:gd name="csX50" fmla="*/ 1502935 w 5093916"/>
                    <a:gd name="csY50" fmla="*/ 1135877 h 1188536"/>
                    <a:gd name="csX51" fmla="*/ 1483885 w 5093916"/>
                    <a:gd name="csY51" fmla="*/ 1145402 h 1188536"/>
                    <a:gd name="csX52" fmla="*/ 1460073 w 5093916"/>
                    <a:gd name="csY52" fmla="*/ 1150164 h 1188536"/>
                    <a:gd name="csX53" fmla="*/ 1426735 w 5093916"/>
                    <a:gd name="csY53" fmla="*/ 1159689 h 1188536"/>
                    <a:gd name="csX54" fmla="*/ 998110 w 5093916"/>
                    <a:gd name="csY54" fmla="*/ 1159689 h 1188536"/>
                    <a:gd name="csX55" fmla="*/ 879048 w 5093916"/>
                    <a:gd name="csY55" fmla="*/ 1154927 h 1188536"/>
                    <a:gd name="csX56" fmla="*/ 674260 w 5093916"/>
                    <a:gd name="csY56" fmla="*/ 1150164 h 1188536"/>
                    <a:gd name="csX57" fmla="*/ 617110 w 5093916"/>
                    <a:gd name="csY57" fmla="*/ 1135877 h 1188536"/>
                    <a:gd name="csX58" fmla="*/ 521860 w 5093916"/>
                    <a:gd name="csY58" fmla="*/ 1121589 h 1188536"/>
                    <a:gd name="csX59" fmla="*/ 312310 w 5093916"/>
                    <a:gd name="csY59" fmla="*/ 1116827 h 1188536"/>
                    <a:gd name="csX60" fmla="*/ 278973 w 5093916"/>
                    <a:gd name="csY60" fmla="*/ 1112064 h 1188536"/>
                    <a:gd name="csX61" fmla="*/ 259923 w 5093916"/>
                    <a:gd name="csY61" fmla="*/ 1102539 h 1188536"/>
                    <a:gd name="csX62" fmla="*/ 174198 w 5093916"/>
                    <a:gd name="csY62" fmla="*/ 1078727 h 1188536"/>
                    <a:gd name="csX63" fmla="*/ 140860 w 5093916"/>
                    <a:gd name="csY63" fmla="*/ 1064439 h 1188536"/>
                    <a:gd name="csX64" fmla="*/ 126573 w 5093916"/>
                    <a:gd name="csY64" fmla="*/ 1059677 h 1188536"/>
                    <a:gd name="csX65" fmla="*/ 40848 w 5093916"/>
                    <a:gd name="csY65" fmla="*/ 1007289 h 1188536"/>
                    <a:gd name="csX66" fmla="*/ 26560 w 5093916"/>
                    <a:gd name="csY66" fmla="*/ 1002527 h 1188536"/>
                    <a:gd name="csX67" fmla="*/ 2748 w 5093916"/>
                    <a:gd name="csY67" fmla="*/ 988239 h 1188536"/>
                    <a:gd name="csX68" fmla="*/ 7510 w 5093916"/>
                    <a:gd name="csY68" fmla="*/ 940614 h 1188536"/>
                    <a:gd name="csX69" fmla="*/ 21798 w 5093916"/>
                    <a:gd name="csY69" fmla="*/ 912039 h 1188536"/>
                    <a:gd name="csX70" fmla="*/ 64660 w 5093916"/>
                    <a:gd name="csY70" fmla="*/ 883464 h 1188536"/>
                    <a:gd name="csX71" fmla="*/ 102760 w 5093916"/>
                    <a:gd name="csY71" fmla="*/ 873939 h 1188536"/>
                    <a:gd name="csX72" fmla="*/ 569485 w 5093916"/>
                    <a:gd name="csY72" fmla="*/ 859652 h 1188536"/>
                    <a:gd name="csX73" fmla="*/ 679023 w 5093916"/>
                    <a:gd name="csY73" fmla="*/ 850127 h 1188536"/>
                    <a:gd name="csX74" fmla="*/ 783798 w 5093916"/>
                    <a:gd name="csY74" fmla="*/ 840602 h 1188536"/>
                    <a:gd name="csX75" fmla="*/ 869523 w 5093916"/>
                    <a:gd name="csY75" fmla="*/ 826314 h 1188536"/>
                    <a:gd name="csX76" fmla="*/ 1556443 w 5093916"/>
                    <a:gd name="csY76" fmla="*/ 817728 h 1188536"/>
                    <a:gd name="csX77" fmla="*/ 1579011 w 5093916"/>
                    <a:gd name="csY77" fmla="*/ 810076 h 1188536"/>
                    <a:gd name="csX78" fmla="*/ 1637266 w 5093916"/>
                    <a:gd name="csY78" fmla="*/ 782416 h 1188536"/>
                    <a:gd name="csX79" fmla="*/ 1770355 w 5093916"/>
                    <a:gd name="csY79" fmla="*/ 547850 h 1188536"/>
                    <a:gd name="csX80" fmla="*/ 1924977 w 5093916"/>
                    <a:gd name="csY80" fmla="*/ 281210 h 1188536"/>
                    <a:gd name="csX81" fmla="*/ 2144173 w 5093916"/>
                    <a:gd name="csY81" fmla="*/ 36625 h 1188536"/>
                    <a:gd name="csX82" fmla="*/ 2371059 w 5093916"/>
                    <a:gd name="csY82" fmla="*/ 779 h 1188536"/>
                    <a:gd name="csX0" fmla="*/ 2371059 w 5093916"/>
                    <a:gd name="csY0" fmla="*/ 779 h 1188536"/>
                    <a:gd name="csX1" fmla="*/ 2597075 w 5093916"/>
                    <a:gd name="csY1" fmla="*/ 20577 h 1188536"/>
                    <a:gd name="csX2" fmla="*/ 2970084 w 5093916"/>
                    <a:gd name="csY2" fmla="*/ 213519 h 1188536"/>
                    <a:gd name="csX3" fmla="*/ 3206896 w 5093916"/>
                    <a:gd name="csY3" fmla="*/ 563899 h 1188536"/>
                    <a:gd name="csX4" fmla="*/ 3471127 w 5093916"/>
                    <a:gd name="csY4" fmla="*/ 778403 h 1188536"/>
                    <a:gd name="csX5" fmla="*/ 3921075 w 5093916"/>
                    <a:gd name="csY5" fmla="*/ 864250 h 1188536"/>
                    <a:gd name="csX6" fmla="*/ 3971076 w 5093916"/>
                    <a:gd name="csY6" fmla="*/ 946965 h 1188536"/>
                    <a:gd name="csX7" fmla="*/ 4084280 w 5093916"/>
                    <a:gd name="csY7" fmla="*/ 948309 h 1188536"/>
                    <a:gd name="csX8" fmla="*/ 4165242 w 5093916"/>
                    <a:gd name="csY8" fmla="*/ 957155 h 1188536"/>
                    <a:gd name="csX9" fmla="*/ 4262119 w 5093916"/>
                    <a:gd name="csY9" fmla="*/ 936696 h 1188536"/>
                    <a:gd name="csX10" fmla="*/ 4412466 w 5093916"/>
                    <a:gd name="csY10" fmla="*/ 963970 h 1188536"/>
                    <a:gd name="csX11" fmla="*/ 4574611 w 5093916"/>
                    <a:gd name="csY11" fmla="*/ 960500 h 1188536"/>
                    <a:gd name="csX12" fmla="*/ 4611210 w 5093916"/>
                    <a:gd name="csY12" fmla="*/ 1010305 h 1188536"/>
                    <a:gd name="csX13" fmla="*/ 4611210 w 5093916"/>
                    <a:gd name="csY13" fmla="*/ 1021971 h 1188536"/>
                    <a:gd name="csX14" fmla="*/ 4631867 w 5093916"/>
                    <a:gd name="csY14" fmla="*/ 1021832 h 1188536"/>
                    <a:gd name="csX15" fmla="*/ 4677924 w 5093916"/>
                    <a:gd name="csY15" fmla="*/ 1014705 h 1188536"/>
                    <a:gd name="csX16" fmla="*/ 4744959 w 5093916"/>
                    <a:gd name="csY16" fmla="*/ 996602 h 1188536"/>
                    <a:gd name="csX17" fmla="*/ 4854706 w 5093916"/>
                    <a:gd name="csY17" fmla="*/ 946927 h 1188536"/>
                    <a:gd name="csX18" fmla="*/ 4962893 w 5093916"/>
                    <a:gd name="csY18" fmla="*/ 951542 h 1188536"/>
                    <a:gd name="csX19" fmla="*/ 5063714 w 5093916"/>
                    <a:gd name="csY19" fmla="*/ 958396 h 1188536"/>
                    <a:gd name="csX20" fmla="*/ 5093916 w 5093916"/>
                    <a:gd name="csY20" fmla="*/ 1010305 h 1188536"/>
                    <a:gd name="csX21" fmla="*/ 5088201 w 5093916"/>
                    <a:gd name="csY21" fmla="*/ 1138359 h 1188536"/>
                    <a:gd name="csX22" fmla="*/ 5047786 w 5093916"/>
                    <a:gd name="csY22" fmla="*/ 1172635 h 1188536"/>
                    <a:gd name="csX23" fmla="*/ 4917492 w 5093916"/>
                    <a:gd name="csY23" fmla="*/ 1183447 h 1188536"/>
                    <a:gd name="csX24" fmla="*/ 4820382 w 5093916"/>
                    <a:gd name="csY24" fmla="*/ 1182768 h 1188536"/>
                    <a:gd name="csX25" fmla="*/ 4671988 w 5093916"/>
                    <a:gd name="csY25" fmla="*/ 1186608 h 1188536"/>
                    <a:gd name="csX26" fmla="*/ 4539284 w 5093916"/>
                    <a:gd name="csY26" fmla="*/ 1188536 h 1188536"/>
                    <a:gd name="csX27" fmla="*/ 4441675 w 5093916"/>
                    <a:gd name="csY27" fmla="*/ 1184585 h 1188536"/>
                    <a:gd name="csX28" fmla="*/ 4328008 w 5093916"/>
                    <a:gd name="csY28" fmla="*/ 1179889 h 1188536"/>
                    <a:gd name="csX29" fmla="*/ 4070108 w 5093916"/>
                    <a:gd name="csY29" fmla="*/ 1183208 h 1188536"/>
                    <a:gd name="csX30" fmla="*/ 3931940 w 5093916"/>
                    <a:gd name="csY30" fmla="*/ 1182756 h 1188536"/>
                    <a:gd name="csX31" fmla="*/ 3756661 w 5093916"/>
                    <a:gd name="csY31" fmla="*/ 1153930 h 1188536"/>
                    <a:gd name="csX32" fmla="*/ 3447433 w 5093916"/>
                    <a:gd name="csY32" fmla="*/ 1105812 h 1188536"/>
                    <a:gd name="csX33" fmla="*/ 3202623 w 5093916"/>
                    <a:gd name="csY33" fmla="*/ 989469 h 1188536"/>
                    <a:gd name="csX34" fmla="*/ 3000235 w 5093916"/>
                    <a:gd name="csY34" fmla="*/ 793098 h 1188536"/>
                    <a:gd name="csX35" fmla="*/ 2858741 w 5093916"/>
                    <a:gd name="csY35" fmla="*/ 570569 h 1188536"/>
                    <a:gd name="csX36" fmla="*/ 2642869 w 5093916"/>
                    <a:gd name="csY36" fmla="*/ 302861 h 1188536"/>
                    <a:gd name="csX37" fmla="*/ 2304659 w 5093916"/>
                    <a:gd name="csY37" fmla="*/ 242320 h 1188536"/>
                    <a:gd name="csX38" fmla="*/ 2116597 w 5093916"/>
                    <a:gd name="csY38" fmla="*/ 405945 h 1188536"/>
                    <a:gd name="csX39" fmla="*/ 2026003 w 5093916"/>
                    <a:gd name="csY39" fmla="*/ 574098 h 1188536"/>
                    <a:gd name="csX40" fmla="*/ 1934223 w 5093916"/>
                    <a:gd name="csY40" fmla="*/ 760338 h 1188536"/>
                    <a:gd name="csX41" fmla="*/ 1824422 w 5093916"/>
                    <a:gd name="csY41" fmla="*/ 934159 h 1188536"/>
                    <a:gd name="csX42" fmla="*/ 1690129 w 5093916"/>
                    <a:gd name="csY42" fmla="*/ 1034092 h 1188536"/>
                    <a:gd name="csX43" fmla="*/ 1684334 w 5093916"/>
                    <a:gd name="csY43" fmla="*/ 1037170 h 1188536"/>
                    <a:gd name="csX44" fmla="*/ 1679148 w 5093916"/>
                    <a:gd name="csY44" fmla="*/ 1040627 h 1188536"/>
                    <a:gd name="csX45" fmla="*/ 1669623 w 5093916"/>
                    <a:gd name="csY45" fmla="*/ 1054914 h 1188536"/>
                    <a:gd name="csX46" fmla="*/ 1626760 w 5093916"/>
                    <a:gd name="csY46" fmla="*/ 1078727 h 1188536"/>
                    <a:gd name="csX47" fmla="*/ 1569610 w 5093916"/>
                    <a:gd name="csY47" fmla="*/ 1107302 h 1188536"/>
                    <a:gd name="csX48" fmla="*/ 1555323 w 5093916"/>
                    <a:gd name="csY48" fmla="*/ 1116827 h 1188536"/>
                    <a:gd name="csX49" fmla="*/ 1517223 w 5093916"/>
                    <a:gd name="csY49" fmla="*/ 1131114 h 1188536"/>
                    <a:gd name="csX50" fmla="*/ 1502935 w 5093916"/>
                    <a:gd name="csY50" fmla="*/ 1135877 h 1188536"/>
                    <a:gd name="csX51" fmla="*/ 1483885 w 5093916"/>
                    <a:gd name="csY51" fmla="*/ 1145402 h 1188536"/>
                    <a:gd name="csX52" fmla="*/ 1460073 w 5093916"/>
                    <a:gd name="csY52" fmla="*/ 1150164 h 1188536"/>
                    <a:gd name="csX53" fmla="*/ 1426735 w 5093916"/>
                    <a:gd name="csY53" fmla="*/ 1159689 h 1188536"/>
                    <a:gd name="csX54" fmla="*/ 998110 w 5093916"/>
                    <a:gd name="csY54" fmla="*/ 1159689 h 1188536"/>
                    <a:gd name="csX55" fmla="*/ 879048 w 5093916"/>
                    <a:gd name="csY55" fmla="*/ 1154927 h 1188536"/>
                    <a:gd name="csX56" fmla="*/ 674260 w 5093916"/>
                    <a:gd name="csY56" fmla="*/ 1150164 h 1188536"/>
                    <a:gd name="csX57" fmla="*/ 617110 w 5093916"/>
                    <a:gd name="csY57" fmla="*/ 1135877 h 1188536"/>
                    <a:gd name="csX58" fmla="*/ 521860 w 5093916"/>
                    <a:gd name="csY58" fmla="*/ 1121589 h 1188536"/>
                    <a:gd name="csX59" fmla="*/ 312310 w 5093916"/>
                    <a:gd name="csY59" fmla="*/ 1116827 h 1188536"/>
                    <a:gd name="csX60" fmla="*/ 278973 w 5093916"/>
                    <a:gd name="csY60" fmla="*/ 1112064 h 1188536"/>
                    <a:gd name="csX61" fmla="*/ 259923 w 5093916"/>
                    <a:gd name="csY61" fmla="*/ 1102539 h 1188536"/>
                    <a:gd name="csX62" fmla="*/ 174198 w 5093916"/>
                    <a:gd name="csY62" fmla="*/ 1078727 h 1188536"/>
                    <a:gd name="csX63" fmla="*/ 140860 w 5093916"/>
                    <a:gd name="csY63" fmla="*/ 1064439 h 1188536"/>
                    <a:gd name="csX64" fmla="*/ 126573 w 5093916"/>
                    <a:gd name="csY64" fmla="*/ 1059677 h 1188536"/>
                    <a:gd name="csX65" fmla="*/ 40848 w 5093916"/>
                    <a:gd name="csY65" fmla="*/ 1007289 h 1188536"/>
                    <a:gd name="csX66" fmla="*/ 26560 w 5093916"/>
                    <a:gd name="csY66" fmla="*/ 1002527 h 1188536"/>
                    <a:gd name="csX67" fmla="*/ 2748 w 5093916"/>
                    <a:gd name="csY67" fmla="*/ 988239 h 1188536"/>
                    <a:gd name="csX68" fmla="*/ 7510 w 5093916"/>
                    <a:gd name="csY68" fmla="*/ 940614 h 1188536"/>
                    <a:gd name="csX69" fmla="*/ 21798 w 5093916"/>
                    <a:gd name="csY69" fmla="*/ 912039 h 1188536"/>
                    <a:gd name="csX70" fmla="*/ 64660 w 5093916"/>
                    <a:gd name="csY70" fmla="*/ 883464 h 1188536"/>
                    <a:gd name="csX71" fmla="*/ 102760 w 5093916"/>
                    <a:gd name="csY71" fmla="*/ 873939 h 1188536"/>
                    <a:gd name="csX72" fmla="*/ 569485 w 5093916"/>
                    <a:gd name="csY72" fmla="*/ 859652 h 1188536"/>
                    <a:gd name="csX73" fmla="*/ 679023 w 5093916"/>
                    <a:gd name="csY73" fmla="*/ 850127 h 1188536"/>
                    <a:gd name="csX74" fmla="*/ 783798 w 5093916"/>
                    <a:gd name="csY74" fmla="*/ 840602 h 1188536"/>
                    <a:gd name="csX75" fmla="*/ 869523 w 5093916"/>
                    <a:gd name="csY75" fmla="*/ 826314 h 1188536"/>
                    <a:gd name="csX76" fmla="*/ 1556443 w 5093916"/>
                    <a:gd name="csY76" fmla="*/ 817728 h 1188536"/>
                    <a:gd name="csX77" fmla="*/ 1579011 w 5093916"/>
                    <a:gd name="csY77" fmla="*/ 810076 h 1188536"/>
                    <a:gd name="csX78" fmla="*/ 1637266 w 5093916"/>
                    <a:gd name="csY78" fmla="*/ 782416 h 1188536"/>
                    <a:gd name="csX79" fmla="*/ 1770355 w 5093916"/>
                    <a:gd name="csY79" fmla="*/ 547850 h 1188536"/>
                    <a:gd name="csX80" fmla="*/ 1924977 w 5093916"/>
                    <a:gd name="csY80" fmla="*/ 281210 h 1188536"/>
                    <a:gd name="csX81" fmla="*/ 2144173 w 5093916"/>
                    <a:gd name="csY81" fmla="*/ 36625 h 1188536"/>
                    <a:gd name="csX82" fmla="*/ 2371059 w 5093916"/>
                    <a:gd name="csY82" fmla="*/ 779 h 1188536"/>
                    <a:gd name="csX0" fmla="*/ 2371059 w 5093916"/>
                    <a:gd name="csY0" fmla="*/ 779 h 1188536"/>
                    <a:gd name="csX1" fmla="*/ 2597075 w 5093916"/>
                    <a:gd name="csY1" fmla="*/ 20577 h 1188536"/>
                    <a:gd name="csX2" fmla="*/ 2970084 w 5093916"/>
                    <a:gd name="csY2" fmla="*/ 213519 h 1188536"/>
                    <a:gd name="csX3" fmla="*/ 3206896 w 5093916"/>
                    <a:gd name="csY3" fmla="*/ 563899 h 1188536"/>
                    <a:gd name="csX4" fmla="*/ 3471127 w 5093916"/>
                    <a:gd name="csY4" fmla="*/ 778403 h 1188536"/>
                    <a:gd name="csX5" fmla="*/ 3921075 w 5093916"/>
                    <a:gd name="csY5" fmla="*/ 864250 h 1188536"/>
                    <a:gd name="csX6" fmla="*/ 3971076 w 5093916"/>
                    <a:gd name="csY6" fmla="*/ 946965 h 1188536"/>
                    <a:gd name="csX7" fmla="*/ 4084280 w 5093916"/>
                    <a:gd name="csY7" fmla="*/ 948309 h 1188536"/>
                    <a:gd name="csX8" fmla="*/ 4165242 w 5093916"/>
                    <a:gd name="csY8" fmla="*/ 957155 h 1188536"/>
                    <a:gd name="csX9" fmla="*/ 4262119 w 5093916"/>
                    <a:gd name="csY9" fmla="*/ 936696 h 1188536"/>
                    <a:gd name="csX10" fmla="*/ 4412466 w 5093916"/>
                    <a:gd name="csY10" fmla="*/ 963970 h 1188536"/>
                    <a:gd name="csX11" fmla="*/ 4574611 w 5093916"/>
                    <a:gd name="csY11" fmla="*/ 960500 h 1188536"/>
                    <a:gd name="csX12" fmla="*/ 4611210 w 5093916"/>
                    <a:gd name="csY12" fmla="*/ 1010305 h 1188536"/>
                    <a:gd name="csX13" fmla="*/ 4611210 w 5093916"/>
                    <a:gd name="csY13" fmla="*/ 1021971 h 1188536"/>
                    <a:gd name="csX14" fmla="*/ 4631867 w 5093916"/>
                    <a:gd name="csY14" fmla="*/ 1021832 h 1188536"/>
                    <a:gd name="csX15" fmla="*/ 4677924 w 5093916"/>
                    <a:gd name="csY15" fmla="*/ 1014705 h 1188536"/>
                    <a:gd name="csX16" fmla="*/ 4759687 w 5093916"/>
                    <a:gd name="csY16" fmla="*/ 956627 h 1188536"/>
                    <a:gd name="csX17" fmla="*/ 4854706 w 5093916"/>
                    <a:gd name="csY17" fmla="*/ 946927 h 1188536"/>
                    <a:gd name="csX18" fmla="*/ 4962893 w 5093916"/>
                    <a:gd name="csY18" fmla="*/ 951542 h 1188536"/>
                    <a:gd name="csX19" fmla="*/ 5063714 w 5093916"/>
                    <a:gd name="csY19" fmla="*/ 958396 h 1188536"/>
                    <a:gd name="csX20" fmla="*/ 5093916 w 5093916"/>
                    <a:gd name="csY20" fmla="*/ 1010305 h 1188536"/>
                    <a:gd name="csX21" fmla="*/ 5088201 w 5093916"/>
                    <a:gd name="csY21" fmla="*/ 1138359 h 1188536"/>
                    <a:gd name="csX22" fmla="*/ 5047786 w 5093916"/>
                    <a:gd name="csY22" fmla="*/ 1172635 h 1188536"/>
                    <a:gd name="csX23" fmla="*/ 4917492 w 5093916"/>
                    <a:gd name="csY23" fmla="*/ 1183447 h 1188536"/>
                    <a:gd name="csX24" fmla="*/ 4820382 w 5093916"/>
                    <a:gd name="csY24" fmla="*/ 1182768 h 1188536"/>
                    <a:gd name="csX25" fmla="*/ 4671988 w 5093916"/>
                    <a:gd name="csY25" fmla="*/ 1186608 h 1188536"/>
                    <a:gd name="csX26" fmla="*/ 4539284 w 5093916"/>
                    <a:gd name="csY26" fmla="*/ 1188536 h 1188536"/>
                    <a:gd name="csX27" fmla="*/ 4441675 w 5093916"/>
                    <a:gd name="csY27" fmla="*/ 1184585 h 1188536"/>
                    <a:gd name="csX28" fmla="*/ 4328008 w 5093916"/>
                    <a:gd name="csY28" fmla="*/ 1179889 h 1188536"/>
                    <a:gd name="csX29" fmla="*/ 4070108 w 5093916"/>
                    <a:gd name="csY29" fmla="*/ 1183208 h 1188536"/>
                    <a:gd name="csX30" fmla="*/ 3931940 w 5093916"/>
                    <a:gd name="csY30" fmla="*/ 1182756 h 1188536"/>
                    <a:gd name="csX31" fmla="*/ 3756661 w 5093916"/>
                    <a:gd name="csY31" fmla="*/ 1153930 h 1188536"/>
                    <a:gd name="csX32" fmla="*/ 3447433 w 5093916"/>
                    <a:gd name="csY32" fmla="*/ 1105812 h 1188536"/>
                    <a:gd name="csX33" fmla="*/ 3202623 w 5093916"/>
                    <a:gd name="csY33" fmla="*/ 989469 h 1188536"/>
                    <a:gd name="csX34" fmla="*/ 3000235 w 5093916"/>
                    <a:gd name="csY34" fmla="*/ 793098 h 1188536"/>
                    <a:gd name="csX35" fmla="*/ 2858741 w 5093916"/>
                    <a:gd name="csY35" fmla="*/ 570569 h 1188536"/>
                    <a:gd name="csX36" fmla="*/ 2642869 w 5093916"/>
                    <a:gd name="csY36" fmla="*/ 302861 h 1188536"/>
                    <a:gd name="csX37" fmla="*/ 2304659 w 5093916"/>
                    <a:gd name="csY37" fmla="*/ 242320 h 1188536"/>
                    <a:gd name="csX38" fmla="*/ 2116597 w 5093916"/>
                    <a:gd name="csY38" fmla="*/ 405945 h 1188536"/>
                    <a:gd name="csX39" fmla="*/ 2026003 w 5093916"/>
                    <a:gd name="csY39" fmla="*/ 574098 h 1188536"/>
                    <a:gd name="csX40" fmla="*/ 1934223 w 5093916"/>
                    <a:gd name="csY40" fmla="*/ 760338 h 1188536"/>
                    <a:gd name="csX41" fmla="*/ 1824422 w 5093916"/>
                    <a:gd name="csY41" fmla="*/ 934159 h 1188536"/>
                    <a:gd name="csX42" fmla="*/ 1690129 w 5093916"/>
                    <a:gd name="csY42" fmla="*/ 1034092 h 1188536"/>
                    <a:gd name="csX43" fmla="*/ 1684334 w 5093916"/>
                    <a:gd name="csY43" fmla="*/ 1037170 h 1188536"/>
                    <a:gd name="csX44" fmla="*/ 1679148 w 5093916"/>
                    <a:gd name="csY44" fmla="*/ 1040627 h 1188536"/>
                    <a:gd name="csX45" fmla="*/ 1669623 w 5093916"/>
                    <a:gd name="csY45" fmla="*/ 1054914 h 1188536"/>
                    <a:gd name="csX46" fmla="*/ 1626760 w 5093916"/>
                    <a:gd name="csY46" fmla="*/ 1078727 h 1188536"/>
                    <a:gd name="csX47" fmla="*/ 1569610 w 5093916"/>
                    <a:gd name="csY47" fmla="*/ 1107302 h 1188536"/>
                    <a:gd name="csX48" fmla="*/ 1555323 w 5093916"/>
                    <a:gd name="csY48" fmla="*/ 1116827 h 1188536"/>
                    <a:gd name="csX49" fmla="*/ 1517223 w 5093916"/>
                    <a:gd name="csY49" fmla="*/ 1131114 h 1188536"/>
                    <a:gd name="csX50" fmla="*/ 1502935 w 5093916"/>
                    <a:gd name="csY50" fmla="*/ 1135877 h 1188536"/>
                    <a:gd name="csX51" fmla="*/ 1483885 w 5093916"/>
                    <a:gd name="csY51" fmla="*/ 1145402 h 1188536"/>
                    <a:gd name="csX52" fmla="*/ 1460073 w 5093916"/>
                    <a:gd name="csY52" fmla="*/ 1150164 h 1188536"/>
                    <a:gd name="csX53" fmla="*/ 1426735 w 5093916"/>
                    <a:gd name="csY53" fmla="*/ 1159689 h 1188536"/>
                    <a:gd name="csX54" fmla="*/ 998110 w 5093916"/>
                    <a:gd name="csY54" fmla="*/ 1159689 h 1188536"/>
                    <a:gd name="csX55" fmla="*/ 879048 w 5093916"/>
                    <a:gd name="csY55" fmla="*/ 1154927 h 1188536"/>
                    <a:gd name="csX56" fmla="*/ 674260 w 5093916"/>
                    <a:gd name="csY56" fmla="*/ 1150164 h 1188536"/>
                    <a:gd name="csX57" fmla="*/ 617110 w 5093916"/>
                    <a:gd name="csY57" fmla="*/ 1135877 h 1188536"/>
                    <a:gd name="csX58" fmla="*/ 521860 w 5093916"/>
                    <a:gd name="csY58" fmla="*/ 1121589 h 1188536"/>
                    <a:gd name="csX59" fmla="*/ 312310 w 5093916"/>
                    <a:gd name="csY59" fmla="*/ 1116827 h 1188536"/>
                    <a:gd name="csX60" fmla="*/ 278973 w 5093916"/>
                    <a:gd name="csY60" fmla="*/ 1112064 h 1188536"/>
                    <a:gd name="csX61" fmla="*/ 259923 w 5093916"/>
                    <a:gd name="csY61" fmla="*/ 1102539 h 1188536"/>
                    <a:gd name="csX62" fmla="*/ 174198 w 5093916"/>
                    <a:gd name="csY62" fmla="*/ 1078727 h 1188536"/>
                    <a:gd name="csX63" fmla="*/ 140860 w 5093916"/>
                    <a:gd name="csY63" fmla="*/ 1064439 h 1188536"/>
                    <a:gd name="csX64" fmla="*/ 126573 w 5093916"/>
                    <a:gd name="csY64" fmla="*/ 1059677 h 1188536"/>
                    <a:gd name="csX65" fmla="*/ 40848 w 5093916"/>
                    <a:gd name="csY65" fmla="*/ 1007289 h 1188536"/>
                    <a:gd name="csX66" fmla="*/ 26560 w 5093916"/>
                    <a:gd name="csY66" fmla="*/ 1002527 h 1188536"/>
                    <a:gd name="csX67" fmla="*/ 2748 w 5093916"/>
                    <a:gd name="csY67" fmla="*/ 988239 h 1188536"/>
                    <a:gd name="csX68" fmla="*/ 7510 w 5093916"/>
                    <a:gd name="csY68" fmla="*/ 940614 h 1188536"/>
                    <a:gd name="csX69" fmla="*/ 21798 w 5093916"/>
                    <a:gd name="csY69" fmla="*/ 912039 h 1188536"/>
                    <a:gd name="csX70" fmla="*/ 64660 w 5093916"/>
                    <a:gd name="csY70" fmla="*/ 883464 h 1188536"/>
                    <a:gd name="csX71" fmla="*/ 102760 w 5093916"/>
                    <a:gd name="csY71" fmla="*/ 873939 h 1188536"/>
                    <a:gd name="csX72" fmla="*/ 569485 w 5093916"/>
                    <a:gd name="csY72" fmla="*/ 859652 h 1188536"/>
                    <a:gd name="csX73" fmla="*/ 679023 w 5093916"/>
                    <a:gd name="csY73" fmla="*/ 850127 h 1188536"/>
                    <a:gd name="csX74" fmla="*/ 783798 w 5093916"/>
                    <a:gd name="csY74" fmla="*/ 840602 h 1188536"/>
                    <a:gd name="csX75" fmla="*/ 869523 w 5093916"/>
                    <a:gd name="csY75" fmla="*/ 826314 h 1188536"/>
                    <a:gd name="csX76" fmla="*/ 1556443 w 5093916"/>
                    <a:gd name="csY76" fmla="*/ 817728 h 1188536"/>
                    <a:gd name="csX77" fmla="*/ 1579011 w 5093916"/>
                    <a:gd name="csY77" fmla="*/ 810076 h 1188536"/>
                    <a:gd name="csX78" fmla="*/ 1637266 w 5093916"/>
                    <a:gd name="csY78" fmla="*/ 782416 h 1188536"/>
                    <a:gd name="csX79" fmla="*/ 1770355 w 5093916"/>
                    <a:gd name="csY79" fmla="*/ 547850 h 1188536"/>
                    <a:gd name="csX80" fmla="*/ 1924977 w 5093916"/>
                    <a:gd name="csY80" fmla="*/ 281210 h 1188536"/>
                    <a:gd name="csX81" fmla="*/ 2144173 w 5093916"/>
                    <a:gd name="csY81" fmla="*/ 36625 h 1188536"/>
                    <a:gd name="csX82" fmla="*/ 2371059 w 5093916"/>
                    <a:gd name="csY82" fmla="*/ 779 h 1188536"/>
                    <a:gd name="csX0" fmla="*/ 2371059 w 5093916"/>
                    <a:gd name="csY0" fmla="*/ 779 h 1188536"/>
                    <a:gd name="csX1" fmla="*/ 2597075 w 5093916"/>
                    <a:gd name="csY1" fmla="*/ 20577 h 1188536"/>
                    <a:gd name="csX2" fmla="*/ 2970084 w 5093916"/>
                    <a:gd name="csY2" fmla="*/ 213519 h 1188536"/>
                    <a:gd name="csX3" fmla="*/ 3206896 w 5093916"/>
                    <a:gd name="csY3" fmla="*/ 563899 h 1188536"/>
                    <a:gd name="csX4" fmla="*/ 3471127 w 5093916"/>
                    <a:gd name="csY4" fmla="*/ 778403 h 1188536"/>
                    <a:gd name="csX5" fmla="*/ 3921075 w 5093916"/>
                    <a:gd name="csY5" fmla="*/ 864250 h 1188536"/>
                    <a:gd name="csX6" fmla="*/ 3971076 w 5093916"/>
                    <a:gd name="csY6" fmla="*/ 946965 h 1188536"/>
                    <a:gd name="csX7" fmla="*/ 4084280 w 5093916"/>
                    <a:gd name="csY7" fmla="*/ 948309 h 1188536"/>
                    <a:gd name="csX8" fmla="*/ 4165242 w 5093916"/>
                    <a:gd name="csY8" fmla="*/ 957155 h 1188536"/>
                    <a:gd name="csX9" fmla="*/ 4262119 w 5093916"/>
                    <a:gd name="csY9" fmla="*/ 936696 h 1188536"/>
                    <a:gd name="csX10" fmla="*/ 4412466 w 5093916"/>
                    <a:gd name="csY10" fmla="*/ 963970 h 1188536"/>
                    <a:gd name="csX11" fmla="*/ 4574611 w 5093916"/>
                    <a:gd name="csY11" fmla="*/ 960500 h 1188536"/>
                    <a:gd name="csX12" fmla="*/ 4611210 w 5093916"/>
                    <a:gd name="csY12" fmla="*/ 1010305 h 1188536"/>
                    <a:gd name="csX13" fmla="*/ 4611210 w 5093916"/>
                    <a:gd name="csY13" fmla="*/ 1021971 h 1188536"/>
                    <a:gd name="csX14" fmla="*/ 4631867 w 5093916"/>
                    <a:gd name="csY14" fmla="*/ 1021832 h 1188536"/>
                    <a:gd name="csX15" fmla="*/ 4698963 w 5093916"/>
                    <a:gd name="csY15" fmla="*/ 962107 h 1188536"/>
                    <a:gd name="csX16" fmla="*/ 4759687 w 5093916"/>
                    <a:gd name="csY16" fmla="*/ 956627 h 1188536"/>
                    <a:gd name="csX17" fmla="*/ 4854706 w 5093916"/>
                    <a:gd name="csY17" fmla="*/ 946927 h 1188536"/>
                    <a:gd name="csX18" fmla="*/ 4962893 w 5093916"/>
                    <a:gd name="csY18" fmla="*/ 951542 h 1188536"/>
                    <a:gd name="csX19" fmla="*/ 5063714 w 5093916"/>
                    <a:gd name="csY19" fmla="*/ 958396 h 1188536"/>
                    <a:gd name="csX20" fmla="*/ 5093916 w 5093916"/>
                    <a:gd name="csY20" fmla="*/ 1010305 h 1188536"/>
                    <a:gd name="csX21" fmla="*/ 5088201 w 5093916"/>
                    <a:gd name="csY21" fmla="*/ 1138359 h 1188536"/>
                    <a:gd name="csX22" fmla="*/ 5047786 w 5093916"/>
                    <a:gd name="csY22" fmla="*/ 1172635 h 1188536"/>
                    <a:gd name="csX23" fmla="*/ 4917492 w 5093916"/>
                    <a:gd name="csY23" fmla="*/ 1183447 h 1188536"/>
                    <a:gd name="csX24" fmla="*/ 4820382 w 5093916"/>
                    <a:gd name="csY24" fmla="*/ 1182768 h 1188536"/>
                    <a:gd name="csX25" fmla="*/ 4671988 w 5093916"/>
                    <a:gd name="csY25" fmla="*/ 1186608 h 1188536"/>
                    <a:gd name="csX26" fmla="*/ 4539284 w 5093916"/>
                    <a:gd name="csY26" fmla="*/ 1188536 h 1188536"/>
                    <a:gd name="csX27" fmla="*/ 4441675 w 5093916"/>
                    <a:gd name="csY27" fmla="*/ 1184585 h 1188536"/>
                    <a:gd name="csX28" fmla="*/ 4328008 w 5093916"/>
                    <a:gd name="csY28" fmla="*/ 1179889 h 1188536"/>
                    <a:gd name="csX29" fmla="*/ 4070108 w 5093916"/>
                    <a:gd name="csY29" fmla="*/ 1183208 h 1188536"/>
                    <a:gd name="csX30" fmla="*/ 3931940 w 5093916"/>
                    <a:gd name="csY30" fmla="*/ 1182756 h 1188536"/>
                    <a:gd name="csX31" fmla="*/ 3756661 w 5093916"/>
                    <a:gd name="csY31" fmla="*/ 1153930 h 1188536"/>
                    <a:gd name="csX32" fmla="*/ 3447433 w 5093916"/>
                    <a:gd name="csY32" fmla="*/ 1105812 h 1188536"/>
                    <a:gd name="csX33" fmla="*/ 3202623 w 5093916"/>
                    <a:gd name="csY33" fmla="*/ 989469 h 1188536"/>
                    <a:gd name="csX34" fmla="*/ 3000235 w 5093916"/>
                    <a:gd name="csY34" fmla="*/ 793098 h 1188536"/>
                    <a:gd name="csX35" fmla="*/ 2858741 w 5093916"/>
                    <a:gd name="csY35" fmla="*/ 570569 h 1188536"/>
                    <a:gd name="csX36" fmla="*/ 2642869 w 5093916"/>
                    <a:gd name="csY36" fmla="*/ 302861 h 1188536"/>
                    <a:gd name="csX37" fmla="*/ 2304659 w 5093916"/>
                    <a:gd name="csY37" fmla="*/ 242320 h 1188536"/>
                    <a:gd name="csX38" fmla="*/ 2116597 w 5093916"/>
                    <a:gd name="csY38" fmla="*/ 405945 h 1188536"/>
                    <a:gd name="csX39" fmla="*/ 2026003 w 5093916"/>
                    <a:gd name="csY39" fmla="*/ 574098 h 1188536"/>
                    <a:gd name="csX40" fmla="*/ 1934223 w 5093916"/>
                    <a:gd name="csY40" fmla="*/ 760338 h 1188536"/>
                    <a:gd name="csX41" fmla="*/ 1824422 w 5093916"/>
                    <a:gd name="csY41" fmla="*/ 934159 h 1188536"/>
                    <a:gd name="csX42" fmla="*/ 1690129 w 5093916"/>
                    <a:gd name="csY42" fmla="*/ 1034092 h 1188536"/>
                    <a:gd name="csX43" fmla="*/ 1684334 w 5093916"/>
                    <a:gd name="csY43" fmla="*/ 1037170 h 1188536"/>
                    <a:gd name="csX44" fmla="*/ 1679148 w 5093916"/>
                    <a:gd name="csY44" fmla="*/ 1040627 h 1188536"/>
                    <a:gd name="csX45" fmla="*/ 1669623 w 5093916"/>
                    <a:gd name="csY45" fmla="*/ 1054914 h 1188536"/>
                    <a:gd name="csX46" fmla="*/ 1626760 w 5093916"/>
                    <a:gd name="csY46" fmla="*/ 1078727 h 1188536"/>
                    <a:gd name="csX47" fmla="*/ 1569610 w 5093916"/>
                    <a:gd name="csY47" fmla="*/ 1107302 h 1188536"/>
                    <a:gd name="csX48" fmla="*/ 1555323 w 5093916"/>
                    <a:gd name="csY48" fmla="*/ 1116827 h 1188536"/>
                    <a:gd name="csX49" fmla="*/ 1517223 w 5093916"/>
                    <a:gd name="csY49" fmla="*/ 1131114 h 1188536"/>
                    <a:gd name="csX50" fmla="*/ 1502935 w 5093916"/>
                    <a:gd name="csY50" fmla="*/ 1135877 h 1188536"/>
                    <a:gd name="csX51" fmla="*/ 1483885 w 5093916"/>
                    <a:gd name="csY51" fmla="*/ 1145402 h 1188536"/>
                    <a:gd name="csX52" fmla="*/ 1460073 w 5093916"/>
                    <a:gd name="csY52" fmla="*/ 1150164 h 1188536"/>
                    <a:gd name="csX53" fmla="*/ 1426735 w 5093916"/>
                    <a:gd name="csY53" fmla="*/ 1159689 h 1188536"/>
                    <a:gd name="csX54" fmla="*/ 998110 w 5093916"/>
                    <a:gd name="csY54" fmla="*/ 1159689 h 1188536"/>
                    <a:gd name="csX55" fmla="*/ 879048 w 5093916"/>
                    <a:gd name="csY55" fmla="*/ 1154927 h 1188536"/>
                    <a:gd name="csX56" fmla="*/ 674260 w 5093916"/>
                    <a:gd name="csY56" fmla="*/ 1150164 h 1188536"/>
                    <a:gd name="csX57" fmla="*/ 617110 w 5093916"/>
                    <a:gd name="csY57" fmla="*/ 1135877 h 1188536"/>
                    <a:gd name="csX58" fmla="*/ 521860 w 5093916"/>
                    <a:gd name="csY58" fmla="*/ 1121589 h 1188536"/>
                    <a:gd name="csX59" fmla="*/ 312310 w 5093916"/>
                    <a:gd name="csY59" fmla="*/ 1116827 h 1188536"/>
                    <a:gd name="csX60" fmla="*/ 278973 w 5093916"/>
                    <a:gd name="csY60" fmla="*/ 1112064 h 1188536"/>
                    <a:gd name="csX61" fmla="*/ 259923 w 5093916"/>
                    <a:gd name="csY61" fmla="*/ 1102539 h 1188536"/>
                    <a:gd name="csX62" fmla="*/ 174198 w 5093916"/>
                    <a:gd name="csY62" fmla="*/ 1078727 h 1188536"/>
                    <a:gd name="csX63" fmla="*/ 140860 w 5093916"/>
                    <a:gd name="csY63" fmla="*/ 1064439 h 1188536"/>
                    <a:gd name="csX64" fmla="*/ 126573 w 5093916"/>
                    <a:gd name="csY64" fmla="*/ 1059677 h 1188536"/>
                    <a:gd name="csX65" fmla="*/ 40848 w 5093916"/>
                    <a:gd name="csY65" fmla="*/ 1007289 h 1188536"/>
                    <a:gd name="csX66" fmla="*/ 26560 w 5093916"/>
                    <a:gd name="csY66" fmla="*/ 1002527 h 1188536"/>
                    <a:gd name="csX67" fmla="*/ 2748 w 5093916"/>
                    <a:gd name="csY67" fmla="*/ 988239 h 1188536"/>
                    <a:gd name="csX68" fmla="*/ 7510 w 5093916"/>
                    <a:gd name="csY68" fmla="*/ 940614 h 1188536"/>
                    <a:gd name="csX69" fmla="*/ 21798 w 5093916"/>
                    <a:gd name="csY69" fmla="*/ 912039 h 1188536"/>
                    <a:gd name="csX70" fmla="*/ 64660 w 5093916"/>
                    <a:gd name="csY70" fmla="*/ 883464 h 1188536"/>
                    <a:gd name="csX71" fmla="*/ 102760 w 5093916"/>
                    <a:gd name="csY71" fmla="*/ 873939 h 1188536"/>
                    <a:gd name="csX72" fmla="*/ 569485 w 5093916"/>
                    <a:gd name="csY72" fmla="*/ 859652 h 1188536"/>
                    <a:gd name="csX73" fmla="*/ 679023 w 5093916"/>
                    <a:gd name="csY73" fmla="*/ 850127 h 1188536"/>
                    <a:gd name="csX74" fmla="*/ 783798 w 5093916"/>
                    <a:gd name="csY74" fmla="*/ 840602 h 1188536"/>
                    <a:gd name="csX75" fmla="*/ 869523 w 5093916"/>
                    <a:gd name="csY75" fmla="*/ 826314 h 1188536"/>
                    <a:gd name="csX76" fmla="*/ 1556443 w 5093916"/>
                    <a:gd name="csY76" fmla="*/ 817728 h 1188536"/>
                    <a:gd name="csX77" fmla="*/ 1579011 w 5093916"/>
                    <a:gd name="csY77" fmla="*/ 810076 h 1188536"/>
                    <a:gd name="csX78" fmla="*/ 1637266 w 5093916"/>
                    <a:gd name="csY78" fmla="*/ 782416 h 1188536"/>
                    <a:gd name="csX79" fmla="*/ 1770355 w 5093916"/>
                    <a:gd name="csY79" fmla="*/ 547850 h 1188536"/>
                    <a:gd name="csX80" fmla="*/ 1924977 w 5093916"/>
                    <a:gd name="csY80" fmla="*/ 281210 h 1188536"/>
                    <a:gd name="csX81" fmla="*/ 2144173 w 5093916"/>
                    <a:gd name="csY81" fmla="*/ 36625 h 1188536"/>
                    <a:gd name="csX82" fmla="*/ 2371059 w 5093916"/>
                    <a:gd name="csY82" fmla="*/ 779 h 1188536"/>
                    <a:gd name="csX0" fmla="*/ 2371059 w 5093916"/>
                    <a:gd name="csY0" fmla="*/ 779 h 1188536"/>
                    <a:gd name="csX1" fmla="*/ 2597075 w 5093916"/>
                    <a:gd name="csY1" fmla="*/ 20577 h 1188536"/>
                    <a:gd name="csX2" fmla="*/ 2970084 w 5093916"/>
                    <a:gd name="csY2" fmla="*/ 213519 h 1188536"/>
                    <a:gd name="csX3" fmla="*/ 3206896 w 5093916"/>
                    <a:gd name="csY3" fmla="*/ 563899 h 1188536"/>
                    <a:gd name="csX4" fmla="*/ 3471127 w 5093916"/>
                    <a:gd name="csY4" fmla="*/ 778403 h 1188536"/>
                    <a:gd name="csX5" fmla="*/ 3921075 w 5093916"/>
                    <a:gd name="csY5" fmla="*/ 864250 h 1188536"/>
                    <a:gd name="csX6" fmla="*/ 3971076 w 5093916"/>
                    <a:gd name="csY6" fmla="*/ 946965 h 1188536"/>
                    <a:gd name="csX7" fmla="*/ 4084280 w 5093916"/>
                    <a:gd name="csY7" fmla="*/ 948309 h 1188536"/>
                    <a:gd name="csX8" fmla="*/ 4165242 w 5093916"/>
                    <a:gd name="csY8" fmla="*/ 957155 h 1188536"/>
                    <a:gd name="csX9" fmla="*/ 4262119 w 5093916"/>
                    <a:gd name="csY9" fmla="*/ 936696 h 1188536"/>
                    <a:gd name="csX10" fmla="*/ 4412466 w 5093916"/>
                    <a:gd name="csY10" fmla="*/ 963970 h 1188536"/>
                    <a:gd name="csX11" fmla="*/ 4574611 w 5093916"/>
                    <a:gd name="csY11" fmla="*/ 960500 h 1188536"/>
                    <a:gd name="csX12" fmla="*/ 4611210 w 5093916"/>
                    <a:gd name="csY12" fmla="*/ 1010305 h 1188536"/>
                    <a:gd name="csX13" fmla="*/ 4611210 w 5093916"/>
                    <a:gd name="csY13" fmla="*/ 1021971 h 1188536"/>
                    <a:gd name="csX14" fmla="*/ 4659218 w 5093916"/>
                    <a:gd name="csY14" fmla="*/ 960818 h 1188536"/>
                    <a:gd name="csX15" fmla="*/ 4698963 w 5093916"/>
                    <a:gd name="csY15" fmla="*/ 962107 h 1188536"/>
                    <a:gd name="csX16" fmla="*/ 4759687 w 5093916"/>
                    <a:gd name="csY16" fmla="*/ 956627 h 1188536"/>
                    <a:gd name="csX17" fmla="*/ 4854706 w 5093916"/>
                    <a:gd name="csY17" fmla="*/ 946927 h 1188536"/>
                    <a:gd name="csX18" fmla="*/ 4962893 w 5093916"/>
                    <a:gd name="csY18" fmla="*/ 951542 h 1188536"/>
                    <a:gd name="csX19" fmla="*/ 5063714 w 5093916"/>
                    <a:gd name="csY19" fmla="*/ 958396 h 1188536"/>
                    <a:gd name="csX20" fmla="*/ 5093916 w 5093916"/>
                    <a:gd name="csY20" fmla="*/ 1010305 h 1188536"/>
                    <a:gd name="csX21" fmla="*/ 5088201 w 5093916"/>
                    <a:gd name="csY21" fmla="*/ 1138359 h 1188536"/>
                    <a:gd name="csX22" fmla="*/ 5047786 w 5093916"/>
                    <a:gd name="csY22" fmla="*/ 1172635 h 1188536"/>
                    <a:gd name="csX23" fmla="*/ 4917492 w 5093916"/>
                    <a:gd name="csY23" fmla="*/ 1183447 h 1188536"/>
                    <a:gd name="csX24" fmla="*/ 4820382 w 5093916"/>
                    <a:gd name="csY24" fmla="*/ 1182768 h 1188536"/>
                    <a:gd name="csX25" fmla="*/ 4671988 w 5093916"/>
                    <a:gd name="csY25" fmla="*/ 1186608 h 1188536"/>
                    <a:gd name="csX26" fmla="*/ 4539284 w 5093916"/>
                    <a:gd name="csY26" fmla="*/ 1188536 h 1188536"/>
                    <a:gd name="csX27" fmla="*/ 4441675 w 5093916"/>
                    <a:gd name="csY27" fmla="*/ 1184585 h 1188536"/>
                    <a:gd name="csX28" fmla="*/ 4328008 w 5093916"/>
                    <a:gd name="csY28" fmla="*/ 1179889 h 1188536"/>
                    <a:gd name="csX29" fmla="*/ 4070108 w 5093916"/>
                    <a:gd name="csY29" fmla="*/ 1183208 h 1188536"/>
                    <a:gd name="csX30" fmla="*/ 3931940 w 5093916"/>
                    <a:gd name="csY30" fmla="*/ 1182756 h 1188536"/>
                    <a:gd name="csX31" fmla="*/ 3756661 w 5093916"/>
                    <a:gd name="csY31" fmla="*/ 1153930 h 1188536"/>
                    <a:gd name="csX32" fmla="*/ 3447433 w 5093916"/>
                    <a:gd name="csY32" fmla="*/ 1105812 h 1188536"/>
                    <a:gd name="csX33" fmla="*/ 3202623 w 5093916"/>
                    <a:gd name="csY33" fmla="*/ 989469 h 1188536"/>
                    <a:gd name="csX34" fmla="*/ 3000235 w 5093916"/>
                    <a:gd name="csY34" fmla="*/ 793098 h 1188536"/>
                    <a:gd name="csX35" fmla="*/ 2858741 w 5093916"/>
                    <a:gd name="csY35" fmla="*/ 570569 h 1188536"/>
                    <a:gd name="csX36" fmla="*/ 2642869 w 5093916"/>
                    <a:gd name="csY36" fmla="*/ 302861 h 1188536"/>
                    <a:gd name="csX37" fmla="*/ 2304659 w 5093916"/>
                    <a:gd name="csY37" fmla="*/ 242320 h 1188536"/>
                    <a:gd name="csX38" fmla="*/ 2116597 w 5093916"/>
                    <a:gd name="csY38" fmla="*/ 405945 h 1188536"/>
                    <a:gd name="csX39" fmla="*/ 2026003 w 5093916"/>
                    <a:gd name="csY39" fmla="*/ 574098 h 1188536"/>
                    <a:gd name="csX40" fmla="*/ 1934223 w 5093916"/>
                    <a:gd name="csY40" fmla="*/ 760338 h 1188536"/>
                    <a:gd name="csX41" fmla="*/ 1824422 w 5093916"/>
                    <a:gd name="csY41" fmla="*/ 934159 h 1188536"/>
                    <a:gd name="csX42" fmla="*/ 1690129 w 5093916"/>
                    <a:gd name="csY42" fmla="*/ 1034092 h 1188536"/>
                    <a:gd name="csX43" fmla="*/ 1684334 w 5093916"/>
                    <a:gd name="csY43" fmla="*/ 1037170 h 1188536"/>
                    <a:gd name="csX44" fmla="*/ 1679148 w 5093916"/>
                    <a:gd name="csY44" fmla="*/ 1040627 h 1188536"/>
                    <a:gd name="csX45" fmla="*/ 1669623 w 5093916"/>
                    <a:gd name="csY45" fmla="*/ 1054914 h 1188536"/>
                    <a:gd name="csX46" fmla="*/ 1626760 w 5093916"/>
                    <a:gd name="csY46" fmla="*/ 1078727 h 1188536"/>
                    <a:gd name="csX47" fmla="*/ 1569610 w 5093916"/>
                    <a:gd name="csY47" fmla="*/ 1107302 h 1188536"/>
                    <a:gd name="csX48" fmla="*/ 1555323 w 5093916"/>
                    <a:gd name="csY48" fmla="*/ 1116827 h 1188536"/>
                    <a:gd name="csX49" fmla="*/ 1517223 w 5093916"/>
                    <a:gd name="csY49" fmla="*/ 1131114 h 1188536"/>
                    <a:gd name="csX50" fmla="*/ 1502935 w 5093916"/>
                    <a:gd name="csY50" fmla="*/ 1135877 h 1188536"/>
                    <a:gd name="csX51" fmla="*/ 1483885 w 5093916"/>
                    <a:gd name="csY51" fmla="*/ 1145402 h 1188536"/>
                    <a:gd name="csX52" fmla="*/ 1460073 w 5093916"/>
                    <a:gd name="csY52" fmla="*/ 1150164 h 1188536"/>
                    <a:gd name="csX53" fmla="*/ 1426735 w 5093916"/>
                    <a:gd name="csY53" fmla="*/ 1159689 h 1188536"/>
                    <a:gd name="csX54" fmla="*/ 998110 w 5093916"/>
                    <a:gd name="csY54" fmla="*/ 1159689 h 1188536"/>
                    <a:gd name="csX55" fmla="*/ 879048 w 5093916"/>
                    <a:gd name="csY55" fmla="*/ 1154927 h 1188536"/>
                    <a:gd name="csX56" fmla="*/ 674260 w 5093916"/>
                    <a:gd name="csY56" fmla="*/ 1150164 h 1188536"/>
                    <a:gd name="csX57" fmla="*/ 617110 w 5093916"/>
                    <a:gd name="csY57" fmla="*/ 1135877 h 1188536"/>
                    <a:gd name="csX58" fmla="*/ 521860 w 5093916"/>
                    <a:gd name="csY58" fmla="*/ 1121589 h 1188536"/>
                    <a:gd name="csX59" fmla="*/ 312310 w 5093916"/>
                    <a:gd name="csY59" fmla="*/ 1116827 h 1188536"/>
                    <a:gd name="csX60" fmla="*/ 278973 w 5093916"/>
                    <a:gd name="csY60" fmla="*/ 1112064 h 1188536"/>
                    <a:gd name="csX61" fmla="*/ 259923 w 5093916"/>
                    <a:gd name="csY61" fmla="*/ 1102539 h 1188536"/>
                    <a:gd name="csX62" fmla="*/ 174198 w 5093916"/>
                    <a:gd name="csY62" fmla="*/ 1078727 h 1188536"/>
                    <a:gd name="csX63" fmla="*/ 140860 w 5093916"/>
                    <a:gd name="csY63" fmla="*/ 1064439 h 1188536"/>
                    <a:gd name="csX64" fmla="*/ 126573 w 5093916"/>
                    <a:gd name="csY64" fmla="*/ 1059677 h 1188536"/>
                    <a:gd name="csX65" fmla="*/ 40848 w 5093916"/>
                    <a:gd name="csY65" fmla="*/ 1007289 h 1188536"/>
                    <a:gd name="csX66" fmla="*/ 26560 w 5093916"/>
                    <a:gd name="csY66" fmla="*/ 1002527 h 1188536"/>
                    <a:gd name="csX67" fmla="*/ 2748 w 5093916"/>
                    <a:gd name="csY67" fmla="*/ 988239 h 1188536"/>
                    <a:gd name="csX68" fmla="*/ 7510 w 5093916"/>
                    <a:gd name="csY68" fmla="*/ 940614 h 1188536"/>
                    <a:gd name="csX69" fmla="*/ 21798 w 5093916"/>
                    <a:gd name="csY69" fmla="*/ 912039 h 1188536"/>
                    <a:gd name="csX70" fmla="*/ 64660 w 5093916"/>
                    <a:gd name="csY70" fmla="*/ 883464 h 1188536"/>
                    <a:gd name="csX71" fmla="*/ 102760 w 5093916"/>
                    <a:gd name="csY71" fmla="*/ 873939 h 1188536"/>
                    <a:gd name="csX72" fmla="*/ 569485 w 5093916"/>
                    <a:gd name="csY72" fmla="*/ 859652 h 1188536"/>
                    <a:gd name="csX73" fmla="*/ 679023 w 5093916"/>
                    <a:gd name="csY73" fmla="*/ 850127 h 1188536"/>
                    <a:gd name="csX74" fmla="*/ 783798 w 5093916"/>
                    <a:gd name="csY74" fmla="*/ 840602 h 1188536"/>
                    <a:gd name="csX75" fmla="*/ 869523 w 5093916"/>
                    <a:gd name="csY75" fmla="*/ 826314 h 1188536"/>
                    <a:gd name="csX76" fmla="*/ 1556443 w 5093916"/>
                    <a:gd name="csY76" fmla="*/ 817728 h 1188536"/>
                    <a:gd name="csX77" fmla="*/ 1579011 w 5093916"/>
                    <a:gd name="csY77" fmla="*/ 810076 h 1188536"/>
                    <a:gd name="csX78" fmla="*/ 1637266 w 5093916"/>
                    <a:gd name="csY78" fmla="*/ 782416 h 1188536"/>
                    <a:gd name="csX79" fmla="*/ 1770355 w 5093916"/>
                    <a:gd name="csY79" fmla="*/ 547850 h 1188536"/>
                    <a:gd name="csX80" fmla="*/ 1924977 w 5093916"/>
                    <a:gd name="csY80" fmla="*/ 281210 h 1188536"/>
                    <a:gd name="csX81" fmla="*/ 2144173 w 5093916"/>
                    <a:gd name="csY81" fmla="*/ 36625 h 1188536"/>
                    <a:gd name="csX82" fmla="*/ 2371059 w 5093916"/>
                    <a:gd name="csY82" fmla="*/ 779 h 1188536"/>
                    <a:gd name="csX0" fmla="*/ 2371059 w 5093916"/>
                    <a:gd name="csY0" fmla="*/ 779 h 1188536"/>
                    <a:gd name="csX1" fmla="*/ 2597075 w 5093916"/>
                    <a:gd name="csY1" fmla="*/ 20577 h 1188536"/>
                    <a:gd name="csX2" fmla="*/ 2970084 w 5093916"/>
                    <a:gd name="csY2" fmla="*/ 213519 h 1188536"/>
                    <a:gd name="csX3" fmla="*/ 3206896 w 5093916"/>
                    <a:gd name="csY3" fmla="*/ 563899 h 1188536"/>
                    <a:gd name="csX4" fmla="*/ 3471127 w 5093916"/>
                    <a:gd name="csY4" fmla="*/ 778403 h 1188536"/>
                    <a:gd name="csX5" fmla="*/ 3921075 w 5093916"/>
                    <a:gd name="csY5" fmla="*/ 864250 h 1188536"/>
                    <a:gd name="csX6" fmla="*/ 3971076 w 5093916"/>
                    <a:gd name="csY6" fmla="*/ 946965 h 1188536"/>
                    <a:gd name="csX7" fmla="*/ 4084280 w 5093916"/>
                    <a:gd name="csY7" fmla="*/ 948309 h 1188536"/>
                    <a:gd name="csX8" fmla="*/ 4165242 w 5093916"/>
                    <a:gd name="csY8" fmla="*/ 957155 h 1188536"/>
                    <a:gd name="csX9" fmla="*/ 4262119 w 5093916"/>
                    <a:gd name="csY9" fmla="*/ 936696 h 1188536"/>
                    <a:gd name="csX10" fmla="*/ 4412466 w 5093916"/>
                    <a:gd name="csY10" fmla="*/ 963970 h 1188536"/>
                    <a:gd name="csX11" fmla="*/ 4574611 w 5093916"/>
                    <a:gd name="csY11" fmla="*/ 960500 h 1188536"/>
                    <a:gd name="csX12" fmla="*/ 4611210 w 5093916"/>
                    <a:gd name="csY12" fmla="*/ 1010305 h 1188536"/>
                    <a:gd name="csX13" fmla="*/ 4619626 w 5093916"/>
                    <a:gd name="csY13" fmla="*/ 969373 h 1188536"/>
                    <a:gd name="csX14" fmla="*/ 4659218 w 5093916"/>
                    <a:gd name="csY14" fmla="*/ 960818 h 1188536"/>
                    <a:gd name="csX15" fmla="*/ 4698963 w 5093916"/>
                    <a:gd name="csY15" fmla="*/ 962107 h 1188536"/>
                    <a:gd name="csX16" fmla="*/ 4759687 w 5093916"/>
                    <a:gd name="csY16" fmla="*/ 956627 h 1188536"/>
                    <a:gd name="csX17" fmla="*/ 4854706 w 5093916"/>
                    <a:gd name="csY17" fmla="*/ 946927 h 1188536"/>
                    <a:gd name="csX18" fmla="*/ 4962893 w 5093916"/>
                    <a:gd name="csY18" fmla="*/ 951542 h 1188536"/>
                    <a:gd name="csX19" fmla="*/ 5063714 w 5093916"/>
                    <a:gd name="csY19" fmla="*/ 958396 h 1188536"/>
                    <a:gd name="csX20" fmla="*/ 5093916 w 5093916"/>
                    <a:gd name="csY20" fmla="*/ 1010305 h 1188536"/>
                    <a:gd name="csX21" fmla="*/ 5088201 w 5093916"/>
                    <a:gd name="csY21" fmla="*/ 1138359 h 1188536"/>
                    <a:gd name="csX22" fmla="*/ 5047786 w 5093916"/>
                    <a:gd name="csY22" fmla="*/ 1172635 h 1188536"/>
                    <a:gd name="csX23" fmla="*/ 4917492 w 5093916"/>
                    <a:gd name="csY23" fmla="*/ 1183447 h 1188536"/>
                    <a:gd name="csX24" fmla="*/ 4820382 w 5093916"/>
                    <a:gd name="csY24" fmla="*/ 1182768 h 1188536"/>
                    <a:gd name="csX25" fmla="*/ 4671988 w 5093916"/>
                    <a:gd name="csY25" fmla="*/ 1186608 h 1188536"/>
                    <a:gd name="csX26" fmla="*/ 4539284 w 5093916"/>
                    <a:gd name="csY26" fmla="*/ 1188536 h 1188536"/>
                    <a:gd name="csX27" fmla="*/ 4441675 w 5093916"/>
                    <a:gd name="csY27" fmla="*/ 1184585 h 1188536"/>
                    <a:gd name="csX28" fmla="*/ 4328008 w 5093916"/>
                    <a:gd name="csY28" fmla="*/ 1179889 h 1188536"/>
                    <a:gd name="csX29" fmla="*/ 4070108 w 5093916"/>
                    <a:gd name="csY29" fmla="*/ 1183208 h 1188536"/>
                    <a:gd name="csX30" fmla="*/ 3931940 w 5093916"/>
                    <a:gd name="csY30" fmla="*/ 1182756 h 1188536"/>
                    <a:gd name="csX31" fmla="*/ 3756661 w 5093916"/>
                    <a:gd name="csY31" fmla="*/ 1153930 h 1188536"/>
                    <a:gd name="csX32" fmla="*/ 3447433 w 5093916"/>
                    <a:gd name="csY32" fmla="*/ 1105812 h 1188536"/>
                    <a:gd name="csX33" fmla="*/ 3202623 w 5093916"/>
                    <a:gd name="csY33" fmla="*/ 989469 h 1188536"/>
                    <a:gd name="csX34" fmla="*/ 3000235 w 5093916"/>
                    <a:gd name="csY34" fmla="*/ 793098 h 1188536"/>
                    <a:gd name="csX35" fmla="*/ 2858741 w 5093916"/>
                    <a:gd name="csY35" fmla="*/ 570569 h 1188536"/>
                    <a:gd name="csX36" fmla="*/ 2642869 w 5093916"/>
                    <a:gd name="csY36" fmla="*/ 302861 h 1188536"/>
                    <a:gd name="csX37" fmla="*/ 2304659 w 5093916"/>
                    <a:gd name="csY37" fmla="*/ 242320 h 1188536"/>
                    <a:gd name="csX38" fmla="*/ 2116597 w 5093916"/>
                    <a:gd name="csY38" fmla="*/ 405945 h 1188536"/>
                    <a:gd name="csX39" fmla="*/ 2026003 w 5093916"/>
                    <a:gd name="csY39" fmla="*/ 574098 h 1188536"/>
                    <a:gd name="csX40" fmla="*/ 1934223 w 5093916"/>
                    <a:gd name="csY40" fmla="*/ 760338 h 1188536"/>
                    <a:gd name="csX41" fmla="*/ 1824422 w 5093916"/>
                    <a:gd name="csY41" fmla="*/ 934159 h 1188536"/>
                    <a:gd name="csX42" fmla="*/ 1690129 w 5093916"/>
                    <a:gd name="csY42" fmla="*/ 1034092 h 1188536"/>
                    <a:gd name="csX43" fmla="*/ 1684334 w 5093916"/>
                    <a:gd name="csY43" fmla="*/ 1037170 h 1188536"/>
                    <a:gd name="csX44" fmla="*/ 1679148 w 5093916"/>
                    <a:gd name="csY44" fmla="*/ 1040627 h 1188536"/>
                    <a:gd name="csX45" fmla="*/ 1669623 w 5093916"/>
                    <a:gd name="csY45" fmla="*/ 1054914 h 1188536"/>
                    <a:gd name="csX46" fmla="*/ 1626760 w 5093916"/>
                    <a:gd name="csY46" fmla="*/ 1078727 h 1188536"/>
                    <a:gd name="csX47" fmla="*/ 1569610 w 5093916"/>
                    <a:gd name="csY47" fmla="*/ 1107302 h 1188536"/>
                    <a:gd name="csX48" fmla="*/ 1555323 w 5093916"/>
                    <a:gd name="csY48" fmla="*/ 1116827 h 1188536"/>
                    <a:gd name="csX49" fmla="*/ 1517223 w 5093916"/>
                    <a:gd name="csY49" fmla="*/ 1131114 h 1188536"/>
                    <a:gd name="csX50" fmla="*/ 1502935 w 5093916"/>
                    <a:gd name="csY50" fmla="*/ 1135877 h 1188536"/>
                    <a:gd name="csX51" fmla="*/ 1483885 w 5093916"/>
                    <a:gd name="csY51" fmla="*/ 1145402 h 1188536"/>
                    <a:gd name="csX52" fmla="*/ 1460073 w 5093916"/>
                    <a:gd name="csY52" fmla="*/ 1150164 h 1188536"/>
                    <a:gd name="csX53" fmla="*/ 1426735 w 5093916"/>
                    <a:gd name="csY53" fmla="*/ 1159689 h 1188536"/>
                    <a:gd name="csX54" fmla="*/ 998110 w 5093916"/>
                    <a:gd name="csY54" fmla="*/ 1159689 h 1188536"/>
                    <a:gd name="csX55" fmla="*/ 879048 w 5093916"/>
                    <a:gd name="csY55" fmla="*/ 1154927 h 1188536"/>
                    <a:gd name="csX56" fmla="*/ 674260 w 5093916"/>
                    <a:gd name="csY56" fmla="*/ 1150164 h 1188536"/>
                    <a:gd name="csX57" fmla="*/ 617110 w 5093916"/>
                    <a:gd name="csY57" fmla="*/ 1135877 h 1188536"/>
                    <a:gd name="csX58" fmla="*/ 521860 w 5093916"/>
                    <a:gd name="csY58" fmla="*/ 1121589 h 1188536"/>
                    <a:gd name="csX59" fmla="*/ 312310 w 5093916"/>
                    <a:gd name="csY59" fmla="*/ 1116827 h 1188536"/>
                    <a:gd name="csX60" fmla="*/ 278973 w 5093916"/>
                    <a:gd name="csY60" fmla="*/ 1112064 h 1188536"/>
                    <a:gd name="csX61" fmla="*/ 259923 w 5093916"/>
                    <a:gd name="csY61" fmla="*/ 1102539 h 1188536"/>
                    <a:gd name="csX62" fmla="*/ 174198 w 5093916"/>
                    <a:gd name="csY62" fmla="*/ 1078727 h 1188536"/>
                    <a:gd name="csX63" fmla="*/ 140860 w 5093916"/>
                    <a:gd name="csY63" fmla="*/ 1064439 h 1188536"/>
                    <a:gd name="csX64" fmla="*/ 126573 w 5093916"/>
                    <a:gd name="csY64" fmla="*/ 1059677 h 1188536"/>
                    <a:gd name="csX65" fmla="*/ 40848 w 5093916"/>
                    <a:gd name="csY65" fmla="*/ 1007289 h 1188536"/>
                    <a:gd name="csX66" fmla="*/ 26560 w 5093916"/>
                    <a:gd name="csY66" fmla="*/ 1002527 h 1188536"/>
                    <a:gd name="csX67" fmla="*/ 2748 w 5093916"/>
                    <a:gd name="csY67" fmla="*/ 988239 h 1188536"/>
                    <a:gd name="csX68" fmla="*/ 7510 w 5093916"/>
                    <a:gd name="csY68" fmla="*/ 940614 h 1188536"/>
                    <a:gd name="csX69" fmla="*/ 21798 w 5093916"/>
                    <a:gd name="csY69" fmla="*/ 912039 h 1188536"/>
                    <a:gd name="csX70" fmla="*/ 64660 w 5093916"/>
                    <a:gd name="csY70" fmla="*/ 883464 h 1188536"/>
                    <a:gd name="csX71" fmla="*/ 102760 w 5093916"/>
                    <a:gd name="csY71" fmla="*/ 873939 h 1188536"/>
                    <a:gd name="csX72" fmla="*/ 569485 w 5093916"/>
                    <a:gd name="csY72" fmla="*/ 859652 h 1188536"/>
                    <a:gd name="csX73" fmla="*/ 679023 w 5093916"/>
                    <a:gd name="csY73" fmla="*/ 850127 h 1188536"/>
                    <a:gd name="csX74" fmla="*/ 783798 w 5093916"/>
                    <a:gd name="csY74" fmla="*/ 840602 h 1188536"/>
                    <a:gd name="csX75" fmla="*/ 869523 w 5093916"/>
                    <a:gd name="csY75" fmla="*/ 826314 h 1188536"/>
                    <a:gd name="csX76" fmla="*/ 1556443 w 5093916"/>
                    <a:gd name="csY76" fmla="*/ 817728 h 1188536"/>
                    <a:gd name="csX77" fmla="*/ 1579011 w 5093916"/>
                    <a:gd name="csY77" fmla="*/ 810076 h 1188536"/>
                    <a:gd name="csX78" fmla="*/ 1637266 w 5093916"/>
                    <a:gd name="csY78" fmla="*/ 782416 h 1188536"/>
                    <a:gd name="csX79" fmla="*/ 1770355 w 5093916"/>
                    <a:gd name="csY79" fmla="*/ 547850 h 1188536"/>
                    <a:gd name="csX80" fmla="*/ 1924977 w 5093916"/>
                    <a:gd name="csY80" fmla="*/ 281210 h 1188536"/>
                    <a:gd name="csX81" fmla="*/ 2144173 w 5093916"/>
                    <a:gd name="csY81" fmla="*/ 36625 h 1188536"/>
                    <a:gd name="csX82" fmla="*/ 2371059 w 5093916"/>
                    <a:gd name="csY82" fmla="*/ 779 h 1188536"/>
                    <a:gd name="csX0" fmla="*/ 2371059 w 5093916"/>
                    <a:gd name="csY0" fmla="*/ 779 h 1188536"/>
                    <a:gd name="csX1" fmla="*/ 2597075 w 5093916"/>
                    <a:gd name="csY1" fmla="*/ 20577 h 1188536"/>
                    <a:gd name="csX2" fmla="*/ 2970084 w 5093916"/>
                    <a:gd name="csY2" fmla="*/ 213519 h 1188536"/>
                    <a:gd name="csX3" fmla="*/ 3206896 w 5093916"/>
                    <a:gd name="csY3" fmla="*/ 563899 h 1188536"/>
                    <a:gd name="csX4" fmla="*/ 3471127 w 5093916"/>
                    <a:gd name="csY4" fmla="*/ 778403 h 1188536"/>
                    <a:gd name="csX5" fmla="*/ 3921075 w 5093916"/>
                    <a:gd name="csY5" fmla="*/ 864250 h 1188536"/>
                    <a:gd name="csX6" fmla="*/ 3971076 w 5093916"/>
                    <a:gd name="csY6" fmla="*/ 946965 h 1188536"/>
                    <a:gd name="csX7" fmla="*/ 4084280 w 5093916"/>
                    <a:gd name="csY7" fmla="*/ 948309 h 1188536"/>
                    <a:gd name="csX8" fmla="*/ 4165242 w 5093916"/>
                    <a:gd name="csY8" fmla="*/ 957155 h 1188536"/>
                    <a:gd name="csX9" fmla="*/ 4262119 w 5093916"/>
                    <a:gd name="csY9" fmla="*/ 936696 h 1188536"/>
                    <a:gd name="csX10" fmla="*/ 4412466 w 5093916"/>
                    <a:gd name="csY10" fmla="*/ 963970 h 1188536"/>
                    <a:gd name="csX11" fmla="*/ 4574611 w 5093916"/>
                    <a:gd name="csY11" fmla="*/ 960500 h 1188536"/>
                    <a:gd name="csX12" fmla="*/ 4613314 w 5093916"/>
                    <a:gd name="csY12" fmla="*/ 955603 h 1188536"/>
                    <a:gd name="csX13" fmla="*/ 4619626 w 5093916"/>
                    <a:gd name="csY13" fmla="*/ 969373 h 1188536"/>
                    <a:gd name="csX14" fmla="*/ 4659218 w 5093916"/>
                    <a:gd name="csY14" fmla="*/ 960818 h 1188536"/>
                    <a:gd name="csX15" fmla="*/ 4698963 w 5093916"/>
                    <a:gd name="csY15" fmla="*/ 962107 h 1188536"/>
                    <a:gd name="csX16" fmla="*/ 4759687 w 5093916"/>
                    <a:gd name="csY16" fmla="*/ 956627 h 1188536"/>
                    <a:gd name="csX17" fmla="*/ 4854706 w 5093916"/>
                    <a:gd name="csY17" fmla="*/ 946927 h 1188536"/>
                    <a:gd name="csX18" fmla="*/ 4962893 w 5093916"/>
                    <a:gd name="csY18" fmla="*/ 951542 h 1188536"/>
                    <a:gd name="csX19" fmla="*/ 5063714 w 5093916"/>
                    <a:gd name="csY19" fmla="*/ 958396 h 1188536"/>
                    <a:gd name="csX20" fmla="*/ 5093916 w 5093916"/>
                    <a:gd name="csY20" fmla="*/ 1010305 h 1188536"/>
                    <a:gd name="csX21" fmla="*/ 5088201 w 5093916"/>
                    <a:gd name="csY21" fmla="*/ 1138359 h 1188536"/>
                    <a:gd name="csX22" fmla="*/ 5047786 w 5093916"/>
                    <a:gd name="csY22" fmla="*/ 1172635 h 1188536"/>
                    <a:gd name="csX23" fmla="*/ 4917492 w 5093916"/>
                    <a:gd name="csY23" fmla="*/ 1183447 h 1188536"/>
                    <a:gd name="csX24" fmla="*/ 4820382 w 5093916"/>
                    <a:gd name="csY24" fmla="*/ 1182768 h 1188536"/>
                    <a:gd name="csX25" fmla="*/ 4671988 w 5093916"/>
                    <a:gd name="csY25" fmla="*/ 1186608 h 1188536"/>
                    <a:gd name="csX26" fmla="*/ 4539284 w 5093916"/>
                    <a:gd name="csY26" fmla="*/ 1188536 h 1188536"/>
                    <a:gd name="csX27" fmla="*/ 4441675 w 5093916"/>
                    <a:gd name="csY27" fmla="*/ 1184585 h 1188536"/>
                    <a:gd name="csX28" fmla="*/ 4328008 w 5093916"/>
                    <a:gd name="csY28" fmla="*/ 1179889 h 1188536"/>
                    <a:gd name="csX29" fmla="*/ 4070108 w 5093916"/>
                    <a:gd name="csY29" fmla="*/ 1183208 h 1188536"/>
                    <a:gd name="csX30" fmla="*/ 3931940 w 5093916"/>
                    <a:gd name="csY30" fmla="*/ 1182756 h 1188536"/>
                    <a:gd name="csX31" fmla="*/ 3756661 w 5093916"/>
                    <a:gd name="csY31" fmla="*/ 1153930 h 1188536"/>
                    <a:gd name="csX32" fmla="*/ 3447433 w 5093916"/>
                    <a:gd name="csY32" fmla="*/ 1105812 h 1188536"/>
                    <a:gd name="csX33" fmla="*/ 3202623 w 5093916"/>
                    <a:gd name="csY33" fmla="*/ 989469 h 1188536"/>
                    <a:gd name="csX34" fmla="*/ 3000235 w 5093916"/>
                    <a:gd name="csY34" fmla="*/ 793098 h 1188536"/>
                    <a:gd name="csX35" fmla="*/ 2858741 w 5093916"/>
                    <a:gd name="csY35" fmla="*/ 570569 h 1188536"/>
                    <a:gd name="csX36" fmla="*/ 2642869 w 5093916"/>
                    <a:gd name="csY36" fmla="*/ 302861 h 1188536"/>
                    <a:gd name="csX37" fmla="*/ 2304659 w 5093916"/>
                    <a:gd name="csY37" fmla="*/ 242320 h 1188536"/>
                    <a:gd name="csX38" fmla="*/ 2116597 w 5093916"/>
                    <a:gd name="csY38" fmla="*/ 405945 h 1188536"/>
                    <a:gd name="csX39" fmla="*/ 2026003 w 5093916"/>
                    <a:gd name="csY39" fmla="*/ 574098 h 1188536"/>
                    <a:gd name="csX40" fmla="*/ 1934223 w 5093916"/>
                    <a:gd name="csY40" fmla="*/ 760338 h 1188536"/>
                    <a:gd name="csX41" fmla="*/ 1824422 w 5093916"/>
                    <a:gd name="csY41" fmla="*/ 934159 h 1188536"/>
                    <a:gd name="csX42" fmla="*/ 1690129 w 5093916"/>
                    <a:gd name="csY42" fmla="*/ 1034092 h 1188536"/>
                    <a:gd name="csX43" fmla="*/ 1684334 w 5093916"/>
                    <a:gd name="csY43" fmla="*/ 1037170 h 1188536"/>
                    <a:gd name="csX44" fmla="*/ 1679148 w 5093916"/>
                    <a:gd name="csY44" fmla="*/ 1040627 h 1188536"/>
                    <a:gd name="csX45" fmla="*/ 1669623 w 5093916"/>
                    <a:gd name="csY45" fmla="*/ 1054914 h 1188536"/>
                    <a:gd name="csX46" fmla="*/ 1626760 w 5093916"/>
                    <a:gd name="csY46" fmla="*/ 1078727 h 1188536"/>
                    <a:gd name="csX47" fmla="*/ 1569610 w 5093916"/>
                    <a:gd name="csY47" fmla="*/ 1107302 h 1188536"/>
                    <a:gd name="csX48" fmla="*/ 1555323 w 5093916"/>
                    <a:gd name="csY48" fmla="*/ 1116827 h 1188536"/>
                    <a:gd name="csX49" fmla="*/ 1517223 w 5093916"/>
                    <a:gd name="csY49" fmla="*/ 1131114 h 1188536"/>
                    <a:gd name="csX50" fmla="*/ 1502935 w 5093916"/>
                    <a:gd name="csY50" fmla="*/ 1135877 h 1188536"/>
                    <a:gd name="csX51" fmla="*/ 1483885 w 5093916"/>
                    <a:gd name="csY51" fmla="*/ 1145402 h 1188536"/>
                    <a:gd name="csX52" fmla="*/ 1460073 w 5093916"/>
                    <a:gd name="csY52" fmla="*/ 1150164 h 1188536"/>
                    <a:gd name="csX53" fmla="*/ 1426735 w 5093916"/>
                    <a:gd name="csY53" fmla="*/ 1159689 h 1188536"/>
                    <a:gd name="csX54" fmla="*/ 998110 w 5093916"/>
                    <a:gd name="csY54" fmla="*/ 1159689 h 1188536"/>
                    <a:gd name="csX55" fmla="*/ 879048 w 5093916"/>
                    <a:gd name="csY55" fmla="*/ 1154927 h 1188536"/>
                    <a:gd name="csX56" fmla="*/ 674260 w 5093916"/>
                    <a:gd name="csY56" fmla="*/ 1150164 h 1188536"/>
                    <a:gd name="csX57" fmla="*/ 617110 w 5093916"/>
                    <a:gd name="csY57" fmla="*/ 1135877 h 1188536"/>
                    <a:gd name="csX58" fmla="*/ 521860 w 5093916"/>
                    <a:gd name="csY58" fmla="*/ 1121589 h 1188536"/>
                    <a:gd name="csX59" fmla="*/ 312310 w 5093916"/>
                    <a:gd name="csY59" fmla="*/ 1116827 h 1188536"/>
                    <a:gd name="csX60" fmla="*/ 278973 w 5093916"/>
                    <a:gd name="csY60" fmla="*/ 1112064 h 1188536"/>
                    <a:gd name="csX61" fmla="*/ 259923 w 5093916"/>
                    <a:gd name="csY61" fmla="*/ 1102539 h 1188536"/>
                    <a:gd name="csX62" fmla="*/ 174198 w 5093916"/>
                    <a:gd name="csY62" fmla="*/ 1078727 h 1188536"/>
                    <a:gd name="csX63" fmla="*/ 140860 w 5093916"/>
                    <a:gd name="csY63" fmla="*/ 1064439 h 1188536"/>
                    <a:gd name="csX64" fmla="*/ 126573 w 5093916"/>
                    <a:gd name="csY64" fmla="*/ 1059677 h 1188536"/>
                    <a:gd name="csX65" fmla="*/ 40848 w 5093916"/>
                    <a:gd name="csY65" fmla="*/ 1007289 h 1188536"/>
                    <a:gd name="csX66" fmla="*/ 26560 w 5093916"/>
                    <a:gd name="csY66" fmla="*/ 1002527 h 1188536"/>
                    <a:gd name="csX67" fmla="*/ 2748 w 5093916"/>
                    <a:gd name="csY67" fmla="*/ 988239 h 1188536"/>
                    <a:gd name="csX68" fmla="*/ 7510 w 5093916"/>
                    <a:gd name="csY68" fmla="*/ 940614 h 1188536"/>
                    <a:gd name="csX69" fmla="*/ 21798 w 5093916"/>
                    <a:gd name="csY69" fmla="*/ 912039 h 1188536"/>
                    <a:gd name="csX70" fmla="*/ 64660 w 5093916"/>
                    <a:gd name="csY70" fmla="*/ 883464 h 1188536"/>
                    <a:gd name="csX71" fmla="*/ 102760 w 5093916"/>
                    <a:gd name="csY71" fmla="*/ 873939 h 1188536"/>
                    <a:gd name="csX72" fmla="*/ 569485 w 5093916"/>
                    <a:gd name="csY72" fmla="*/ 859652 h 1188536"/>
                    <a:gd name="csX73" fmla="*/ 679023 w 5093916"/>
                    <a:gd name="csY73" fmla="*/ 850127 h 1188536"/>
                    <a:gd name="csX74" fmla="*/ 783798 w 5093916"/>
                    <a:gd name="csY74" fmla="*/ 840602 h 1188536"/>
                    <a:gd name="csX75" fmla="*/ 869523 w 5093916"/>
                    <a:gd name="csY75" fmla="*/ 826314 h 1188536"/>
                    <a:gd name="csX76" fmla="*/ 1556443 w 5093916"/>
                    <a:gd name="csY76" fmla="*/ 817728 h 1188536"/>
                    <a:gd name="csX77" fmla="*/ 1579011 w 5093916"/>
                    <a:gd name="csY77" fmla="*/ 810076 h 1188536"/>
                    <a:gd name="csX78" fmla="*/ 1637266 w 5093916"/>
                    <a:gd name="csY78" fmla="*/ 782416 h 1188536"/>
                    <a:gd name="csX79" fmla="*/ 1770355 w 5093916"/>
                    <a:gd name="csY79" fmla="*/ 547850 h 1188536"/>
                    <a:gd name="csX80" fmla="*/ 1924977 w 5093916"/>
                    <a:gd name="csY80" fmla="*/ 281210 h 1188536"/>
                    <a:gd name="csX81" fmla="*/ 2144173 w 5093916"/>
                    <a:gd name="csY81" fmla="*/ 36625 h 1188536"/>
                    <a:gd name="csX82" fmla="*/ 2371059 w 5093916"/>
                    <a:gd name="csY82" fmla="*/ 779 h 11885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Lst>
                  <a:rect l="l" t="t" r="r" b="b"/>
                  <a:pathLst>
                    <a:path w="5093916" h="1188536">
                      <a:moveTo>
                        <a:pt x="2371059" y="779"/>
                      </a:moveTo>
                      <a:cubicBezTo>
                        <a:pt x="2455561" y="4035"/>
                        <a:pt x="2539918" y="16565"/>
                        <a:pt x="2597075" y="20577"/>
                      </a:cubicBezTo>
                      <a:cubicBezTo>
                        <a:pt x="2711389" y="28601"/>
                        <a:pt x="2950521" y="191037"/>
                        <a:pt x="2970084" y="213519"/>
                      </a:cubicBezTo>
                      <a:cubicBezTo>
                        <a:pt x="2989647" y="236000"/>
                        <a:pt x="3175561" y="517793"/>
                        <a:pt x="3206896" y="563899"/>
                      </a:cubicBezTo>
                      <a:cubicBezTo>
                        <a:pt x="3238232" y="610005"/>
                        <a:pt x="3422198" y="752336"/>
                        <a:pt x="3471127" y="778403"/>
                      </a:cubicBezTo>
                      <a:cubicBezTo>
                        <a:pt x="3520057" y="804471"/>
                        <a:pt x="3837750" y="836156"/>
                        <a:pt x="3921075" y="864250"/>
                      </a:cubicBezTo>
                      <a:cubicBezTo>
                        <a:pt x="4004400" y="892344"/>
                        <a:pt x="3979110" y="887209"/>
                        <a:pt x="3971076" y="946965"/>
                      </a:cubicBezTo>
                      <a:cubicBezTo>
                        <a:pt x="3982161" y="964946"/>
                        <a:pt x="4073195" y="930328"/>
                        <a:pt x="4084280" y="948309"/>
                      </a:cubicBezTo>
                      <a:cubicBezTo>
                        <a:pt x="4119453" y="951038"/>
                        <a:pt x="4135602" y="959090"/>
                        <a:pt x="4165242" y="957155"/>
                      </a:cubicBezTo>
                      <a:cubicBezTo>
                        <a:pt x="4194882" y="955220"/>
                        <a:pt x="4220915" y="935560"/>
                        <a:pt x="4262119" y="936696"/>
                      </a:cubicBezTo>
                      <a:cubicBezTo>
                        <a:pt x="4303323" y="937832"/>
                        <a:pt x="4360384" y="960003"/>
                        <a:pt x="4412466" y="963970"/>
                      </a:cubicBezTo>
                      <a:cubicBezTo>
                        <a:pt x="4464548" y="967937"/>
                        <a:pt x="4541136" y="961895"/>
                        <a:pt x="4574611" y="960500"/>
                      </a:cubicBezTo>
                      <a:cubicBezTo>
                        <a:pt x="4608086" y="959106"/>
                        <a:pt x="4606876" y="952315"/>
                        <a:pt x="4613314" y="955603"/>
                      </a:cubicBezTo>
                      <a:lnTo>
                        <a:pt x="4619626" y="969373"/>
                      </a:lnTo>
                      <a:lnTo>
                        <a:pt x="4659218" y="960818"/>
                      </a:lnTo>
                      <a:cubicBezTo>
                        <a:pt x="4676344" y="958882"/>
                        <a:pt x="4682218" y="962805"/>
                        <a:pt x="4698963" y="962107"/>
                      </a:cubicBezTo>
                      <a:cubicBezTo>
                        <a:pt x="4715708" y="961409"/>
                        <a:pt x="4725158" y="967708"/>
                        <a:pt x="4759687" y="956627"/>
                      </a:cubicBezTo>
                      <a:cubicBezTo>
                        <a:pt x="4782967" y="955936"/>
                        <a:pt x="4820838" y="947774"/>
                        <a:pt x="4854706" y="946927"/>
                      </a:cubicBezTo>
                      <a:cubicBezTo>
                        <a:pt x="4888574" y="946080"/>
                        <a:pt x="4928058" y="949631"/>
                        <a:pt x="4962893" y="951542"/>
                      </a:cubicBezTo>
                      <a:cubicBezTo>
                        <a:pt x="4997728" y="953454"/>
                        <a:pt x="5041877" y="948602"/>
                        <a:pt x="5063714" y="958396"/>
                      </a:cubicBezTo>
                      <a:cubicBezTo>
                        <a:pt x="5085551" y="968190"/>
                        <a:pt x="5087497" y="1007017"/>
                        <a:pt x="5093916" y="1010305"/>
                      </a:cubicBezTo>
                      <a:lnTo>
                        <a:pt x="5088201" y="1138359"/>
                      </a:lnTo>
                      <a:cubicBezTo>
                        <a:pt x="5072775" y="1157024"/>
                        <a:pt x="5076237" y="1165120"/>
                        <a:pt x="5047786" y="1172635"/>
                      </a:cubicBezTo>
                      <a:cubicBezTo>
                        <a:pt x="5019335" y="1180150"/>
                        <a:pt x="4984193" y="1183200"/>
                        <a:pt x="4917492" y="1183447"/>
                      </a:cubicBezTo>
                      <a:lnTo>
                        <a:pt x="4820382" y="1182768"/>
                      </a:lnTo>
                      <a:lnTo>
                        <a:pt x="4671988" y="1186608"/>
                      </a:lnTo>
                      <a:lnTo>
                        <a:pt x="4539284" y="1188536"/>
                      </a:lnTo>
                      <a:lnTo>
                        <a:pt x="4441675" y="1184585"/>
                      </a:lnTo>
                      <a:lnTo>
                        <a:pt x="4328008" y="1179889"/>
                      </a:lnTo>
                      <a:lnTo>
                        <a:pt x="4070108" y="1183208"/>
                      </a:lnTo>
                      <a:cubicBezTo>
                        <a:pt x="4033612" y="1183768"/>
                        <a:pt x="3984181" y="1187636"/>
                        <a:pt x="3931940" y="1182756"/>
                      </a:cubicBezTo>
                      <a:cubicBezTo>
                        <a:pt x="3879699" y="1177876"/>
                        <a:pt x="3837412" y="1166754"/>
                        <a:pt x="3756661" y="1153930"/>
                      </a:cubicBezTo>
                      <a:cubicBezTo>
                        <a:pt x="3675910" y="1141106"/>
                        <a:pt x="3539773" y="1133222"/>
                        <a:pt x="3447433" y="1105812"/>
                      </a:cubicBezTo>
                      <a:cubicBezTo>
                        <a:pt x="3355093" y="1078402"/>
                        <a:pt x="3277156" y="1041588"/>
                        <a:pt x="3202623" y="989469"/>
                      </a:cubicBezTo>
                      <a:cubicBezTo>
                        <a:pt x="3128090" y="937350"/>
                        <a:pt x="3057549" y="862915"/>
                        <a:pt x="3000235" y="793098"/>
                      </a:cubicBezTo>
                      <a:cubicBezTo>
                        <a:pt x="2942921" y="723281"/>
                        <a:pt x="2918302" y="652275"/>
                        <a:pt x="2858741" y="570569"/>
                      </a:cubicBezTo>
                      <a:cubicBezTo>
                        <a:pt x="2799180" y="488863"/>
                        <a:pt x="2735216" y="357569"/>
                        <a:pt x="2642869" y="302861"/>
                      </a:cubicBezTo>
                      <a:cubicBezTo>
                        <a:pt x="2550522" y="248153"/>
                        <a:pt x="2392371" y="225139"/>
                        <a:pt x="2304659" y="242320"/>
                      </a:cubicBezTo>
                      <a:cubicBezTo>
                        <a:pt x="2216947" y="259501"/>
                        <a:pt x="2163040" y="350649"/>
                        <a:pt x="2116597" y="405945"/>
                      </a:cubicBezTo>
                      <a:cubicBezTo>
                        <a:pt x="2070154" y="461241"/>
                        <a:pt x="2056399" y="515032"/>
                        <a:pt x="2026003" y="574098"/>
                      </a:cubicBezTo>
                      <a:cubicBezTo>
                        <a:pt x="1995607" y="633164"/>
                        <a:pt x="1967820" y="700328"/>
                        <a:pt x="1934223" y="760338"/>
                      </a:cubicBezTo>
                      <a:cubicBezTo>
                        <a:pt x="1900626" y="820348"/>
                        <a:pt x="1865104" y="888533"/>
                        <a:pt x="1824422" y="934159"/>
                      </a:cubicBezTo>
                      <a:cubicBezTo>
                        <a:pt x="1783740" y="979785"/>
                        <a:pt x="1735358" y="1000924"/>
                        <a:pt x="1690129" y="1034092"/>
                      </a:cubicBezTo>
                      <a:lnTo>
                        <a:pt x="1684334" y="1037170"/>
                      </a:lnTo>
                      <a:lnTo>
                        <a:pt x="1679148" y="1040627"/>
                      </a:lnTo>
                      <a:cubicBezTo>
                        <a:pt x="1675101" y="1044674"/>
                        <a:pt x="1673670" y="1050867"/>
                        <a:pt x="1669623" y="1054914"/>
                      </a:cubicBezTo>
                      <a:cubicBezTo>
                        <a:pt x="1654520" y="1070017"/>
                        <a:pt x="1646326" y="1070901"/>
                        <a:pt x="1626760" y="1078727"/>
                      </a:cubicBezTo>
                      <a:cubicBezTo>
                        <a:pt x="1606985" y="1086637"/>
                        <a:pt x="1588403" y="1097279"/>
                        <a:pt x="1569610" y="1107302"/>
                      </a:cubicBezTo>
                      <a:cubicBezTo>
                        <a:pt x="1564560" y="1109996"/>
                        <a:pt x="1560534" y="1114459"/>
                        <a:pt x="1555323" y="1116827"/>
                      </a:cubicBezTo>
                      <a:cubicBezTo>
                        <a:pt x="1542975" y="1122440"/>
                        <a:pt x="1529970" y="1126479"/>
                        <a:pt x="1517223" y="1131114"/>
                      </a:cubicBezTo>
                      <a:cubicBezTo>
                        <a:pt x="1512505" y="1132830"/>
                        <a:pt x="1507549" y="1133899"/>
                        <a:pt x="1502935" y="1135877"/>
                      </a:cubicBezTo>
                      <a:cubicBezTo>
                        <a:pt x="1496410" y="1138674"/>
                        <a:pt x="1490235" y="1142227"/>
                        <a:pt x="1483885" y="1145402"/>
                      </a:cubicBezTo>
                      <a:cubicBezTo>
                        <a:pt x="1475948" y="1146989"/>
                        <a:pt x="1467926" y="1148201"/>
                        <a:pt x="1460073" y="1150164"/>
                      </a:cubicBezTo>
                      <a:cubicBezTo>
                        <a:pt x="1448861" y="1152967"/>
                        <a:pt x="1438285" y="1159291"/>
                        <a:pt x="1426735" y="1159689"/>
                      </a:cubicBezTo>
                      <a:cubicBezTo>
                        <a:pt x="1094663" y="1171140"/>
                        <a:pt x="1163965" y="1176276"/>
                        <a:pt x="998110" y="1159689"/>
                      </a:cubicBezTo>
                      <a:lnTo>
                        <a:pt x="879048" y="1154927"/>
                      </a:lnTo>
                      <a:cubicBezTo>
                        <a:pt x="810796" y="1152920"/>
                        <a:pt x="742361" y="1155117"/>
                        <a:pt x="674260" y="1150164"/>
                      </a:cubicBezTo>
                      <a:cubicBezTo>
                        <a:pt x="654675" y="1148740"/>
                        <a:pt x="636258" y="1140229"/>
                        <a:pt x="617110" y="1135877"/>
                      </a:cubicBezTo>
                      <a:cubicBezTo>
                        <a:pt x="567398" y="1124579"/>
                        <a:pt x="572234" y="1126627"/>
                        <a:pt x="521860" y="1121589"/>
                      </a:cubicBezTo>
                      <a:lnTo>
                        <a:pt x="312310" y="1116827"/>
                      </a:lnTo>
                      <a:cubicBezTo>
                        <a:pt x="301093" y="1116387"/>
                        <a:pt x="289803" y="1115018"/>
                        <a:pt x="278973" y="1112064"/>
                      </a:cubicBezTo>
                      <a:cubicBezTo>
                        <a:pt x="272124" y="1110196"/>
                        <a:pt x="266273" y="1105714"/>
                        <a:pt x="259923" y="1102539"/>
                      </a:cubicBezTo>
                      <a:cubicBezTo>
                        <a:pt x="217086" y="1095400"/>
                        <a:pt x="228977" y="1098909"/>
                        <a:pt x="174198" y="1078727"/>
                      </a:cubicBezTo>
                      <a:cubicBezTo>
                        <a:pt x="162853" y="1074547"/>
                        <a:pt x="152086" y="1068929"/>
                        <a:pt x="140860" y="1064439"/>
                      </a:cubicBezTo>
                      <a:cubicBezTo>
                        <a:pt x="136199" y="1062575"/>
                        <a:pt x="131335" y="1061264"/>
                        <a:pt x="126573" y="1059677"/>
                      </a:cubicBezTo>
                      <a:cubicBezTo>
                        <a:pt x="104832" y="1052431"/>
                        <a:pt x="67082" y="1020406"/>
                        <a:pt x="40848" y="1007289"/>
                      </a:cubicBezTo>
                      <a:cubicBezTo>
                        <a:pt x="36358" y="1005044"/>
                        <a:pt x="31050" y="1004772"/>
                        <a:pt x="26560" y="1002527"/>
                      </a:cubicBezTo>
                      <a:cubicBezTo>
                        <a:pt x="18281" y="998387"/>
                        <a:pt x="5923" y="998558"/>
                        <a:pt x="2748" y="988239"/>
                      </a:cubicBezTo>
                      <a:cubicBezTo>
                        <a:pt x="-427" y="977920"/>
                        <a:pt x="-2895" y="961424"/>
                        <a:pt x="7510" y="940614"/>
                      </a:cubicBezTo>
                      <a:cubicBezTo>
                        <a:pt x="27229" y="901178"/>
                        <a:pt x="-5500" y="952988"/>
                        <a:pt x="21798" y="912039"/>
                      </a:cubicBezTo>
                      <a:cubicBezTo>
                        <a:pt x="48253" y="892198"/>
                        <a:pt x="34042" y="901836"/>
                        <a:pt x="64660" y="883464"/>
                      </a:cubicBezTo>
                      <a:cubicBezTo>
                        <a:pt x="75885" y="876729"/>
                        <a:pt x="90060" y="877114"/>
                        <a:pt x="102760" y="873939"/>
                      </a:cubicBezTo>
                      <a:cubicBezTo>
                        <a:pt x="382700" y="869761"/>
                        <a:pt x="356703" y="875414"/>
                        <a:pt x="569485" y="859652"/>
                      </a:cubicBezTo>
                      <a:lnTo>
                        <a:pt x="679023" y="850127"/>
                      </a:lnTo>
                      <a:cubicBezTo>
                        <a:pt x="710591" y="847496"/>
                        <a:pt x="751393" y="845403"/>
                        <a:pt x="783798" y="840602"/>
                      </a:cubicBezTo>
                      <a:cubicBezTo>
                        <a:pt x="812454" y="836357"/>
                        <a:pt x="840565" y="827127"/>
                        <a:pt x="869523" y="826314"/>
                      </a:cubicBezTo>
                      <a:lnTo>
                        <a:pt x="1556443" y="817728"/>
                      </a:lnTo>
                      <a:lnTo>
                        <a:pt x="1579011" y="810076"/>
                      </a:lnTo>
                      <a:cubicBezTo>
                        <a:pt x="1608644" y="798831"/>
                        <a:pt x="1630417" y="788933"/>
                        <a:pt x="1637266" y="782416"/>
                      </a:cubicBezTo>
                      <a:cubicBezTo>
                        <a:pt x="1664663" y="756348"/>
                        <a:pt x="1752739" y="583937"/>
                        <a:pt x="1770355" y="547850"/>
                      </a:cubicBezTo>
                      <a:cubicBezTo>
                        <a:pt x="1787970" y="511763"/>
                        <a:pt x="1911278" y="307278"/>
                        <a:pt x="1924977" y="281210"/>
                      </a:cubicBezTo>
                      <a:cubicBezTo>
                        <a:pt x="1938675" y="255142"/>
                        <a:pt x="2028699" y="102792"/>
                        <a:pt x="2144173" y="36625"/>
                      </a:cubicBezTo>
                      <a:cubicBezTo>
                        <a:pt x="2201910" y="3542"/>
                        <a:pt x="2286557" y="-2477"/>
                        <a:pt x="2371059" y="779"/>
                      </a:cubicBezTo>
                      <a:close/>
                    </a:path>
                  </a:pathLst>
                </a:custGeom>
                <a:solidFill>
                  <a:srgbClr val="EF426F">
                    <a:lumMod val="40000"/>
                    <a:lumOff val="60000"/>
                  </a:srgbClr>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77">
                    <a:defRPr/>
                  </a:pPr>
                  <a:endParaRPr lang="en-IN" sz="1600" kern="0">
                    <a:solidFill>
                      <a:srgbClr val="000000"/>
                    </a:solidFill>
                    <a:latin typeface="Arial" panose="020B0604020202020204"/>
                  </a:endParaRPr>
                </a:p>
              </p:txBody>
            </p:sp>
            <p:sp>
              <p:nvSpPr>
                <p:cNvPr id="6999" name="Freeform: Shape 6998">
                  <a:extLst>
                    <a:ext uri="{FF2B5EF4-FFF2-40B4-BE49-F238E27FC236}">
                      <a16:creationId xmlns:a16="http://schemas.microsoft.com/office/drawing/2014/main" id="{8E1177FE-2335-BEDF-56F9-69F2F5C569E2}"/>
                    </a:ext>
                  </a:extLst>
                </p:cNvPr>
                <p:cNvSpPr/>
                <p:nvPr/>
              </p:nvSpPr>
              <p:spPr>
                <a:xfrm>
                  <a:off x="5522819" y="2477462"/>
                  <a:ext cx="804618" cy="151594"/>
                </a:xfrm>
                <a:custGeom>
                  <a:avLst/>
                  <a:gdLst>
                    <a:gd name="connsiteX0" fmla="*/ 21868 w 888643"/>
                    <a:gd name="connsiteY0" fmla="*/ 127089 h 161863"/>
                    <a:gd name="connsiteX1" fmla="*/ 279043 w 888643"/>
                    <a:gd name="connsiteY1" fmla="*/ 127089 h 161863"/>
                    <a:gd name="connsiteX2" fmla="*/ 321906 w 888643"/>
                    <a:gd name="connsiteY2" fmla="*/ 131852 h 161863"/>
                    <a:gd name="connsiteX3" fmla="*/ 379056 w 888643"/>
                    <a:gd name="connsiteY3" fmla="*/ 136614 h 161863"/>
                    <a:gd name="connsiteX4" fmla="*/ 460018 w 888643"/>
                    <a:gd name="connsiteY4" fmla="*/ 148521 h 161863"/>
                    <a:gd name="connsiteX5" fmla="*/ 683856 w 888643"/>
                    <a:gd name="connsiteY5" fmla="*/ 150902 h 161863"/>
                    <a:gd name="connsiteX6" fmla="*/ 731481 w 888643"/>
                    <a:gd name="connsiteY6" fmla="*/ 158046 h 161863"/>
                    <a:gd name="connsiteX7" fmla="*/ 852925 w 888643"/>
                    <a:gd name="connsiteY7" fmla="*/ 158046 h 161863"/>
                    <a:gd name="connsiteX8" fmla="*/ 860068 w 888643"/>
                    <a:gd name="connsiteY8" fmla="*/ 153283 h 161863"/>
                    <a:gd name="connsiteX9" fmla="*/ 869593 w 888643"/>
                    <a:gd name="connsiteY9" fmla="*/ 148521 h 161863"/>
                    <a:gd name="connsiteX10" fmla="*/ 876737 w 888643"/>
                    <a:gd name="connsiteY10" fmla="*/ 141377 h 161863"/>
                    <a:gd name="connsiteX11" fmla="*/ 886262 w 888643"/>
                    <a:gd name="connsiteY11" fmla="*/ 112802 h 161863"/>
                    <a:gd name="connsiteX12" fmla="*/ 888643 w 888643"/>
                    <a:gd name="connsiteY12" fmla="*/ 96133 h 161863"/>
                    <a:gd name="connsiteX13" fmla="*/ 881500 w 888643"/>
                    <a:gd name="connsiteY13" fmla="*/ 65177 h 161863"/>
                    <a:gd name="connsiteX14" fmla="*/ 850543 w 888643"/>
                    <a:gd name="connsiteY14" fmla="*/ 29458 h 161863"/>
                    <a:gd name="connsiteX15" fmla="*/ 829112 w 888643"/>
                    <a:gd name="connsiteY15" fmla="*/ 15171 h 161863"/>
                    <a:gd name="connsiteX16" fmla="*/ 583843 w 888643"/>
                    <a:gd name="connsiteY16" fmla="*/ 3264 h 161863"/>
                    <a:gd name="connsiteX17" fmla="*/ 31393 w 888643"/>
                    <a:gd name="connsiteY17" fmla="*/ 8027 h 161863"/>
                    <a:gd name="connsiteX18" fmla="*/ 17106 w 888643"/>
                    <a:gd name="connsiteY18" fmla="*/ 31839 h 161863"/>
                    <a:gd name="connsiteX19" fmla="*/ 7581 w 888643"/>
                    <a:gd name="connsiteY19" fmla="*/ 62796 h 161863"/>
                    <a:gd name="connsiteX20" fmla="*/ 9962 w 888643"/>
                    <a:gd name="connsiteY20" fmla="*/ 91371 h 161863"/>
                    <a:gd name="connsiteX21" fmla="*/ 12343 w 888643"/>
                    <a:gd name="connsiteY21" fmla="*/ 98514 h 161863"/>
                    <a:gd name="connsiteX22" fmla="*/ 21868 w 888643"/>
                    <a:gd name="connsiteY22" fmla="*/ 127089 h 16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8643" h="161863">
                      <a:moveTo>
                        <a:pt x="21868" y="127089"/>
                      </a:moveTo>
                      <a:cubicBezTo>
                        <a:pt x="66318" y="131852"/>
                        <a:pt x="124409" y="122355"/>
                        <a:pt x="279043" y="127089"/>
                      </a:cubicBezTo>
                      <a:cubicBezTo>
                        <a:pt x="293412" y="127529"/>
                        <a:pt x="307595" y="130489"/>
                        <a:pt x="321906" y="131852"/>
                      </a:cubicBezTo>
                      <a:cubicBezTo>
                        <a:pt x="340936" y="133664"/>
                        <a:pt x="360078" y="134323"/>
                        <a:pt x="379056" y="136614"/>
                      </a:cubicBezTo>
                      <a:cubicBezTo>
                        <a:pt x="406137" y="139882"/>
                        <a:pt x="432770" y="147244"/>
                        <a:pt x="460018" y="148521"/>
                      </a:cubicBezTo>
                      <a:cubicBezTo>
                        <a:pt x="534553" y="152015"/>
                        <a:pt x="609243" y="150108"/>
                        <a:pt x="683856" y="150902"/>
                      </a:cubicBezTo>
                      <a:cubicBezTo>
                        <a:pt x="699731" y="153283"/>
                        <a:pt x="715463" y="156996"/>
                        <a:pt x="731481" y="158046"/>
                      </a:cubicBezTo>
                      <a:cubicBezTo>
                        <a:pt x="810816" y="163248"/>
                        <a:pt x="803158" y="163022"/>
                        <a:pt x="852925" y="158046"/>
                      </a:cubicBezTo>
                      <a:cubicBezTo>
                        <a:pt x="855306" y="156458"/>
                        <a:pt x="857583" y="154703"/>
                        <a:pt x="860068" y="153283"/>
                      </a:cubicBezTo>
                      <a:cubicBezTo>
                        <a:pt x="863150" y="151522"/>
                        <a:pt x="866704" y="150584"/>
                        <a:pt x="869593" y="148521"/>
                      </a:cubicBezTo>
                      <a:cubicBezTo>
                        <a:pt x="872333" y="146564"/>
                        <a:pt x="874356" y="143758"/>
                        <a:pt x="876737" y="141377"/>
                      </a:cubicBezTo>
                      <a:cubicBezTo>
                        <a:pt x="881283" y="130014"/>
                        <a:pt x="883521" y="125593"/>
                        <a:pt x="886262" y="112802"/>
                      </a:cubicBezTo>
                      <a:cubicBezTo>
                        <a:pt x="887438" y="107314"/>
                        <a:pt x="887849" y="101689"/>
                        <a:pt x="888643" y="96133"/>
                      </a:cubicBezTo>
                      <a:cubicBezTo>
                        <a:pt x="886262" y="85814"/>
                        <a:pt x="885270" y="75073"/>
                        <a:pt x="881500" y="65177"/>
                      </a:cubicBezTo>
                      <a:cubicBezTo>
                        <a:pt x="875445" y="49284"/>
                        <a:pt x="863595" y="39439"/>
                        <a:pt x="850543" y="29458"/>
                      </a:cubicBezTo>
                      <a:cubicBezTo>
                        <a:pt x="843723" y="24243"/>
                        <a:pt x="837125" y="18253"/>
                        <a:pt x="829112" y="15171"/>
                      </a:cubicBezTo>
                      <a:cubicBezTo>
                        <a:pt x="764987" y="-9492"/>
                        <a:pt x="591671" y="3355"/>
                        <a:pt x="583843" y="3264"/>
                      </a:cubicBezTo>
                      <a:lnTo>
                        <a:pt x="31393" y="8027"/>
                      </a:lnTo>
                      <a:cubicBezTo>
                        <a:pt x="22148" y="8493"/>
                        <a:pt x="20033" y="23058"/>
                        <a:pt x="17106" y="31839"/>
                      </a:cubicBezTo>
                      <a:cubicBezTo>
                        <a:pt x="8927" y="56376"/>
                        <a:pt x="11788" y="45965"/>
                        <a:pt x="7581" y="62796"/>
                      </a:cubicBezTo>
                      <a:cubicBezTo>
                        <a:pt x="8375" y="72321"/>
                        <a:pt x="8699" y="81897"/>
                        <a:pt x="9962" y="91371"/>
                      </a:cubicBezTo>
                      <a:cubicBezTo>
                        <a:pt x="10294" y="93859"/>
                        <a:pt x="11653" y="96101"/>
                        <a:pt x="12343" y="98514"/>
                      </a:cubicBezTo>
                      <a:cubicBezTo>
                        <a:pt x="14918" y="107524"/>
                        <a:pt x="-22582" y="122326"/>
                        <a:pt x="21868" y="127089"/>
                      </a:cubicBezTo>
                      <a:close/>
                    </a:path>
                  </a:pathLst>
                </a:custGeom>
                <a:solidFill>
                  <a:srgbClr val="EF426F">
                    <a:lumMod val="40000"/>
                    <a:lumOff val="60000"/>
                  </a:srgbClr>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377">
                    <a:defRPr/>
                  </a:pPr>
                  <a:endParaRPr lang="en-IN" sz="1600" kern="0">
                    <a:solidFill>
                      <a:srgbClr val="000000"/>
                    </a:solidFill>
                    <a:latin typeface="Arial" panose="020B0604020202020204"/>
                  </a:endParaRPr>
                </a:p>
              </p:txBody>
            </p:sp>
            <p:sp>
              <p:nvSpPr>
                <p:cNvPr id="7000" name="Graphic 438">
                  <a:extLst>
                    <a:ext uri="{FF2B5EF4-FFF2-40B4-BE49-F238E27FC236}">
                      <a16:creationId xmlns:a16="http://schemas.microsoft.com/office/drawing/2014/main" id="{0A01EE8F-D31F-6F93-3138-E0C75639D57B}"/>
                    </a:ext>
                  </a:extLst>
                </p:cNvPr>
                <p:cNvSpPr/>
                <p:nvPr/>
              </p:nvSpPr>
              <p:spPr>
                <a:xfrm flipV="1">
                  <a:off x="2252974" y="2464121"/>
                  <a:ext cx="1595396" cy="245640"/>
                </a:xfrm>
                <a:custGeom>
                  <a:avLst/>
                  <a:gdLst>
                    <a:gd name="connsiteX0" fmla="*/ 0 w 11280654"/>
                    <a:gd name="connsiteY0" fmla="*/ 91352 h 1986246"/>
                    <a:gd name="connsiteX1" fmla="*/ 10868 w 11280654"/>
                    <a:gd name="connsiteY1" fmla="*/ 745642 h 1986246"/>
                    <a:gd name="connsiteX2" fmla="*/ 260587 w 11280654"/>
                    <a:gd name="connsiteY2" fmla="*/ 915580 h 1986246"/>
                    <a:gd name="connsiteX3" fmla="*/ 282300 w 11280654"/>
                    <a:gd name="connsiteY3" fmla="*/ 1077031 h 1986246"/>
                    <a:gd name="connsiteX4" fmla="*/ 510305 w 11280654"/>
                    <a:gd name="connsiteY4" fmla="*/ 1416926 h 1986246"/>
                    <a:gd name="connsiteX5" fmla="*/ 640587 w 11280654"/>
                    <a:gd name="connsiteY5" fmla="*/ 1595370 h 1986246"/>
                    <a:gd name="connsiteX6" fmla="*/ 694882 w 11280654"/>
                    <a:gd name="connsiteY6" fmla="*/ 1790808 h 1986246"/>
                    <a:gd name="connsiteX7" fmla="*/ 857746 w 11280654"/>
                    <a:gd name="connsiteY7" fmla="*/ 1986246 h 1986246"/>
                    <a:gd name="connsiteX8" fmla="*/ 1020610 w 11280654"/>
                    <a:gd name="connsiteY8" fmla="*/ 1858784 h 1986246"/>
                    <a:gd name="connsiteX9" fmla="*/ 1042324 w 11280654"/>
                    <a:gd name="connsiteY9" fmla="*/ 1595370 h 1986246"/>
                    <a:gd name="connsiteX10" fmla="*/ 1194319 w 11280654"/>
                    <a:gd name="connsiteY10" fmla="*/ 1510401 h 1986246"/>
                    <a:gd name="connsiteX11" fmla="*/ 1302887 w 11280654"/>
                    <a:gd name="connsiteY11" fmla="*/ 1229994 h 1986246"/>
                    <a:gd name="connsiteX12" fmla="*/ 1411455 w 11280654"/>
                    <a:gd name="connsiteY12" fmla="*/ 873105 h 1986246"/>
                    <a:gd name="connsiteX13" fmla="*/ 1563450 w 11280654"/>
                    <a:gd name="connsiteY13" fmla="*/ 737154 h 1986246"/>
                    <a:gd name="connsiteX14" fmla="*/ 1867441 w 11280654"/>
                    <a:gd name="connsiteY14" fmla="*/ 737154 h 1986246"/>
                    <a:gd name="connsiteX15" fmla="*/ 2442864 w 11280654"/>
                    <a:gd name="connsiteY15" fmla="*/ 754148 h 1986246"/>
                    <a:gd name="connsiteX16" fmla="*/ 3582863 w 11280654"/>
                    <a:gd name="connsiteY16" fmla="*/ 754148 h 1986246"/>
                    <a:gd name="connsiteX17" fmla="*/ 4277722 w 11280654"/>
                    <a:gd name="connsiteY17" fmla="*/ 788136 h 1986246"/>
                    <a:gd name="connsiteX18" fmla="*/ 4733732 w 11280654"/>
                    <a:gd name="connsiteY18" fmla="*/ 728648 h 1986246"/>
                    <a:gd name="connsiteX19" fmla="*/ 5211454 w 11280654"/>
                    <a:gd name="connsiteY19" fmla="*/ 728648 h 1986246"/>
                    <a:gd name="connsiteX20" fmla="*/ 5982323 w 11280654"/>
                    <a:gd name="connsiteY20" fmla="*/ 771142 h 1986246"/>
                    <a:gd name="connsiteX21" fmla="*/ 6861759 w 11280654"/>
                    <a:gd name="connsiteY21" fmla="*/ 754148 h 1986246"/>
                    <a:gd name="connsiteX22" fmla="*/ 7491477 w 11280654"/>
                    <a:gd name="connsiteY22" fmla="*/ 762654 h 1986246"/>
                    <a:gd name="connsiteX23" fmla="*/ 8327487 w 11280654"/>
                    <a:gd name="connsiteY23" fmla="*/ 762654 h 1986246"/>
                    <a:gd name="connsiteX24" fmla="*/ 9391500 w 11280654"/>
                    <a:gd name="connsiteY24" fmla="*/ 788154 h 1986246"/>
                    <a:gd name="connsiteX25" fmla="*/ 10140655 w 11280654"/>
                    <a:gd name="connsiteY25" fmla="*/ 779648 h 1986246"/>
                    <a:gd name="connsiteX26" fmla="*/ 10672650 w 11280654"/>
                    <a:gd name="connsiteY26" fmla="*/ 771142 h 1986246"/>
                    <a:gd name="connsiteX27" fmla="*/ 11150373 w 11280654"/>
                    <a:gd name="connsiteY27" fmla="*/ 737154 h 1986246"/>
                    <a:gd name="connsiteX28" fmla="*/ 11280654 w 11280654"/>
                    <a:gd name="connsiteY28" fmla="*/ 754148 h 1986246"/>
                    <a:gd name="connsiteX29" fmla="*/ 11280654 w 11280654"/>
                    <a:gd name="connsiteY29" fmla="*/ 133791 h 1986246"/>
                    <a:gd name="connsiteX30" fmla="*/ 11096078 w 11280654"/>
                    <a:gd name="connsiteY30" fmla="*/ 65870 h 1986246"/>
                    <a:gd name="connsiteX31" fmla="*/ 10281782 w 11280654"/>
                    <a:gd name="connsiteY31" fmla="*/ 14889 h 1986246"/>
                    <a:gd name="connsiteX32" fmla="*/ 9695491 w 11280654"/>
                    <a:gd name="connsiteY32" fmla="*/ 108364 h 1986246"/>
                    <a:gd name="connsiteX33" fmla="*/ 8794341 w 11280654"/>
                    <a:gd name="connsiteY33" fmla="*/ 201839 h 1986246"/>
                    <a:gd name="connsiteX34" fmla="*/ 7828050 w 11280654"/>
                    <a:gd name="connsiteY34" fmla="*/ 201839 h 1986246"/>
                    <a:gd name="connsiteX35" fmla="*/ 6101760 w 11280654"/>
                    <a:gd name="connsiteY35" fmla="*/ 193333 h 1986246"/>
                    <a:gd name="connsiteX36" fmla="*/ 5016032 w 11280654"/>
                    <a:gd name="connsiteY36" fmla="*/ 65870 h 1986246"/>
                    <a:gd name="connsiteX37" fmla="*/ 3224600 w 11280654"/>
                    <a:gd name="connsiteY37" fmla="*/ 57364 h 1986246"/>
                    <a:gd name="connsiteX38" fmla="*/ 2171455 w 11280654"/>
                    <a:gd name="connsiteY38" fmla="*/ 82864 h 1986246"/>
                    <a:gd name="connsiteX39" fmla="*/ 760023 w 11280654"/>
                    <a:gd name="connsiteY39" fmla="*/ 116852 h 1986246"/>
                    <a:gd name="connsiteX40" fmla="*/ 0 w 11280654"/>
                    <a:gd name="connsiteY40" fmla="*/ 91352 h 1986246"/>
                    <a:gd name="connsiteX0" fmla="*/ 0 w 11280654"/>
                    <a:gd name="connsiteY0" fmla="*/ 91352 h 1994638"/>
                    <a:gd name="connsiteX1" fmla="*/ 10868 w 11280654"/>
                    <a:gd name="connsiteY1" fmla="*/ 745642 h 1994638"/>
                    <a:gd name="connsiteX2" fmla="*/ 260587 w 11280654"/>
                    <a:gd name="connsiteY2" fmla="*/ 915580 h 1994638"/>
                    <a:gd name="connsiteX3" fmla="*/ 282300 w 11280654"/>
                    <a:gd name="connsiteY3" fmla="*/ 1077031 h 1994638"/>
                    <a:gd name="connsiteX4" fmla="*/ 510305 w 11280654"/>
                    <a:gd name="connsiteY4" fmla="*/ 1416926 h 1994638"/>
                    <a:gd name="connsiteX5" fmla="*/ 640587 w 11280654"/>
                    <a:gd name="connsiteY5" fmla="*/ 1595370 h 1994638"/>
                    <a:gd name="connsiteX6" fmla="*/ 694882 w 11280654"/>
                    <a:gd name="connsiteY6" fmla="*/ 1790808 h 1994638"/>
                    <a:gd name="connsiteX7" fmla="*/ 857746 w 11280654"/>
                    <a:gd name="connsiteY7" fmla="*/ 1986246 h 1994638"/>
                    <a:gd name="connsiteX8" fmla="*/ 1020610 w 11280654"/>
                    <a:gd name="connsiteY8" fmla="*/ 1858784 h 1994638"/>
                    <a:gd name="connsiteX9" fmla="*/ 1042324 w 11280654"/>
                    <a:gd name="connsiteY9" fmla="*/ 1595370 h 1994638"/>
                    <a:gd name="connsiteX10" fmla="*/ 1194319 w 11280654"/>
                    <a:gd name="connsiteY10" fmla="*/ 1510401 h 1994638"/>
                    <a:gd name="connsiteX11" fmla="*/ 1302887 w 11280654"/>
                    <a:gd name="connsiteY11" fmla="*/ 1229994 h 1994638"/>
                    <a:gd name="connsiteX12" fmla="*/ 1411455 w 11280654"/>
                    <a:gd name="connsiteY12" fmla="*/ 873105 h 1994638"/>
                    <a:gd name="connsiteX13" fmla="*/ 1563450 w 11280654"/>
                    <a:gd name="connsiteY13" fmla="*/ 737154 h 1994638"/>
                    <a:gd name="connsiteX14" fmla="*/ 1867441 w 11280654"/>
                    <a:gd name="connsiteY14" fmla="*/ 737154 h 1994638"/>
                    <a:gd name="connsiteX15" fmla="*/ 2442864 w 11280654"/>
                    <a:gd name="connsiteY15" fmla="*/ 754148 h 1994638"/>
                    <a:gd name="connsiteX16" fmla="*/ 3582863 w 11280654"/>
                    <a:gd name="connsiteY16" fmla="*/ 754148 h 1994638"/>
                    <a:gd name="connsiteX17" fmla="*/ 4277722 w 11280654"/>
                    <a:gd name="connsiteY17" fmla="*/ 788136 h 1994638"/>
                    <a:gd name="connsiteX18" fmla="*/ 4733732 w 11280654"/>
                    <a:gd name="connsiteY18" fmla="*/ 728648 h 1994638"/>
                    <a:gd name="connsiteX19" fmla="*/ 5211454 w 11280654"/>
                    <a:gd name="connsiteY19" fmla="*/ 728648 h 1994638"/>
                    <a:gd name="connsiteX20" fmla="*/ 5982323 w 11280654"/>
                    <a:gd name="connsiteY20" fmla="*/ 771142 h 1994638"/>
                    <a:gd name="connsiteX21" fmla="*/ 6861759 w 11280654"/>
                    <a:gd name="connsiteY21" fmla="*/ 754148 h 1994638"/>
                    <a:gd name="connsiteX22" fmla="*/ 7491477 w 11280654"/>
                    <a:gd name="connsiteY22" fmla="*/ 762654 h 1994638"/>
                    <a:gd name="connsiteX23" fmla="*/ 8327487 w 11280654"/>
                    <a:gd name="connsiteY23" fmla="*/ 762654 h 1994638"/>
                    <a:gd name="connsiteX24" fmla="*/ 9391500 w 11280654"/>
                    <a:gd name="connsiteY24" fmla="*/ 788154 h 1994638"/>
                    <a:gd name="connsiteX25" fmla="*/ 10140655 w 11280654"/>
                    <a:gd name="connsiteY25" fmla="*/ 779648 h 1994638"/>
                    <a:gd name="connsiteX26" fmla="*/ 10672650 w 11280654"/>
                    <a:gd name="connsiteY26" fmla="*/ 771142 h 1994638"/>
                    <a:gd name="connsiteX27" fmla="*/ 11150373 w 11280654"/>
                    <a:gd name="connsiteY27" fmla="*/ 737154 h 1994638"/>
                    <a:gd name="connsiteX28" fmla="*/ 11280654 w 11280654"/>
                    <a:gd name="connsiteY28" fmla="*/ 754148 h 1994638"/>
                    <a:gd name="connsiteX29" fmla="*/ 11280654 w 11280654"/>
                    <a:gd name="connsiteY29" fmla="*/ 133791 h 1994638"/>
                    <a:gd name="connsiteX30" fmla="*/ 11096078 w 11280654"/>
                    <a:gd name="connsiteY30" fmla="*/ 65870 h 1994638"/>
                    <a:gd name="connsiteX31" fmla="*/ 10281782 w 11280654"/>
                    <a:gd name="connsiteY31" fmla="*/ 14889 h 1994638"/>
                    <a:gd name="connsiteX32" fmla="*/ 9695491 w 11280654"/>
                    <a:gd name="connsiteY32" fmla="*/ 108364 h 1994638"/>
                    <a:gd name="connsiteX33" fmla="*/ 8794341 w 11280654"/>
                    <a:gd name="connsiteY33" fmla="*/ 201839 h 1994638"/>
                    <a:gd name="connsiteX34" fmla="*/ 7828050 w 11280654"/>
                    <a:gd name="connsiteY34" fmla="*/ 201839 h 1994638"/>
                    <a:gd name="connsiteX35" fmla="*/ 6101760 w 11280654"/>
                    <a:gd name="connsiteY35" fmla="*/ 193333 h 1994638"/>
                    <a:gd name="connsiteX36" fmla="*/ 5016032 w 11280654"/>
                    <a:gd name="connsiteY36" fmla="*/ 65870 h 1994638"/>
                    <a:gd name="connsiteX37" fmla="*/ 3224600 w 11280654"/>
                    <a:gd name="connsiteY37" fmla="*/ 57364 h 1994638"/>
                    <a:gd name="connsiteX38" fmla="*/ 2171455 w 11280654"/>
                    <a:gd name="connsiteY38" fmla="*/ 82864 h 1994638"/>
                    <a:gd name="connsiteX39" fmla="*/ 760023 w 11280654"/>
                    <a:gd name="connsiteY39" fmla="*/ 116852 h 1994638"/>
                    <a:gd name="connsiteX40" fmla="*/ 0 w 11280654"/>
                    <a:gd name="connsiteY40" fmla="*/ 91352 h 1994638"/>
                    <a:gd name="connsiteX0" fmla="*/ 2673914 w 11269790"/>
                    <a:gd name="connsiteY0" fmla="*/ 66415 h 1994638"/>
                    <a:gd name="connsiteX1" fmla="*/ 4 w 11269790"/>
                    <a:gd name="connsiteY1" fmla="*/ 745642 h 1994638"/>
                    <a:gd name="connsiteX2" fmla="*/ 249723 w 11269790"/>
                    <a:gd name="connsiteY2" fmla="*/ 915580 h 1994638"/>
                    <a:gd name="connsiteX3" fmla="*/ 271436 w 11269790"/>
                    <a:gd name="connsiteY3" fmla="*/ 1077031 h 1994638"/>
                    <a:gd name="connsiteX4" fmla="*/ 499441 w 11269790"/>
                    <a:gd name="connsiteY4" fmla="*/ 1416926 h 1994638"/>
                    <a:gd name="connsiteX5" fmla="*/ 629723 w 11269790"/>
                    <a:gd name="connsiteY5" fmla="*/ 1595370 h 1994638"/>
                    <a:gd name="connsiteX6" fmla="*/ 684018 w 11269790"/>
                    <a:gd name="connsiteY6" fmla="*/ 1790808 h 1994638"/>
                    <a:gd name="connsiteX7" fmla="*/ 846882 w 11269790"/>
                    <a:gd name="connsiteY7" fmla="*/ 1986246 h 1994638"/>
                    <a:gd name="connsiteX8" fmla="*/ 1009746 w 11269790"/>
                    <a:gd name="connsiteY8" fmla="*/ 1858784 h 1994638"/>
                    <a:gd name="connsiteX9" fmla="*/ 1031460 w 11269790"/>
                    <a:gd name="connsiteY9" fmla="*/ 1595370 h 1994638"/>
                    <a:gd name="connsiteX10" fmla="*/ 1183455 w 11269790"/>
                    <a:gd name="connsiteY10" fmla="*/ 1510401 h 1994638"/>
                    <a:gd name="connsiteX11" fmla="*/ 1292023 w 11269790"/>
                    <a:gd name="connsiteY11" fmla="*/ 1229994 h 1994638"/>
                    <a:gd name="connsiteX12" fmla="*/ 1400591 w 11269790"/>
                    <a:gd name="connsiteY12" fmla="*/ 873105 h 1994638"/>
                    <a:gd name="connsiteX13" fmla="*/ 1552586 w 11269790"/>
                    <a:gd name="connsiteY13" fmla="*/ 737154 h 1994638"/>
                    <a:gd name="connsiteX14" fmla="*/ 1856577 w 11269790"/>
                    <a:gd name="connsiteY14" fmla="*/ 737154 h 1994638"/>
                    <a:gd name="connsiteX15" fmla="*/ 2432000 w 11269790"/>
                    <a:gd name="connsiteY15" fmla="*/ 754148 h 1994638"/>
                    <a:gd name="connsiteX16" fmla="*/ 3571999 w 11269790"/>
                    <a:gd name="connsiteY16" fmla="*/ 754148 h 1994638"/>
                    <a:gd name="connsiteX17" fmla="*/ 4266858 w 11269790"/>
                    <a:gd name="connsiteY17" fmla="*/ 788136 h 1994638"/>
                    <a:gd name="connsiteX18" fmla="*/ 4722868 w 11269790"/>
                    <a:gd name="connsiteY18" fmla="*/ 728648 h 1994638"/>
                    <a:gd name="connsiteX19" fmla="*/ 5200590 w 11269790"/>
                    <a:gd name="connsiteY19" fmla="*/ 728648 h 1994638"/>
                    <a:gd name="connsiteX20" fmla="*/ 5971459 w 11269790"/>
                    <a:gd name="connsiteY20" fmla="*/ 771142 h 1994638"/>
                    <a:gd name="connsiteX21" fmla="*/ 6850895 w 11269790"/>
                    <a:gd name="connsiteY21" fmla="*/ 754148 h 1994638"/>
                    <a:gd name="connsiteX22" fmla="*/ 7480613 w 11269790"/>
                    <a:gd name="connsiteY22" fmla="*/ 762654 h 1994638"/>
                    <a:gd name="connsiteX23" fmla="*/ 8316623 w 11269790"/>
                    <a:gd name="connsiteY23" fmla="*/ 762654 h 1994638"/>
                    <a:gd name="connsiteX24" fmla="*/ 9380636 w 11269790"/>
                    <a:gd name="connsiteY24" fmla="*/ 788154 h 1994638"/>
                    <a:gd name="connsiteX25" fmla="*/ 10129791 w 11269790"/>
                    <a:gd name="connsiteY25" fmla="*/ 779648 h 1994638"/>
                    <a:gd name="connsiteX26" fmla="*/ 10661786 w 11269790"/>
                    <a:gd name="connsiteY26" fmla="*/ 771142 h 1994638"/>
                    <a:gd name="connsiteX27" fmla="*/ 11139509 w 11269790"/>
                    <a:gd name="connsiteY27" fmla="*/ 737154 h 1994638"/>
                    <a:gd name="connsiteX28" fmla="*/ 11269790 w 11269790"/>
                    <a:gd name="connsiteY28" fmla="*/ 754148 h 1994638"/>
                    <a:gd name="connsiteX29" fmla="*/ 11269790 w 11269790"/>
                    <a:gd name="connsiteY29" fmla="*/ 133791 h 1994638"/>
                    <a:gd name="connsiteX30" fmla="*/ 11085214 w 11269790"/>
                    <a:gd name="connsiteY30" fmla="*/ 65870 h 1994638"/>
                    <a:gd name="connsiteX31" fmla="*/ 10270918 w 11269790"/>
                    <a:gd name="connsiteY31" fmla="*/ 14889 h 1994638"/>
                    <a:gd name="connsiteX32" fmla="*/ 9684627 w 11269790"/>
                    <a:gd name="connsiteY32" fmla="*/ 108364 h 1994638"/>
                    <a:gd name="connsiteX33" fmla="*/ 8783477 w 11269790"/>
                    <a:gd name="connsiteY33" fmla="*/ 201839 h 1994638"/>
                    <a:gd name="connsiteX34" fmla="*/ 7817186 w 11269790"/>
                    <a:gd name="connsiteY34" fmla="*/ 201839 h 1994638"/>
                    <a:gd name="connsiteX35" fmla="*/ 6090896 w 11269790"/>
                    <a:gd name="connsiteY35" fmla="*/ 193333 h 1994638"/>
                    <a:gd name="connsiteX36" fmla="*/ 5005168 w 11269790"/>
                    <a:gd name="connsiteY36" fmla="*/ 65870 h 1994638"/>
                    <a:gd name="connsiteX37" fmla="*/ 3213736 w 11269790"/>
                    <a:gd name="connsiteY37" fmla="*/ 57364 h 1994638"/>
                    <a:gd name="connsiteX38" fmla="*/ 2160591 w 11269790"/>
                    <a:gd name="connsiteY38" fmla="*/ 82864 h 1994638"/>
                    <a:gd name="connsiteX39" fmla="*/ 749159 w 11269790"/>
                    <a:gd name="connsiteY39" fmla="*/ 116852 h 1994638"/>
                    <a:gd name="connsiteX40" fmla="*/ 2673914 w 11269790"/>
                    <a:gd name="connsiteY40" fmla="*/ 66415 h 1994638"/>
                    <a:gd name="connsiteX0" fmla="*/ 2673914 w 11269790"/>
                    <a:gd name="connsiteY0" fmla="*/ 66415 h 1994638"/>
                    <a:gd name="connsiteX1" fmla="*/ 4 w 11269790"/>
                    <a:gd name="connsiteY1" fmla="*/ 745642 h 1994638"/>
                    <a:gd name="connsiteX2" fmla="*/ 249723 w 11269790"/>
                    <a:gd name="connsiteY2" fmla="*/ 915580 h 1994638"/>
                    <a:gd name="connsiteX3" fmla="*/ 271436 w 11269790"/>
                    <a:gd name="connsiteY3" fmla="*/ 1077031 h 1994638"/>
                    <a:gd name="connsiteX4" fmla="*/ 499441 w 11269790"/>
                    <a:gd name="connsiteY4" fmla="*/ 1416926 h 1994638"/>
                    <a:gd name="connsiteX5" fmla="*/ 629723 w 11269790"/>
                    <a:gd name="connsiteY5" fmla="*/ 1595370 h 1994638"/>
                    <a:gd name="connsiteX6" fmla="*/ 684018 w 11269790"/>
                    <a:gd name="connsiteY6" fmla="*/ 1790808 h 1994638"/>
                    <a:gd name="connsiteX7" fmla="*/ 846882 w 11269790"/>
                    <a:gd name="connsiteY7" fmla="*/ 1986246 h 1994638"/>
                    <a:gd name="connsiteX8" fmla="*/ 1009746 w 11269790"/>
                    <a:gd name="connsiteY8" fmla="*/ 1858784 h 1994638"/>
                    <a:gd name="connsiteX9" fmla="*/ 1031460 w 11269790"/>
                    <a:gd name="connsiteY9" fmla="*/ 1595370 h 1994638"/>
                    <a:gd name="connsiteX10" fmla="*/ 1183455 w 11269790"/>
                    <a:gd name="connsiteY10" fmla="*/ 1510401 h 1994638"/>
                    <a:gd name="connsiteX11" fmla="*/ 1292023 w 11269790"/>
                    <a:gd name="connsiteY11" fmla="*/ 1229994 h 1994638"/>
                    <a:gd name="connsiteX12" fmla="*/ 1400591 w 11269790"/>
                    <a:gd name="connsiteY12" fmla="*/ 873105 h 1994638"/>
                    <a:gd name="connsiteX13" fmla="*/ 1552586 w 11269790"/>
                    <a:gd name="connsiteY13" fmla="*/ 737154 h 1994638"/>
                    <a:gd name="connsiteX14" fmla="*/ 1856577 w 11269790"/>
                    <a:gd name="connsiteY14" fmla="*/ 737154 h 1994638"/>
                    <a:gd name="connsiteX15" fmla="*/ 2432000 w 11269790"/>
                    <a:gd name="connsiteY15" fmla="*/ 754148 h 1994638"/>
                    <a:gd name="connsiteX16" fmla="*/ 3571999 w 11269790"/>
                    <a:gd name="connsiteY16" fmla="*/ 754148 h 1994638"/>
                    <a:gd name="connsiteX17" fmla="*/ 4266858 w 11269790"/>
                    <a:gd name="connsiteY17" fmla="*/ 788136 h 1994638"/>
                    <a:gd name="connsiteX18" fmla="*/ 4722868 w 11269790"/>
                    <a:gd name="connsiteY18" fmla="*/ 728648 h 1994638"/>
                    <a:gd name="connsiteX19" fmla="*/ 5200590 w 11269790"/>
                    <a:gd name="connsiteY19" fmla="*/ 728648 h 1994638"/>
                    <a:gd name="connsiteX20" fmla="*/ 5971459 w 11269790"/>
                    <a:gd name="connsiteY20" fmla="*/ 771142 h 1994638"/>
                    <a:gd name="connsiteX21" fmla="*/ 6850895 w 11269790"/>
                    <a:gd name="connsiteY21" fmla="*/ 754148 h 1994638"/>
                    <a:gd name="connsiteX22" fmla="*/ 7480613 w 11269790"/>
                    <a:gd name="connsiteY22" fmla="*/ 762654 h 1994638"/>
                    <a:gd name="connsiteX23" fmla="*/ 8316623 w 11269790"/>
                    <a:gd name="connsiteY23" fmla="*/ 762654 h 1994638"/>
                    <a:gd name="connsiteX24" fmla="*/ 9380636 w 11269790"/>
                    <a:gd name="connsiteY24" fmla="*/ 788154 h 1994638"/>
                    <a:gd name="connsiteX25" fmla="*/ 10129791 w 11269790"/>
                    <a:gd name="connsiteY25" fmla="*/ 779648 h 1994638"/>
                    <a:gd name="connsiteX26" fmla="*/ 10661786 w 11269790"/>
                    <a:gd name="connsiteY26" fmla="*/ 771142 h 1994638"/>
                    <a:gd name="connsiteX27" fmla="*/ 11139509 w 11269790"/>
                    <a:gd name="connsiteY27" fmla="*/ 737154 h 1994638"/>
                    <a:gd name="connsiteX28" fmla="*/ 11269790 w 11269790"/>
                    <a:gd name="connsiteY28" fmla="*/ 754148 h 1994638"/>
                    <a:gd name="connsiteX29" fmla="*/ 11269790 w 11269790"/>
                    <a:gd name="connsiteY29" fmla="*/ 133791 h 1994638"/>
                    <a:gd name="connsiteX30" fmla="*/ 11085214 w 11269790"/>
                    <a:gd name="connsiteY30" fmla="*/ 65870 h 1994638"/>
                    <a:gd name="connsiteX31" fmla="*/ 10270918 w 11269790"/>
                    <a:gd name="connsiteY31" fmla="*/ 14889 h 1994638"/>
                    <a:gd name="connsiteX32" fmla="*/ 9684627 w 11269790"/>
                    <a:gd name="connsiteY32" fmla="*/ 108364 h 1994638"/>
                    <a:gd name="connsiteX33" fmla="*/ 8783477 w 11269790"/>
                    <a:gd name="connsiteY33" fmla="*/ 201839 h 1994638"/>
                    <a:gd name="connsiteX34" fmla="*/ 7817186 w 11269790"/>
                    <a:gd name="connsiteY34" fmla="*/ 201839 h 1994638"/>
                    <a:gd name="connsiteX35" fmla="*/ 6090896 w 11269790"/>
                    <a:gd name="connsiteY35" fmla="*/ 193333 h 1994638"/>
                    <a:gd name="connsiteX36" fmla="*/ 5005168 w 11269790"/>
                    <a:gd name="connsiteY36" fmla="*/ 65870 h 1994638"/>
                    <a:gd name="connsiteX37" fmla="*/ 3213736 w 11269790"/>
                    <a:gd name="connsiteY37" fmla="*/ 57364 h 1994638"/>
                    <a:gd name="connsiteX38" fmla="*/ 2160591 w 11269790"/>
                    <a:gd name="connsiteY38" fmla="*/ 82864 h 1994638"/>
                    <a:gd name="connsiteX39" fmla="*/ 2673914 w 11269790"/>
                    <a:gd name="connsiteY39" fmla="*/ 66415 h 1994638"/>
                    <a:gd name="connsiteX0" fmla="*/ 2673914 w 11269790"/>
                    <a:gd name="connsiteY0" fmla="*/ 66415 h 1994638"/>
                    <a:gd name="connsiteX1" fmla="*/ 4 w 11269790"/>
                    <a:gd name="connsiteY1" fmla="*/ 745642 h 1994638"/>
                    <a:gd name="connsiteX2" fmla="*/ 249723 w 11269790"/>
                    <a:gd name="connsiteY2" fmla="*/ 915580 h 1994638"/>
                    <a:gd name="connsiteX3" fmla="*/ 271436 w 11269790"/>
                    <a:gd name="connsiteY3" fmla="*/ 1077031 h 1994638"/>
                    <a:gd name="connsiteX4" fmla="*/ 499441 w 11269790"/>
                    <a:gd name="connsiteY4" fmla="*/ 1416926 h 1994638"/>
                    <a:gd name="connsiteX5" fmla="*/ 629723 w 11269790"/>
                    <a:gd name="connsiteY5" fmla="*/ 1595370 h 1994638"/>
                    <a:gd name="connsiteX6" fmla="*/ 684018 w 11269790"/>
                    <a:gd name="connsiteY6" fmla="*/ 1790808 h 1994638"/>
                    <a:gd name="connsiteX7" fmla="*/ 846882 w 11269790"/>
                    <a:gd name="connsiteY7" fmla="*/ 1986246 h 1994638"/>
                    <a:gd name="connsiteX8" fmla="*/ 1009746 w 11269790"/>
                    <a:gd name="connsiteY8" fmla="*/ 1858784 h 1994638"/>
                    <a:gd name="connsiteX9" fmla="*/ 1031460 w 11269790"/>
                    <a:gd name="connsiteY9" fmla="*/ 1595370 h 1994638"/>
                    <a:gd name="connsiteX10" fmla="*/ 1183455 w 11269790"/>
                    <a:gd name="connsiteY10" fmla="*/ 1510401 h 1994638"/>
                    <a:gd name="connsiteX11" fmla="*/ 1292023 w 11269790"/>
                    <a:gd name="connsiteY11" fmla="*/ 1229994 h 1994638"/>
                    <a:gd name="connsiteX12" fmla="*/ 1400591 w 11269790"/>
                    <a:gd name="connsiteY12" fmla="*/ 873105 h 1994638"/>
                    <a:gd name="connsiteX13" fmla="*/ 1552586 w 11269790"/>
                    <a:gd name="connsiteY13" fmla="*/ 737154 h 1994638"/>
                    <a:gd name="connsiteX14" fmla="*/ 1856577 w 11269790"/>
                    <a:gd name="connsiteY14" fmla="*/ 737154 h 1994638"/>
                    <a:gd name="connsiteX15" fmla="*/ 2432000 w 11269790"/>
                    <a:gd name="connsiteY15" fmla="*/ 754148 h 1994638"/>
                    <a:gd name="connsiteX16" fmla="*/ 3571999 w 11269790"/>
                    <a:gd name="connsiteY16" fmla="*/ 754148 h 1994638"/>
                    <a:gd name="connsiteX17" fmla="*/ 4266858 w 11269790"/>
                    <a:gd name="connsiteY17" fmla="*/ 788136 h 1994638"/>
                    <a:gd name="connsiteX18" fmla="*/ 4722868 w 11269790"/>
                    <a:gd name="connsiteY18" fmla="*/ 728648 h 1994638"/>
                    <a:gd name="connsiteX19" fmla="*/ 5200590 w 11269790"/>
                    <a:gd name="connsiteY19" fmla="*/ 728648 h 1994638"/>
                    <a:gd name="connsiteX20" fmla="*/ 5971459 w 11269790"/>
                    <a:gd name="connsiteY20" fmla="*/ 771142 h 1994638"/>
                    <a:gd name="connsiteX21" fmla="*/ 6850895 w 11269790"/>
                    <a:gd name="connsiteY21" fmla="*/ 754148 h 1994638"/>
                    <a:gd name="connsiteX22" fmla="*/ 7480613 w 11269790"/>
                    <a:gd name="connsiteY22" fmla="*/ 762654 h 1994638"/>
                    <a:gd name="connsiteX23" fmla="*/ 8316623 w 11269790"/>
                    <a:gd name="connsiteY23" fmla="*/ 762654 h 1994638"/>
                    <a:gd name="connsiteX24" fmla="*/ 9380636 w 11269790"/>
                    <a:gd name="connsiteY24" fmla="*/ 788154 h 1994638"/>
                    <a:gd name="connsiteX25" fmla="*/ 10129791 w 11269790"/>
                    <a:gd name="connsiteY25" fmla="*/ 779648 h 1994638"/>
                    <a:gd name="connsiteX26" fmla="*/ 10661786 w 11269790"/>
                    <a:gd name="connsiteY26" fmla="*/ 771142 h 1994638"/>
                    <a:gd name="connsiteX27" fmla="*/ 11139509 w 11269790"/>
                    <a:gd name="connsiteY27" fmla="*/ 737154 h 1994638"/>
                    <a:gd name="connsiteX28" fmla="*/ 11269790 w 11269790"/>
                    <a:gd name="connsiteY28" fmla="*/ 754148 h 1994638"/>
                    <a:gd name="connsiteX29" fmla="*/ 11269790 w 11269790"/>
                    <a:gd name="connsiteY29" fmla="*/ 133791 h 1994638"/>
                    <a:gd name="connsiteX30" fmla="*/ 11085214 w 11269790"/>
                    <a:gd name="connsiteY30" fmla="*/ 65870 h 1994638"/>
                    <a:gd name="connsiteX31" fmla="*/ 10270918 w 11269790"/>
                    <a:gd name="connsiteY31" fmla="*/ 14889 h 1994638"/>
                    <a:gd name="connsiteX32" fmla="*/ 9684627 w 11269790"/>
                    <a:gd name="connsiteY32" fmla="*/ 108364 h 1994638"/>
                    <a:gd name="connsiteX33" fmla="*/ 8783477 w 11269790"/>
                    <a:gd name="connsiteY33" fmla="*/ 201839 h 1994638"/>
                    <a:gd name="connsiteX34" fmla="*/ 7817186 w 11269790"/>
                    <a:gd name="connsiteY34" fmla="*/ 201839 h 1994638"/>
                    <a:gd name="connsiteX35" fmla="*/ 6090896 w 11269790"/>
                    <a:gd name="connsiteY35" fmla="*/ 193333 h 1994638"/>
                    <a:gd name="connsiteX36" fmla="*/ 5005168 w 11269790"/>
                    <a:gd name="connsiteY36" fmla="*/ 65870 h 1994638"/>
                    <a:gd name="connsiteX37" fmla="*/ 3213736 w 11269790"/>
                    <a:gd name="connsiteY37" fmla="*/ 57364 h 1994638"/>
                    <a:gd name="connsiteX38" fmla="*/ 2673914 w 11269790"/>
                    <a:gd name="connsiteY38" fmla="*/ 66415 h 1994638"/>
                    <a:gd name="connsiteX0" fmla="*/ 2598674 w 11194550"/>
                    <a:gd name="connsiteY0" fmla="*/ 66415 h 1994638"/>
                    <a:gd name="connsiteX1" fmla="*/ 174483 w 11194550"/>
                    <a:gd name="connsiteY1" fmla="*/ 915580 h 1994638"/>
                    <a:gd name="connsiteX2" fmla="*/ 196196 w 11194550"/>
                    <a:gd name="connsiteY2" fmla="*/ 1077031 h 1994638"/>
                    <a:gd name="connsiteX3" fmla="*/ 424201 w 11194550"/>
                    <a:gd name="connsiteY3" fmla="*/ 1416926 h 1994638"/>
                    <a:gd name="connsiteX4" fmla="*/ 554483 w 11194550"/>
                    <a:gd name="connsiteY4" fmla="*/ 1595370 h 1994638"/>
                    <a:gd name="connsiteX5" fmla="*/ 608778 w 11194550"/>
                    <a:gd name="connsiteY5" fmla="*/ 1790808 h 1994638"/>
                    <a:gd name="connsiteX6" fmla="*/ 771642 w 11194550"/>
                    <a:gd name="connsiteY6" fmla="*/ 1986246 h 1994638"/>
                    <a:gd name="connsiteX7" fmla="*/ 934506 w 11194550"/>
                    <a:gd name="connsiteY7" fmla="*/ 1858784 h 1994638"/>
                    <a:gd name="connsiteX8" fmla="*/ 956220 w 11194550"/>
                    <a:gd name="connsiteY8" fmla="*/ 1595370 h 1994638"/>
                    <a:gd name="connsiteX9" fmla="*/ 1108215 w 11194550"/>
                    <a:gd name="connsiteY9" fmla="*/ 1510401 h 1994638"/>
                    <a:gd name="connsiteX10" fmla="*/ 1216783 w 11194550"/>
                    <a:gd name="connsiteY10" fmla="*/ 1229994 h 1994638"/>
                    <a:gd name="connsiteX11" fmla="*/ 1325351 w 11194550"/>
                    <a:gd name="connsiteY11" fmla="*/ 873105 h 1994638"/>
                    <a:gd name="connsiteX12" fmla="*/ 1477346 w 11194550"/>
                    <a:gd name="connsiteY12" fmla="*/ 737154 h 1994638"/>
                    <a:gd name="connsiteX13" fmla="*/ 1781337 w 11194550"/>
                    <a:gd name="connsiteY13" fmla="*/ 737154 h 1994638"/>
                    <a:gd name="connsiteX14" fmla="*/ 2356760 w 11194550"/>
                    <a:gd name="connsiteY14" fmla="*/ 754148 h 1994638"/>
                    <a:gd name="connsiteX15" fmla="*/ 3496759 w 11194550"/>
                    <a:gd name="connsiteY15" fmla="*/ 754148 h 1994638"/>
                    <a:gd name="connsiteX16" fmla="*/ 4191618 w 11194550"/>
                    <a:gd name="connsiteY16" fmla="*/ 788136 h 1994638"/>
                    <a:gd name="connsiteX17" fmla="*/ 4647628 w 11194550"/>
                    <a:gd name="connsiteY17" fmla="*/ 728648 h 1994638"/>
                    <a:gd name="connsiteX18" fmla="*/ 5125350 w 11194550"/>
                    <a:gd name="connsiteY18" fmla="*/ 728648 h 1994638"/>
                    <a:gd name="connsiteX19" fmla="*/ 5896219 w 11194550"/>
                    <a:gd name="connsiteY19" fmla="*/ 771142 h 1994638"/>
                    <a:gd name="connsiteX20" fmla="*/ 6775655 w 11194550"/>
                    <a:gd name="connsiteY20" fmla="*/ 754148 h 1994638"/>
                    <a:gd name="connsiteX21" fmla="*/ 7405373 w 11194550"/>
                    <a:gd name="connsiteY21" fmla="*/ 762654 h 1994638"/>
                    <a:gd name="connsiteX22" fmla="*/ 8241383 w 11194550"/>
                    <a:gd name="connsiteY22" fmla="*/ 762654 h 1994638"/>
                    <a:gd name="connsiteX23" fmla="*/ 9305396 w 11194550"/>
                    <a:gd name="connsiteY23" fmla="*/ 788154 h 1994638"/>
                    <a:gd name="connsiteX24" fmla="*/ 10054551 w 11194550"/>
                    <a:gd name="connsiteY24" fmla="*/ 779648 h 1994638"/>
                    <a:gd name="connsiteX25" fmla="*/ 10586546 w 11194550"/>
                    <a:gd name="connsiteY25" fmla="*/ 771142 h 1994638"/>
                    <a:gd name="connsiteX26" fmla="*/ 11064269 w 11194550"/>
                    <a:gd name="connsiteY26" fmla="*/ 737154 h 1994638"/>
                    <a:gd name="connsiteX27" fmla="*/ 11194550 w 11194550"/>
                    <a:gd name="connsiteY27" fmla="*/ 754148 h 1994638"/>
                    <a:gd name="connsiteX28" fmla="*/ 11194550 w 11194550"/>
                    <a:gd name="connsiteY28" fmla="*/ 133791 h 1994638"/>
                    <a:gd name="connsiteX29" fmla="*/ 11009974 w 11194550"/>
                    <a:gd name="connsiteY29" fmla="*/ 65870 h 1994638"/>
                    <a:gd name="connsiteX30" fmla="*/ 10195678 w 11194550"/>
                    <a:gd name="connsiteY30" fmla="*/ 14889 h 1994638"/>
                    <a:gd name="connsiteX31" fmla="*/ 9609387 w 11194550"/>
                    <a:gd name="connsiteY31" fmla="*/ 108364 h 1994638"/>
                    <a:gd name="connsiteX32" fmla="*/ 8708237 w 11194550"/>
                    <a:gd name="connsiteY32" fmla="*/ 201839 h 1994638"/>
                    <a:gd name="connsiteX33" fmla="*/ 7741946 w 11194550"/>
                    <a:gd name="connsiteY33" fmla="*/ 201839 h 1994638"/>
                    <a:gd name="connsiteX34" fmla="*/ 6015656 w 11194550"/>
                    <a:gd name="connsiteY34" fmla="*/ 193333 h 1994638"/>
                    <a:gd name="connsiteX35" fmla="*/ 4929928 w 11194550"/>
                    <a:gd name="connsiteY35" fmla="*/ 65870 h 1994638"/>
                    <a:gd name="connsiteX36" fmla="*/ 3138496 w 11194550"/>
                    <a:gd name="connsiteY36" fmla="*/ 57364 h 1994638"/>
                    <a:gd name="connsiteX37" fmla="*/ 2598674 w 11194550"/>
                    <a:gd name="connsiteY37" fmla="*/ 66415 h 1994638"/>
                    <a:gd name="connsiteX0" fmla="*/ 2523012 w 11118888"/>
                    <a:gd name="connsiteY0" fmla="*/ 66415 h 1994638"/>
                    <a:gd name="connsiteX1" fmla="*/ 2391070 w 11118888"/>
                    <a:gd name="connsiteY1" fmla="*/ 622730 h 1994638"/>
                    <a:gd name="connsiteX2" fmla="*/ 120534 w 11118888"/>
                    <a:gd name="connsiteY2" fmla="*/ 1077031 h 1994638"/>
                    <a:gd name="connsiteX3" fmla="*/ 348539 w 11118888"/>
                    <a:gd name="connsiteY3" fmla="*/ 1416926 h 1994638"/>
                    <a:gd name="connsiteX4" fmla="*/ 478821 w 11118888"/>
                    <a:gd name="connsiteY4" fmla="*/ 1595370 h 1994638"/>
                    <a:gd name="connsiteX5" fmla="*/ 533116 w 11118888"/>
                    <a:gd name="connsiteY5" fmla="*/ 1790808 h 1994638"/>
                    <a:gd name="connsiteX6" fmla="*/ 695980 w 11118888"/>
                    <a:gd name="connsiteY6" fmla="*/ 1986246 h 1994638"/>
                    <a:gd name="connsiteX7" fmla="*/ 858844 w 11118888"/>
                    <a:gd name="connsiteY7" fmla="*/ 1858784 h 1994638"/>
                    <a:gd name="connsiteX8" fmla="*/ 880558 w 11118888"/>
                    <a:gd name="connsiteY8" fmla="*/ 1595370 h 1994638"/>
                    <a:gd name="connsiteX9" fmla="*/ 1032553 w 11118888"/>
                    <a:gd name="connsiteY9" fmla="*/ 1510401 h 1994638"/>
                    <a:gd name="connsiteX10" fmla="*/ 1141121 w 11118888"/>
                    <a:gd name="connsiteY10" fmla="*/ 1229994 h 1994638"/>
                    <a:gd name="connsiteX11" fmla="*/ 1249689 w 11118888"/>
                    <a:gd name="connsiteY11" fmla="*/ 873105 h 1994638"/>
                    <a:gd name="connsiteX12" fmla="*/ 1401684 w 11118888"/>
                    <a:gd name="connsiteY12" fmla="*/ 737154 h 1994638"/>
                    <a:gd name="connsiteX13" fmla="*/ 1705675 w 11118888"/>
                    <a:gd name="connsiteY13" fmla="*/ 737154 h 1994638"/>
                    <a:gd name="connsiteX14" fmla="*/ 2281098 w 11118888"/>
                    <a:gd name="connsiteY14" fmla="*/ 754148 h 1994638"/>
                    <a:gd name="connsiteX15" fmla="*/ 3421097 w 11118888"/>
                    <a:gd name="connsiteY15" fmla="*/ 754148 h 1994638"/>
                    <a:gd name="connsiteX16" fmla="*/ 4115956 w 11118888"/>
                    <a:gd name="connsiteY16" fmla="*/ 788136 h 1994638"/>
                    <a:gd name="connsiteX17" fmla="*/ 4571966 w 11118888"/>
                    <a:gd name="connsiteY17" fmla="*/ 728648 h 1994638"/>
                    <a:gd name="connsiteX18" fmla="*/ 5049688 w 11118888"/>
                    <a:gd name="connsiteY18" fmla="*/ 728648 h 1994638"/>
                    <a:gd name="connsiteX19" fmla="*/ 5820557 w 11118888"/>
                    <a:gd name="connsiteY19" fmla="*/ 771142 h 1994638"/>
                    <a:gd name="connsiteX20" fmla="*/ 6699993 w 11118888"/>
                    <a:gd name="connsiteY20" fmla="*/ 754148 h 1994638"/>
                    <a:gd name="connsiteX21" fmla="*/ 7329711 w 11118888"/>
                    <a:gd name="connsiteY21" fmla="*/ 762654 h 1994638"/>
                    <a:gd name="connsiteX22" fmla="*/ 8165721 w 11118888"/>
                    <a:gd name="connsiteY22" fmla="*/ 762654 h 1994638"/>
                    <a:gd name="connsiteX23" fmla="*/ 9229734 w 11118888"/>
                    <a:gd name="connsiteY23" fmla="*/ 788154 h 1994638"/>
                    <a:gd name="connsiteX24" fmla="*/ 9978889 w 11118888"/>
                    <a:gd name="connsiteY24" fmla="*/ 779648 h 1994638"/>
                    <a:gd name="connsiteX25" fmla="*/ 10510884 w 11118888"/>
                    <a:gd name="connsiteY25" fmla="*/ 771142 h 1994638"/>
                    <a:gd name="connsiteX26" fmla="*/ 10988607 w 11118888"/>
                    <a:gd name="connsiteY26" fmla="*/ 737154 h 1994638"/>
                    <a:gd name="connsiteX27" fmla="*/ 11118888 w 11118888"/>
                    <a:gd name="connsiteY27" fmla="*/ 754148 h 1994638"/>
                    <a:gd name="connsiteX28" fmla="*/ 11118888 w 11118888"/>
                    <a:gd name="connsiteY28" fmla="*/ 133791 h 1994638"/>
                    <a:gd name="connsiteX29" fmla="*/ 10934312 w 11118888"/>
                    <a:gd name="connsiteY29" fmla="*/ 65870 h 1994638"/>
                    <a:gd name="connsiteX30" fmla="*/ 10120016 w 11118888"/>
                    <a:gd name="connsiteY30" fmla="*/ 14889 h 1994638"/>
                    <a:gd name="connsiteX31" fmla="*/ 9533725 w 11118888"/>
                    <a:gd name="connsiteY31" fmla="*/ 108364 h 1994638"/>
                    <a:gd name="connsiteX32" fmla="*/ 8632575 w 11118888"/>
                    <a:gd name="connsiteY32" fmla="*/ 201839 h 1994638"/>
                    <a:gd name="connsiteX33" fmla="*/ 7666284 w 11118888"/>
                    <a:gd name="connsiteY33" fmla="*/ 201839 h 1994638"/>
                    <a:gd name="connsiteX34" fmla="*/ 5939994 w 11118888"/>
                    <a:gd name="connsiteY34" fmla="*/ 193333 h 1994638"/>
                    <a:gd name="connsiteX35" fmla="*/ 4854266 w 11118888"/>
                    <a:gd name="connsiteY35" fmla="*/ 65870 h 1994638"/>
                    <a:gd name="connsiteX36" fmla="*/ 3062834 w 11118888"/>
                    <a:gd name="connsiteY36" fmla="*/ 57364 h 1994638"/>
                    <a:gd name="connsiteX37" fmla="*/ 2523012 w 11118888"/>
                    <a:gd name="connsiteY37" fmla="*/ 66415 h 1994638"/>
                    <a:gd name="connsiteX0" fmla="*/ 2523012 w 11118888"/>
                    <a:gd name="connsiteY0" fmla="*/ 66415 h 1994638"/>
                    <a:gd name="connsiteX1" fmla="*/ 2391070 w 11118888"/>
                    <a:gd name="connsiteY1" fmla="*/ 622730 h 1994638"/>
                    <a:gd name="connsiteX2" fmla="*/ 120534 w 11118888"/>
                    <a:gd name="connsiteY2" fmla="*/ 1077031 h 1994638"/>
                    <a:gd name="connsiteX3" fmla="*/ 348539 w 11118888"/>
                    <a:gd name="connsiteY3" fmla="*/ 1416926 h 1994638"/>
                    <a:gd name="connsiteX4" fmla="*/ 478821 w 11118888"/>
                    <a:gd name="connsiteY4" fmla="*/ 1595370 h 1994638"/>
                    <a:gd name="connsiteX5" fmla="*/ 533116 w 11118888"/>
                    <a:gd name="connsiteY5" fmla="*/ 1790808 h 1994638"/>
                    <a:gd name="connsiteX6" fmla="*/ 695980 w 11118888"/>
                    <a:gd name="connsiteY6" fmla="*/ 1986246 h 1994638"/>
                    <a:gd name="connsiteX7" fmla="*/ 858844 w 11118888"/>
                    <a:gd name="connsiteY7" fmla="*/ 1858784 h 1994638"/>
                    <a:gd name="connsiteX8" fmla="*/ 880558 w 11118888"/>
                    <a:gd name="connsiteY8" fmla="*/ 1595370 h 1994638"/>
                    <a:gd name="connsiteX9" fmla="*/ 1032553 w 11118888"/>
                    <a:gd name="connsiteY9" fmla="*/ 1510401 h 1994638"/>
                    <a:gd name="connsiteX10" fmla="*/ 1141121 w 11118888"/>
                    <a:gd name="connsiteY10" fmla="*/ 1229994 h 1994638"/>
                    <a:gd name="connsiteX11" fmla="*/ 1249689 w 11118888"/>
                    <a:gd name="connsiteY11" fmla="*/ 873105 h 1994638"/>
                    <a:gd name="connsiteX12" fmla="*/ 1401684 w 11118888"/>
                    <a:gd name="connsiteY12" fmla="*/ 737154 h 1994638"/>
                    <a:gd name="connsiteX13" fmla="*/ 1705675 w 11118888"/>
                    <a:gd name="connsiteY13" fmla="*/ 737154 h 1994638"/>
                    <a:gd name="connsiteX14" fmla="*/ 2281098 w 11118888"/>
                    <a:gd name="connsiteY14" fmla="*/ 754148 h 1994638"/>
                    <a:gd name="connsiteX15" fmla="*/ 3421097 w 11118888"/>
                    <a:gd name="connsiteY15" fmla="*/ 754148 h 1994638"/>
                    <a:gd name="connsiteX16" fmla="*/ 4115956 w 11118888"/>
                    <a:gd name="connsiteY16" fmla="*/ 788136 h 1994638"/>
                    <a:gd name="connsiteX17" fmla="*/ 4571966 w 11118888"/>
                    <a:gd name="connsiteY17" fmla="*/ 728648 h 1994638"/>
                    <a:gd name="connsiteX18" fmla="*/ 5049688 w 11118888"/>
                    <a:gd name="connsiteY18" fmla="*/ 728648 h 1994638"/>
                    <a:gd name="connsiteX19" fmla="*/ 5820557 w 11118888"/>
                    <a:gd name="connsiteY19" fmla="*/ 771142 h 1994638"/>
                    <a:gd name="connsiteX20" fmla="*/ 6699993 w 11118888"/>
                    <a:gd name="connsiteY20" fmla="*/ 754148 h 1994638"/>
                    <a:gd name="connsiteX21" fmla="*/ 7329711 w 11118888"/>
                    <a:gd name="connsiteY21" fmla="*/ 762654 h 1994638"/>
                    <a:gd name="connsiteX22" fmla="*/ 8165721 w 11118888"/>
                    <a:gd name="connsiteY22" fmla="*/ 762654 h 1994638"/>
                    <a:gd name="connsiteX23" fmla="*/ 9229734 w 11118888"/>
                    <a:gd name="connsiteY23" fmla="*/ 788154 h 1994638"/>
                    <a:gd name="connsiteX24" fmla="*/ 9978889 w 11118888"/>
                    <a:gd name="connsiteY24" fmla="*/ 779648 h 1994638"/>
                    <a:gd name="connsiteX25" fmla="*/ 10510884 w 11118888"/>
                    <a:gd name="connsiteY25" fmla="*/ 771142 h 1994638"/>
                    <a:gd name="connsiteX26" fmla="*/ 10988607 w 11118888"/>
                    <a:gd name="connsiteY26" fmla="*/ 737154 h 1994638"/>
                    <a:gd name="connsiteX27" fmla="*/ 11118888 w 11118888"/>
                    <a:gd name="connsiteY27" fmla="*/ 754148 h 1994638"/>
                    <a:gd name="connsiteX28" fmla="*/ 11118888 w 11118888"/>
                    <a:gd name="connsiteY28" fmla="*/ 133791 h 1994638"/>
                    <a:gd name="connsiteX29" fmla="*/ 10934312 w 11118888"/>
                    <a:gd name="connsiteY29" fmla="*/ 65870 h 1994638"/>
                    <a:gd name="connsiteX30" fmla="*/ 10120016 w 11118888"/>
                    <a:gd name="connsiteY30" fmla="*/ 14889 h 1994638"/>
                    <a:gd name="connsiteX31" fmla="*/ 9533725 w 11118888"/>
                    <a:gd name="connsiteY31" fmla="*/ 108364 h 1994638"/>
                    <a:gd name="connsiteX32" fmla="*/ 8632575 w 11118888"/>
                    <a:gd name="connsiteY32" fmla="*/ 201839 h 1994638"/>
                    <a:gd name="connsiteX33" fmla="*/ 7666284 w 11118888"/>
                    <a:gd name="connsiteY33" fmla="*/ 201839 h 1994638"/>
                    <a:gd name="connsiteX34" fmla="*/ 5939994 w 11118888"/>
                    <a:gd name="connsiteY34" fmla="*/ 193333 h 1994638"/>
                    <a:gd name="connsiteX35" fmla="*/ 4854266 w 11118888"/>
                    <a:gd name="connsiteY35" fmla="*/ 65870 h 1994638"/>
                    <a:gd name="connsiteX36" fmla="*/ 3062834 w 11118888"/>
                    <a:gd name="connsiteY36" fmla="*/ 57364 h 1994638"/>
                    <a:gd name="connsiteX37" fmla="*/ 2523012 w 11118888"/>
                    <a:gd name="connsiteY37" fmla="*/ 66415 h 1994638"/>
                    <a:gd name="connsiteX0" fmla="*/ 2532379 w 11128255"/>
                    <a:gd name="connsiteY0" fmla="*/ 66415 h 1994638"/>
                    <a:gd name="connsiteX1" fmla="*/ 129901 w 11128255"/>
                    <a:gd name="connsiteY1" fmla="*/ 1077031 h 1994638"/>
                    <a:gd name="connsiteX2" fmla="*/ 357906 w 11128255"/>
                    <a:gd name="connsiteY2" fmla="*/ 1416926 h 1994638"/>
                    <a:gd name="connsiteX3" fmla="*/ 488188 w 11128255"/>
                    <a:gd name="connsiteY3" fmla="*/ 1595370 h 1994638"/>
                    <a:gd name="connsiteX4" fmla="*/ 542483 w 11128255"/>
                    <a:gd name="connsiteY4" fmla="*/ 1790808 h 1994638"/>
                    <a:gd name="connsiteX5" fmla="*/ 705347 w 11128255"/>
                    <a:gd name="connsiteY5" fmla="*/ 1986246 h 1994638"/>
                    <a:gd name="connsiteX6" fmla="*/ 868211 w 11128255"/>
                    <a:gd name="connsiteY6" fmla="*/ 1858784 h 1994638"/>
                    <a:gd name="connsiteX7" fmla="*/ 889925 w 11128255"/>
                    <a:gd name="connsiteY7" fmla="*/ 1595370 h 1994638"/>
                    <a:gd name="connsiteX8" fmla="*/ 1041920 w 11128255"/>
                    <a:gd name="connsiteY8" fmla="*/ 1510401 h 1994638"/>
                    <a:gd name="connsiteX9" fmla="*/ 1150488 w 11128255"/>
                    <a:gd name="connsiteY9" fmla="*/ 1229994 h 1994638"/>
                    <a:gd name="connsiteX10" fmla="*/ 1259056 w 11128255"/>
                    <a:gd name="connsiteY10" fmla="*/ 873105 h 1994638"/>
                    <a:gd name="connsiteX11" fmla="*/ 1411051 w 11128255"/>
                    <a:gd name="connsiteY11" fmla="*/ 737154 h 1994638"/>
                    <a:gd name="connsiteX12" fmla="*/ 1715042 w 11128255"/>
                    <a:gd name="connsiteY12" fmla="*/ 737154 h 1994638"/>
                    <a:gd name="connsiteX13" fmla="*/ 2290465 w 11128255"/>
                    <a:gd name="connsiteY13" fmla="*/ 754148 h 1994638"/>
                    <a:gd name="connsiteX14" fmla="*/ 3430464 w 11128255"/>
                    <a:gd name="connsiteY14" fmla="*/ 754148 h 1994638"/>
                    <a:gd name="connsiteX15" fmla="*/ 4125323 w 11128255"/>
                    <a:gd name="connsiteY15" fmla="*/ 788136 h 1994638"/>
                    <a:gd name="connsiteX16" fmla="*/ 4581333 w 11128255"/>
                    <a:gd name="connsiteY16" fmla="*/ 728648 h 1994638"/>
                    <a:gd name="connsiteX17" fmla="*/ 5059055 w 11128255"/>
                    <a:gd name="connsiteY17" fmla="*/ 728648 h 1994638"/>
                    <a:gd name="connsiteX18" fmla="*/ 5829924 w 11128255"/>
                    <a:gd name="connsiteY18" fmla="*/ 771142 h 1994638"/>
                    <a:gd name="connsiteX19" fmla="*/ 6709360 w 11128255"/>
                    <a:gd name="connsiteY19" fmla="*/ 754148 h 1994638"/>
                    <a:gd name="connsiteX20" fmla="*/ 7339078 w 11128255"/>
                    <a:gd name="connsiteY20" fmla="*/ 762654 h 1994638"/>
                    <a:gd name="connsiteX21" fmla="*/ 8175088 w 11128255"/>
                    <a:gd name="connsiteY21" fmla="*/ 762654 h 1994638"/>
                    <a:gd name="connsiteX22" fmla="*/ 9239101 w 11128255"/>
                    <a:gd name="connsiteY22" fmla="*/ 788154 h 1994638"/>
                    <a:gd name="connsiteX23" fmla="*/ 9988256 w 11128255"/>
                    <a:gd name="connsiteY23" fmla="*/ 779648 h 1994638"/>
                    <a:gd name="connsiteX24" fmla="*/ 10520251 w 11128255"/>
                    <a:gd name="connsiteY24" fmla="*/ 771142 h 1994638"/>
                    <a:gd name="connsiteX25" fmla="*/ 10997974 w 11128255"/>
                    <a:gd name="connsiteY25" fmla="*/ 737154 h 1994638"/>
                    <a:gd name="connsiteX26" fmla="*/ 11128255 w 11128255"/>
                    <a:gd name="connsiteY26" fmla="*/ 754148 h 1994638"/>
                    <a:gd name="connsiteX27" fmla="*/ 11128255 w 11128255"/>
                    <a:gd name="connsiteY27" fmla="*/ 133791 h 1994638"/>
                    <a:gd name="connsiteX28" fmla="*/ 10943679 w 11128255"/>
                    <a:gd name="connsiteY28" fmla="*/ 65870 h 1994638"/>
                    <a:gd name="connsiteX29" fmla="*/ 10129383 w 11128255"/>
                    <a:gd name="connsiteY29" fmla="*/ 14889 h 1994638"/>
                    <a:gd name="connsiteX30" fmla="*/ 9543092 w 11128255"/>
                    <a:gd name="connsiteY30" fmla="*/ 108364 h 1994638"/>
                    <a:gd name="connsiteX31" fmla="*/ 8641942 w 11128255"/>
                    <a:gd name="connsiteY31" fmla="*/ 201839 h 1994638"/>
                    <a:gd name="connsiteX32" fmla="*/ 7675651 w 11128255"/>
                    <a:gd name="connsiteY32" fmla="*/ 201839 h 1994638"/>
                    <a:gd name="connsiteX33" fmla="*/ 5949361 w 11128255"/>
                    <a:gd name="connsiteY33" fmla="*/ 193333 h 1994638"/>
                    <a:gd name="connsiteX34" fmla="*/ 4863633 w 11128255"/>
                    <a:gd name="connsiteY34" fmla="*/ 65870 h 1994638"/>
                    <a:gd name="connsiteX35" fmla="*/ 3072201 w 11128255"/>
                    <a:gd name="connsiteY35" fmla="*/ 57364 h 1994638"/>
                    <a:gd name="connsiteX36" fmla="*/ 2532379 w 11128255"/>
                    <a:gd name="connsiteY36" fmla="*/ 66415 h 1994638"/>
                    <a:gd name="connsiteX0" fmla="*/ 2290884 w 10886760"/>
                    <a:gd name="connsiteY0" fmla="*/ 66415 h 1994638"/>
                    <a:gd name="connsiteX1" fmla="*/ 2173324 w 10886760"/>
                    <a:gd name="connsiteY1" fmla="*/ 625754 h 1994638"/>
                    <a:gd name="connsiteX2" fmla="*/ 116411 w 10886760"/>
                    <a:gd name="connsiteY2" fmla="*/ 1416926 h 1994638"/>
                    <a:gd name="connsiteX3" fmla="*/ 246693 w 10886760"/>
                    <a:gd name="connsiteY3" fmla="*/ 1595370 h 1994638"/>
                    <a:gd name="connsiteX4" fmla="*/ 300988 w 10886760"/>
                    <a:gd name="connsiteY4" fmla="*/ 1790808 h 1994638"/>
                    <a:gd name="connsiteX5" fmla="*/ 463852 w 10886760"/>
                    <a:gd name="connsiteY5" fmla="*/ 1986246 h 1994638"/>
                    <a:gd name="connsiteX6" fmla="*/ 626716 w 10886760"/>
                    <a:gd name="connsiteY6" fmla="*/ 1858784 h 1994638"/>
                    <a:gd name="connsiteX7" fmla="*/ 648430 w 10886760"/>
                    <a:gd name="connsiteY7" fmla="*/ 1595370 h 1994638"/>
                    <a:gd name="connsiteX8" fmla="*/ 800425 w 10886760"/>
                    <a:gd name="connsiteY8" fmla="*/ 1510401 h 1994638"/>
                    <a:gd name="connsiteX9" fmla="*/ 908993 w 10886760"/>
                    <a:gd name="connsiteY9" fmla="*/ 1229994 h 1994638"/>
                    <a:gd name="connsiteX10" fmla="*/ 1017561 w 10886760"/>
                    <a:gd name="connsiteY10" fmla="*/ 873105 h 1994638"/>
                    <a:gd name="connsiteX11" fmla="*/ 1169556 w 10886760"/>
                    <a:gd name="connsiteY11" fmla="*/ 737154 h 1994638"/>
                    <a:gd name="connsiteX12" fmla="*/ 1473547 w 10886760"/>
                    <a:gd name="connsiteY12" fmla="*/ 737154 h 1994638"/>
                    <a:gd name="connsiteX13" fmla="*/ 2048970 w 10886760"/>
                    <a:gd name="connsiteY13" fmla="*/ 754148 h 1994638"/>
                    <a:gd name="connsiteX14" fmla="*/ 3188969 w 10886760"/>
                    <a:gd name="connsiteY14" fmla="*/ 754148 h 1994638"/>
                    <a:gd name="connsiteX15" fmla="*/ 3883828 w 10886760"/>
                    <a:gd name="connsiteY15" fmla="*/ 788136 h 1994638"/>
                    <a:gd name="connsiteX16" fmla="*/ 4339838 w 10886760"/>
                    <a:gd name="connsiteY16" fmla="*/ 728648 h 1994638"/>
                    <a:gd name="connsiteX17" fmla="*/ 4817560 w 10886760"/>
                    <a:gd name="connsiteY17" fmla="*/ 728648 h 1994638"/>
                    <a:gd name="connsiteX18" fmla="*/ 5588429 w 10886760"/>
                    <a:gd name="connsiteY18" fmla="*/ 771142 h 1994638"/>
                    <a:gd name="connsiteX19" fmla="*/ 6467865 w 10886760"/>
                    <a:gd name="connsiteY19" fmla="*/ 754148 h 1994638"/>
                    <a:gd name="connsiteX20" fmla="*/ 7097583 w 10886760"/>
                    <a:gd name="connsiteY20" fmla="*/ 762654 h 1994638"/>
                    <a:gd name="connsiteX21" fmla="*/ 7933593 w 10886760"/>
                    <a:gd name="connsiteY21" fmla="*/ 762654 h 1994638"/>
                    <a:gd name="connsiteX22" fmla="*/ 8997606 w 10886760"/>
                    <a:gd name="connsiteY22" fmla="*/ 788154 h 1994638"/>
                    <a:gd name="connsiteX23" fmla="*/ 9746761 w 10886760"/>
                    <a:gd name="connsiteY23" fmla="*/ 779648 h 1994638"/>
                    <a:gd name="connsiteX24" fmla="*/ 10278756 w 10886760"/>
                    <a:gd name="connsiteY24" fmla="*/ 771142 h 1994638"/>
                    <a:gd name="connsiteX25" fmla="*/ 10756479 w 10886760"/>
                    <a:gd name="connsiteY25" fmla="*/ 737154 h 1994638"/>
                    <a:gd name="connsiteX26" fmla="*/ 10886760 w 10886760"/>
                    <a:gd name="connsiteY26" fmla="*/ 754148 h 1994638"/>
                    <a:gd name="connsiteX27" fmla="*/ 10886760 w 10886760"/>
                    <a:gd name="connsiteY27" fmla="*/ 133791 h 1994638"/>
                    <a:gd name="connsiteX28" fmla="*/ 10702184 w 10886760"/>
                    <a:gd name="connsiteY28" fmla="*/ 65870 h 1994638"/>
                    <a:gd name="connsiteX29" fmla="*/ 9887888 w 10886760"/>
                    <a:gd name="connsiteY29" fmla="*/ 14889 h 1994638"/>
                    <a:gd name="connsiteX30" fmla="*/ 9301597 w 10886760"/>
                    <a:gd name="connsiteY30" fmla="*/ 108364 h 1994638"/>
                    <a:gd name="connsiteX31" fmla="*/ 8400447 w 10886760"/>
                    <a:gd name="connsiteY31" fmla="*/ 201839 h 1994638"/>
                    <a:gd name="connsiteX32" fmla="*/ 7434156 w 10886760"/>
                    <a:gd name="connsiteY32" fmla="*/ 201839 h 1994638"/>
                    <a:gd name="connsiteX33" fmla="*/ 5707866 w 10886760"/>
                    <a:gd name="connsiteY33" fmla="*/ 193333 h 1994638"/>
                    <a:gd name="connsiteX34" fmla="*/ 4622138 w 10886760"/>
                    <a:gd name="connsiteY34" fmla="*/ 65870 h 1994638"/>
                    <a:gd name="connsiteX35" fmla="*/ 2830706 w 10886760"/>
                    <a:gd name="connsiteY35" fmla="*/ 57364 h 1994638"/>
                    <a:gd name="connsiteX36" fmla="*/ 2290884 w 10886760"/>
                    <a:gd name="connsiteY36" fmla="*/ 66415 h 1994638"/>
                    <a:gd name="connsiteX0" fmla="*/ 2179017 w 10774893"/>
                    <a:gd name="connsiteY0" fmla="*/ 66415 h 1994638"/>
                    <a:gd name="connsiteX1" fmla="*/ 2061457 w 10774893"/>
                    <a:gd name="connsiteY1" fmla="*/ 625754 h 1994638"/>
                    <a:gd name="connsiteX2" fmla="*/ 134826 w 10774893"/>
                    <a:gd name="connsiteY2" fmla="*/ 1595370 h 1994638"/>
                    <a:gd name="connsiteX3" fmla="*/ 189121 w 10774893"/>
                    <a:gd name="connsiteY3" fmla="*/ 1790808 h 1994638"/>
                    <a:gd name="connsiteX4" fmla="*/ 351985 w 10774893"/>
                    <a:gd name="connsiteY4" fmla="*/ 1986246 h 1994638"/>
                    <a:gd name="connsiteX5" fmla="*/ 514849 w 10774893"/>
                    <a:gd name="connsiteY5" fmla="*/ 1858784 h 1994638"/>
                    <a:gd name="connsiteX6" fmla="*/ 536563 w 10774893"/>
                    <a:gd name="connsiteY6" fmla="*/ 1595370 h 1994638"/>
                    <a:gd name="connsiteX7" fmla="*/ 688558 w 10774893"/>
                    <a:gd name="connsiteY7" fmla="*/ 1510401 h 1994638"/>
                    <a:gd name="connsiteX8" fmla="*/ 797126 w 10774893"/>
                    <a:gd name="connsiteY8" fmla="*/ 1229994 h 1994638"/>
                    <a:gd name="connsiteX9" fmla="*/ 905694 w 10774893"/>
                    <a:gd name="connsiteY9" fmla="*/ 873105 h 1994638"/>
                    <a:gd name="connsiteX10" fmla="*/ 1057689 w 10774893"/>
                    <a:gd name="connsiteY10" fmla="*/ 737154 h 1994638"/>
                    <a:gd name="connsiteX11" fmla="*/ 1361680 w 10774893"/>
                    <a:gd name="connsiteY11" fmla="*/ 737154 h 1994638"/>
                    <a:gd name="connsiteX12" fmla="*/ 1937103 w 10774893"/>
                    <a:gd name="connsiteY12" fmla="*/ 754148 h 1994638"/>
                    <a:gd name="connsiteX13" fmla="*/ 3077102 w 10774893"/>
                    <a:gd name="connsiteY13" fmla="*/ 754148 h 1994638"/>
                    <a:gd name="connsiteX14" fmla="*/ 3771961 w 10774893"/>
                    <a:gd name="connsiteY14" fmla="*/ 788136 h 1994638"/>
                    <a:gd name="connsiteX15" fmla="*/ 4227971 w 10774893"/>
                    <a:gd name="connsiteY15" fmla="*/ 728648 h 1994638"/>
                    <a:gd name="connsiteX16" fmla="*/ 4705693 w 10774893"/>
                    <a:gd name="connsiteY16" fmla="*/ 728648 h 1994638"/>
                    <a:gd name="connsiteX17" fmla="*/ 5476562 w 10774893"/>
                    <a:gd name="connsiteY17" fmla="*/ 771142 h 1994638"/>
                    <a:gd name="connsiteX18" fmla="*/ 6355998 w 10774893"/>
                    <a:gd name="connsiteY18" fmla="*/ 754148 h 1994638"/>
                    <a:gd name="connsiteX19" fmla="*/ 6985716 w 10774893"/>
                    <a:gd name="connsiteY19" fmla="*/ 762654 h 1994638"/>
                    <a:gd name="connsiteX20" fmla="*/ 7821726 w 10774893"/>
                    <a:gd name="connsiteY20" fmla="*/ 762654 h 1994638"/>
                    <a:gd name="connsiteX21" fmla="*/ 8885739 w 10774893"/>
                    <a:gd name="connsiteY21" fmla="*/ 788154 h 1994638"/>
                    <a:gd name="connsiteX22" fmla="*/ 9634894 w 10774893"/>
                    <a:gd name="connsiteY22" fmla="*/ 779648 h 1994638"/>
                    <a:gd name="connsiteX23" fmla="*/ 10166889 w 10774893"/>
                    <a:gd name="connsiteY23" fmla="*/ 771142 h 1994638"/>
                    <a:gd name="connsiteX24" fmla="*/ 10644612 w 10774893"/>
                    <a:gd name="connsiteY24" fmla="*/ 737154 h 1994638"/>
                    <a:gd name="connsiteX25" fmla="*/ 10774893 w 10774893"/>
                    <a:gd name="connsiteY25" fmla="*/ 754148 h 1994638"/>
                    <a:gd name="connsiteX26" fmla="*/ 10774893 w 10774893"/>
                    <a:gd name="connsiteY26" fmla="*/ 133791 h 1994638"/>
                    <a:gd name="connsiteX27" fmla="*/ 10590317 w 10774893"/>
                    <a:gd name="connsiteY27" fmla="*/ 65870 h 1994638"/>
                    <a:gd name="connsiteX28" fmla="*/ 9776021 w 10774893"/>
                    <a:gd name="connsiteY28" fmla="*/ 14889 h 1994638"/>
                    <a:gd name="connsiteX29" fmla="*/ 9189730 w 10774893"/>
                    <a:gd name="connsiteY29" fmla="*/ 108364 h 1994638"/>
                    <a:gd name="connsiteX30" fmla="*/ 8288580 w 10774893"/>
                    <a:gd name="connsiteY30" fmla="*/ 201839 h 1994638"/>
                    <a:gd name="connsiteX31" fmla="*/ 7322289 w 10774893"/>
                    <a:gd name="connsiteY31" fmla="*/ 201839 h 1994638"/>
                    <a:gd name="connsiteX32" fmla="*/ 5595999 w 10774893"/>
                    <a:gd name="connsiteY32" fmla="*/ 193333 h 1994638"/>
                    <a:gd name="connsiteX33" fmla="*/ 4510271 w 10774893"/>
                    <a:gd name="connsiteY33" fmla="*/ 65870 h 1994638"/>
                    <a:gd name="connsiteX34" fmla="*/ 2718839 w 10774893"/>
                    <a:gd name="connsiteY34" fmla="*/ 57364 h 1994638"/>
                    <a:gd name="connsiteX35" fmla="*/ 2179017 w 10774893"/>
                    <a:gd name="connsiteY35" fmla="*/ 66415 h 1994638"/>
                    <a:gd name="connsiteX0" fmla="*/ 2100767 w 10696643"/>
                    <a:gd name="connsiteY0" fmla="*/ 66415 h 2006207"/>
                    <a:gd name="connsiteX1" fmla="*/ 1983207 w 10696643"/>
                    <a:gd name="connsiteY1" fmla="*/ 625754 h 2006207"/>
                    <a:gd name="connsiteX2" fmla="*/ 110871 w 10696643"/>
                    <a:gd name="connsiteY2" fmla="*/ 1790808 h 2006207"/>
                    <a:gd name="connsiteX3" fmla="*/ 273735 w 10696643"/>
                    <a:gd name="connsiteY3" fmla="*/ 1986246 h 2006207"/>
                    <a:gd name="connsiteX4" fmla="*/ 436599 w 10696643"/>
                    <a:gd name="connsiteY4" fmla="*/ 1858784 h 2006207"/>
                    <a:gd name="connsiteX5" fmla="*/ 458313 w 10696643"/>
                    <a:gd name="connsiteY5" fmla="*/ 1595370 h 2006207"/>
                    <a:gd name="connsiteX6" fmla="*/ 610308 w 10696643"/>
                    <a:gd name="connsiteY6" fmla="*/ 1510401 h 2006207"/>
                    <a:gd name="connsiteX7" fmla="*/ 718876 w 10696643"/>
                    <a:gd name="connsiteY7" fmla="*/ 1229994 h 2006207"/>
                    <a:gd name="connsiteX8" fmla="*/ 827444 w 10696643"/>
                    <a:gd name="connsiteY8" fmla="*/ 873105 h 2006207"/>
                    <a:gd name="connsiteX9" fmla="*/ 979439 w 10696643"/>
                    <a:gd name="connsiteY9" fmla="*/ 737154 h 2006207"/>
                    <a:gd name="connsiteX10" fmla="*/ 1283430 w 10696643"/>
                    <a:gd name="connsiteY10" fmla="*/ 737154 h 2006207"/>
                    <a:gd name="connsiteX11" fmla="*/ 1858853 w 10696643"/>
                    <a:gd name="connsiteY11" fmla="*/ 754148 h 2006207"/>
                    <a:gd name="connsiteX12" fmla="*/ 2998852 w 10696643"/>
                    <a:gd name="connsiteY12" fmla="*/ 754148 h 2006207"/>
                    <a:gd name="connsiteX13" fmla="*/ 3693711 w 10696643"/>
                    <a:gd name="connsiteY13" fmla="*/ 788136 h 2006207"/>
                    <a:gd name="connsiteX14" fmla="*/ 4149721 w 10696643"/>
                    <a:gd name="connsiteY14" fmla="*/ 728648 h 2006207"/>
                    <a:gd name="connsiteX15" fmla="*/ 4627443 w 10696643"/>
                    <a:gd name="connsiteY15" fmla="*/ 728648 h 2006207"/>
                    <a:gd name="connsiteX16" fmla="*/ 5398312 w 10696643"/>
                    <a:gd name="connsiteY16" fmla="*/ 771142 h 2006207"/>
                    <a:gd name="connsiteX17" fmla="*/ 6277748 w 10696643"/>
                    <a:gd name="connsiteY17" fmla="*/ 754148 h 2006207"/>
                    <a:gd name="connsiteX18" fmla="*/ 6907466 w 10696643"/>
                    <a:gd name="connsiteY18" fmla="*/ 762654 h 2006207"/>
                    <a:gd name="connsiteX19" fmla="*/ 7743476 w 10696643"/>
                    <a:gd name="connsiteY19" fmla="*/ 762654 h 2006207"/>
                    <a:gd name="connsiteX20" fmla="*/ 8807489 w 10696643"/>
                    <a:gd name="connsiteY20" fmla="*/ 788154 h 2006207"/>
                    <a:gd name="connsiteX21" fmla="*/ 9556644 w 10696643"/>
                    <a:gd name="connsiteY21" fmla="*/ 779648 h 2006207"/>
                    <a:gd name="connsiteX22" fmla="*/ 10088639 w 10696643"/>
                    <a:gd name="connsiteY22" fmla="*/ 771142 h 2006207"/>
                    <a:gd name="connsiteX23" fmla="*/ 10566362 w 10696643"/>
                    <a:gd name="connsiteY23" fmla="*/ 737154 h 2006207"/>
                    <a:gd name="connsiteX24" fmla="*/ 10696643 w 10696643"/>
                    <a:gd name="connsiteY24" fmla="*/ 754148 h 2006207"/>
                    <a:gd name="connsiteX25" fmla="*/ 10696643 w 10696643"/>
                    <a:gd name="connsiteY25" fmla="*/ 133791 h 2006207"/>
                    <a:gd name="connsiteX26" fmla="*/ 10512067 w 10696643"/>
                    <a:gd name="connsiteY26" fmla="*/ 65870 h 2006207"/>
                    <a:gd name="connsiteX27" fmla="*/ 9697771 w 10696643"/>
                    <a:gd name="connsiteY27" fmla="*/ 14889 h 2006207"/>
                    <a:gd name="connsiteX28" fmla="*/ 9111480 w 10696643"/>
                    <a:gd name="connsiteY28" fmla="*/ 108364 h 2006207"/>
                    <a:gd name="connsiteX29" fmla="*/ 8210330 w 10696643"/>
                    <a:gd name="connsiteY29" fmla="*/ 201839 h 2006207"/>
                    <a:gd name="connsiteX30" fmla="*/ 7244039 w 10696643"/>
                    <a:gd name="connsiteY30" fmla="*/ 201839 h 2006207"/>
                    <a:gd name="connsiteX31" fmla="*/ 5517749 w 10696643"/>
                    <a:gd name="connsiteY31" fmla="*/ 193333 h 2006207"/>
                    <a:gd name="connsiteX32" fmla="*/ 4432021 w 10696643"/>
                    <a:gd name="connsiteY32" fmla="*/ 65870 h 2006207"/>
                    <a:gd name="connsiteX33" fmla="*/ 2640589 w 10696643"/>
                    <a:gd name="connsiteY33" fmla="*/ 57364 h 2006207"/>
                    <a:gd name="connsiteX34" fmla="*/ 2100767 w 10696643"/>
                    <a:gd name="connsiteY34" fmla="*/ 66415 h 2006207"/>
                    <a:gd name="connsiteX0" fmla="*/ 1827032 w 10422908"/>
                    <a:gd name="connsiteY0" fmla="*/ 66415 h 1986245"/>
                    <a:gd name="connsiteX1" fmla="*/ 1709472 w 10422908"/>
                    <a:gd name="connsiteY1" fmla="*/ 625754 h 1986245"/>
                    <a:gd name="connsiteX2" fmla="*/ 0 w 10422908"/>
                    <a:gd name="connsiteY2" fmla="*/ 1986246 h 1986245"/>
                    <a:gd name="connsiteX3" fmla="*/ 162864 w 10422908"/>
                    <a:gd name="connsiteY3" fmla="*/ 1858784 h 1986245"/>
                    <a:gd name="connsiteX4" fmla="*/ 184578 w 10422908"/>
                    <a:gd name="connsiteY4" fmla="*/ 1595370 h 1986245"/>
                    <a:gd name="connsiteX5" fmla="*/ 336573 w 10422908"/>
                    <a:gd name="connsiteY5" fmla="*/ 1510401 h 1986245"/>
                    <a:gd name="connsiteX6" fmla="*/ 445141 w 10422908"/>
                    <a:gd name="connsiteY6" fmla="*/ 1229994 h 1986245"/>
                    <a:gd name="connsiteX7" fmla="*/ 553709 w 10422908"/>
                    <a:gd name="connsiteY7" fmla="*/ 873105 h 1986245"/>
                    <a:gd name="connsiteX8" fmla="*/ 705704 w 10422908"/>
                    <a:gd name="connsiteY8" fmla="*/ 737154 h 1986245"/>
                    <a:gd name="connsiteX9" fmla="*/ 1009695 w 10422908"/>
                    <a:gd name="connsiteY9" fmla="*/ 737154 h 1986245"/>
                    <a:gd name="connsiteX10" fmla="*/ 1585118 w 10422908"/>
                    <a:gd name="connsiteY10" fmla="*/ 754148 h 1986245"/>
                    <a:gd name="connsiteX11" fmla="*/ 2725117 w 10422908"/>
                    <a:gd name="connsiteY11" fmla="*/ 754148 h 1986245"/>
                    <a:gd name="connsiteX12" fmla="*/ 3419976 w 10422908"/>
                    <a:gd name="connsiteY12" fmla="*/ 788136 h 1986245"/>
                    <a:gd name="connsiteX13" fmla="*/ 3875986 w 10422908"/>
                    <a:gd name="connsiteY13" fmla="*/ 728648 h 1986245"/>
                    <a:gd name="connsiteX14" fmla="*/ 4353708 w 10422908"/>
                    <a:gd name="connsiteY14" fmla="*/ 728648 h 1986245"/>
                    <a:gd name="connsiteX15" fmla="*/ 5124577 w 10422908"/>
                    <a:gd name="connsiteY15" fmla="*/ 771142 h 1986245"/>
                    <a:gd name="connsiteX16" fmla="*/ 6004013 w 10422908"/>
                    <a:gd name="connsiteY16" fmla="*/ 754148 h 1986245"/>
                    <a:gd name="connsiteX17" fmla="*/ 6633731 w 10422908"/>
                    <a:gd name="connsiteY17" fmla="*/ 762654 h 1986245"/>
                    <a:gd name="connsiteX18" fmla="*/ 7469741 w 10422908"/>
                    <a:gd name="connsiteY18" fmla="*/ 762654 h 1986245"/>
                    <a:gd name="connsiteX19" fmla="*/ 8533754 w 10422908"/>
                    <a:gd name="connsiteY19" fmla="*/ 788154 h 1986245"/>
                    <a:gd name="connsiteX20" fmla="*/ 9282909 w 10422908"/>
                    <a:gd name="connsiteY20" fmla="*/ 779648 h 1986245"/>
                    <a:gd name="connsiteX21" fmla="*/ 9814904 w 10422908"/>
                    <a:gd name="connsiteY21" fmla="*/ 771142 h 1986245"/>
                    <a:gd name="connsiteX22" fmla="*/ 10292627 w 10422908"/>
                    <a:gd name="connsiteY22" fmla="*/ 737154 h 1986245"/>
                    <a:gd name="connsiteX23" fmla="*/ 10422908 w 10422908"/>
                    <a:gd name="connsiteY23" fmla="*/ 754148 h 1986245"/>
                    <a:gd name="connsiteX24" fmla="*/ 10422908 w 10422908"/>
                    <a:gd name="connsiteY24" fmla="*/ 133791 h 1986245"/>
                    <a:gd name="connsiteX25" fmla="*/ 10238332 w 10422908"/>
                    <a:gd name="connsiteY25" fmla="*/ 65870 h 1986245"/>
                    <a:gd name="connsiteX26" fmla="*/ 9424036 w 10422908"/>
                    <a:gd name="connsiteY26" fmla="*/ 14889 h 1986245"/>
                    <a:gd name="connsiteX27" fmla="*/ 8837745 w 10422908"/>
                    <a:gd name="connsiteY27" fmla="*/ 108364 h 1986245"/>
                    <a:gd name="connsiteX28" fmla="*/ 7936595 w 10422908"/>
                    <a:gd name="connsiteY28" fmla="*/ 201839 h 1986245"/>
                    <a:gd name="connsiteX29" fmla="*/ 6970304 w 10422908"/>
                    <a:gd name="connsiteY29" fmla="*/ 201839 h 1986245"/>
                    <a:gd name="connsiteX30" fmla="*/ 5244014 w 10422908"/>
                    <a:gd name="connsiteY30" fmla="*/ 193333 h 1986245"/>
                    <a:gd name="connsiteX31" fmla="*/ 4158286 w 10422908"/>
                    <a:gd name="connsiteY31" fmla="*/ 65870 h 1986245"/>
                    <a:gd name="connsiteX32" fmla="*/ 2366854 w 10422908"/>
                    <a:gd name="connsiteY32" fmla="*/ 57364 h 1986245"/>
                    <a:gd name="connsiteX33" fmla="*/ 1827032 w 10422908"/>
                    <a:gd name="connsiteY33" fmla="*/ 66415 h 1986245"/>
                    <a:gd name="connsiteX0" fmla="*/ 1786453 w 10382329"/>
                    <a:gd name="connsiteY0" fmla="*/ 66415 h 1901488"/>
                    <a:gd name="connsiteX1" fmla="*/ 1668893 w 10382329"/>
                    <a:gd name="connsiteY1" fmla="*/ 625754 h 1901488"/>
                    <a:gd name="connsiteX2" fmla="*/ 122285 w 10382329"/>
                    <a:gd name="connsiteY2" fmla="*/ 1858784 h 1901488"/>
                    <a:gd name="connsiteX3" fmla="*/ 143999 w 10382329"/>
                    <a:gd name="connsiteY3" fmla="*/ 1595370 h 1901488"/>
                    <a:gd name="connsiteX4" fmla="*/ 295994 w 10382329"/>
                    <a:gd name="connsiteY4" fmla="*/ 1510401 h 1901488"/>
                    <a:gd name="connsiteX5" fmla="*/ 404562 w 10382329"/>
                    <a:gd name="connsiteY5" fmla="*/ 1229994 h 1901488"/>
                    <a:gd name="connsiteX6" fmla="*/ 513130 w 10382329"/>
                    <a:gd name="connsiteY6" fmla="*/ 873105 h 1901488"/>
                    <a:gd name="connsiteX7" fmla="*/ 665125 w 10382329"/>
                    <a:gd name="connsiteY7" fmla="*/ 737154 h 1901488"/>
                    <a:gd name="connsiteX8" fmla="*/ 969116 w 10382329"/>
                    <a:gd name="connsiteY8" fmla="*/ 737154 h 1901488"/>
                    <a:gd name="connsiteX9" fmla="*/ 1544539 w 10382329"/>
                    <a:gd name="connsiteY9" fmla="*/ 754148 h 1901488"/>
                    <a:gd name="connsiteX10" fmla="*/ 2684538 w 10382329"/>
                    <a:gd name="connsiteY10" fmla="*/ 754148 h 1901488"/>
                    <a:gd name="connsiteX11" fmla="*/ 3379397 w 10382329"/>
                    <a:gd name="connsiteY11" fmla="*/ 788136 h 1901488"/>
                    <a:gd name="connsiteX12" fmla="*/ 3835407 w 10382329"/>
                    <a:gd name="connsiteY12" fmla="*/ 728648 h 1901488"/>
                    <a:gd name="connsiteX13" fmla="*/ 4313129 w 10382329"/>
                    <a:gd name="connsiteY13" fmla="*/ 728648 h 1901488"/>
                    <a:gd name="connsiteX14" fmla="*/ 5083998 w 10382329"/>
                    <a:gd name="connsiteY14" fmla="*/ 771142 h 1901488"/>
                    <a:gd name="connsiteX15" fmla="*/ 5963434 w 10382329"/>
                    <a:gd name="connsiteY15" fmla="*/ 754148 h 1901488"/>
                    <a:gd name="connsiteX16" fmla="*/ 6593152 w 10382329"/>
                    <a:gd name="connsiteY16" fmla="*/ 762654 h 1901488"/>
                    <a:gd name="connsiteX17" fmla="*/ 7429162 w 10382329"/>
                    <a:gd name="connsiteY17" fmla="*/ 762654 h 1901488"/>
                    <a:gd name="connsiteX18" fmla="*/ 8493175 w 10382329"/>
                    <a:gd name="connsiteY18" fmla="*/ 788154 h 1901488"/>
                    <a:gd name="connsiteX19" fmla="*/ 9242330 w 10382329"/>
                    <a:gd name="connsiteY19" fmla="*/ 779648 h 1901488"/>
                    <a:gd name="connsiteX20" fmla="*/ 9774325 w 10382329"/>
                    <a:gd name="connsiteY20" fmla="*/ 771142 h 1901488"/>
                    <a:gd name="connsiteX21" fmla="*/ 10252048 w 10382329"/>
                    <a:gd name="connsiteY21" fmla="*/ 737154 h 1901488"/>
                    <a:gd name="connsiteX22" fmla="*/ 10382329 w 10382329"/>
                    <a:gd name="connsiteY22" fmla="*/ 754148 h 1901488"/>
                    <a:gd name="connsiteX23" fmla="*/ 10382329 w 10382329"/>
                    <a:gd name="connsiteY23" fmla="*/ 133791 h 1901488"/>
                    <a:gd name="connsiteX24" fmla="*/ 10197753 w 10382329"/>
                    <a:gd name="connsiteY24" fmla="*/ 65870 h 1901488"/>
                    <a:gd name="connsiteX25" fmla="*/ 9383457 w 10382329"/>
                    <a:gd name="connsiteY25" fmla="*/ 14889 h 1901488"/>
                    <a:gd name="connsiteX26" fmla="*/ 8797166 w 10382329"/>
                    <a:gd name="connsiteY26" fmla="*/ 108364 h 1901488"/>
                    <a:gd name="connsiteX27" fmla="*/ 7896016 w 10382329"/>
                    <a:gd name="connsiteY27" fmla="*/ 201839 h 1901488"/>
                    <a:gd name="connsiteX28" fmla="*/ 6929725 w 10382329"/>
                    <a:gd name="connsiteY28" fmla="*/ 201839 h 1901488"/>
                    <a:gd name="connsiteX29" fmla="*/ 5203435 w 10382329"/>
                    <a:gd name="connsiteY29" fmla="*/ 193333 h 1901488"/>
                    <a:gd name="connsiteX30" fmla="*/ 4117707 w 10382329"/>
                    <a:gd name="connsiteY30" fmla="*/ 65870 h 1901488"/>
                    <a:gd name="connsiteX31" fmla="*/ 2326275 w 10382329"/>
                    <a:gd name="connsiteY31" fmla="*/ 57364 h 1901488"/>
                    <a:gd name="connsiteX32" fmla="*/ 1786453 w 10382329"/>
                    <a:gd name="connsiteY32" fmla="*/ 66415 h 1901488"/>
                    <a:gd name="connsiteX0" fmla="*/ 1724759 w 10320635"/>
                    <a:gd name="connsiteY0" fmla="*/ 66415 h 1652063"/>
                    <a:gd name="connsiteX1" fmla="*/ 1607199 w 10320635"/>
                    <a:gd name="connsiteY1" fmla="*/ 625754 h 1652063"/>
                    <a:gd name="connsiteX2" fmla="*/ 82305 w 10320635"/>
                    <a:gd name="connsiteY2" fmla="*/ 1595370 h 1652063"/>
                    <a:gd name="connsiteX3" fmla="*/ 234300 w 10320635"/>
                    <a:gd name="connsiteY3" fmla="*/ 1510401 h 1652063"/>
                    <a:gd name="connsiteX4" fmla="*/ 342868 w 10320635"/>
                    <a:gd name="connsiteY4" fmla="*/ 1229994 h 1652063"/>
                    <a:gd name="connsiteX5" fmla="*/ 451436 w 10320635"/>
                    <a:gd name="connsiteY5" fmla="*/ 873105 h 1652063"/>
                    <a:gd name="connsiteX6" fmla="*/ 603431 w 10320635"/>
                    <a:gd name="connsiteY6" fmla="*/ 737154 h 1652063"/>
                    <a:gd name="connsiteX7" fmla="*/ 907422 w 10320635"/>
                    <a:gd name="connsiteY7" fmla="*/ 737154 h 1652063"/>
                    <a:gd name="connsiteX8" fmla="*/ 1482845 w 10320635"/>
                    <a:gd name="connsiteY8" fmla="*/ 754148 h 1652063"/>
                    <a:gd name="connsiteX9" fmla="*/ 2622844 w 10320635"/>
                    <a:gd name="connsiteY9" fmla="*/ 754148 h 1652063"/>
                    <a:gd name="connsiteX10" fmla="*/ 3317703 w 10320635"/>
                    <a:gd name="connsiteY10" fmla="*/ 788136 h 1652063"/>
                    <a:gd name="connsiteX11" fmla="*/ 3773713 w 10320635"/>
                    <a:gd name="connsiteY11" fmla="*/ 728648 h 1652063"/>
                    <a:gd name="connsiteX12" fmla="*/ 4251435 w 10320635"/>
                    <a:gd name="connsiteY12" fmla="*/ 728648 h 1652063"/>
                    <a:gd name="connsiteX13" fmla="*/ 5022304 w 10320635"/>
                    <a:gd name="connsiteY13" fmla="*/ 771142 h 1652063"/>
                    <a:gd name="connsiteX14" fmla="*/ 5901740 w 10320635"/>
                    <a:gd name="connsiteY14" fmla="*/ 754148 h 1652063"/>
                    <a:gd name="connsiteX15" fmla="*/ 6531458 w 10320635"/>
                    <a:gd name="connsiteY15" fmla="*/ 762654 h 1652063"/>
                    <a:gd name="connsiteX16" fmla="*/ 7367468 w 10320635"/>
                    <a:gd name="connsiteY16" fmla="*/ 762654 h 1652063"/>
                    <a:gd name="connsiteX17" fmla="*/ 8431481 w 10320635"/>
                    <a:gd name="connsiteY17" fmla="*/ 788154 h 1652063"/>
                    <a:gd name="connsiteX18" fmla="*/ 9180636 w 10320635"/>
                    <a:gd name="connsiteY18" fmla="*/ 779648 h 1652063"/>
                    <a:gd name="connsiteX19" fmla="*/ 9712631 w 10320635"/>
                    <a:gd name="connsiteY19" fmla="*/ 771142 h 1652063"/>
                    <a:gd name="connsiteX20" fmla="*/ 10190354 w 10320635"/>
                    <a:gd name="connsiteY20" fmla="*/ 737154 h 1652063"/>
                    <a:gd name="connsiteX21" fmla="*/ 10320635 w 10320635"/>
                    <a:gd name="connsiteY21" fmla="*/ 754148 h 1652063"/>
                    <a:gd name="connsiteX22" fmla="*/ 10320635 w 10320635"/>
                    <a:gd name="connsiteY22" fmla="*/ 133791 h 1652063"/>
                    <a:gd name="connsiteX23" fmla="*/ 10136059 w 10320635"/>
                    <a:gd name="connsiteY23" fmla="*/ 65870 h 1652063"/>
                    <a:gd name="connsiteX24" fmla="*/ 9321763 w 10320635"/>
                    <a:gd name="connsiteY24" fmla="*/ 14889 h 1652063"/>
                    <a:gd name="connsiteX25" fmla="*/ 8735472 w 10320635"/>
                    <a:gd name="connsiteY25" fmla="*/ 108364 h 1652063"/>
                    <a:gd name="connsiteX26" fmla="*/ 7834322 w 10320635"/>
                    <a:gd name="connsiteY26" fmla="*/ 201839 h 1652063"/>
                    <a:gd name="connsiteX27" fmla="*/ 6868031 w 10320635"/>
                    <a:gd name="connsiteY27" fmla="*/ 201839 h 1652063"/>
                    <a:gd name="connsiteX28" fmla="*/ 5141741 w 10320635"/>
                    <a:gd name="connsiteY28" fmla="*/ 193333 h 1652063"/>
                    <a:gd name="connsiteX29" fmla="*/ 4056013 w 10320635"/>
                    <a:gd name="connsiteY29" fmla="*/ 65870 h 1652063"/>
                    <a:gd name="connsiteX30" fmla="*/ 2264581 w 10320635"/>
                    <a:gd name="connsiteY30" fmla="*/ 57364 h 1652063"/>
                    <a:gd name="connsiteX31" fmla="*/ 1724759 w 10320635"/>
                    <a:gd name="connsiteY31" fmla="*/ 66415 h 1652063"/>
                    <a:gd name="connsiteX0" fmla="*/ 1567192 w 10163068"/>
                    <a:gd name="connsiteY0" fmla="*/ 66415 h 1535484"/>
                    <a:gd name="connsiteX1" fmla="*/ 1449632 w 10163068"/>
                    <a:gd name="connsiteY1" fmla="*/ 625754 h 1535484"/>
                    <a:gd name="connsiteX2" fmla="*/ 76733 w 10163068"/>
                    <a:gd name="connsiteY2" fmla="*/ 1510401 h 1535484"/>
                    <a:gd name="connsiteX3" fmla="*/ 185301 w 10163068"/>
                    <a:gd name="connsiteY3" fmla="*/ 1229994 h 1535484"/>
                    <a:gd name="connsiteX4" fmla="*/ 293869 w 10163068"/>
                    <a:gd name="connsiteY4" fmla="*/ 873105 h 1535484"/>
                    <a:gd name="connsiteX5" fmla="*/ 445864 w 10163068"/>
                    <a:gd name="connsiteY5" fmla="*/ 737154 h 1535484"/>
                    <a:gd name="connsiteX6" fmla="*/ 749855 w 10163068"/>
                    <a:gd name="connsiteY6" fmla="*/ 737154 h 1535484"/>
                    <a:gd name="connsiteX7" fmla="*/ 1325278 w 10163068"/>
                    <a:gd name="connsiteY7" fmla="*/ 754148 h 1535484"/>
                    <a:gd name="connsiteX8" fmla="*/ 2465277 w 10163068"/>
                    <a:gd name="connsiteY8" fmla="*/ 754148 h 1535484"/>
                    <a:gd name="connsiteX9" fmla="*/ 3160136 w 10163068"/>
                    <a:gd name="connsiteY9" fmla="*/ 788136 h 1535484"/>
                    <a:gd name="connsiteX10" fmla="*/ 3616146 w 10163068"/>
                    <a:gd name="connsiteY10" fmla="*/ 728648 h 1535484"/>
                    <a:gd name="connsiteX11" fmla="*/ 4093868 w 10163068"/>
                    <a:gd name="connsiteY11" fmla="*/ 728648 h 1535484"/>
                    <a:gd name="connsiteX12" fmla="*/ 4864737 w 10163068"/>
                    <a:gd name="connsiteY12" fmla="*/ 771142 h 1535484"/>
                    <a:gd name="connsiteX13" fmla="*/ 5744173 w 10163068"/>
                    <a:gd name="connsiteY13" fmla="*/ 754148 h 1535484"/>
                    <a:gd name="connsiteX14" fmla="*/ 6373891 w 10163068"/>
                    <a:gd name="connsiteY14" fmla="*/ 762654 h 1535484"/>
                    <a:gd name="connsiteX15" fmla="*/ 7209901 w 10163068"/>
                    <a:gd name="connsiteY15" fmla="*/ 762654 h 1535484"/>
                    <a:gd name="connsiteX16" fmla="*/ 8273914 w 10163068"/>
                    <a:gd name="connsiteY16" fmla="*/ 788154 h 1535484"/>
                    <a:gd name="connsiteX17" fmla="*/ 9023069 w 10163068"/>
                    <a:gd name="connsiteY17" fmla="*/ 779648 h 1535484"/>
                    <a:gd name="connsiteX18" fmla="*/ 9555064 w 10163068"/>
                    <a:gd name="connsiteY18" fmla="*/ 771142 h 1535484"/>
                    <a:gd name="connsiteX19" fmla="*/ 10032787 w 10163068"/>
                    <a:gd name="connsiteY19" fmla="*/ 737154 h 1535484"/>
                    <a:gd name="connsiteX20" fmla="*/ 10163068 w 10163068"/>
                    <a:gd name="connsiteY20" fmla="*/ 754148 h 1535484"/>
                    <a:gd name="connsiteX21" fmla="*/ 10163068 w 10163068"/>
                    <a:gd name="connsiteY21" fmla="*/ 133791 h 1535484"/>
                    <a:gd name="connsiteX22" fmla="*/ 9978492 w 10163068"/>
                    <a:gd name="connsiteY22" fmla="*/ 65870 h 1535484"/>
                    <a:gd name="connsiteX23" fmla="*/ 9164196 w 10163068"/>
                    <a:gd name="connsiteY23" fmla="*/ 14889 h 1535484"/>
                    <a:gd name="connsiteX24" fmla="*/ 8577905 w 10163068"/>
                    <a:gd name="connsiteY24" fmla="*/ 108364 h 1535484"/>
                    <a:gd name="connsiteX25" fmla="*/ 7676755 w 10163068"/>
                    <a:gd name="connsiteY25" fmla="*/ 201839 h 1535484"/>
                    <a:gd name="connsiteX26" fmla="*/ 6710464 w 10163068"/>
                    <a:gd name="connsiteY26" fmla="*/ 201839 h 1535484"/>
                    <a:gd name="connsiteX27" fmla="*/ 4984174 w 10163068"/>
                    <a:gd name="connsiteY27" fmla="*/ 193333 h 1535484"/>
                    <a:gd name="connsiteX28" fmla="*/ 3898446 w 10163068"/>
                    <a:gd name="connsiteY28" fmla="*/ 65870 h 1535484"/>
                    <a:gd name="connsiteX29" fmla="*/ 2107014 w 10163068"/>
                    <a:gd name="connsiteY29" fmla="*/ 57364 h 1535484"/>
                    <a:gd name="connsiteX30" fmla="*/ 1567192 w 10163068"/>
                    <a:gd name="connsiteY30" fmla="*/ 66415 h 1535484"/>
                    <a:gd name="connsiteX0" fmla="*/ 1453651 w 10049527"/>
                    <a:gd name="connsiteY0" fmla="*/ 66415 h 1233597"/>
                    <a:gd name="connsiteX1" fmla="*/ 1336091 w 10049527"/>
                    <a:gd name="connsiteY1" fmla="*/ 625754 h 1233597"/>
                    <a:gd name="connsiteX2" fmla="*/ 71760 w 10049527"/>
                    <a:gd name="connsiteY2" fmla="*/ 1229994 h 1233597"/>
                    <a:gd name="connsiteX3" fmla="*/ 180328 w 10049527"/>
                    <a:gd name="connsiteY3" fmla="*/ 873105 h 1233597"/>
                    <a:gd name="connsiteX4" fmla="*/ 332323 w 10049527"/>
                    <a:gd name="connsiteY4" fmla="*/ 737154 h 1233597"/>
                    <a:gd name="connsiteX5" fmla="*/ 636314 w 10049527"/>
                    <a:gd name="connsiteY5" fmla="*/ 737154 h 1233597"/>
                    <a:gd name="connsiteX6" fmla="*/ 1211737 w 10049527"/>
                    <a:gd name="connsiteY6" fmla="*/ 754148 h 1233597"/>
                    <a:gd name="connsiteX7" fmla="*/ 2351736 w 10049527"/>
                    <a:gd name="connsiteY7" fmla="*/ 754148 h 1233597"/>
                    <a:gd name="connsiteX8" fmla="*/ 3046595 w 10049527"/>
                    <a:gd name="connsiteY8" fmla="*/ 788136 h 1233597"/>
                    <a:gd name="connsiteX9" fmla="*/ 3502605 w 10049527"/>
                    <a:gd name="connsiteY9" fmla="*/ 728648 h 1233597"/>
                    <a:gd name="connsiteX10" fmla="*/ 3980327 w 10049527"/>
                    <a:gd name="connsiteY10" fmla="*/ 728648 h 1233597"/>
                    <a:gd name="connsiteX11" fmla="*/ 4751196 w 10049527"/>
                    <a:gd name="connsiteY11" fmla="*/ 771142 h 1233597"/>
                    <a:gd name="connsiteX12" fmla="*/ 5630632 w 10049527"/>
                    <a:gd name="connsiteY12" fmla="*/ 754148 h 1233597"/>
                    <a:gd name="connsiteX13" fmla="*/ 6260350 w 10049527"/>
                    <a:gd name="connsiteY13" fmla="*/ 762654 h 1233597"/>
                    <a:gd name="connsiteX14" fmla="*/ 7096360 w 10049527"/>
                    <a:gd name="connsiteY14" fmla="*/ 762654 h 1233597"/>
                    <a:gd name="connsiteX15" fmla="*/ 8160373 w 10049527"/>
                    <a:gd name="connsiteY15" fmla="*/ 788154 h 1233597"/>
                    <a:gd name="connsiteX16" fmla="*/ 8909528 w 10049527"/>
                    <a:gd name="connsiteY16" fmla="*/ 779648 h 1233597"/>
                    <a:gd name="connsiteX17" fmla="*/ 9441523 w 10049527"/>
                    <a:gd name="connsiteY17" fmla="*/ 771142 h 1233597"/>
                    <a:gd name="connsiteX18" fmla="*/ 9919246 w 10049527"/>
                    <a:gd name="connsiteY18" fmla="*/ 737154 h 1233597"/>
                    <a:gd name="connsiteX19" fmla="*/ 10049527 w 10049527"/>
                    <a:gd name="connsiteY19" fmla="*/ 754148 h 1233597"/>
                    <a:gd name="connsiteX20" fmla="*/ 10049527 w 10049527"/>
                    <a:gd name="connsiteY20" fmla="*/ 133791 h 1233597"/>
                    <a:gd name="connsiteX21" fmla="*/ 9864951 w 10049527"/>
                    <a:gd name="connsiteY21" fmla="*/ 65870 h 1233597"/>
                    <a:gd name="connsiteX22" fmla="*/ 9050655 w 10049527"/>
                    <a:gd name="connsiteY22" fmla="*/ 14889 h 1233597"/>
                    <a:gd name="connsiteX23" fmla="*/ 8464364 w 10049527"/>
                    <a:gd name="connsiteY23" fmla="*/ 108364 h 1233597"/>
                    <a:gd name="connsiteX24" fmla="*/ 7563214 w 10049527"/>
                    <a:gd name="connsiteY24" fmla="*/ 201839 h 1233597"/>
                    <a:gd name="connsiteX25" fmla="*/ 6596923 w 10049527"/>
                    <a:gd name="connsiteY25" fmla="*/ 201839 h 1233597"/>
                    <a:gd name="connsiteX26" fmla="*/ 4870633 w 10049527"/>
                    <a:gd name="connsiteY26" fmla="*/ 193333 h 1233597"/>
                    <a:gd name="connsiteX27" fmla="*/ 3784905 w 10049527"/>
                    <a:gd name="connsiteY27" fmla="*/ 65870 h 1233597"/>
                    <a:gd name="connsiteX28" fmla="*/ 1993473 w 10049527"/>
                    <a:gd name="connsiteY28" fmla="*/ 57364 h 1233597"/>
                    <a:gd name="connsiteX29" fmla="*/ 1453651 w 10049527"/>
                    <a:gd name="connsiteY29" fmla="*/ 66415 h 1233597"/>
                    <a:gd name="connsiteX0" fmla="*/ 1428093 w 10023969"/>
                    <a:gd name="connsiteY0" fmla="*/ 66415 h 1230579"/>
                    <a:gd name="connsiteX1" fmla="*/ 1310533 w 10023969"/>
                    <a:gd name="connsiteY1" fmla="*/ 625754 h 1230579"/>
                    <a:gd name="connsiteX2" fmla="*/ 46202 w 10023969"/>
                    <a:gd name="connsiteY2" fmla="*/ 1229994 h 1230579"/>
                    <a:gd name="connsiteX3" fmla="*/ 306765 w 10023969"/>
                    <a:gd name="connsiteY3" fmla="*/ 737154 h 1230579"/>
                    <a:gd name="connsiteX4" fmla="*/ 610756 w 10023969"/>
                    <a:gd name="connsiteY4" fmla="*/ 737154 h 1230579"/>
                    <a:gd name="connsiteX5" fmla="*/ 1186179 w 10023969"/>
                    <a:gd name="connsiteY5" fmla="*/ 754148 h 1230579"/>
                    <a:gd name="connsiteX6" fmla="*/ 2326178 w 10023969"/>
                    <a:gd name="connsiteY6" fmla="*/ 754148 h 1230579"/>
                    <a:gd name="connsiteX7" fmla="*/ 3021037 w 10023969"/>
                    <a:gd name="connsiteY7" fmla="*/ 788136 h 1230579"/>
                    <a:gd name="connsiteX8" fmla="*/ 3477047 w 10023969"/>
                    <a:gd name="connsiteY8" fmla="*/ 728648 h 1230579"/>
                    <a:gd name="connsiteX9" fmla="*/ 3954769 w 10023969"/>
                    <a:gd name="connsiteY9" fmla="*/ 728648 h 1230579"/>
                    <a:gd name="connsiteX10" fmla="*/ 4725638 w 10023969"/>
                    <a:gd name="connsiteY10" fmla="*/ 771142 h 1230579"/>
                    <a:gd name="connsiteX11" fmla="*/ 5605074 w 10023969"/>
                    <a:gd name="connsiteY11" fmla="*/ 754148 h 1230579"/>
                    <a:gd name="connsiteX12" fmla="*/ 6234792 w 10023969"/>
                    <a:gd name="connsiteY12" fmla="*/ 762654 h 1230579"/>
                    <a:gd name="connsiteX13" fmla="*/ 7070802 w 10023969"/>
                    <a:gd name="connsiteY13" fmla="*/ 762654 h 1230579"/>
                    <a:gd name="connsiteX14" fmla="*/ 8134815 w 10023969"/>
                    <a:gd name="connsiteY14" fmla="*/ 788154 h 1230579"/>
                    <a:gd name="connsiteX15" fmla="*/ 8883970 w 10023969"/>
                    <a:gd name="connsiteY15" fmla="*/ 779648 h 1230579"/>
                    <a:gd name="connsiteX16" fmla="*/ 9415965 w 10023969"/>
                    <a:gd name="connsiteY16" fmla="*/ 771142 h 1230579"/>
                    <a:gd name="connsiteX17" fmla="*/ 9893688 w 10023969"/>
                    <a:gd name="connsiteY17" fmla="*/ 737154 h 1230579"/>
                    <a:gd name="connsiteX18" fmla="*/ 10023969 w 10023969"/>
                    <a:gd name="connsiteY18" fmla="*/ 754148 h 1230579"/>
                    <a:gd name="connsiteX19" fmla="*/ 10023969 w 10023969"/>
                    <a:gd name="connsiteY19" fmla="*/ 133791 h 1230579"/>
                    <a:gd name="connsiteX20" fmla="*/ 9839393 w 10023969"/>
                    <a:gd name="connsiteY20" fmla="*/ 65870 h 1230579"/>
                    <a:gd name="connsiteX21" fmla="*/ 9025097 w 10023969"/>
                    <a:gd name="connsiteY21" fmla="*/ 14889 h 1230579"/>
                    <a:gd name="connsiteX22" fmla="*/ 8438806 w 10023969"/>
                    <a:gd name="connsiteY22" fmla="*/ 108364 h 1230579"/>
                    <a:gd name="connsiteX23" fmla="*/ 7537656 w 10023969"/>
                    <a:gd name="connsiteY23" fmla="*/ 201839 h 1230579"/>
                    <a:gd name="connsiteX24" fmla="*/ 6571365 w 10023969"/>
                    <a:gd name="connsiteY24" fmla="*/ 201839 h 1230579"/>
                    <a:gd name="connsiteX25" fmla="*/ 4845075 w 10023969"/>
                    <a:gd name="connsiteY25" fmla="*/ 193333 h 1230579"/>
                    <a:gd name="connsiteX26" fmla="*/ 3759347 w 10023969"/>
                    <a:gd name="connsiteY26" fmla="*/ 65870 h 1230579"/>
                    <a:gd name="connsiteX27" fmla="*/ 1967915 w 10023969"/>
                    <a:gd name="connsiteY27" fmla="*/ 57364 h 1230579"/>
                    <a:gd name="connsiteX28" fmla="*/ 1428093 w 10023969"/>
                    <a:gd name="connsiteY28" fmla="*/ 66415 h 1230579"/>
                    <a:gd name="connsiteX0" fmla="*/ 1143230 w 9739106"/>
                    <a:gd name="connsiteY0" fmla="*/ 66415 h 797578"/>
                    <a:gd name="connsiteX1" fmla="*/ 1025670 w 9739106"/>
                    <a:gd name="connsiteY1" fmla="*/ 625754 h 797578"/>
                    <a:gd name="connsiteX2" fmla="*/ 21902 w 9739106"/>
                    <a:gd name="connsiteY2" fmla="*/ 737154 h 797578"/>
                    <a:gd name="connsiteX3" fmla="*/ 325893 w 9739106"/>
                    <a:gd name="connsiteY3" fmla="*/ 737154 h 797578"/>
                    <a:gd name="connsiteX4" fmla="*/ 901316 w 9739106"/>
                    <a:gd name="connsiteY4" fmla="*/ 754148 h 797578"/>
                    <a:gd name="connsiteX5" fmla="*/ 2041315 w 9739106"/>
                    <a:gd name="connsiteY5" fmla="*/ 754148 h 797578"/>
                    <a:gd name="connsiteX6" fmla="*/ 2736174 w 9739106"/>
                    <a:gd name="connsiteY6" fmla="*/ 788136 h 797578"/>
                    <a:gd name="connsiteX7" fmla="*/ 3192184 w 9739106"/>
                    <a:gd name="connsiteY7" fmla="*/ 728648 h 797578"/>
                    <a:gd name="connsiteX8" fmla="*/ 3669906 w 9739106"/>
                    <a:gd name="connsiteY8" fmla="*/ 728648 h 797578"/>
                    <a:gd name="connsiteX9" fmla="*/ 4440775 w 9739106"/>
                    <a:gd name="connsiteY9" fmla="*/ 771142 h 797578"/>
                    <a:gd name="connsiteX10" fmla="*/ 5320211 w 9739106"/>
                    <a:gd name="connsiteY10" fmla="*/ 754148 h 797578"/>
                    <a:gd name="connsiteX11" fmla="*/ 5949929 w 9739106"/>
                    <a:gd name="connsiteY11" fmla="*/ 762654 h 797578"/>
                    <a:gd name="connsiteX12" fmla="*/ 6785939 w 9739106"/>
                    <a:gd name="connsiteY12" fmla="*/ 762654 h 797578"/>
                    <a:gd name="connsiteX13" fmla="*/ 7849952 w 9739106"/>
                    <a:gd name="connsiteY13" fmla="*/ 788154 h 797578"/>
                    <a:gd name="connsiteX14" fmla="*/ 8599107 w 9739106"/>
                    <a:gd name="connsiteY14" fmla="*/ 779648 h 797578"/>
                    <a:gd name="connsiteX15" fmla="*/ 9131102 w 9739106"/>
                    <a:gd name="connsiteY15" fmla="*/ 771142 h 797578"/>
                    <a:gd name="connsiteX16" fmla="*/ 9608825 w 9739106"/>
                    <a:gd name="connsiteY16" fmla="*/ 737154 h 797578"/>
                    <a:gd name="connsiteX17" fmla="*/ 9739106 w 9739106"/>
                    <a:gd name="connsiteY17" fmla="*/ 754148 h 797578"/>
                    <a:gd name="connsiteX18" fmla="*/ 9739106 w 9739106"/>
                    <a:gd name="connsiteY18" fmla="*/ 133791 h 797578"/>
                    <a:gd name="connsiteX19" fmla="*/ 9554530 w 9739106"/>
                    <a:gd name="connsiteY19" fmla="*/ 65870 h 797578"/>
                    <a:gd name="connsiteX20" fmla="*/ 8740234 w 9739106"/>
                    <a:gd name="connsiteY20" fmla="*/ 14889 h 797578"/>
                    <a:gd name="connsiteX21" fmla="*/ 8153943 w 9739106"/>
                    <a:gd name="connsiteY21" fmla="*/ 108364 h 797578"/>
                    <a:gd name="connsiteX22" fmla="*/ 7252793 w 9739106"/>
                    <a:gd name="connsiteY22" fmla="*/ 201839 h 797578"/>
                    <a:gd name="connsiteX23" fmla="*/ 6286502 w 9739106"/>
                    <a:gd name="connsiteY23" fmla="*/ 201839 h 797578"/>
                    <a:gd name="connsiteX24" fmla="*/ 4560212 w 9739106"/>
                    <a:gd name="connsiteY24" fmla="*/ 193333 h 797578"/>
                    <a:gd name="connsiteX25" fmla="*/ 3474484 w 9739106"/>
                    <a:gd name="connsiteY25" fmla="*/ 65870 h 797578"/>
                    <a:gd name="connsiteX26" fmla="*/ 1683052 w 9739106"/>
                    <a:gd name="connsiteY26" fmla="*/ 57364 h 797578"/>
                    <a:gd name="connsiteX27" fmla="*/ 1143230 w 9739106"/>
                    <a:gd name="connsiteY27" fmla="*/ 66415 h 797578"/>
                    <a:gd name="connsiteX0" fmla="*/ 817337 w 9413213"/>
                    <a:gd name="connsiteY0" fmla="*/ 66415 h 797576"/>
                    <a:gd name="connsiteX1" fmla="*/ 699777 w 9413213"/>
                    <a:gd name="connsiteY1" fmla="*/ 625754 h 797576"/>
                    <a:gd name="connsiteX2" fmla="*/ 0 w 9413213"/>
                    <a:gd name="connsiteY2" fmla="*/ 737154 h 797576"/>
                    <a:gd name="connsiteX3" fmla="*/ 575423 w 9413213"/>
                    <a:gd name="connsiteY3" fmla="*/ 754148 h 797576"/>
                    <a:gd name="connsiteX4" fmla="*/ 1715422 w 9413213"/>
                    <a:gd name="connsiteY4" fmla="*/ 754148 h 797576"/>
                    <a:gd name="connsiteX5" fmla="*/ 2410281 w 9413213"/>
                    <a:gd name="connsiteY5" fmla="*/ 788136 h 797576"/>
                    <a:gd name="connsiteX6" fmla="*/ 2866291 w 9413213"/>
                    <a:gd name="connsiteY6" fmla="*/ 728648 h 797576"/>
                    <a:gd name="connsiteX7" fmla="*/ 3344013 w 9413213"/>
                    <a:gd name="connsiteY7" fmla="*/ 728648 h 797576"/>
                    <a:gd name="connsiteX8" fmla="*/ 4114882 w 9413213"/>
                    <a:gd name="connsiteY8" fmla="*/ 771142 h 797576"/>
                    <a:gd name="connsiteX9" fmla="*/ 4994318 w 9413213"/>
                    <a:gd name="connsiteY9" fmla="*/ 754148 h 797576"/>
                    <a:gd name="connsiteX10" fmla="*/ 5624036 w 9413213"/>
                    <a:gd name="connsiteY10" fmla="*/ 762654 h 797576"/>
                    <a:gd name="connsiteX11" fmla="*/ 6460046 w 9413213"/>
                    <a:gd name="connsiteY11" fmla="*/ 762654 h 797576"/>
                    <a:gd name="connsiteX12" fmla="*/ 7524059 w 9413213"/>
                    <a:gd name="connsiteY12" fmla="*/ 788154 h 797576"/>
                    <a:gd name="connsiteX13" fmla="*/ 8273214 w 9413213"/>
                    <a:gd name="connsiteY13" fmla="*/ 779648 h 797576"/>
                    <a:gd name="connsiteX14" fmla="*/ 8805209 w 9413213"/>
                    <a:gd name="connsiteY14" fmla="*/ 771142 h 797576"/>
                    <a:gd name="connsiteX15" fmla="*/ 9282932 w 9413213"/>
                    <a:gd name="connsiteY15" fmla="*/ 737154 h 797576"/>
                    <a:gd name="connsiteX16" fmla="*/ 9413213 w 9413213"/>
                    <a:gd name="connsiteY16" fmla="*/ 754148 h 797576"/>
                    <a:gd name="connsiteX17" fmla="*/ 9413213 w 9413213"/>
                    <a:gd name="connsiteY17" fmla="*/ 133791 h 797576"/>
                    <a:gd name="connsiteX18" fmla="*/ 9228637 w 9413213"/>
                    <a:gd name="connsiteY18" fmla="*/ 65870 h 797576"/>
                    <a:gd name="connsiteX19" fmla="*/ 8414341 w 9413213"/>
                    <a:gd name="connsiteY19" fmla="*/ 14889 h 797576"/>
                    <a:gd name="connsiteX20" fmla="*/ 7828050 w 9413213"/>
                    <a:gd name="connsiteY20" fmla="*/ 108364 h 797576"/>
                    <a:gd name="connsiteX21" fmla="*/ 6926900 w 9413213"/>
                    <a:gd name="connsiteY21" fmla="*/ 201839 h 797576"/>
                    <a:gd name="connsiteX22" fmla="*/ 5960609 w 9413213"/>
                    <a:gd name="connsiteY22" fmla="*/ 201839 h 797576"/>
                    <a:gd name="connsiteX23" fmla="*/ 4234319 w 9413213"/>
                    <a:gd name="connsiteY23" fmla="*/ 193333 h 797576"/>
                    <a:gd name="connsiteX24" fmla="*/ 3148591 w 9413213"/>
                    <a:gd name="connsiteY24" fmla="*/ 65870 h 797576"/>
                    <a:gd name="connsiteX25" fmla="*/ 1357159 w 9413213"/>
                    <a:gd name="connsiteY25" fmla="*/ 57364 h 797576"/>
                    <a:gd name="connsiteX26" fmla="*/ 817337 w 9413213"/>
                    <a:gd name="connsiteY26" fmla="*/ 66415 h 797576"/>
                    <a:gd name="connsiteX0" fmla="*/ 299581 w 8895457"/>
                    <a:gd name="connsiteY0" fmla="*/ 66415 h 797578"/>
                    <a:gd name="connsiteX1" fmla="*/ 182021 w 8895457"/>
                    <a:gd name="connsiteY1" fmla="*/ 625754 h 797578"/>
                    <a:gd name="connsiteX2" fmla="*/ 57667 w 8895457"/>
                    <a:gd name="connsiteY2" fmla="*/ 754148 h 797578"/>
                    <a:gd name="connsiteX3" fmla="*/ 1197666 w 8895457"/>
                    <a:gd name="connsiteY3" fmla="*/ 754148 h 797578"/>
                    <a:gd name="connsiteX4" fmla="*/ 1892525 w 8895457"/>
                    <a:gd name="connsiteY4" fmla="*/ 788136 h 797578"/>
                    <a:gd name="connsiteX5" fmla="*/ 2348535 w 8895457"/>
                    <a:gd name="connsiteY5" fmla="*/ 728648 h 797578"/>
                    <a:gd name="connsiteX6" fmla="*/ 2826257 w 8895457"/>
                    <a:gd name="connsiteY6" fmla="*/ 728648 h 797578"/>
                    <a:gd name="connsiteX7" fmla="*/ 3597126 w 8895457"/>
                    <a:gd name="connsiteY7" fmla="*/ 771142 h 797578"/>
                    <a:gd name="connsiteX8" fmla="*/ 4476562 w 8895457"/>
                    <a:gd name="connsiteY8" fmla="*/ 754148 h 797578"/>
                    <a:gd name="connsiteX9" fmla="*/ 5106280 w 8895457"/>
                    <a:gd name="connsiteY9" fmla="*/ 762654 h 797578"/>
                    <a:gd name="connsiteX10" fmla="*/ 5942290 w 8895457"/>
                    <a:gd name="connsiteY10" fmla="*/ 762654 h 797578"/>
                    <a:gd name="connsiteX11" fmla="*/ 7006303 w 8895457"/>
                    <a:gd name="connsiteY11" fmla="*/ 788154 h 797578"/>
                    <a:gd name="connsiteX12" fmla="*/ 7755458 w 8895457"/>
                    <a:gd name="connsiteY12" fmla="*/ 779648 h 797578"/>
                    <a:gd name="connsiteX13" fmla="*/ 8287453 w 8895457"/>
                    <a:gd name="connsiteY13" fmla="*/ 771142 h 797578"/>
                    <a:gd name="connsiteX14" fmla="*/ 8765176 w 8895457"/>
                    <a:gd name="connsiteY14" fmla="*/ 737154 h 797578"/>
                    <a:gd name="connsiteX15" fmla="*/ 8895457 w 8895457"/>
                    <a:gd name="connsiteY15" fmla="*/ 754148 h 797578"/>
                    <a:gd name="connsiteX16" fmla="*/ 8895457 w 8895457"/>
                    <a:gd name="connsiteY16" fmla="*/ 133791 h 797578"/>
                    <a:gd name="connsiteX17" fmla="*/ 8710881 w 8895457"/>
                    <a:gd name="connsiteY17" fmla="*/ 65870 h 797578"/>
                    <a:gd name="connsiteX18" fmla="*/ 7896585 w 8895457"/>
                    <a:gd name="connsiteY18" fmla="*/ 14889 h 797578"/>
                    <a:gd name="connsiteX19" fmla="*/ 7310294 w 8895457"/>
                    <a:gd name="connsiteY19" fmla="*/ 108364 h 797578"/>
                    <a:gd name="connsiteX20" fmla="*/ 6409144 w 8895457"/>
                    <a:gd name="connsiteY20" fmla="*/ 201839 h 797578"/>
                    <a:gd name="connsiteX21" fmla="*/ 5442853 w 8895457"/>
                    <a:gd name="connsiteY21" fmla="*/ 201839 h 797578"/>
                    <a:gd name="connsiteX22" fmla="*/ 3716563 w 8895457"/>
                    <a:gd name="connsiteY22" fmla="*/ 193333 h 797578"/>
                    <a:gd name="connsiteX23" fmla="*/ 2630835 w 8895457"/>
                    <a:gd name="connsiteY23" fmla="*/ 65870 h 797578"/>
                    <a:gd name="connsiteX24" fmla="*/ 839403 w 8895457"/>
                    <a:gd name="connsiteY24" fmla="*/ 57364 h 797578"/>
                    <a:gd name="connsiteX25" fmla="*/ 299581 w 8895457"/>
                    <a:gd name="connsiteY25" fmla="*/ 66415 h 797578"/>
                    <a:gd name="connsiteX0" fmla="*/ 300385 w 8896261"/>
                    <a:gd name="connsiteY0" fmla="*/ 66415 h 797969"/>
                    <a:gd name="connsiteX1" fmla="*/ 182825 w 8896261"/>
                    <a:gd name="connsiteY1" fmla="*/ 625754 h 797969"/>
                    <a:gd name="connsiteX2" fmla="*/ 1198470 w 8896261"/>
                    <a:gd name="connsiteY2" fmla="*/ 754148 h 797969"/>
                    <a:gd name="connsiteX3" fmla="*/ 1893329 w 8896261"/>
                    <a:gd name="connsiteY3" fmla="*/ 788136 h 797969"/>
                    <a:gd name="connsiteX4" fmla="*/ 2349339 w 8896261"/>
                    <a:gd name="connsiteY4" fmla="*/ 728648 h 797969"/>
                    <a:gd name="connsiteX5" fmla="*/ 2827061 w 8896261"/>
                    <a:gd name="connsiteY5" fmla="*/ 728648 h 797969"/>
                    <a:gd name="connsiteX6" fmla="*/ 3597930 w 8896261"/>
                    <a:gd name="connsiteY6" fmla="*/ 771142 h 797969"/>
                    <a:gd name="connsiteX7" fmla="*/ 4477366 w 8896261"/>
                    <a:gd name="connsiteY7" fmla="*/ 754148 h 797969"/>
                    <a:gd name="connsiteX8" fmla="*/ 5107084 w 8896261"/>
                    <a:gd name="connsiteY8" fmla="*/ 762654 h 797969"/>
                    <a:gd name="connsiteX9" fmla="*/ 5943094 w 8896261"/>
                    <a:gd name="connsiteY9" fmla="*/ 762654 h 797969"/>
                    <a:gd name="connsiteX10" fmla="*/ 7007107 w 8896261"/>
                    <a:gd name="connsiteY10" fmla="*/ 788154 h 797969"/>
                    <a:gd name="connsiteX11" fmla="*/ 7756262 w 8896261"/>
                    <a:gd name="connsiteY11" fmla="*/ 779648 h 797969"/>
                    <a:gd name="connsiteX12" fmla="*/ 8288257 w 8896261"/>
                    <a:gd name="connsiteY12" fmla="*/ 771142 h 797969"/>
                    <a:gd name="connsiteX13" fmla="*/ 8765980 w 8896261"/>
                    <a:gd name="connsiteY13" fmla="*/ 737154 h 797969"/>
                    <a:gd name="connsiteX14" fmla="*/ 8896261 w 8896261"/>
                    <a:gd name="connsiteY14" fmla="*/ 754148 h 797969"/>
                    <a:gd name="connsiteX15" fmla="*/ 8896261 w 8896261"/>
                    <a:gd name="connsiteY15" fmla="*/ 133791 h 797969"/>
                    <a:gd name="connsiteX16" fmla="*/ 8711685 w 8896261"/>
                    <a:gd name="connsiteY16" fmla="*/ 65870 h 797969"/>
                    <a:gd name="connsiteX17" fmla="*/ 7897389 w 8896261"/>
                    <a:gd name="connsiteY17" fmla="*/ 14889 h 797969"/>
                    <a:gd name="connsiteX18" fmla="*/ 7311098 w 8896261"/>
                    <a:gd name="connsiteY18" fmla="*/ 108364 h 797969"/>
                    <a:gd name="connsiteX19" fmla="*/ 6409948 w 8896261"/>
                    <a:gd name="connsiteY19" fmla="*/ 201839 h 797969"/>
                    <a:gd name="connsiteX20" fmla="*/ 5443657 w 8896261"/>
                    <a:gd name="connsiteY20" fmla="*/ 201839 h 797969"/>
                    <a:gd name="connsiteX21" fmla="*/ 3717367 w 8896261"/>
                    <a:gd name="connsiteY21" fmla="*/ 193333 h 797969"/>
                    <a:gd name="connsiteX22" fmla="*/ 2631639 w 8896261"/>
                    <a:gd name="connsiteY22" fmla="*/ 65870 h 797969"/>
                    <a:gd name="connsiteX23" fmla="*/ 840207 w 8896261"/>
                    <a:gd name="connsiteY23" fmla="*/ 57364 h 797969"/>
                    <a:gd name="connsiteX24" fmla="*/ 300385 w 8896261"/>
                    <a:gd name="connsiteY24" fmla="*/ 66415 h 797969"/>
                    <a:gd name="connsiteX0" fmla="*/ 263649 w 8859525"/>
                    <a:gd name="connsiteY0" fmla="*/ 66415 h 795901"/>
                    <a:gd name="connsiteX1" fmla="*/ 238952 w 8859525"/>
                    <a:gd name="connsiteY1" fmla="*/ 726571 h 795901"/>
                    <a:gd name="connsiteX2" fmla="*/ 1161734 w 8859525"/>
                    <a:gd name="connsiteY2" fmla="*/ 754148 h 795901"/>
                    <a:gd name="connsiteX3" fmla="*/ 1856593 w 8859525"/>
                    <a:gd name="connsiteY3" fmla="*/ 788136 h 795901"/>
                    <a:gd name="connsiteX4" fmla="*/ 2312603 w 8859525"/>
                    <a:gd name="connsiteY4" fmla="*/ 728648 h 795901"/>
                    <a:gd name="connsiteX5" fmla="*/ 2790325 w 8859525"/>
                    <a:gd name="connsiteY5" fmla="*/ 728648 h 795901"/>
                    <a:gd name="connsiteX6" fmla="*/ 3561194 w 8859525"/>
                    <a:gd name="connsiteY6" fmla="*/ 771142 h 795901"/>
                    <a:gd name="connsiteX7" fmla="*/ 4440630 w 8859525"/>
                    <a:gd name="connsiteY7" fmla="*/ 754148 h 795901"/>
                    <a:gd name="connsiteX8" fmla="*/ 5070348 w 8859525"/>
                    <a:gd name="connsiteY8" fmla="*/ 762654 h 795901"/>
                    <a:gd name="connsiteX9" fmla="*/ 5906358 w 8859525"/>
                    <a:gd name="connsiteY9" fmla="*/ 762654 h 795901"/>
                    <a:gd name="connsiteX10" fmla="*/ 6970371 w 8859525"/>
                    <a:gd name="connsiteY10" fmla="*/ 788154 h 795901"/>
                    <a:gd name="connsiteX11" fmla="*/ 7719526 w 8859525"/>
                    <a:gd name="connsiteY11" fmla="*/ 779648 h 795901"/>
                    <a:gd name="connsiteX12" fmla="*/ 8251521 w 8859525"/>
                    <a:gd name="connsiteY12" fmla="*/ 771142 h 795901"/>
                    <a:gd name="connsiteX13" fmla="*/ 8729244 w 8859525"/>
                    <a:gd name="connsiteY13" fmla="*/ 737154 h 795901"/>
                    <a:gd name="connsiteX14" fmla="*/ 8859525 w 8859525"/>
                    <a:gd name="connsiteY14" fmla="*/ 754148 h 795901"/>
                    <a:gd name="connsiteX15" fmla="*/ 8859525 w 8859525"/>
                    <a:gd name="connsiteY15" fmla="*/ 133791 h 795901"/>
                    <a:gd name="connsiteX16" fmla="*/ 8674949 w 8859525"/>
                    <a:gd name="connsiteY16" fmla="*/ 65870 h 795901"/>
                    <a:gd name="connsiteX17" fmla="*/ 7860653 w 8859525"/>
                    <a:gd name="connsiteY17" fmla="*/ 14889 h 795901"/>
                    <a:gd name="connsiteX18" fmla="*/ 7274362 w 8859525"/>
                    <a:gd name="connsiteY18" fmla="*/ 108364 h 795901"/>
                    <a:gd name="connsiteX19" fmla="*/ 6373212 w 8859525"/>
                    <a:gd name="connsiteY19" fmla="*/ 201839 h 795901"/>
                    <a:gd name="connsiteX20" fmla="*/ 5406921 w 8859525"/>
                    <a:gd name="connsiteY20" fmla="*/ 201839 h 795901"/>
                    <a:gd name="connsiteX21" fmla="*/ 3680631 w 8859525"/>
                    <a:gd name="connsiteY21" fmla="*/ 193333 h 795901"/>
                    <a:gd name="connsiteX22" fmla="*/ 2594903 w 8859525"/>
                    <a:gd name="connsiteY22" fmla="*/ 65870 h 795901"/>
                    <a:gd name="connsiteX23" fmla="*/ 803471 w 8859525"/>
                    <a:gd name="connsiteY23" fmla="*/ 57364 h 795901"/>
                    <a:gd name="connsiteX24" fmla="*/ 263649 w 8859525"/>
                    <a:gd name="connsiteY24" fmla="*/ 66415 h 795901"/>
                    <a:gd name="connsiteX0" fmla="*/ 224684 w 8820560"/>
                    <a:gd name="connsiteY0" fmla="*/ 66415 h 815564"/>
                    <a:gd name="connsiteX1" fmla="*/ 199987 w 8820560"/>
                    <a:gd name="connsiteY1" fmla="*/ 726571 h 815564"/>
                    <a:gd name="connsiteX2" fmla="*/ 1122769 w 8820560"/>
                    <a:gd name="connsiteY2" fmla="*/ 754148 h 815564"/>
                    <a:gd name="connsiteX3" fmla="*/ 1817628 w 8820560"/>
                    <a:gd name="connsiteY3" fmla="*/ 788136 h 815564"/>
                    <a:gd name="connsiteX4" fmla="*/ 2273638 w 8820560"/>
                    <a:gd name="connsiteY4" fmla="*/ 728648 h 815564"/>
                    <a:gd name="connsiteX5" fmla="*/ 2751360 w 8820560"/>
                    <a:gd name="connsiteY5" fmla="*/ 728648 h 815564"/>
                    <a:gd name="connsiteX6" fmla="*/ 3522229 w 8820560"/>
                    <a:gd name="connsiteY6" fmla="*/ 771142 h 815564"/>
                    <a:gd name="connsiteX7" fmla="*/ 4401665 w 8820560"/>
                    <a:gd name="connsiteY7" fmla="*/ 754148 h 815564"/>
                    <a:gd name="connsiteX8" fmla="*/ 5031383 w 8820560"/>
                    <a:gd name="connsiteY8" fmla="*/ 762654 h 815564"/>
                    <a:gd name="connsiteX9" fmla="*/ 5867393 w 8820560"/>
                    <a:gd name="connsiteY9" fmla="*/ 762654 h 815564"/>
                    <a:gd name="connsiteX10" fmla="*/ 6931406 w 8820560"/>
                    <a:gd name="connsiteY10" fmla="*/ 788154 h 815564"/>
                    <a:gd name="connsiteX11" fmla="*/ 7680561 w 8820560"/>
                    <a:gd name="connsiteY11" fmla="*/ 779648 h 815564"/>
                    <a:gd name="connsiteX12" fmla="*/ 8212556 w 8820560"/>
                    <a:gd name="connsiteY12" fmla="*/ 771142 h 815564"/>
                    <a:gd name="connsiteX13" fmla="*/ 8690279 w 8820560"/>
                    <a:gd name="connsiteY13" fmla="*/ 737154 h 815564"/>
                    <a:gd name="connsiteX14" fmla="*/ 8820560 w 8820560"/>
                    <a:gd name="connsiteY14" fmla="*/ 754148 h 815564"/>
                    <a:gd name="connsiteX15" fmla="*/ 8820560 w 8820560"/>
                    <a:gd name="connsiteY15" fmla="*/ 133791 h 815564"/>
                    <a:gd name="connsiteX16" fmla="*/ 8635984 w 8820560"/>
                    <a:gd name="connsiteY16" fmla="*/ 65870 h 815564"/>
                    <a:gd name="connsiteX17" fmla="*/ 7821688 w 8820560"/>
                    <a:gd name="connsiteY17" fmla="*/ 14889 h 815564"/>
                    <a:gd name="connsiteX18" fmla="*/ 7235397 w 8820560"/>
                    <a:gd name="connsiteY18" fmla="*/ 108364 h 815564"/>
                    <a:gd name="connsiteX19" fmla="*/ 6334247 w 8820560"/>
                    <a:gd name="connsiteY19" fmla="*/ 201839 h 815564"/>
                    <a:gd name="connsiteX20" fmla="*/ 5367956 w 8820560"/>
                    <a:gd name="connsiteY20" fmla="*/ 201839 h 815564"/>
                    <a:gd name="connsiteX21" fmla="*/ 3641666 w 8820560"/>
                    <a:gd name="connsiteY21" fmla="*/ 193333 h 815564"/>
                    <a:gd name="connsiteX22" fmla="*/ 2555938 w 8820560"/>
                    <a:gd name="connsiteY22" fmla="*/ 65870 h 815564"/>
                    <a:gd name="connsiteX23" fmla="*/ 764506 w 8820560"/>
                    <a:gd name="connsiteY23" fmla="*/ 57364 h 815564"/>
                    <a:gd name="connsiteX24" fmla="*/ 224684 w 8820560"/>
                    <a:gd name="connsiteY24" fmla="*/ 66415 h 815564"/>
                    <a:gd name="connsiteX0" fmla="*/ 93047 w 8688923"/>
                    <a:gd name="connsiteY0" fmla="*/ 66415 h 795903"/>
                    <a:gd name="connsiteX1" fmla="*/ 71109 w 8688923"/>
                    <a:gd name="connsiteY1" fmla="*/ 350379 h 795903"/>
                    <a:gd name="connsiteX2" fmla="*/ 68350 w 8688923"/>
                    <a:gd name="connsiteY2" fmla="*/ 726571 h 795903"/>
                    <a:gd name="connsiteX3" fmla="*/ 991132 w 8688923"/>
                    <a:gd name="connsiteY3" fmla="*/ 754148 h 795903"/>
                    <a:gd name="connsiteX4" fmla="*/ 1685991 w 8688923"/>
                    <a:gd name="connsiteY4" fmla="*/ 788136 h 795903"/>
                    <a:gd name="connsiteX5" fmla="*/ 2142001 w 8688923"/>
                    <a:gd name="connsiteY5" fmla="*/ 728648 h 795903"/>
                    <a:gd name="connsiteX6" fmla="*/ 2619723 w 8688923"/>
                    <a:gd name="connsiteY6" fmla="*/ 728648 h 795903"/>
                    <a:gd name="connsiteX7" fmla="*/ 3390592 w 8688923"/>
                    <a:gd name="connsiteY7" fmla="*/ 771142 h 795903"/>
                    <a:gd name="connsiteX8" fmla="*/ 4270028 w 8688923"/>
                    <a:gd name="connsiteY8" fmla="*/ 754148 h 795903"/>
                    <a:gd name="connsiteX9" fmla="*/ 4899746 w 8688923"/>
                    <a:gd name="connsiteY9" fmla="*/ 762654 h 795903"/>
                    <a:gd name="connsiteX10" fmla="*/ 5735756 w 8688923"/>
                    <a:gd name="connsiteY10" fmla="*/ 762654 h 795903"/>
                    <a:gd name="connsiteX11" fmla="*/ 6799769 w 8688923"/>
                    <a:gd name="connsiteY11" fmla="*/ 788154 h 795903"/>
                    <a:gd name="connsiteX12" fmla="*/ 7548924 w 8688923"/>
                    <a:gd name="connsiteY12" fmla="*/ 779648 h 795903"/>
                    <a:gd name="connsiteX13" fmla="*/ 8080919 w 8688923"/>
                    <a:gd name="connsiteY13" fmla="*/ 771142 h 795903"/>
                    <a:gd name="connsiteX14" fmla="*/ 8558642 w 8688923"/>
                    <a:gd name="connsiteY14" fmla="*/ 737154 h 795903"/>
                    <a:gd name="connsiteX15" fmla="*/ 8688923 w 8688923"/>
                    <a:gd name="connsiteY15" fmla="*/ 754148 h 795903"/>
                    <a:gd name="connsiteX16" fmla="*/ 8688923 w 8688923"/>
                    <a:gd name="connsiteY16" fmla="*/ 133791 h 795903"/>
                    <a:gd name="connsiteX17" fmla="*/ 8504347 w 8688923"/>
                    <a:gd name="connsiteY17" fmla="*/ 65870 h 795903"/>
                    <a:gd name="connsiteX18" fmla="*/ 7690051 w 8688923"/>
                    <a:gd name="connsiteY18" fmla="*/ 14889 h 795903"/>
                    <a:gd name="connsiteX19" fmla="*/ 7103760 w 8688923"/>
                    <a:gd name="connsiteY19" fmla="*/ 108364 h 795903"/>
                    <a:gd name="connsiteX20" fmla="*/ 6202610 w 8688923"/>
                    <a:gd name="connsiteY20" fmla="*/ 201839 h 795903"/>
                    <a:gd name="connsiteX21" fmla="*/ 5236319 w 8688923"/>
                    <a:gd name="connsiteY21" fmla="*/ 201839 h 795903"/>
                    <a:gd name="connsiteX22" fmla="*/ 3510029 w 8688923"/>
                    <a:gd name="connsiteY22" fmla="*/ 193333 h 795903"/>
                    <a:gd name="connsiteX23" fmla="*/ 2424301 w 8688923"/>
                    <a:gd name="connsiteY23" fmla="*/ 65870 h 795903"/>
                    <a:gd name="connsiteX24" fmla="*/ 632869 w 8688923"/>
                    <a:gd name="connsiteY24" fmla="*/ 57364 h 795903"/>
                    <a:gd name="connsiteX25" fmla="*/ 93047 w 8688923"/>
                    <a:gd name="connsiteY25" fmla="*/ 66415 h 795903"/>
                    <a:gd name="connsiteX0" fmla="*/ 91443 w 8687319"/>
                    <a:gd name="connsiteY0" fmla="*/ 66415 h 795901"/>
                    <a:gd name="connsiteX1" fmla="*/ 69505 w 8687319"/>
                    <a:gd name="connsiteY1" fmla="*/ 350379 h 795901"/>
                    <a:gd name="connsiteX2" fmla="*/ 66746 w 8687319"/>
                    <a:gd name="connsiteY2" fmla="*/ 726571 h 795901"/>
                    <a:gd name="connsiteX3" fmla="*/ 989528 w 8687319"/>
                    <a:gd name="connsiteY3" fmla="*/ 754148 h 795901"/>
                    <a:gd name="connsiteX4" fmla="*/ 1684387 w 8687319"/>
                    <a:gd name="connsiteY4" fmla="*/ 788136 h 795901"/>
                    <a:gd name="connsiteX5" fmla="*/ 2140397 w 8687319"/>
                    <a:gd name="connsiteY5" fmla="*/ 728648 h 795901"/>
                    <a:gd name="connsiteX6" fmla="*/ 2618119 w 8687319"/>
                    <a:gd name="connsiteY6" fmla="*/ 728648 h 795901"/>
                    <a:gd name="connsiteX7" fmla="*/ 3388988 w 8687319"/>
                    <a:gd name="connsiteY7" fmla="*/ 771142 h 795901"/>
                    <a:gd name="connsiteX8" fmla="*/ 4268424 w 8687319"/>
                    <a:gd name="connsiteY8" fmla="*/ 754148 h 795901"/>
                    <a:gd name="connsiteX9" fmla="*/ 4898142 w 8687319"/>
                    <a:gd name="connsiteY9" fmla="*/ 762654 h 795901"/>
                    <a:gd name="connsiteX10" fmla="*/ 5734152 w 8687319"/>
                    <a:gd name="connsiteY10" fmla="*/ 762654 h 795901"/>
                    <a:gd name="connsiteX11" fmla="*/ 6798165 w 8687319"/>
                    <a:gd name="connsiteY11" fmla="*/ 788154 h 795901"/>
                    <a:gd name="connsiteX12" fmla="*/ 7547320 w 8687319"/>
                    <a:gd name="connsiteY12" fmla="*/ 779648 h 795901"/>
                    <a:gd name="connsiteX13" fmla="*/ 8079315 w 8687319"/>
                    <a:gd name="connsiteY13" fmla="*/ 771142 h 795901"/>
                    <a:gd name="connsiteX14" fmla="*/ 8557038 w 8687319"/>
                    <a:gd name="connsiteY14" fmla="*/ 737154 h 795901"/>
                    <a:gd name="connsiteX15" fmla="*/ 8687319 w 8687319"/>
                    <a:gd name="connsiteY15" fmla="*/ 754148 h 795901"/>
                    <a:gd name="connsiteX16" fmla="*/ 8687319 w 8687319"/>
                    <a:gd name="connsiteY16" fmla="*/ 133791 h 795901"/>
                    <a:gd name="connsiteX17" fmla="*/ 8502743 w 8687319"/>
                    <a:gd name="connsiteY17" fmla="*/ 65870 h 795901"/>
                    <a:gd name="connsiteX18" fmla="*/ 7688447 w 8687319"/>
                    <a:gd name="connsiteY18" fmla="*/ 14889 h 795901"/>
                    <a:gd name="connsiteX19" fmla="*/ 7102156 w 8687319"/>
                    <a:gd name="connsiteY19" fmla="*/ 108364 h 795901"/>
                    <a:gd name="connsiteX20" fmla="*/ 6201006 w 8687319"/>
                    <a:gd name="connsiteY20" fmla="*/ 201839 h 795901"/>
                    <a:gd name="connsiteX21" fmla="*/ 5234715 w 8687319"/>
                    <a:gd name="connsiteY21" fmla="*/ 201839 h 795901"/>
                    <a:gd name="connsiteX22" fmla="*/ 3508425 w 8687319"/>
                    <a:gd name="connsiteY22" fmla="*/ 193333 h 795901"/>
                    <a:gd name="connsiteX23" fmla="*/ 2422697 w 8687319"/>
                    <a:gd name="connsiteY23" fmla="*/ 65870 h 795901"/>
                    <a:gd name="connsiteX24" fmla="*/ 631265 w 8687319"/>
                    <a:gd name="connsiteY24" fmla="*/ 57364 h 795901"/>
                    <a:gd name="connsiteX25" fmla="*/ 91443 w 8687319"/>
                    <a:gd name="connsiteY25" fmla="*/ 66415 h 795901"/>
                    <a:gd name="connsiteX0" fmla="*/ 91443 w 8687319"/>
                    <a:gd name="connsiteY0" fmla="*/ 66415 h 795903"/>
                    <a:gd name="connsiteX1" fmla="*/ 69505 w 8687319"/>
                    <a:gd name="connsiteY1" fmla="*/ 350379 h 795903"/>
                    <a:gd name="connsiteX2" fmla="*/ 66746 w 8687319"/>
                    <a:gd name="connsiteY2" fmla="*/ 726571 h 795903"/>
                    <a:gd name="connsiteX3" fmla="*/ 989528 w 8687319"/>
                    <a:gd name="connsiteY3" fmla="*/ 754148 h 795903"/>
                    <a:gd name="connsiteX4" fmla="*/ 1684387 w 8687319"/>
                    <a:gd name="connsiteY4" fmla="*/ 788136 h 795903"/>
                    <a:gd name="connsiteX5" fmla="*/ 2140397 w 8687319"/>
                    <a:gd name="connsiteY5" fmla="*/ 728648 h 795903"/>
                    <a:gd name="connsiteX6" fmla="*/ 2618119 w 8687319"/>
                    <a:gd name="connsiteY6" fmla="*/ 728648 h 795903"/>
                    <a:gd name="connsiteX7" fmla="*/ 3388988 w 8687319"/>
                    <a:gd name="connsiteY7" fmla="*/ 771142 h 795903"/>
                    <a:gd name="connsiteX8" fmla="*/ 4268424 w 8687319"/>
                    <a:gd name="connsiteY8" fmla="*/ 754148 h 795903"/>
                    <a:gd name="connsiteX9" fmla="*/ 4898142 w 8687319"/>
                    <a:gd name="connsiteY9" fmla="*/ 762654 h 795903"/>
                    <a:gd name="connsiteX10" fmla="*/ 5734152 w 8687319"/>
                    <a:gd name="connsiteY10" fmla="*/ 762654 h 795903"/>
                    <a:gd name="connsiteX11" fmla="*/ 6798165 w 8687319"/>
                    <a:gd name="connsiteY11" fmla="*/ 788154 h 795903"/>
                    <a:gd name="connsiteX12" fmla="*/ 7547320 w 8687319"/>
                    <a:gd name="connsiteY12" fmla="*/ 779648 h 795903"/>
                    <a:gd name="connsiteX13" fmla="*/ 8079315 w 8687319"/>
                    <a:gd name="connsiteY13" fmla="*/ 771142 h 795903"/>
                    <a:gd name="connsiteX14" fmla="*/ 8557038 w 8687319"/>
                    <a:gd name="connsiteY14" fmla="*/ 737154 h 795903"/>
                    <a:gd name="connsiteX15" fmla="*/ 8687319 w 8687319"/>
                    <a:gd name="connsiteY15" fmla="*/ 754148 h 795903"/>
                    <a:gd name="connsiteX16" fmla="*/ 8687319 w 8687319"/>
                    <a:gd name="connsiteY16" fmla="*/ 133791 h 795903"/>
                    <a:gd name="connsiteX17" fmla="*/ 8502743 w 8687319"/>
                    <a:gd name="connsiteY17" fmla="*/ 65870 h 795903"/>
                    <a:gd name="connsiteX18" fmla="*/ 7688447 w 8687319"/>
                    <a:gd name="connsiteY18" fmla="*/ 14889 h 795903"/>
                    <a:gd name="connsiteX19" fmla="*/ 7102156 w 8687319"/>
                    <a:gd name="connsiteY19" fmla="*/ 108364 h 795903"/>
                    <a:gd name="connsiteX20" fmla="*/ 6201006 w 8687319"/>
                    <a:gd name="connsiteY20" fmla="*/ 201839 h 795903"/>
                    <a:gd name="connsiteX21" fmla="*/ 5234715 w 8687319"/>
                    <a:gd name="connsiteY21" fmla="*/ 201839 h 795903"/>
                    <a:gd name="connsiteX22" fmla="*/ 3508425 w 8687319"/>
                    <a:gd name="connsiteY22" fmla="*/ 193333 h 795903"/>
                    <a:gd name="connsiteX23" fmla="*/ 2422697 w 8687319"/>
                    <a:gd name="connsiteY23" fmla="*/ 65870 h 795903"/>
                    <a:gd name="connsiteX24" fmla="*/ 631265 w 8687319"/>
                    <a:gd name="connsiteY24" fmla="*/ 57364 h 795903"/>
                    <a:gd name="connsiteX25" fmla="*/ 91443 w 8687319"/>
                    <a:gd name="connsiteY25" fmla="*/ 66415 h 795903"/>
                    <a:gd name="connsiteX0" fmla="*/ 87616 w 8683492"/>
                    <a:gd name="connsiteY0" fmla="*/ 66415 h 795901"/>
                    <a:gd name="connsiteX1" fmla="*/ 65678 w 8683492"/>
                    <a:gd name="connsiteY1" fmla="*/ 350379 h 795901"/>
                    <a:gd name="connsiteX2" fmla="*/ 80340 w 8683492"/>
                    <a:gd name="connsiteY2" fmla="*/ 609625 h 795901"/>
                    <a:gd name="connsiteX3" fmla="*/ 62919 w 8683492"/>
                    <a:gd name="connsiteY3" fmla="*/ 726571 h 795901"/>
                    <a:gd name="connsiteX4" fmla="*/ 985701 w 8683492"/>
                    <a:gd name="connsiteY4" fmla="*/ 754148 h 795901"/>
                    <a:gd name="connsiteX5" fmla="*/ 1680560 w 8683492"/>
                    <a:gd name="connsiteY5" fmla="*/ 788136 h 795901"/>
                    <a:gd name="connsiteX6" fmla="*/ 2136570 w 8683492"/>
                    <a:gd name="connsiteY6" fmla="*/ 728648 h 795901"/>
                    <a:gd name="connsiteX7" fmla="*/ 2614292 w 8683492"/>
                    <a:gd name="connsiteY7" fmla="*/ 728648 h 795901"/>
                    <a:gd name="connsiteX8" fmla="*/ 3385161 w 8683492"/>
                    <a:gd name="connsiteY8" fmla="*/ 771142 h 795901"/>
                    <a:gd name="connsiteX9" fmla="*/ 4264597 w 8683492"/>
                    <a:gd name="connsiteY9" fmla="*/ 754148 h 795901"/>
                    <a:gd name="connsiteX10" fmla="*/ 4894315 w 8683492"/>
                    <a:gd name="connsiteY10" fmla="*/ 762654 h 795901"/>
                    <a:gd name="connsiteX11" fmla="*/ 5730325 w 8683492"/>
                    <a:gd name="connsiteY11" fmla="*/ 762654 h 795901"/>
                    <a:gd name="connsiteX12" fmla="*/ 6794338 w 8683492"/>
                    <a:gd name="connsiteY12" fmla="*/ 788154 h 795901"/>
                    <a:gd name="connsiteX13" fmla="*/ 7543493 w 8683492"/>
                    <a:gd name="connsiteY13" fmla="*/ 779648 h 795901"/>
                    <a:gd name="connsiteX14" fmla="*/ 8075488 w 8683492"/>
                    <a:gd name="connsiteY14" fmla="*/ 771142 h 795901"/>
                    <a:gd name="connsiteX15" fmla="*/ 8553211 w 8683492"/>
                    <a:gd name="connsiteY15" fmla="*/ 737154 h 795901"/>
                    <a:gd name="connsiteX16" fmla="*/ 8683492 w 8683492"/>
                    <a:gd name="connsiteY16" fmla="*/ 754148 h 795901"/>
                    <a:gd name="connsiteX17" fmla="*/ 8683492 w 8683492"/>
                    <a:gd name="connsiteY17" fmla="*/ 133791 h 795901"/>
                    <a:gd name="connsiteX18" fmla="*/ 8498916 w 8683492"/>
                    <a:gd name="connsiteY18" fmla="*/ 65870 h 795901"/>
                    <a:gd name="connsiteX19" fmla="*/ 7684620 w 8683492"/>
                    <a:gd name="connsiteY19" fmla="*/ 14889 h 795901"/>
                    <a:gd name="connsiteX20" fmla="*/ 7098329 w 8683492"/>
                    <a:gd name="connsiteY20" fmla="*/ 108364 h 795901"/>
                    <a:gd name="connsiteX21" fmla="*/ 6197179 w 8683492"/>
                    <a:gd name="connsiteY21" fmla="*/ 201839 h 795901"/>
                    <a:gd name="connsiteX22" fmla="*/ 5230888 w 8683492"/>
                    <a:gd name="connsiteY22" fmla="*/ 201839 h 795901"/>
                    <a:gd name="connsiteX23" fmla="*/ 3504598 w 8683492"/>
                    <a:gd name="connsiteY23" fmla="*/ 193333 h 795901"/>
                    <a:gd name="connsiteX24" fmla="*/ 2418870 w 8683492"/>
                    <a:gd name="connsiteY24" fmla="*/ 65870 h 795901"/>
                    <a:gd name="connsiteX25" fmla="*/ 627438 w 8683492"/>
                    <a:gd name="connsiteY25" fmla="*/ 57364 h 795901"/>
                    <a:gd name="connsiteX26" fmla="*/ 87616 w 8683492"/>
                    <a:gd name="connsiteY26" fmla="*/ 66415 h 795901"/>
                    <a:gd name="connsiteX0" fmla="*/ 84495 w 8680371"/>
                    <a:gd name="connsiteY0" fmla="*/ 66415 h 795903"/>
                    <a:gd name="connsiteX1" fmla="*/ 62557 w 8680371"/>
                    <a:gd name="connsiteY1" fmla="*/ 350379 h 795903"/>
                    <a:gd name="connsiteX2" fmla="*/ 77219 w 8680371"/>
                    <a:gd name="connsiteY2" fmla="*/ 609625 h 795903"/>
                    <a:gd name="connsiteX3" fmla="*/ 89436 w 8680371"/>
                    <a:gd name="connsiteY3" fmla="*/ 686441 h 795903"/>
                    <a:gd name="connsiteX4" fmla="*/ 59798 w 8680371"/>
                    <a:gd name="connsiteY4" fmla="*/ 726571 h 795903"/>
                    <a:gd name="connsiteX5" fmla="*/ 982580 w 8680371"/>
                    <a:gd name="connsiteY5" fmla="*/ 754148 h 795903"/>
                    <a:gd name="connsiteX6" fmla="*/ 1677439 w 8680371"/>
                    <a:gd name="connsiteY6" fmla="*/ 788136 h 795903"/>
                    <a:gd name="connsiteX7" fmla="*/ 2133449 w 8680371"/>
                    <a:gd name="connsiteY7" fmla="*/ 728648 h 795903"/>
                    <a:gd name="connsiteX8" fmla="*/ 2611171 w 8680371"/>
                    <a:gd name="connsiteY8" fmla="*/ 728648 h 795903"/>
                    <a:gd name="connsiteX9" fmla="*/ 3382040 w 8680371"/>
                    <a:gd name="connsiteY9" fmla="*/ 771142 h 795903"/>
                    <a:gd name="connsiteX10" fmla="*/ 4261476 w 8680371"/>
                    <a:gd name="connsiteY10" fmla="*/ 754148 h 795903"/>
                    <a:gd name="connsiteX11" fmla="*/ 4891194 w 8680371"/>
                    <a:gd name="connsiteY11" fmla="*/ 762654 h 795903"/>
                    <a:gd name="connsiteX12" fmla="*/ 5727204 w 8680371"/>
                    <a:gd name="connsiteY12" fmla="*/ 762654 h 795903"/>
                    <a:gd name="connsiteX13" fmla="*/ 6791217 w 8680371"/>
                    <a:gd name="connsiteY13" fmla="*/ 788154 h 795903"/>
                    <a:gd name="connsiteX14" fmla="*/ 7540372 w 8680371"/>
                    <a:gd name="connsiteY14" fmla="*/ 779648 h 795903"/>
                    <a:gd name="connsiteX15" fmla="*/ 8072367 w 8680371"/>
                    <a:gd name="connsiteY15" fmla="*/ 771142 h 795903"/>
                    <a:gd name="connsiteX16" fmla="*/ 8550090 w 8680371"/>
                    <a:gd name="connsiteY16" fmla="*/ 737154 h 795903"/>
                    <a:gd name="connsiteX17" fmla="*/ 8680371 w 8680371"/>
                    <a:gd name="connsiteY17" fmla="*/ 754148 h 795903"/>
                    <a:gd name="connsiteX18" fmla="*/ 8680371 w 8680371"/>
                    <a:gd name="connsiteY18" fmla="*/ 133791 h 795903"/>
                    <a:gd name="connsiteX19" fmla="*/ 8495795 w 8680371"/>
                    <a:gd name="connsiteY19" fmla="*/ 65870 h 795903"/>
                    <a:gd name="connsiteX20" fmla="*/ 7681499 w 8680371"/>
                    <a:gd name="connsiteY20" fmla="*/ 14889 h 795903"/>
                    <a:gd name="connsiteX21" fmla="*/ 7095208 w 8680371"/>
                    <a:gd name="connsiteY21" fmla="*/ 108364 h 795903"/>
                    <a:gd name="connsiteX22" fmla="*/ 6194058 w 8680371"/>
                    <a:gd name="connsiteY22" fmla="*/ 201839 h 795903"/>
                    <a:gd name="connsiteX23" fmla="*/ 5227767 w 8680371"/>
                    <a:gd name="connsiteY23" fmla="*/ 201839 h 795903"/>
                    <a:gd name="connsiteX24" fmla="*/ 3501477 w 8680371"/>
                    <a:gd name="connsiteY24" fmla="*/ 193333 h 795903"/>
                    <a:gd name="connsiteX25" fmla="*/ 2415749 w 8680371"/>
                    <a:gd name="connsiteY25" fmla="*/ 65870 h 795903"/>
                    <a:gd name="connsiteX26" fmla="*/ 624317 w 8680371"/>
                    <a:gd name="connsiteY26" fmla="*/ 57364 h 795903"/>
                    <a:gd name="connsiteX27" fmla="*/ 84495 w 8680371"/>
                    <a:gd name="connsiteY27" fmla="*/ 66415 h 795903"/>
                    <a:gd name="connsiteX0" fmla="*/ 58632 w 8654508"/>
                    <a:gd name="connsiteY0" fmla="*/ 66415 h 847530"/>
                    <a:gd name="connsiteX1" fmla="*/ 36694 w 8654508"/>
                    <a:gd name="connsiteY1" fmla="*/ 350379 h 847530"/>
                    <a:gd name="connsiteX2" fmla="*/ 51356 w 8654508"/>
                    <a:gd name="connsiteY2" fmla="*/ 609625 h 847530"/>
                    <a:gd name="connsiteX3" fmla="*/ 63573 w 8654508"/>
                    <a:gd name="connsiteY3" fmla="*/ 686441 h 847530"/>
                    <a:gd name="connsiteX4" fmla="*/ 99916 w 8654508"/>
                    <a:gd name="connsiteY4" fmla="*/ 846591 h 847530"/>
                    <a:gd name="connsiteX5" fmla="*/ 956717 w 8654508"/>
                    <a:gd name="connsiteY5" fmla="*/ 754148 h 847530"/>
                    <a:gd name="connsiteX6" fmla="*/ 1651576 w 8654508"/>
                    <a:gd name="connsiteY6" fmla="*/ 788136 h 847530"/>
                    <a:gd name="connsiteX7" fmla="*/ 2107586 w 8654508"/>
                    <a:gd name="connsiteY7" fmla="*/ 728648 h 847530"/>
                    <a:gd name="connsiteX8" fmla="*/ 2585308 w 8654508"/>
                    <a:gd name="connsiteY8" fmla="*/ 728648 h 847530"/>
                    <a:gd name="connsiteX9" fmla="*/ 3356177 w 8654508"/>
                    <a:gd name="connsiteY9" fmla="*/ 771142 h 847530"/>
                    <a:gd name="connsiteX10" fmla="*/ 4235613 w 8654508"/>
                    <a:gd name="connsiteY10" fmla="*/ 754148 h 847530"/>
                    <a:gd name="connsiteX11" fmla="*/ 4865331 w 8654508"/>
                    <a:gd name="connsiteY11" fmla="*/ 762654 h 847530"/>
                    <a:gd name="connsiteX12" fmla="*/ 5701341 w 8654508"/>
                    <a:gd name="connsiteY12" fmla="*/ 762654 h 847530"/>
                    <a:gd name="connsiteX13" fmla="*/ 6765354 w 8654508"/>
                    <a:gd name="connsiteY13" fmla="*/ 788154 h 847530"/>
                    <a:gd name="connsiteX14" fmla="*/ 7514509 w 8654508"/>
                    <a:gd name="connsiteY14" fmla="*/ 779648 h 847530"/>
                    <a:gd name="connsiteX15" fmla="*/ 8046504 w 8654508"/>
                    <a:gd name="connsiteY15" fmla="*/ 771142 h 847530"/>
                    <a:gd name="connsiteX16" fmla="*/ 8524227 w 8654508"/>
                    <a:gd name="connsiteY16" fmla="*/ 737154 h 847530"/>
                    <a:gd name="connsiteX17" fmla="*/ 8654508 w 8654508"/>
                    <a:gd name="connsiteY17" fmla="*/ 754148 h 847530"/>
                    <a:gd name="connsiteX18" fmla="*/ 8654508 w 8654508"/>
                    <a:gd name="connsiteY18" fmla="*/ 133791 h 847530"/>
                    <a:gd name="connsiteX19" fmla="*/ 8469932 w 8654508"/>
                    <a:gd name="connsiteY19" fmla="*/ 65870 h 847530"/>
                    <a:gd name="connsiteX20" fmla="*/ 7655636 w 8654508"/>
                    <a:gd name="connsiteY20" fmla="*/ 14889 h 847530"/>
                    <a:gd name="connsiteX21" fmla="*/ 7069345 w 8654508"/>
                    <a:gd name="connsiteY21" fmla="*/ 108364 h 847530"/>
                    <a:gd name="connsiteX22" fmla="*/ 6168195 w 8654508"/>
                    <a:gd name="connsiteY22" fmla="*/ 201839 h 847530"/>
                    <a:gd name="connsiteX23" fmla="*/ 5201904 w 8654508"/>
                    <a:gd name="connsiteY23" fmla="*/ 201839 h 847530"/>
                    <a:gd name="connsiteX24" fmla="*/ 3475614 w 8654508"/>
                    <a:gd name="connsiteY24" fmla="*/ 193333 h 847530"/>
                    <a:gd name="connsiteX25" fmla="*/ 2389886 w 8654508"/>
                    <a:gd name="connsiteY25" fmla="*/ 65870 h 847530"/>
                    <a:gd name="connsiteX26" fmla="*/ 598454 w 8654508"/>
                    <a:gd name="connsiteY26" fmla="*/ 57364 h 847530"/>
                    <a:gd name="connsiteX27" fmla="*/ 58632 w 8654508"/>
                    <a:gd name="connsiteY27" fmla="*/ 66415 h 847530"/>
                    <a:gd name="connsiteX0" fmla="*/ 54170 w 8650046"/>
                    <a:gd name="connsiteY0" fmla="*/ 66415 h 847528"/>
                    <a:gd name="connsiteX1" fmla="*/ 20012 w 8650046"/>
                    <a:gd name="connsiteY1" fmla="*/ 139144 h 847528"/>
                    <a:gd name="connsiteX2" fmla="*/ 32232 w 8650046"/>
                    <a:gd name="connsiteY2" fmla="*/ 350379 h 847528"/>
                    <a:gd name="connsiteX3" fmla="*/ 46894 w 8650046"/>
                    <a:gd name="connsiteY3" fmla="*/ 609625 h 847528"/>
                    <a:gd name="connsiteX4" fmla="*/ 59111 w 8650046"/>
                    <a:gd name="connsiteY4" fmla="*/ 686441 h 847528"/>
                    <a:gd name="connsiteX5" fmla="*/ 95454 w 8650046"/>
                    <a:gd name="connsiteY5" fmla="*/ 846591 h 847528"/>
                    <a:gd name="connsiteX6" fmla="*/ 952255 w 8650046"/>
                    <a:gd name="connsiteY6" fmla="*/ 754148 h 847528"/>
                    <a:gd name="connsiteX7" fmla="*/ 1647114 w 8650046"/>
                    <a:gd name="connsiteY7" fmla="*/ 788136 h 847528"/>
                    <a:gd name="connsiteX8" fmla="*/ 2103124 w 8650046"/>
                    <a:gd name="connsiteY8" fmla="*/ 728648 h 847528"/>
                    <a:gd name="connsiteX9" fmla="*/ 2580846 w 8650046"/>
                    <a:gd name="connsiteY9" fmla="*/ 728648 h 847528"/>
                    <a:gd name="connsiteX10" fmla="*/ 3351715 w 8650046"/>
                    <a:gd name="connsiteY10" fmla="*/ 771142 h 847528"/>
                    <a:gd name="connsiteX11" fmla="*/ 4231151 w 8650046"/>
                    <a:gd name="connsiteY11" fmla="*/ 754148 h 847528"/>
                    <a:gd name="connsiteX12" fmla="*/ 4860869 w 8650046"/>
                    <a:gd name="connsiteY12" fmla="*/ 762654 h 847528"/>
                    <a:gd name="connsiteX13" fmla="*/ 5696879 w 8650046"/>
                    <a:gd name="connsiteY13" fmla="*/ 762654 h 847528"/>
                    <a:gd name="connsiteX14" fmla="*/ 6760892 w 8650046"/>
                    <a:gd name="connsiteY14" fmla="*/ 788154 h 847528"/>
                    <a:gd name="connsiteX15" fmla="*/ 7510047 w 8650046"/>
                    <a:gd name="connsiteY15" fmla="*/ 779648 h 847528"/>
                    <a:gd name="connsiteX16" fmla="*/ 8042042 w 8650046"/>
                    <a:gd name="connsiteY16" fmla="*/ 771142 h 847528"/>
                    <a:gd name="connsiteX17" fmla="*/ 8519765 w 8650046"/>
                    <a:gd name="connsiteY17" fmla="*/ 737154 h 847528"/>
                    <a:gd name="connsiteX18" fmla="*/ 8650046 w 8650046"/>
                    <a:gd name="connsiteY18" fmla="*/ 754148 h 847528"/>
                    <a:gd name="connsiteX19" fmla="*/ 8650046 w 8650046"/>
                    <a:gd name="connsiteY19" fmla="*/ 133791 h 847528"/>
                    <a:gd name="connsiteX20" fmla="*/ 8465470 w 8650046"/>
                    <a:gd name="connsiteY20" fmla="*/ 65870 h 847528"/>
                    <a:gd name="connsiteX21" fmla="*/ 7651174 w 8650046"/>
                    <a:gd name="connsiteY21" fmla="*/ 14889 h 847528"/>
                    <a:gd name="connsiteX22" fmla="*/ 7064883 w 8650046"/>
                    <a:gd name="connsiteY22" fmla="*/ 108364 h 847528"/>
                    <a:gd name="connsiteX23" fmla="*/ 6163733 w 8650046"/>
                    <a:gd name="connsiteY23" fmla="*/ 201839 h 847528"/>
                    <a:gd name="connsiteX24" fmla="*/ 5197442 w 8650046"/>
                    <a:gd name="connsiteY24" fmla="*/ 201839 h 847528"/>
                    <a:gd name="connsiteX25" fmla="*/ 3471152 w 8650046"/>
                    <a:gd name="connsiteY25" fmla="*/ 193333 h 847528"/>
                    <a:gd name="connsiteX26" fmla="*/ 2385424 w 8650046"/>
                    <a:gd name="connsiteY26" fmla="*/ 65870 h 847528"/>
                    <a:gd name="connsiteX27" fmla="*/ 593992 w 8650046"/>
                    <a:gd name="connsiteY27" fmla="*/ 57364 h 847528"/>
                    <a:gd name="connsiteX28" fmla="*/ 54170 w 8650046"/>
                    <a:gd name="connsiteY28" fmla="*/ 66415 h 847528"/>
                    <a:gd name="connsiteX0" fmla="*/ 54170 w 8650046"/>
                    <a:gd name="connsiteY0" fmla="*/ 66415 h 847530"/>
                    <a:gd name="connsiteX1" fmla="*/ 20012 w 8650046"/>
                    <a:gd name="connsiteY1" fmla="*/ 139144 h 847530"/>
                    <a:gd name="connsiteX2" fmla="*/ 32232 w 8650046"/>
                    <a:gd name="connsiteY2" fmla="*/ 350379 h 847530"/>
                    <a:gd name="connsiteX3" fmla="*/ 46894 w 8650046"/>
                    <a:gd name="connsiteY3" fmla="*/ 609625 h 847530"/>
                    <a:gd name="connsiteX4" fmla="*/ 59111 w 8650046"/>
                    <a:gd name="connsiteY4" fmla="*/ 686441 h 847530"/>
                    <a:gd name="connsiteX5" fmla="*/ 95454 w 8650046"/>
                    <a:gd name="connsiteY5" fmla="*/ 846591 h 847530"/>
                    <a:gd name="connsiteX6" fmla="*/ 952255 w 8650046"/>
                    <a:gd name="connsiteY6" fmla="*/ 754148 h 847530"/>
                    <a:gd name="connsiteX7" fmla="*/ 1647114 w 8650046"/>
                    <a:gd name="connsiteY7" fmla="*/ 788136 h 847530"/>
                    <a:gd name="connsiteX8" fmla="*/ 2103124 w 8650046"/>
                    <a:gd name="connsiteY8" fmla="*/ 728648 h 847530"/>
                    <a:gd name="connsiteX9" fmla="*/ 2580846 w 8650046"/>
                    <a:gd name="connsiteY9" fmla="*/ 728648 h 847530"/>
                    <a:gd name="connsiteX10" fmla="*/ 3351715 w 8650046"/>
                    <a:gd name="connsiteY10" fmla="*/ 771142 h 847530"/>
                    <a:gd name="connsiteX11" fmla="*/ 4231151 w 8650046"/>
                    <a:gd name="connsiteY11" fmla="*/ 754148 h 847530"/>
                    <a:gd name="connsiteX12" fmla="*/ 4860869 w 8650046"/>
                    <a:gd name="connsiteY12" fmla="*/ 762654 h 847530"/>
                    <a:gd name="connsiteX13" fmla="*/ 5696879 w 8650046"/>
                    <a:gd name="connsiteY13" fmla="*/ 762654 h 847530"/>
                    <a:gd name="connsiteX14" fmla="*/ 6760892 w 8650046"/>
                    <a:gd name="connsiteY14" fmla="*/ 788154 h 847530"/>
                    <a:gd name="connsiteX15" fmla="*/ 7510047 w 8650046"/>
                    <a:gd name="connsiteY15" fmla="*/ 779648 h 847530"/>
                    <a:gd name="connsiteX16" fmla="*/ 8042042 w 8650046"/>
                    <a:gd name="connsiteY16" fmla="*/ 771142 h 847530"/>
                    <a:gd name="connsiteX17" fmla="*/ 8519765 w 8650046"/>
                    <a:gd name="connsiteY17" fmla="*/ 737154 h 847530"/>
                    <a:gd name="connsiteX18" fmla="*/ 8650046 w 8650046"/>
                    <a:gd name="connsiteY18" fmla="*/ 754148 h 847530"/>
                    <a:gd name="connsiteX19" fmla="*/ 8650046 w 8650046"/>
                    <a:gd name="connsiteY19" fmla="*/ 133791 h 847530"/>
                    <a:gd name="connsiteX20" fmla="*/ 8465470 w 8650046"/>
                    <a:gd name="connsiteY20" fmla="*/ 65870 h 847530"/>
                    <a:gd name="connsiteX21" fmla="*/ 7651174 w 8650046"/>
                    <a:gd name="connsiteY21" fmla="*/ 14889 h 847530"/>
                    <a:gd name="connsiteX22" fmla="*/ 7064883 w 8650046"/>
                    <a:gd name="connsiteY22" fmla="*/ 108364 h 847530"/>
                    <a:gd name="connsiteX23" fmla="*/ 6163733 w 8650046"/>
                    <a:gd name="connsiteY23" fmla="*/ 201839 h 847530"/>
                    <a:gd name="connsiteX24" fmla="*/ 5197442 w 8650046"/>
                    <a:gd name="connsiteY24" fmla="*/ 201839 h 847530"/>
                    <a:gd name="connsiteX25" fmla="*/ 3471152 w 8650046"/>
                    <a:gd name="connsiteY25" fmla="*/ 193333 h 847530"/>
                    <a:gd name="connsiteX26" fmla="*/ 2385424 w 8650046"/>
                    <a:gd name="connsiteY26" fmla="*/ 65870 h 847530"/>
                    <a:gd name="connsiteX27" fmla="*/ 593992 w 8650046"/>
                    <a:gd name="connsiteY27" fmla="*/ 57364 h 847530"/>
                    <a:gd name="connsiteX28" fmla="*/ 54170 w 8650046"/>
                    <a:gd name="connsiteY28" fmla="*/ 66415 h 847530"/>
                    <a:gd name="connsiteX0" fmla="*/ 48208 w 8644084"/>
                    <a:gd name="connsiteY0" fmla="*/ 66415 h 847528"/>
                    <a:gd name="connsiteX1" fmla="*/ 14050 w 8644084"/>
                    <a:gd name="connsiteY1" fmla="*/ 139144 h 847528"/>
                    <a:gd name="connsiteX2" fmla="*/ 26270 w 8644084"/>
                    <a:gd name="connsiteY2" fmla="*/ 350379 h 847528"/>
                    <a:gd name="connsiteX3" fmla="*/ 40932 w 8644084"/>
                    <a:gd name="connsiteY3" fmla="*/ 609625 h 847528"/>
                    <a:gd name="connsiteX4" fmla="*/ 53149 w 8644084"/>
                    <a:gd name="connsiteY4" fmla="*/ 686441 h 847528"/>
                    <a:gd name="connsiteX5" fmla="*/ 89492 w 8644084"/>
                    <a:gd name="connsiteY5" fmla="*/ 846591 h 847528"/>
                    <a:gd name="connsiteX6" fmla="*/ 946293 w 8644084"/>
                    <a:gd name="connsiteY6" fmla="*/ 754148 h 847528"/>
                    <a:gd name="connsiteX7" fmla="*/ 1641152 w 8644084"/>
                    <a:gd name="connsiteY7" fmla="*/ 788136 h 847528"/>
                    <a:gd name="connsiteX8" fmla="*/ 2097162 w 8644084"/>
                    <a:gd name="connsiteY8" fmla="*/ 728648 h 847528"/>
                    <a:gd name="connsiteX9" fmla="*/ 2574884 w 8644084"/>
                    <a:gd name="connsiteY9" fmla="*/ 728648 h 847528"/>
                    <a:gd name="connsiteX10" fmla="*/ 3345753 w 8644084"/>
                    <a:gd name="connsiteY10" fmla="*/ 771142 h 847528"/>
                    <a:gd name="connsiteX11" fmla="*/ 4225189 w 8644084"/>
                    <a:gd name="connsiteY11" fmla="*/ 754148 h 847528"/>
                    <a:gd name="connsiteX12" fmla="*/ 4854907 w 8644084"/>
                    <a:gd name="connsiteY12" fmla="*/ 762654 h 847528"/>
                    <a:gd name="connsiteX13" fmla="*/ 5690917 w 8644084"/>
                    <a:gd name="connsiteY13" fmla="*/ 762654 h 847528"/>
                    <a:gd name="connsiteX14" fmla="*/ 6754930 w 8644084"/>
                    <a:gd name="connsiteY14" fmla="*/ 788154 h 847528"/>
                    <a:gd name="connsiteX15" fmla="*/ 7504085 w 8644084"/>
                    <a:gd name="connsiteY15" fmla="*/ 779648 h 847528"/>
                    <a:gd name="connsiteX16" fmla="*/ 8036080 w 8644084"/>
                    <a:gd name="connsiteY16" fmla="*/ 771142 h 847528"/>
                    <a:gd name="connsiteX17" fmla="*/ 8513803 w 8644084"/>
                    <a:gd name="connsiteY17" fmla="*/ 737154 h 847528"/>
                    <a:gd name="connsiteX18" fmla="*/ 8644084 w 8644084"/>
                    <a:gd name="connsiteY18" fmla="*/ 754148 h 847528"/>
                    <a:gd name="connsiteX19" fmla="*/ 8644084 w 8644084"/>
                    <a:gd name="connsiteY19" fmla="*/ 133791 h 847528"/>
                    <a:gd name="connsiteX20" fmla="*/ 8459508 w 8644084"/>
                    <a:gd name="connsiteY20" fmla="*/ 65870 h 847528"/>
                    <a:gd name="connsiteX21" fmla="*/ 7645212 w 8644084"/>
                    <a:gd name="connsiteY21" fmla="*/ 14889 h 847528"/>
                    <a:gd name="connsiteX22" fmla="*/ 7058921 w 8644084"/>
                    <a:gd name="connsiteY22" fmla="*/ 108364 h 847528"/>
                    <a:gd name="connsiteX23" fmla="*/ 6157771 w 8644084"/>
                    <a:gd name="connsiteY23" fmla="*/ 201839 h 847528"/>
                    <a:gd name="connsiteX24" fmla="*/ 5191480 w 8644084"/>
                    <a:gd name="connsiteY24" fmla="*/ 201839 h 847528"/>
                    <a:gd name="connsiteX25" fmla="*/ 3465190 w 8644084"/>
                    <a:gd name="connsiteY25" fmla="*/ 193333 h 847528"/>
                    <a:gd name="connsiteX26" fmla="*/ 2379462 w 8644084"/>
                    <a:gd name="connsiteY26" fmla="*/ 65870 h 847528"/>
                    <a:gd name="connsiteX27" fmla="*/ 588030 w 8644084"/>
                    <a:gd name="connsiteY27" fmla="*/ 57364 h 847528"/>
                    <a:gd name="connsiteX28" fmla="*/ 48208 w 8644084"/>
                    <a:gd name="connsiteY28" fmla="*/ 66415 h 847528"/>
                    <a:gd name="connsiteX0" fmla="*/ 39893 w 8635769"/>
                    <a:gd name="connsiteY0" fmla="*/ 66415 h 847530"/>
                    <a:gd name="connsiteX1" fmla="*/ 5735 w 8635769"/>
                    <a:gd name="connsiteY1" fmla="*/ 139144 h 847530"/>
                    <a:gd name="connsiteX2" fmla="*/ 17955 w 8635769"/>
                    <a:gd name="connsiteY2" fmla="*/ 350379 h 847530"/>
                    <a:gd name="connsiteX3" fmla="*/ 32617 w 8635769"/>
                    <a:gd name="connsiteY3" fmla="*/ 609625 h 847530"/>
                    <a:gd name="connsiteX4" fmla="*/ 44834 w 8635769"/>
                    <a:gd name="connsiteY4" fmla="*/ 686441 h 847530"/>
                    <a:gd name="connsiteX5" fmla="*/ 81177 w 8635769"/>
                    <a:gd name="connsiteY5" fmla="*/ 846591 h 847530"/>
                    <a:gd name="connsiteX6" fmla="*/ 937978 w 8635769"/>
                    <a:gd name="connsiteY6" fmla="*/ 754148 h 847530"/>
                    <a:gd name="connsiteX7" fmla="*/ 1632837 w 8635769"/>
                    <a:gd name="connsiteY7" fmla="*/ 788136 h 847530"/>
                    <a:gd name="connsiteX8" fmla="*/ 2088847 w 8635769"/>
                    <a:gd name="connsiteY8" fmla="*/ 728648 h 847530"/>
                    <a:gd name="connsiteX9" fmla="*/ 2566569 w 8635769"/>
                    <a:gd name="connsiteY9" fmla="*/ 728648 h 847530"/>
                    <a:gd name="connsiteX10" fmla="*/ 3337438 w 8635769"/>
                    <a:gd name="connsiteY10" fmla="*/ 771142 h 847530"/>
                    <a:gd name="connsiteX11" fmla="*/ 4216874 w 8635769"/>
                    <a:gd name="connsiteY11" fmla="*/ 754148 h 847530"/>
                    <a:gd name="connsiteX12" fmla="*/ 4846592 w 8635769"/>
                    <a:gd name="connsiteY12" fmla="*/ 762654 h 847530"/>
                    <a:gd name="connsiteX13" fmla="*/ 5682602 w 8635769"/>
                    <a:gd name="connsiteY13" fmla="*/ 762654 h 847530"/>
                    <a:gd name="connsiteX14" fmla="*/ 6746615 w 8635769"/>
                    <a:gd name="connsiteY14" fmla="*/ 788154 h 847530"/>
                    <a:gd name="connsiteX15" fmla="*/ 7495770 w 8635769"/>
                    <a:gd name="connsiteY15" fmla="*/ 779648 h 847530"/>
                    <a:gd name="connsiteX16" fmla="*/ 8027765 w 8635769"/>
                    <a:gd name="connsiteY16" fmla="*/ 771142 h 847530"/>
                    <a:gd name="connsiteX17" fmla="*/ 8505488 w 8635769"/>
                    <a:gd name="connsiteY17" fmla="*/ 737154 h 847530"/>
                    <a:gd name="connsiteX18" fmla="*/ 8635769 w 8635769"/>
                    <a:gd name="connsiteY18" fmla="*/ 754148 h 847530"/>
                    <a:gd name="connsiteX19" fmla="*/ 8635769 w 8635769"/>
                    <a:gd name="connsiteY19" fmla="*/ 133791 h 847530"/>
                    <a:gd name="connsiteX20" fmla="*/ 8451193 w 8635769"/>
                    <a:gd name="connsiteY20" fmla="*/ 65870 h 847530"/>
                    <a:gd name="connsiteX21" fmla="*/ 7636897 w 8635769"/>
                    <a:gd name="connsiteY21" fmla="*/ 14889 h 847530"/>
                    <a:gd name="connsiteX22" fmla="*/ 7050606 w 8635769"/>
                    <a:gd name="connsiteY22" fmla="*/ 108364 h 847530"/>
                    <a:gd name="connsiteX23" fmla="*/ 6149456 w 8635769"/>
                    <a:gd name="connsiteY23" fmla="*/ 201839 h 847530"/>
                    <a:gd name="connsiteX24" fmla="*/ 5183165 w 8635769"/>
                    <a:gd name="connsiteY24" fmla="*/ 201839 h 847530"/>
                    <a:gd name="connsiteX25" fmla="*/ 3456875 w 8635769"/>
                    <a:gd name="connsiteY25" fmla="*/ 193333 h 847530"/>
                    <a:gd name="connsiteX26" fmla="*/ 2371147 w 8635769"/>
                    <a:gd name="connsiteY26" fmla="*/ 65870 h 847530"/>
                    <a:gd name="connsiteX27" fmla="*/ 579715 w 8635769"/>
                    <a:gd name="connsiteY27" fmla="*/ 57364 h 847530"/>
                    <a:gd name="connsiteX28" fmla="*/ 39893 w 8635769"/>
                    <a:gd name="connsiteY28" fmla="*/ 66415 h 847530"/>
                    <a:gd name="connsiteX0" fmla="*/ 39893 w 8635769"/>
                    <a:gd name="connsiteY0" fmla="*/ 66415 h 847528"/>
                    <a:gd name="connsiteX1" fmla="*/ 5735 w 8635769"/>
                    <a:gd name="connsiteY1" fmla="*/ 139144 h 847528"/>
                    <a:gd name="connsiteX2" fmla="*/ 17955 w 8635769"/>
                    <a:gd name="connsiteY2" fmla="*/ 350379 h 847528"/>
                    <a:gd name="connsiteX3" fmla="*/ 32617 w 8635769"/>
                    <a:gd name="connsiteY3" fmla="*/ 609625 h 847528"/>
                    <a:gd name="connsiteX4" fmla="*/ 44834 w 8635769"/>
                    <a:gd name="connsiteY4" fmla="*/ 686441 h 847528"/>
                    <a:gd name="connsiteX5" fmla="*/ 81177 w 8635769"/>
                    <a:gd name="connsiteY5" fmla="*/ 846591 h 847528"/>
                    <a:gd name="connsiteX6" fmla="*/ 937978 w 8635769"/>
                    <a:gd name="connsiteY6" fmla="*/ 754148 h 847528"/>
                    <a:gd name="connsiteX7" fmla="*/ 1632837 w 8635769"/>
                    <a:gd name="connsiteY7" fmla="*/ 788136 h 847528"/>
                    <a:gd name="connsiteX8" fmla="*/ 2088847 w 8635769"/>
                    <a:gd name="connsiteY8" fmla="*/ 728648 h 847528"/>
                    <a:gd name="connsiteX9" fmla="*/ 2566569 w 8635769"/>
                    <a:gd name="connsiteY9" fmla="*/ 728648 h 847528"/>
                    <a:gd name="connsiteX10" fmla="*/ 3337438 w 8635769"/>
                    <a:gd name="connsiteY10" fmla="*/ 771142 h 847528"/>
                    <a:gd name="connsiteX11" fmla="*/ 4216874 w 8635769"/>
                    <a:gd name="connsiteY11" fmla="*/ 754148 h 847528"/>
                    <a:gd name="connsiteX12" fmla="*/ 4846592 w 8635769"/>
                    <a:gd name="connsiteY12" fmla="*/ 762654 h 847528"/>
                    <a:gd name="connsiteX13" fmla="*/ 5682602 w 8635769"/>
                    <a:gd name="connsiteY13" fmla="*/ 762654 h 847528"/>
                    <a:gd name="connsiteX14" fmla="*/ 6746615 w 8635769"/>
                    <a:gd name="connsiteY14" fmla="*/ 788154 h 847528"/>
                    <a:gd name="connsiteX15" fmla="*/ 7495770 w 8635769"/>
                    <a:gd name="connsiteY15" fmla="*/ 779648 h 847528"/>
                    <a:gd name="connsiteX16" fmla="*/ 8027765 w 8635769"/>
                    <a:gd name="connsiteY16" fmla="*/ 771142 h 847528"/>
                    <a:gd name="connsiteX17" fmla="*/ 8505488 w 8635769"/>
                    <a:gd name="connsiteY17" fmla="*/ 737154 h 847528"/>
                    <a:gd name="connsiteX18" fmla="*/ 8635769 w 8635769"/>
                    <a:gd name="connsiteY18" fmla="*/ 754148 h 847528"/>
                    <a:gd name="connsiteX19" fmla="*/ 8635769 w 8635769"/>
                    <a:gd name="connsiteY19" fmla="*/ 133791 h 847528"/>
                    <a:gd name="connsiteX20" fmla="*/ 8451193 w 8635769"/>
                    <a:gd name="connsiteY20" fmla="*/ 65870 h 847528"/>
                    <a:gd name="connsiteX21" fmla="*/ 7636897 w 8635769"/>
                    <a:gd name="connsiteY21" fmla="*/ 14889 h 847528"/>
                    <a:gd name="connsiteX22" fmla="*/ 7050606 w 8635769"/>
                    <a:gd name="connsiteY22" fmla="*/ 108364 h 847528"/>
                    <a:gd name="connsiteX23" fmla="*/ 6149456 w 8635769"/>
                    <a:gd name="connsiteY23" fmla="*/ 201839 h 847528"/>
                    <a:gd name="connsiteX24" fmla="*/ 5183165 w 8635769"/>
                    <a:gd name="connsiteY24" fmla="*/ 201839 h 847528"/>
                    <a:gd name="connsiteX25" fmla="*/ 3456875 w 8635769"/>
                    <a:gd name="connsiteY25" fmla="*/ 193333 h 847528"/>
                    <a:gd name="connsiteX26" fmla="*/ 2371147 w 8635769"/>
                    <a:gd name="connsiteY26" fmla="*/ 65870 h 847528"/>
                    <a:gd name="connsiteX27" fmla="*/ 579715 w 8635769"/>
                    <a:gd name="connsiteY27" fmla="*/ 57364 h 847528"/>
                    <a:gd name="connsiteX28" fmla="*/ 39893 w 8635769"/>
                    <a:gd name="connsiteY28" fmla="*/ 66415 h 847528"/>
                    <a:gd name="connsiteX0" fmla="*/ 36653 w 8632529"/>
                    <a:gd name="connsiteY0" fmla="*/ 66415 h 847530"/>
                    <a:gd name="connsiteX1" fmla="*/ 2495 w 8632529"/>
                    <a:gd name="connsiteY1" fmla="*/ 139144 h 847530"/>
                    <a:gd name="connsiteX2" fmla="*/ 14715 w 8632529"/>
                    <a:gd name="connsiteY2" fmla="*/ 350379 h 847530"/>
                    <a:gd name="connsiteX3" fmla="*/ 29377 w 8632529"/>
                    <a:gd name="connsiteY3" fmla="*/ 609625 h 847530"/>
                    <a:gd name="connsiteX4" fmla="*/ 41594 w 8632529"/>
                    <a:gd name="connsiteY4" fmla="*/ 686441 h 847530"/>
                    <a:gd name="connsiteX5" fmla="*/ 77937 w 8632529"/>
                    <a:gd name="connsiteY5" fmla="*/ 846591 h 847530"/>
                    <a:gd name="connsiteX6" fmla="*/ 934738 w 8632529"/>
                    <a:gd name="connsiteY6" fmla="*/ 754148 h 847530"/>
                    <a:gd name="connsiteX7" fmla="*/ 1629597 w 8632529"/>
                    <a:gd name="connsiteY7" fmla="*/ 788136 h 847530"/>
                    <a:gd name="connsiteX8" fmla="*/ 2085607 w 8632529"/>
                    <a:gd name="connsiteY8" fmla="*/ 728648 h 847530"/>
                    <a:gd name="connsiteX9" fmla="*/ 2563329 w 8632529"/>
                    <a:gd name="connsiteY9" fmla="*/ 728648 h 847530"/>
                    <a:gd name="connsiteX10" fmla="*/ 3334198 w 8632529"/>
                    <a:gd name="connsiteY10" fmla="*/ 771142 h 847530"/>
                    <a:gd name="connsiteX11" fmla="*/ 4213634 w 8632529"/>
                    <a:gd name="connsiteY11" fmla="*/ 754148 h 847530"/>
                    <a:gd name="connsiteX12" fmla="*/ 4843352 w 8632529"/>
                    <a:gd name="connsiteY12" fmla="*/ 762654 h 847530"/>
                    <a:gd name="connsiteX13" fmla="*/ 5679362 w 8632529"/>
                    <a:gd name="connsiteY13" fmla="*/ 762654 h 847530"/>
                    <a:gd name="connsiteX14" fmla="*/ 6743375 w 8632529"/>
                    <a:gd name="connsiteY14" fmla="*/ 788154 h 847530"/>
                    <a:gd name="connsiteX15" fmla="*/ 7492530 w 8632529"/>
                    <a:gd name="connsiteY15" fmla="*/ 779648 h 847530"/>
                    <a:gd name="connsiteX16" fmla="*/ 8024525 w 8632529"/>
                    <a:gd name="connsiteY16" fmla="*/ 771142 h 847530"/>
                    <a:gd name="connsiteX17" fmla="*/ 8502248 w 8632529"/>
                    <a:gd name="connsiteY17" fmla="*/ 737154 h 847530"/>
                    <a:gd name="connsiteX18" fmla="*/ 8632529 w 8632529"/>
                    <a:gd name="connsiteY18" fmla="*/ 754148 h 847530"/>
                    <a:gd name="connsiteX19" fmla="*/ 8632529 w 8632529"/>
                    <a:gd name="connsiteY19" fmla="*/ 133791 h 847530"/>
                    <a:gd name="connsiteX20" fmla="*/ 8447953 w 8632529"/>
                    <a:gd name="connsiteY20" fmla="*/ 65870 h 847530"/>
                    <a:gd name="connsiteX21" fmla="*/ 7633657 w 8632529"/>
                    <a:gd name="connsiteY21" fmla="*/ 14889 h 847530"/>
                    <a:gd name="connsiteX22" fmla="*/ 7047366 w 8632529"/>
                    <a:gd name="connsiteY22" fmla="*/ 108364 h 847530"/>
                    <a:gd name="connsiteX23" fmla="*/ 6146216 w 8632529"/>
                    <a:gd name="connsiteY23" fmla="*/ 201839 h 847530"/>
                    <a:gd name="connsiteX24" fmla="*/ 5179925 w 8632529"/>
                    <a:gd name="connsiteY24" fmla="*/ 201839 h 847530"/>
                    <a:gd name="connsiteX25" fmla="*/ 3453635 w 8632529"/>
                    <a:gd name="connsiteY25" fmla="*/ 193333 h 847530"/>
                    <a:gd name="connsiteX26" fmla="*/ 2367907 w 8632529"/>
                    <a:gd name="connsiteY26" fmla="*/ 65870 h 847530"/>
                    <a:gd name="connsiteX27" fmla="*/ 576475 w 8632529"/>
                    <a:gd name="connsiteY27" fmla="*/ 57364 h 847530"/>
                    <a:gd name="connsiteX28" fmla="*/ 36653 w 8632529"/>
                    <a:gd name="connsiteY28"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148486 w 8634799"/>
                    <a:gd name="connsiteY23" fmla="*/ 201839 h 847528"/>
                    <a:gd name="connsiteX24" fmla="*/ 5182195 w 8634799"/>
                    <a:gd name="connsiteY24" fmla="*/ 201839 h 847528"/>
                    <a:gd name="connsiteX25" fmla="*/ 3455905 w 8634799"/>
                    <a:gd name="connsiteY25" fmla="*/ 193333 h 847528"/>
                    <a:gd name="connsiteX26" fmla="*/ 2370177 w 8634799"/>
                    <a:gd name="connsiteY26" fmla="*/ 65870 h 847528"/>
                    <a:gd name="connsiteX27" fmla="*/ 578745 w 8634799"/>
                    <a:gd name="connsiteY27" fmla="*/ 57364 h 847528"/>
                    <a:gd name="connsiteX28" fmla="*/ 38923 w 8634799"/>
                    <a:gd name="connsiteY28" fmla="*/ 66415 h 847528"/>
                    <a:gd name="connsiteX0" fmla="*/ 38923 w 8634799"/>
                    <a:gd name="connsiteY0" fmla="*/ 66415 h 847530"/>
                    <a:gd name="connsiteX1" fmla="*/ 4765 w 8634799"/>
                    <a:gd name="connsiteY1" fmla="*/ 139144 h 847530"/>
                    <a:gd name="connsiteX2" fmla="*/ 16985 w 8634799"/>
                    <a:gd name="connsiteY2" fmla="*/ 350379 h 847530"/>
                    <a:gd name="connsiteX3" fmla="*/ 31647 w 8634799"/>
                    <a:gd name="connsiteY3" fmla="*/ 609625 h 847530"/>
                    <a:gd name="connsiteX4" fmla="*/ 43864 w 8634799"/>
                    <a:gd name="connsiteY4" fmla="*/ 686441 h 847530"/>
                    <a:gd name="connsiteX5" fmla="*/ 80207 w 8634799"/>
                    <a:gd name="connsiteY5" fmla="*/ 846591 h 847530"/>
                    <a:gd name="connsiteX6" fmla="*/ 937008 w 8634799"/>
                    <a:gd name="connsiteY6" fmla="*/ 754148 h 847530"/>
                    <a:gd name="connsiteX7" fmla="*/ 1631867 w 8634799"/>
                    <a:gd name="connsiteY7" fmla="*/ 788136 h 847530"/>
                    <a:gd name="connsiteX8" fmla="*/ 2087877 w 8634799"/>
                    <a:gd name="connsiteY8" fmla="*/ 728648 h 847530"/>
                    <a:gd name="connsiteX9" fmla="*/ 2565599 w 8634799"/>
                    <a:gd name="connsiteY9" fmla="*/ 728648 h 847530"/>
                    <a:gd name="connsiteX10" fmla="*/ 3336468 w 8634799"/>
                    <a:gd name="connsiteY10" fmla="*/ 771142 h 847530"/>
                    <a:gd name="connsiteX11" fmla="*/ 4215904 w 8634799"/>
                    <a:gd name="connsiteY11" fmla="*/ 754148 h 847530"/>
                    <a:gd name="connsiteX12" fmla="*/ 4845622 w 8634799"/>
                    <a:gd name="connsiteY12" fmla="*/ 762654 h 847530"/>
                    <a:gd name="connsiteX13" fmla="*/ 5681632 w 8634799"/>
                    <a:gd name="connsiteY13" fmla="*/ 762654 h 847530"/>
                    <a:gd name="connsiteX14" fmla="*/ 6745645 w 8634799"/>
                    <a:gd name="connsiteY14" fmla="*/ 788154 h 847530"/>
                    <a:gd name="connsiteX15" fmla="*/ 7494800 w 8634799"/>
                    <a:gd name="connsiteY15" fmla="*/ 779648 h 847530"/>
                    <a:gd name="connsiteX16" fmla="*/ 8026795 w 8634799"/>
                    <a:gd name="connsiteY16" fmla="*/ 771142 h 847530"/>
                    <a:gd name="connsiteX17" fmla="*/ 8504518 w 8634799"/>
                    <a:gd name="connsiteY17" fmla="*/ 737154 h 847530"/>
                    <a:gd name="connsiteX18" fmla="*/ 8634799 w 8634799"/>
                    <a:gd name="connsiteY18" fmla="*/ 754148 h 847530"/>
                    <a:gd name="connsiteX19" fmla="*/ 8634799 w 8634799"/>
                    <a:gd name="connsiteY19" fmla="*/ 133791 h 847530"/>
                    <a:gd name="connsiteX20" fmla="*/ 8450223 w 8634799"/>
                    <a:gd name="connsiteY20" fmla="*/ 65870 h 847530"/>
                    <a:gd name="connsiteX21" fmla="*/ 7635927 w 8634799"/>
                    <a:gd name="connsiteY21" fmla="*/ 14889 h 847530"/>
                    <a:gd name="connsiteX22" fmla="*/ 7049636 w 8634799"/>
                    <a:gd name="connsiteY22" fmla="*/ 108364 h 847530"/>
                    <a:gd name="connsiteX23" fmla="*/ 6132068 w 8634799"/>
                    <a:gd name="connsiteY23" fmla="*/ 131955 h 847530"/>
                    <a:gd name="connsiteX24" fmla="*/ 5182195 w 8634799"/>
                    <a:gd name="connsiteY24" fmla="*/ 201839 h 847530"/>
                    <a:gd name="connsiteX25" fmla="*/ 3455905 w 8634799"/>
                    <a:gd name="connsiteY25" fmla="*/ 193333 h 847530"/>
                    <a:gd name="connsiteX26" fmla="*/ 2370177 w 8634799"/>
                    <a:gd name="connsiteY26" fmla="*/ 65870 h 847530"/>
                    <a:gd name="connsiteX27" fmla="*/ 578745 w 8634799"/>
                    <a:gd name="connsiteY27" fmla="*/ 57364 h 847530"/>
                    <a:gd name="connsiteX28" fmla="*/ 38923 w 8634799"/>
                    <a:gd name="connsiteY28"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132068 w 8634799"/>
                    <a:gd name="connsiteY23" fmla="*/ 131955 h 847528"/>
                    <a:gd name="connsiteX24" fmla="*/ 5182195 w 8634799"/>
                    <a:gd name="connsiteY24" fmla="*/ 201839 h 847528"/>
                    <a:gd name="connsiteX25" fmla="*/ 3455905 w 8634799"/>
                    <a:gd name="connsiteY25" fmla="*/ 193333 h 847528"/>
                    <a:gd name="connsiteX26" fmla="*/ 2370177 w 8634799"/>
                    <a:gd name="connsiteY26" fmla="*/ 65870 h 847528"/>
                    <a:gd name="connsiteX27" fmla="*/ 578745 w 8634799"/>
                    <a:gd name="connsiteY27" fmla="*/ 57364 h 847528"/>
                    <a:gd name="connsiteX28" fmla="*/ 38923 w 8634799"/>
                    <a:gd name="connsiteY28" fmla="*/ 66415 h 847528"/>
                    <a:gd name="connsiteX0" fmla="*/ 38923 w 8634799"/>
                    <a:gd name="connsiteY0" fmla="*/ 66415 h 847530"/>
                    <a:gd name="connsiteX1" fmla="*/ 4765 w 8634799"/>
                    <a:gd name="connsiteY1" fmla="*/ 139144 h 847530"/>
                    <a:gd name="connsiteX2" fmla="*/ 16985 w 8634799"/>
                    <a:gd name="connsiteY2" fmla="*/ 350379 h 847530"/>
                    <a:gd name="connsiteX3" fmla="*/ 31647 w 8634799"/>
                    <a:gd name="connsiteY3" fmla="*/ 609625 h 847530"/>
                    <a:gd name="connsiteX4" fmla="*/ 43864 w 8634799"/>
                    <a:gd name="connsiteY4" fmla="*/ 686441 h 847530"/>
                    <a:gd name="connsiteX5" fmla="*/ 80207 w 8634799"/>
                    <a:gd name="connsiteY5" fmla="*/ 846591 h 847530"/>
                    <a:gd name="connsiteX6" fmla="*/ 937008 w 8634799"/>
                    <a:gd name="connsiteY6" fmla="*/ 754148 h 847530"/>
                    <a:gd name="connsiteX7" fmla="*/ 1631867 w 8634799"/>
                    <a:gd name="connsiteY7" fmla="*/ 788136 h 847530"/>
                    <a:gd name="connsiteX8" fmla="*/ 2087877 w 8634799"/>
                    <a:gd name="connsiteY8" fmla="*/ 728648 h 847530"/>
                    <a:gd name="connsiteX9" fmla="*/ 2565599 w 8634799"/>
                    <a:gd name="connsiteY9" fmla="*/ 728648 h 847530"/>
                    <a:gd name="connsiteX10" fmla="*/ 3336468 w 8634799"/>
                    <a:gd name="connsiteY10" fmla="*/ 771142 h 847530"/>
                    <a:gd name="connsiteX11" fmla="*/ 4215904 w 8634799"/>
                    <a:gd name="connsiteY11" fmla="*/ 754148 h 847530"/>
                    <a:gd name="connsiteX12" fmla="*/ 4845622 w 8634799"/>
                    <a:gd name="connsiteY12" fmla="*/ 762654 h 847530"/>
                    <a:gd name="connsiteX13" fmla="*/ 5681632 w 8634799"/>
                    <a:gd name="connsiteY13" fmla="*/ 762654 h 847530"/>
                    <a:gd name="connsiteX14" fmla="*/ 6745645 w 8634799"/>
                    <a:gd name="connsiteY14" fmla="*/ 788154 h 847530"/>
                    <a:gd name="connsiteX15" fmla="*/ 7494800 w 8634799"/>
                    <a:gd name="connsiteY15" fmla="*/ 779648 h 847530"/>
                    <a:gd name="connsiteX16" fmla="*/ 8026795 w 8634799"/>
                    <a:gd name="connsiteY16" fmla="*/ 771142 h 847530"/>
                    <a:gd name="connsiteX17" fmla="*/ 8504518 w 8634799"/>
                    <a:gd name="connsiteY17" fmla="*/ 737154 h 847530"/>
                    <a:gd name="connsiteX18" fmla="*/ 8634799 w 8634799"/>
                    <a:gd name="connsiteY18" fmla="*/ 754148 h 847530"/>
                    <a:gd name="connsiteX19" fmla="*/ 8634799 w 8634799"/>
                    <a:gd name="connsiteY19" fmla="*/ 133791 h 847530"/>
                    <a:gd name="connsiteX20" fmla="*/ 8450223 w 8634799"/>
                    <a:gd name="connsiteY20" fmla="*/ 65870 h 847530"/>
                    <a:gd name="connsiteX21" fmla="*/ 7635927 w 8634799"/>
                    <a:gd name="connsiteY21" fmla="*/ 14889 h 847530"/>
                    <a:gd name="connsiteX22" fmla="*/ 7049636 w 8634799"/>
                    <a:gd name="connsiteY22" fmla="*/ 108364 h 847530"/>
                    <a:gd name="connsiteX23" fmla="*/ 6132068 w 8634799"/>
                    <a:gd name="connsiteY23" fmla="*/ 131955 h 847530"/>
                    <a:gd name="connsiteX24" fmla="*/ 5182195 w 8634799"/>
                    <a:gd name="connsiteY24" fmla="*/ 201839 h 847530"/>
                    <a:gd name="connsiteX25" fmla="*/ 3455905 w 8634799"/>
                    <a:gd name="connsiteY25" fmla="*/ 193333 h 847530"/>
                    <a:gd name="connsiteX26" fmla="*/ 2370177 w 8634799"/>
                    <a:gd name="connsiteY26" fmla="*/ 65870 h 847530"/>
                    <a:gd name="connsiteX27" fmla="*/ 578745 w 8634799"/>
                    <a:gd name="connsiteY27" fmla="*/ 57364 h 847530"/>
                    <a:gd name="connsiteX28" fmla="*/ 38923 w 8634799"/>
                    <a:gd name="connsiteY28"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342549 w 8634799"/>
                    <a:gd name="connsiteY23" fmla="*/ 55805 h 847528"/>
                    <a:gd name="connsiteX24" fmla="*/ 6132068 w 8634799"/>
                    <a:gd name="connsiteY24" fmla="*/ 131955 h 847528"/>
                    <a:gd name="connsiteX25" fmla="*/ 5182195 w 8634799"/>
                    <a:gd name="connsiteY25" fmla="*/ 201839 h 847528"/>
                    <a:gd name="connsiteX26" fmla="*/ 3455905 w 8634799"/>
                    <a:gd name="connsiteY26" fmla="*/ 193333 h 847528"/>
                    <a:gd name="connsiteX27" fmla="*/ 2370177 w 8634799"/>
                    <a:gd name="connsiteY27" fmla="*/ 65870 h 847528"/>
                    <a:gd name="connsiteX28" fmla="*/ 578745 w 8634799"/>
                    <a:gd name="connsiteY28" fmla="*/ 57364 h 847528"/>
                    <a:gd name="connsiteX29" fmla="*/ 38923 w 8634799"/>
                    <a:gd name="connsiteY29" fmla="*/ 66415 h 847528"/>
                    <a:gd name="connsiteX0" fmla="*/ 38923 w 8634799"/>
                    <a:gd name="connsiteY0" fmla="*/ 66415 h 847530"/>
                    <a:gd name="connsiteX1" fmla="*/ 4765 w 8634799"/>
                    <a:gd name="connsiteY1" fmla="*/ 139144 h 847530"/>
                    <a:gd name="connsiteX2" fmla="*/ 16985 w 8634799"/>
                    <a:gd name="connsiteY2" fmla="*/ 350379 h 847530"/>
                    <a:gd name="connsiteX3" fmla="*/ 31647 w 8634799"/>
                    <a:gd name="connsiteY3" fmla="*/ 609625 h 847530"/>
                    <a:gd name="connsiteX4" fmla="*/ 43864 w 8634799"/>
                    <a:gd name="connsiteY4" fmla="*/ 686441 h 847530"/>
                    <a:gd name="connsiteX5" fmla="*/ 80207 w 8634799"/>
                    <a:gd name="connsiteY5" fmla="*/ 846591 h 847530"/>
                    <a:gd name="connsiteX6" fmla="*/ 937008 w 8634799"/>
                    <a:gd name="connsiteY6" fmla="*/ 754148 h 847530"/>
                    <a:gd name="connsiteX7" fmla="*/ 1631867 w 8634799"/>
                    <a:gd name="connsiteY7" fmla="*/ 788136 h 847530"/>
                    <a:gd name="connsiteX8" fmla="*/ 2087877 w 8634799"/>
                    <a:gd name="connsiteY8" fmla="*/ 728648 h 847530"/>
                    <a:gd name="connsiteX9" fmla="*/ 2565599 w 8634799"/>
                    <a:gd name="connsiteY9" fmla="*/ 728648 h 847530"/>
                    <a:gd name="connsiteX10" fmla="*/ 3336468 w 8634799"/>
                    <a:gd name="connsiteY10" fmla="*/ 771142 h 847530"/>
                    <a:gd name="connsiteX11" fmla="*/ 4215904 w 8634799"/>
                    <a:gd name="connsiteY11" fmla="*/ 754148 h 847530"/>
                    <a:gd name="connsiteX12" fmla="*/ 4845622 w 8634799"/>
                    <a:gd name="connsiteY12" fmla="*/ 762654 h 847530"/>
                    <a:gd name="connsiteX13" fmla="*/ 5681632 w 8634799"/>
                    <a:gd name="connsiteY13" fmla="*/ 762654 h 847530"/>
                    <a:gd name="connsiteX14" fmla="*/ 6745645 w 8634799"/>
                    <a:gd name="connsiteY14" fmla="*/ 788154 h 847530"/>
                    <a:gd name="connsiteX15" fmla="*/ 7494800 w 8634799"/>
                    <a:gd name="connsiteY15" fmla="*/ 779648 h 847530"/>
                    <a:gd name="connsiteX16" fmla="*/ 8026795 w 8634799"/>
                    <a:gd name="connsiteY16" fmla="*/ 771142 h 847530"/>
                    <a:gd name="connsiteX17" fmla="*/ 8504518 w 8634799"/>
                    <a:gd name="connsiteY17" fmla="*/ 737154 h 847530"/>
                    <a:gd name="connsiteX18" fmla="*/ 8634799 w 8634799"/>
                    <a:gd name="connsiteY18" fmla="*/ 754148 h 847530"/>
                    <a:gd name="connsiteX19" fmla="*/ 8634799 w 8634799"/>
                    <a:gd name="connsiteY19" fmla="*/ 133791 h 847530"/>
                    <a:gd name="connsiteX20" fmla="*/ 8450223 w 8634799"/>
                    <a:gd name="connsiteY20" fmla="*/ 65870 h 847530"/>
                    <a:gd name="connsiteX21" fmla="*/ 7635927 w 8634799"/>
                    <a:gd name="connsiteY21" fmla="*/ 14889 h 847530"/>
                    <a:gd name="connsiteX22" fmla="*/ 7049636 w 8634799"/>
                    <a:gd name="connsiteY22" fmla="*/ 108364 h 847530"/>
                    <a:gd name="connsiteX23" fmla="*/ 6342549 w 8634799"/>
                    <a:gd name="connsiteY23" fmla="*/ 55805 h 847530"/>
                    <a:gd name="connsiteX24" fmla="*/ 6132068 w 8634799"/>
                    <a:gd name="connsiteY24" fmla="*/ 131955 h 847530"/>
                    <a:gd name="connsiteX25" fmla="*/ 5182195 w 8634799"/>
                    <a:gd name="connsiteY25" fmla="*/ 201839 h 847530"/>
                    <a:gd name="connsiteX26" fmla="*/ 3455905 w 8634799"/>
                    <a:gd name="connsiteY26" fmla="*/ 193333 h 847530"/>
                    <a:gd name="connsiteX27" fmla="*/ 2370177 w 8634799"/>
                    <a:gd name="connsiteY27" fmla="*/ 65870 h 847530"/>
                    <a:gd name="connsiteX28" fmla="*/ 578745 w 8634799"/>
                    <a:gd name="connsiteY28" fmla="*/ 57364 h 847530"/>
                    <a:gd name="connsiteX29" fmla="*/ 38923 w 8634799"/>
                    <a:gd name="connsiteY29"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342549 w 8634799"/>
                    <a:gd name="connsiteY23" fmla="*/ 55805 h 847528"/>
                    <a:gd name="connsiteX24" fmla="*/ 5902209 w 8634799"/>
                    <a:gd name="connsiteY24" fmla="*/ 158833 h 847528"/>
                    <a:gd name="connsiteX25" fmla="*/ 5182195 w 8634799"/>
                    <a:gd name="connsiteY25" fmla="*/ 201839 h 847528"/>
                    <a:gd name="connsiteX26" fmla="*/ 3455905 w 8634799"/>
                    <a:gd name="connsiteY26" fmla="*/ 193333 h 847528"/>
                    <a:gd name="connsiteX27" fmla="*/ 2370177 w 8634799"/>
                    <a:gd name="connsiteY27" fmla="*/ 65870 h 847528"/>
                    <a:gd name="connsiteX28" fmla="*/ 578745 w 8634799"/>
                    <a:gd name="connsiteY28" fmla="*/ 57364 h 847528"/>
                    <a:gd name="connsiteX29" fmla="*/ 38923 w 8634799"/>
                    <a:gd name="connsiteY29" fmla="*/ 66415 h 847528"/>
                    <a:gd name="connsiteX0" fmla="*/ 38923 w 8634799"/>
                    <a:gd name="connsiteY0" fmla="*/ 111866 h 892981"/>
                    <a:gd name="connsiteX1" fmla="*/ 4765 w 8634799"/>
                    <a:gd name="connsiteY1" fmla="*/ 184595 h 892981"/>
                    <a:gd name="connsiteX2" fmla="*/ 16985 w 8634799"/>
                    <a:gd name="connsiteY2" fmla="*/ 395830 h 892981"/>
                    <a:gd name="connsiteX3" fmla="*/ 31647 w 8634799"/>
                    <a:gd name="connsiteY3" fmla="*/ 655076 h 892981"/>
                    <a:gd name="connsiteX4" fmla="*/ 43864 w 8634799"/>
                    <a:gd name="connsiteY4" fmla="*/ 731892 h 892981"/>
                    <a:gd name="connsiteX5" fmla="*/ 80207 w 8634799"/>
                    <a:gd name="connsiteY5" fmla="*/ 892042 h 892981"/>
                    <a:gd name="connsiteX6" fmla="*/ 937008 w 8634799"/>
                    <a:gd name="connsiteY6" fmla="*/ 799599 h 892981"/>
                    <a:gd name="connsiteX7" fmla="*/ 1631867 w 8634799"/>
                    <a:gd name="connsiteY7" fmla="*/ 833587 h 892981"/>
                    <a:gd name="connsiteX8" fmla="*/ 2087877 w 8634799"/>
                    <a:gd name="connsiteY8" fmla="*/ 774099 h 892981"/>
                    <a:gd name="connsiteX9" fmla="*/ 2565599 w 8634799"/>
                    <a:gd name="connsiteY9" fmla="*/ 774099 h 892981"/>
                    <a:gd name="connsiteX10" fmla="*/ 3336468 w 8634799"/>
                    <a:gd name="connsiteY10" fmla="*/ 816593 h 892981"/>
                    <a:gd name="connsiteX11" fmla="*/ 4215904 w 8634799"/>
                    <a:gd name="connsiteY11" fmla="*/ 799599 h 892981"/>
                    <a:gd name="connsiteX12" fmla="*/ 4845622 w 8634799"/>
                    <a:gd name="connsiteY12" fmla="*/ 808105 h 892981"/>
                    <a:gd name="connsiteX13" fmla="*/ 5681632 w 8634799"/>
                    <a:gd name="connsiteY13" fmla="*/ 808105 h 892981"/>
                    <a:gd name="connsiteX14" fmla="*/ 6745645 w 8634799"/>
                    <a:gd name="connsiteY14" fmla="*/ 833605 h 892981"/>
                    <a:gd name="connsiteX15" fmla="*/ 7494800 w 8634799"/>
                    <a:gd name="connsiteY15" fmla="*/ 825099 h 892981"/>
                    <a:gd name="connsiteX16" fmla="*/ 8026795 w 8634799"/>
                    <a:gd name="connsiteY16" fmla="*/ 816593 h 892981"/>
                    <a:gd name="connsiteX17" fmla="*/ 8504518 w 8634799"/>
                    <a:gd name="connsiteY17" fmla="*/ 782605 h 892981"/>
                    <a:gd name="connsiteX18" fmla="*/ 8634799 w 8634799"/>
                    <a:gd name="connsiteY18" fmla="*/ 799599 h 892981"/>
                    <a:gd name="connsiteX19" fmla="*/ 8634799 w 8634799"/>
                    <a:gd name="connsiteY19" fmla="*/ 179242 h 892981"/>
                    <a:gd name="connsiteX20" fmla="*/ 8450223 w 8634799"/>
                    <a:gd name="connsiteY20" fmla="*/ 111321 h 892981"/>
                    <a:gd name="connsiteX21" fmla="*/ 7635927 w 8634799"/>
                    <a:gd name="connsiteY21" fmla="*/ 60340 h 892981"/>
                    <a:gd name="connsiteX22" fmla="*/ 7049636 w 8634799"/>
                    <a:gd name="connsiteY22" fmla="*/ 153815 h 892981"/>
                    <a:gd name="connsiteX23" fmla="*/ 6342549 w 8634799"/>
                    <a:gd name="connsiteY23" fmla="*/ 101256 h 892981"/>
                    <a:gd name="connsiteX24" fmla="*/ 5902209 w 8634799"/>
                    <a:gd name="connsiteY24" fmla="*/ 204284 h 892981"/>
                    <a:gd name="connsiteX25" fmla="*/ 5182195 w 8634799"/>
                    <a:gd name="connsiteY25" fmla="*/ 247290 h 892981"/>
                    <a:gd name="connsiteX26" fmla="*/ 3469826 w 8634799"/>
                    <a:gd name="connsiteY26" fmla="*/ 5421 h 892981"/>
                    <a:gd name="connsiteX27" fmla="*/ 2370177 w 8634799"/>
                    <a:gd name="connsiteY27" fmla="*/ 111321 h 892981"/>
                    <a:gd name="connsiteX28" fmla="*/ 578745 w 8634799"/>
                    <a:gd name="connsiteY28" fmla="*/ 102815 h 892981"/>
                    <a:gd name="connsiteX29" fmla="*/ 38923 w 8634799"/>
                    <a:gd name="connsiteY29" fmla="*/ 111866 h 892981"/>
                    <a:gd name="connsiteX0" fmla="*/ 38923 w 8634799"/>
                    <a:gd name="connsiteY0" fmla="*/ 135210 h 916324"/>
                    <a:gd name="connsiteX1" fmla="*/ 4765 w 8634799"/>
                    <a:gd name="connsiteY1" fmla="*/ 207939 h 916324"/>
                    <a:gd name="connsiteX2" fmla="*/ 16985 w 8634799"/>
                    <a:gd name="connsiteY2" fmla="*/ 419174 h 916324"/>
                    <a:gd name="connsiteX3" fmla="*/ 31647 w 8634799"/>
                    <a:gd name="connsiteY3" fmla="*/ 678420 h 916324"/>
                    <a:gd name="connsiteX4" fmla="*/ 43864 w 8634799"/>
                    <a:gd name="connsiteY4" fmla="*/ 755236 h 916324"/>
                    <a:gd name="connsiteX5" fmla="*/ 80207 w 8634799"/>
                    <a:gd name="connsiteY5" fmla="*/ 915386 h 916324"/>
                    <a:gd name="connsiteX6" fmla="*/ 937008 w 8634799"/>
                    <a:gd name="connsiteY6" fmla="*/ 822943 h 916324"/>
                    <a:gd name="connsiteX7" fmla="*/ 1631867 w 8634799"/>
                    <a:gd name="connsiteY7" fmla="*/ 856931 h 916324"/>
                    <a:gd name="connsiteX8" fmla="*/ 2087877 w 8634799"/>
                    <a:gd name="connsiteY8" fmla="*/ 797443 h 916324"/>
                    <a:gd name="connsiteX9" fmla="*/ 2565599 w 8634799"/>
                    <a:gd name="connsiteY9" fmla="*/ 797443 h 916324"/>
                    <a:gd name="connsiteX10" fmla="*/ 3336468 w 8634799"/>
                    <a:gd name="connsiteY10" fmla="*/ 839937 h 916324"/>
                    <a:gd name="connsiteX11" fmla="*/ 4215904 w 8634799"/>
                    <a:gd name="connsiteY11" fmla="*/ 822943 h 916324"/>
                    <a:gd name="connsiteX12" fmla="*/ 4845622 w 8634799"/>
                    <a:gd name="connsiteY12" fmla="*/ 831449 h 916324"/>
                    <a:gd name="connsiteX13" fmla="*/ 5681632 w 8634799"/>
                    <a:gd name="connsiteY13" fmla="*/ 831449 h 916324"/>
                    <a:gd name="connsiteX14" fmla="*/ 6745645 w 8634799"/>
                    <a:gd name="connsiteY14" fmla="*/ 856949 h 916324"/>
                    <a:gd name="connsiteX15" fmla="*/ 7494800 w 8634799"/>
                    <a:gd name="connsiteY15" fmla="*/ 848443 h 916324"/>
                    <a:gd name="connsiteX16" fmla="*/ 8026795 w 8634799"/>
                    <a:gd name="connsiteY16" fmla="*/ 839937 h 916324"/>
                    <a:gd name="connsiteX17" fmla="*/ 8504518 w 8634799"/>
                    <a:gd name="connsiteY17" fmla="*/ 805949 h 916324"/>
                    <a:gd name="connsiteX18" fmla="*/ 8634799 w 8634799"/>
                    <a:gd name="connsiteY18" fmla="*/ 822943 h 916324"/>
                    <a:gd name="connsiteX19" fmla="*/ 8634799 w 8634799"/>
                    <a:gd name="connsiteY19" fmla="*/ 202586 h 916324"/>
                    <a:gd name="connsiteX20" fmla="*/ 8450223 w 8634799"/>
                    <a:gd name="connsiteY20" fmla="*/ 134665 h 916324"/>
                    <a:gd name="connsiteX21" fmla="*/ 7635927 w 8634799"/>
                    <a:gd name="connsiteY21" fmla="*/ 83684 h 916324"/>
                    <a:gd name="connsiteX22" fmla="*/ 7049636 w 8634799"/>
                    <a:gd name="connsiteY22" fmla="*/ 177159 h 916324"/>
                    <a:gd name="connsiteX23" fmla="*/ 6342549 w 8634799"/>
                    <a:gd name="connsiteY23" fmla="*/ 124600 h 916324"/>
                    <a:gd name="connsiteX24" fmla="*/ 5902209 w 8634799"/>
                    <a:gd name="connsiteY24" fmla="*/ 227628 h 916324"/>
                    <a:gd name="connsiteX25" fmla="*/ 5182195 w 8634799"/>
                    <a:gd name="connsiteY25" fmla="*/ 270634 h 916324"/>
                    <a:gd name="connsiteX26" fmla="*/ 3469826 w 8634799"/>
                    <a:gd name="connsiteY26" fmla="*/ 28765 h 916324"/>
                    <a:gd name="connsiteX27" fmla="*/ 2370177 w 8634799"/>
                    <a:gd name="connsiteY27" fmla="*/ 134665 h 916324"/>
                    <a:gd name="connsiteX28" fmla="*/ 578745 w 8634799"/>
                    <a:gd name="connsiteY28" fmla="*/ 126159 h 916324"/>
                    <a:gd name="connsiteX29" fmla="*/ 38923 w 8634799"/>
                    <a:gd name="connsiteY29" fmla="*/ 135210 h 916324"/>
                    <a:gd name="connsiteX0" fmla="*/ 38923 w 8634799"/>
                    <a:gd name="connsiteY0" fmla="*/ 128131 h 909245"/>
                    <a:gd name="connsiteX1" fmla="*/ 4765 w 8634799"/>
                    <a:gd name="connsiteY1" fmla="*/ 200860 h 909245"/>
                    <a:gd name="connsiteX2" fmla="*/ 16985 w 8634799"/>
                    <a:gd name="connsiteY2" fmla="*/ 412095 h 909245"/>
                    <a:gd name="connsiteX3" fmla="*/ 31647 w 8634799"/>
                    <a:gd name="connsiteY3" fmla="*/ 671341 h 909245"/>
                    <a:gd name="connsiteX4" fmla="*/ 43864 w 8634799"/>
                    <a:gd name="connsiteY4" fmla="*/ 748157 h 909245"/>
                    <a:gd name="connsiteX5" fmla="*/ 80207 w 8634799"/>
                    <a:gd name="connsiteY5" fmla="*/ 908307 h 909245"/>
                    <a:gd name="connsiteX6" fmla="*/ 937008 w 8634799"/>
                    <a:gd name="connsiteY6" fmla="*/ 815864 h 909245"/>
                    <a:gd name="connsiteX7" fmla="*/ 1631867 w 8634799"/>
                    <a:gd name="connsiteY7" fmla="*/ 849852 h 909245"/>
                    <a:gd name="connsiteX8" fmla="*/ 2087877 w 8634799"/>
                    <a:gd name="connsiteY8" fmla="*/ 790364 h 909245"/>
                    <a:gd name="connsiteX9" fmla="*/ 2565599 w 8634799"/>
                    <a:gd name="connsiteY9" fmla="*/ 790364 h 909245"/>
                    <a:gd name="connsiteX10" fmla="*/ 3336468 w 8634799"/>
                    <a:gd name="connsiteY10" fmla="*/ 832858 h 909245"/>
                    <a:gd name="connsiteX11" fmla="*/ 4215904 w 8634799"/>
                    <a:gd name="connsiteY11" fmla="*/ 815864 h 909245"/>
                    <a:gd name="connsiteX12" fmla="*/ 4845622 w 8634799"/>
                    <a:gd name="connsiteY12" fmla="*/ 824370 h 909245"/>
                    <a:gd name="connsiteX13" fmla="*/ 5681632 w 8634799"/>
                    <a:gd name="connsiteY13" fmla="*/ 824370 h 909245"/>
                    <a:gd name="connsiteX14" fmla="*/ 6745645 w 8634799"/>
                    <a:gd name="connsiteY14" fmla="*/ 849870 h 909245"/>
                    <a:gd name="connsiteX15" fmla="*/ 7494800 w 8634799"/>
                    <a:gd name="connsiteY15" fmla="*/ 841364 h 909245"/>
                    <a:gd name="connsiteX16" fmla="*/ 8026795 w 8634799"/>
                    <a:gd name="connsiteY16" fmla="*/ 832858 h 909245"/>
                    <a:gd name="connsiteX17" fmla="*/ 8504518 w 8634799"/>
                    <a:gd name="connsiteY17" fmla="*/ 798870 h 909245"/>
                    <a:gd name="connsiteX18" fmla="*/ 8634799 w 8634799"/>
                    <a:gd name="connsiteY18" fmla="*/ 815864 h 909245"/>
                    <a:gd name="connsiteX19" fmla="*/ 8634799 w 8634799"/>
                    <a:gd name="connsiteY19" fmla="*/ 195507 h 909245"/>
                    <a:gd name="connsiteX20" fmla="*/ 8450223 w 8634799"/>
                    <a:gd name="connsiteY20" fmla="*/ 127586 h 909245"/>
                    <a:gd name="connsiteX21" fmla="*/ 7635927 w 8634799"/>
                    <a:gd name="connsiteY21" fmla="*/ 76605 h 909245"/>
                    <a:gd name="connsiteX22" fmla="*/ 7049636 w 8634799"/>
                    <a:gd name="connsiteY22" fmla="*/ 170080 h 909245"/>
                    <a:gd name="connsiteX23" fmla="*/ 6342549 w 8634799"/>
                    <a:gd name="connsiteY23" fmla="*/ 117521 h 909245"/>
                    <a:gd name="connsiteX24" fmla="*/ 5902209 w 8634799"/>
                    <a:gd name="connsiteY24" fmla="*/ 220549 h 909245"/>
                    <a:gd name="connsiteX25" fmla="*/ 5182195 w 8634799"/>
                    <a:gd name="connsiteY25" fmla="*/ 263555 h 909245"/>
                    <a:gd name="connsiteX26" fmla="*/ 3469826 w 8634799"/>
                    <a:gd name="connsiteY26" fmla="*/ 21686 h 909245"/>
                    <a:gd name="connsiteX27" fmla="*/ 2370177 w 8634799"/>
                    <a:gd name="connsiteY27" fmla="*/ 127586 h 909245"/>
                    <a:gd name="connsiteX28" fmla="*/ 578745 w 8634799"/>
                    <a:gd name="connsiteY28" fmla="*/ 119080 h 909245"/>
                    <a:gd name="connsiteX29" fmla="*/ 38923 w 8634799"/>
                    <a:gd name="connsiteY29" fmla="*/ 128131 h 909245"/>
                    <a:gd name="connsiteX0" fmla="*/ 38923 w 8634799"/>
                    <a:gd name="connsiteY0" fmla="*/ 134331 h 915445"/>
                    <a:gd name="connsiteX1" fmla="*/ 4765 w 8634799"/>
                    <a:gd name="connsiteY1" fmla="*/ 207060 h 915445"/>
                    <a:gd name="connsiteX2" fmla="*/ 16985 w 8634799"/>
                    <a:gd name="connsiteY2" fmla="*/ 418295 h 915445"/>
                    <a:gd name="connsiteX3" fmla="*/ 31647 w 8634799"/>
                    <a:gd name="connsiteY3" fmla="*/ 677541 h 915445"/>
                    <a:gd name="connsiteX4" fmla="*/ 43864 w 8634799"/>
                    <a:gd name="connsiteY4" fmla="*/ 754357 h 915445"/>
                    <a:gd name="connsiteX5" fmla="*/ 80207 w 8634799"/>
                    <a:gd name="connsiteY5" fmla="*/ 914507 h 915445"/>
                    <a:gd name="connsiteX6" fmla="*/ 937008 w 8634799"/>
                    <a:gd name="connsiteY6" fmla="*/ 822064 h 915445"/>
                    <a:gd name="connsiteX7" fmla="*/ 1631867 w 8634799"/>
                    <a:gd name="connsiteY7" fmla="*/ 856052 h 915445"/>
                    <a:gd name="connsiteX8" fmla="*/ 2087877 w 8634799"/>
                    <a:gd name="connsiteY8" fmla="*/ 796564 h 915445"/>
                    <a:gd name="connsiteX9" fmla="*/ 2565599 w 8634799"/>
                    <a:gd name="connsiteY9" fmla="*/ 796564 h 915445"/>
                    <a:gd name="connsiteX10" fmla="*/ 3336468 w 8634799"/>
                    <a:gd name="connsiteY10" fmla="*/ 839058 h 915445"/>
                    <a:gd name="connsiteX11" fmla="*/ 4215904 w 8634799"/>
                    <a:gd name="connsiteY11" fmla="*/ 822064 h 915445"/>
                    <a:gd name="connsiteX12" fmla="*/ 4845622 w 8634799"/>
                    <a:gd name="connsiteY12" fmla="*/ 830570 h 915445"/>
                    <a:gd name="connsiteX13" fmla="*/ 5681632 w 8634799"/>
                    <a:gd name="connsiteY13" fmla="*/ 830570 h 915445"/>
                    <a:gd name="connsiteX14" fmla="*/ 6745645 w 8634799"/>
                    <a:gd name="connsiteY14" fmla="*/ 856070 h 915445"/>
                    <a:gd name="connsiteX15" fmla="*/ 7494800 w 8634799"/>
                    <a:gd name="connsiteY15" fmla="*/ 847564 h 915445"/>
                    <a:gd name="connsiteX16" fmla="*/ 8026795 w 8634799"/>
                    <a:gd name="connsiteY16" fmla="*/ 839058 h 915445"/>
                    <a:gd name="connsiteX17" fmla="*/ 8504518 w 8634799"/>
                    <a:gd name="connsiteY17" fmla="*/ 805070 h 915445"/>
                    <a:gd name="connsiteX18" fmla="*/ 8634799 w 8634799"/>
                    <a:gd name="connsiteY18" fmla="*/ 822064 h 915445"/>
                    <a:gd name="connsiteX19" fmla="*/ 8634799 w 8634799"/>
                    <a:gd name="connsiteY19" fmla="*/ 201707 h 915445"/>
                    <a:gd name="connsiteX20" fmla="*/ 8450223 w 8634799"/>
                    <a:gd name="connsiteY20" fmla="*/ 133786 h 915445"/>
                    <a:gd name="connsiteX21" fmla="*/ 7635927 w 8634799"/>
                    <a:gd name="connsiteY21" fmla="*/ 82805 h 915445"/>
                    <a:gd name="connsiteX22" fmla="*/ 7049636 w 8634799"/>
                    <a:gd name="connsiteY22" fmla="*/ 176280 h 915445"/>
                    <a:gd name="connsiteX23" fmla="*/ 6342549 w 8634799"/>
                    <a:gd name="connsiteY23" fmla="*/ 123721 h 915445"/>
                    <a:gd name="connsiteX24" fmla="*/ 5902209 w 8634799"/>
                    <a:gd name="connsiteY24" fmla="*/ 226749 h 915445"/>
                    <a:gd name="connsiteX25" fmla="*/ 5182195 w 8634799"/>
                    <a:gd name="connsiteY25" fmla="*/ 269755 h 915445"/>
                    <a:gd name="connsiteX26" fmla="*/ 3618314 w 8634799"/>
                    <a:gd name="connsiteY26" fmla="*/ 21218 h 915445"/>
                    <a:gd name="connsiteX27" fmla="*/ 2370177 w 8634799"/>
                    <a:gd name="connsiteY27" fmla="*/ 133786 h 915445"/>
                    <a:gd name="connsiteX28" fmla="*/ 578745 w 8634799"/>
                    <a:gd name="connsiteY28" fmla="*/ 125280 h 915445"/>
                    <a:gd name="connsiteX29" fmla="*/ 38923 w 8634799"/>
                    <a:gd name="connsiteY29" fmla="*/ 134331 h 915445"/>
                    <a:gd name="connsiteX0" fmla="*/ 38923 w 8634799"/>
                    <a:gd name="connsiteY0" fmla="*/ 153045 h 934159"/>
                    <a:gd name="connsiteX1" fmla="*/ 4765 w 8634799"/>
                    <a:gd name="connsiteY1" fmla="*/ 225774 h 934159"/>
                    <a:gd name="connsiteX2" fmla="*/ 16985 w 8634799"/>
                    <a:gd name="connsiteY2" fmla="*/ 437009 h 934159"/>
                    <a:gd name="connsiteX3" fmla="*/ 31647 w 8634799"/>
                    <a:gd name="connsiteY3" fmla="*/ 696255 h 934159"/>
                    <a:gd name="connsiteX4" fmla="*/ 43864 w 8634799"/>
                    <a:gd name="connsiteY4" fmla="*/ 773071 h 934159"/>
                    <a:gd name="connsiteX5" fmla="*/ 80207 w 8634799"/>
                    <a:gd name="connsiteY5" fmla="*/ 933221 h 934159"/>
                    <a:gd name="connsiteX6" fmla="*/ 937008 w 8634799"/>
                    <a:gd name="connsiteY6" fmla="*/ 840778 h 934159"/>
                    <a:gd name="connsiteX7" fmla="*/ 1631867 w 8634799"/>
                    <a:gd name="connsiteY7" fmla="*/ 874766 h 934159"/>
                    <a:gd name="connsiteX8" fmla="*/ 2087877 w 8634799"/>
                    <a:gd name="connsiteY8" fmla="*/ 815278 h 934159"/>
                    <a:gd name="connsiteX9" fmla="*/ 2565599 w 8634799"/>
                    <a:gd name="connsiteY9" fmla="*/ 815278 h 934159"/>
                    <a:gd name="connsiteX10" fmla="*/ 3336468 w 8634799"/>
                    <a:gd name="connsiteY10" fmla="*/ 857772 h 934159"/>
                    <a:gd name="connsiteX11" fmla="*/ 4215904 w 8634799"/>
                    <a:gd name="connsiteY11" fmla="*/ 840778 h 934159"/>
                    <a:gd name="connsiteX12" fmla="*/ 4845622 w 8634799"/>
                    <a:gd name="connsiteY12" fmla="*/ 849284 h 934159"/>
                    <a:gd name="connsiteX13" fmla="*/ 5681632 w 8634799"/>
                    <a:gd name="connsiteY13" fmla="*/ 849284 h 934159"/>
                    <a:gd name="connsiteX14" fmla="*/ 6745645 w 8634799"/>
                    <a:gd name="connsiteY14" fmla="*/ 874784 h 934159"/>
                    <a:gd name="connsiteX15" fmla="*/ 7494800 w 8634799"/>
                    <a:gd name="connsiteY15" fmla="*/ 866278 h 934159"/>
                    <a:gd name="connsiteX16" fmla="*/ 8026795 w 8634799"/>
                    <a:gd name="connsiteY16" fmla="*/ 857772 h 934159"/>
                    <a:gd name="connsiteX17" fmla="*/ 8504518 w 8634799"/>
                    <a:gd name="connsiteY17" fmla="*/ 823784 h 934159"/>
                    <a:gd name="connsiteX18" fmla="*/ 8634799 w 8634799"/>
                    <a:gd name="connsiteY18" fmla="*/ 840778 h 934159"/>
                    <a:gd name="connsiteX19" fmla="*/ 8634799 w 8634799"/>
                    <a:gd name="connsiteY19" fmla="*/ 220421 h 934159"/>
                    <a:gd name="connsiteX20" fmla="*/ 8450223 w 8634799"/>
                    <a:gd name="connsiteY20" fmla="*/ 152500 h 934159"/>
                    <a:gd name="connsiteX21" fmla="*/ 7635927 w 8634799"/>
                    <a:gd name="connsiteY21" fmla="*/ 101519 h 934159"/>
                    <a:gd name="connsiteX22" fmla="*/ 7049636 w 8634799"/>
                    <a:gd name="connsiteY22" fmla="*/ 194994 h 934159"/>
                    <a:gd name="connsiteX23" fmla="*/ 6342549 w 8634799"/>
                    <a:gd name="connsiteY23" fmla="*/ 142435 h 934159"/>
                    <a:gd name="connsiteX24" fmla="*/ 5902209 w 8634799"/>
                    <a:gd name="connsiteY24" fmla="*/ 245463 h 934159"/>
                    <a:gd name="connsiteX25" fmla="*/ 5182195 w 8634799"/>
                    <a:gd name="connsiteY25" fmla="*/ 288469 h 934159"/>
                    <a:gd name="connsiteX26" fmla="*/ 3655437 w 8634799"/>
                    <a:gd name="connsiteY26" fmla="*/ 19929 h 934159"/>
                    <a:gd name="connsiteX27" fmla="*/ 2370177 w 8634799"/>
                    <a:gd name="connsiteY27" fmla="*/ 152500 h 934159"/>
                    <a:gd name="connsiteX28" fmla="*/ 578745 w 8634799"/>
                    <a:gd name="connsiteY28" fmla="*/ 143994 h 934159"/>
                    <a:gd name="connsiteX29" fmla="*/ 38923 w 8634799"/>
                    <a:gd name="connsiteY29" fmla="*/ 153045 h 934159"/>
                    <a:gd name="connsiteX0" fmla="*/ 38923 w 8634799"/>
                    <a:gd name="connsiteY0" fmla="*/ 203294 h 984408"/>
                    <a:gd name="connsiteX1" fmla="*/ 4765 w 8634799"/>
                    <a:gd name="connsiteY1" fmla="*/ 276023 h 984408"/>
                    <a:gd name="connsiteX2" fmla="*/ 16985 w 8634799"/>
                    <a:gd name="connsiteY2" fmla="*/ 487258 h 984408"/>
                    <a:gd name="connsiteX3" fmla="*/ 31647 w 8634799"/>
                    <a:gd name="connsiteY3" fmla="*/ 746504 h 984408"/>
                    <a:gd name="connsiteX4" fmla="*/ 43864 w 8634799"/>
                    <a:gd name="connsiteY4" fmla="*/ 823320 h 984408"/>
                    <a:gd name="connsiteX5" fmla="*/ 80207 w 8634799"/>
                    <a:gd name="connsiteY5" fmla="*/ 983470 h 984408"/>
                    <a:gd name="connsiteX6" fmla="*/ 937008 w 8634799"/>
                    <a:gd name="connsiteY6" fmla="*/ 891027 h 984408"/>
                    <a:gd name="connsiteX7" fmla="*/ 1631867 w 8634799"/>
                    <a:gd name="connsiteY7" fmla="*/ 925015 h 984408"/>
                    <a:gd name="connsiteX8" fmla="*/ 2087877 w 8634799"/>
                    <a:gd name="connsiteY8" fmla="*/ 865527 h 984408"/>
                    <a:gd name="connsiteX9" fmla="*/ 2565599 w 8634799"/>
                    <a:gd name="connsiteY9" fmla="*/ 865527 h 984408"/>
                    <a:gd name="connsiteX10" fmla="*/ 3336468 w 8634799"/>
                    <a:gd name="connsiteY10" fmla="*/ 908021 h 984408"/>
                    <a:gd name="connsiteX11" fmla="*/ 4215904 w 8634799"/>
                    <a:gd name="connsiteY11" fmla="*/ 891027 h 984408"/>
                    <a:gd name="connsiteX12" fmla="*/ 4845622 w 8634799"/>
                    <a:gd name="connsiteY12" fmla="*/ 899533 h 984408"/>
                    <a:gd name="connsiteX13" fmla="*/ 5681632 w 8634799"/>
                    <a:gd name="connsiteY13" fmla="*/ 899533 h 984408"/>
                    <a:gd name="connsiteX14" fmla="*/ 6745645 w 8634799"/>
                    <a:gd name="connsiteY14" fmla="*/ 925033 h 984408"/>
                    <a:gd name="connsiteX15" fmla="*/ 7494800 w 8634799"/>
                    <a:gd name="connsiteY15" fmla="*/ 916527 h 984408"/>
                    <a:gd name="connsiteX16" fmla="*/ 8026795 w 8634799"/>
                    <a:gd name="connsiteY16" fmla="*/ 908021 h 984408"/>
                    <a:gd name="connsiteX17" fmla="*/ 8504518 w 8634799"/>
                    <a:gd name="connsiteY17" fmla="*/ 874033 h 984408"/>
                    <a:gd name="connsiteX18" fmla="*/ 8634799 w 8634799"/>
                    <a:gd name="connsiteY18" fmla="*/ 891027 h 984408"/>
                    <a:gd name="connsiteX19" fmla="*/ 8634799 w 8634799"/>
                    <a:gd name="connsiteY19" fmla="*/ 270670 h 984408"/>
                    <a:gd name="connsiteX20" fmla="*/ 8450223 w 8634799"/>
                    <a:gd name="connsiteY20" fmla="*/ 202749 h 984408"/>
                    <a:gd name="connsiteX21" fmla="*/ 7635927 w 8634799"/>
                    <a:gd name="connsiteY21" fmla="*/ 151768 h 984408"/>
                    <a:gd name="connsiteX22" fmla="*/ 7049636 w 8634799"/>
                    <a:gd name="connsiteY22" fmla="*/ 245243 h 984408"/>
                    <a:gd name="connsiteX23" fmla="*/ 6342549 w 8634799"/>
                    <a:gd name="connsiteY23" fmla="*/ 192684 h 984408"/>
                    <a:gd name="connsiteX24" fmla="*/ 5902209 w 8634799"/>
                    <a:gd name="connsiteY24" fmla="*/ 295712 h 984408"/>
                    <a:gd name="connsiteX25" fmla="*/ 5182195 w 8634799"/>
                    <a:gd name="connsiteY25" fmla="*/ 338718 h 984408"/>
                    <a:gd name="connsiteX26" fmla="*/ 3655437 w 8634799"/>
                    <a:gd name="connsiteY26" fmla="*/ 70178 h 984408"/>
                    <a:gd name="connsiteX27" fmla="*/ 2370177 w 8634799"/>
                    <a:gd name="connsiteY27" fmla="*/ 202749 h 984408"/>
                    <a:gd name="connsiteX28" fmla="*/ 578745 w 8634799"/>
                    <a:gd name="connsiteY28" fmla="*/ 194243 h 984408"/>
                    <a:gd name="connsiteX29" fmla="*/ 38923 w 8634799"/>
                    <a:gd name="connsiteY29" fmla="*/ 203294 h 984408"/>
                    <a:gd name="connsiteX0" fmla="*/ 38923 w 8634799"/>
                    <a:gd name="connsiteY0" fmla="*/ 146213 h 927327"/>
                    <a:gd name="connsiteX1" fmla="*/ 4765 w 8634799"/>
                    <a:gd name="connsiteY1" fmla="*/ 218942 h 927327"/>
                    <a:gd name="connsiteX2" fmla="*/ 16985 w 8634799"/>
                    <a:gd name="connsiteY2" fmla="*/ 430177 h 927327"/>
                    <a:gd name="connsiteX3" fmla="*/ 31647 w 8634799"/>
                    <a:gd name="connsiteY3" fmla="*/ 689423 h 927327"/>
                    <a:gd name="connsiteX4" fmla="*/ 43864 w 8634799"/>
                    <a:gd name="connsiteY4" fmla="*/ 766239 h 927327"/>
                    <a:gd name="connsiteX5" fmla="*/ 80207 w 8634799"/>
                    <a:gd name="connsiteY5" fmla="*/ 926389 h 927327"/>
                    <a:gd name="connsiteX6" fmla="*/ 937008 w 8634799"/>
                    <a:gd name="connsiteY6" fmla="*/ 833946 h 927327"/>
                    <a:gd name="connsiteX7" fmla="*/ 1631867 w 8634799"/>
                    <a:gd name="connsiteY7" fmla="*/ 867934 h 927327"/>
                    <a:gd name="connsiteX8" fmla="*/ 2087877 w 8634799"/>
                    <a:gd name="connsiteY8" fmla="*/ 808446 h 927327"/>
                    <a:gd name="connsiteX9" fmla="*/ 2565599 w 8634799"/>
                    <a:gd name="connsiteY9" fmla="*/ 808446 h 927327"/>
                    <a:gd name="connsiteX10" fmla="*/ 3336468 w 8634799"/>
                    <a:gd name="connsiteY10" fmla="*/ 850940 h 927327"/>
                    <a:gd name="connsiteX11" fmla="*/ 4215904 w 8634799"/>
                    <a:gd name="connsiteY11" fmla="*/ 833946 h 927327"/>
                    <a:gd name="connsiteX12" fmla="*/ 4845622 w 8634799"/>
                    <a:gd name="connsiteY12" fmla="*/ 842452 h 927327"/>
                    <a:gd name="connsiteX13" fmla="*/ 5681632 w 8634799"/>
                    <a:gd name="connsiteY13" fmla="*/ 842452 h 927327"/>
                    <a:gd name="connsiteX14" fmla="*/ 6745645 w 8634799"/>
                    <a:gd name="connsiteY14" fmla="*/ 867952 h 927327"/>
                    <a:gd name="connsiteX15" fmla="*/ 7494800 w 8634799"/>
                    <a:gd name="connsiteY15" fmla="*/ 859446 h 927327"/>
                    <a:gd name="connsiteX16" fmla="*/ 8026795 w 8634799"/>
                    <a:gd name="connsiteY16" fmla="*/ 850940 h 927327"/>
                    <a:gd name="connsiteX17" fmla="*/ 8504518 w 8634799"/>
                    <a:gd name="connsiteY17" fmla="*/ 816952 h 927327"/>
                    <a:gd name="connsiteX18" fmla="*/ 8634799 w 8634799"/>
                    <a:gd name="connsiteY18" fmla="*/ 833946 h 927327"/>
                    <a:gd name="connsiteX19" fmla="*/ 8634799 w 8634799"/>
                    <a:gd name="connsiteY19" fmla="*/ 213589 h 927327"/>
                    <a:gd name="connsiteX20" fmla="*/ 8450223 w 8634799"/>
                    <a:gd name="connsiteY20" fmla="*/ 145668 h 927327"/>
                    <a:gd name="connsiteX21" fmla="*/ 7635927 w 8634799"/>
                    <a:gd name="connsiteY21" fmla="*/ 94687 h 927327"/>
                    <a:gd name="connsiteX22" fmla="*/ 7049636 w 8634799"/>
                    <a:gd name="connsiteY22" fmla="*/ 188162 h 927327"/>
                    <a:gd name="connsiteX23" fmla="*/ 6342549 w 8634799"/>
                    <a:gd name="connsiteY23" fmla="*/ 135603 h 927327"/>
                    <a:gd name="connsiteX24" fmla="*/ 5902209 w 8634799"/>
                    <a:gd name="connsiteY24" fmla="*/ 238631 h 927327"/>
                    <a:gd name="connsiteX25" fmla="*/ 5182195 w 8634799"/>
                    <a:gd name="connsiteY25" fmla="*/ 281637 h 927327"/>
                    <a:gd name="connsiteX26" fmla="*/ 3822487 w 8634799"/>
                    <a:gd name="connsiteY26" fmla="*/ 79772 h 927327"/>
                    <a:gd name="connsiteX27" fmla="*/ 2370177 w 8634799"/>
                    <a:gd name="connsiteY27" fmla="*/ 145668 h 927327"/>
                    <a:gd name="connsiteX28" fmla="*/ 578745 w 8634799"/>
                    <a:gd name="connsiteY28" fmla="*/ 137162 h 927327"/>
                    <a:gd name="connsiteX29" fmla="*/ 38923 w 8634799"/>
                    <a:gd name="connsiteY29" fmla="*/ 146213 h 927327"/>
                    <a:gd name="connsiteX0" fmla="*/ 38923 w 8634799"/>
                    <a:gd name="connsiteY0" fmla="*/ 157240 h 938354"/>
                    <a:gd name="connsiteX1" fmla="*/ 4765 w 8634799"/>
                    <a:gd name="connsiteY1" fmla="*/ 229969 h 938354"/>
                    <a:gd name="connsiteX2" fmla="*/ 16985 w 8634799"/>
                    <a:gd name="connsiteY2" fmla="*/ 441204 h 938354"/>
                    <a:gd name="connsiteX3" fmla="*/ 31647 w 8634799"/>
                    <a:gd name="connsiteY3" fmla="*/ 700450 h 938354"/>
                    <a:gd name="connsiteX4" fmla="*/ 43864 w 8634799"/>
                    <a:gd name="connsiteY4" fmla="*/ 777266 h 938354"/>
                    <a:gd name="connsiteX5" fmla="*/ 80207 w 8634799"/>
                    <a:gd name="connsiteY5" fmla="*/ 937416 h 938354"/>
                    <a:gd name="connsiteX6" fmla="*/ 937008 w 8634799"/>
                    <a:gd name="connsiteY6" fmla="*/ 844973 h 938354"/>
                    <a:gd name="connsiteX7" fmla="*/ 1631867 w 8634799"/>
                    <a:gd name="connsiteY7" fmla="*/ 878961 h 938354"/>
                    <a:gd name="connsiteX8" fmla="*/ 2087877 w 8634799"/>
                    <a:gd name="connsiteY8" fmla="*/ 819473 h 938354"/>
                    <a:gd name="connsiteX9" fmla="*/ 2565599 w 8634799"/>
                    <a:gd name="connsiteY9" fmla="*/ 819473 h 938354"/>
                    <a:gd name="connsiteX10" fmla="*/ 3336468 w 8634799"/>
                    <a:gd name="connsiteY10" fmla="*/ 861967 h 938354"/>
                    <a:gd name="connsiteX11" fmla="*/ 4215904 w 8634799"/>
                    <a:gd name="connsiteY11" fmla="*/ 844973 h 938354"/>
                    <a:gd name="connsiteX12" fmla="*/ 4845622 w 8634799"/>
                    <a:gd name="connsiteY12" fmla="*/ 853479 h 938354"/>
                    <a:gd name="connsiteX13" fmla="*/ 5681632 w 8634799"/>
                    <a:gd name="connsiteY13" fmla="*/ 853479 h 938354"/>
                    <a:gd name="connsiteX14" fmla="*/ 6745645 w 8634799"/>
                    <a:gd name="connsiteY14" fmla="*/ 878979 h 938354"/>
                    <a:gd name="connsiteX15" fmla="*/ 7494800 w 8634799"/>
                    <a:gd name="connsiteY15" fmla="*/ 870473 h 938354"/>
                    <a:gd name="connsiteX16" fmla="*/ 8026795 w 8634799"/>
                    <a:gd name="connsiteY16" fmla="*/ 861967 h 938354"/>
                    <a:gd name="connsiteX17" fmla="*/ 8504518 w 8634799"/>
                    <a:gd name="connsiteY17" fmla="*/ 827979 h 938354"/>
                    <a:gd name="connsiteX18" fmla="*/ 8634799 w 8634799"/>
                    <a:gd name="connsiteY18" fmla="*/ 844973 h 938354"/>
                    <a:gd name="connsiteX19" fmla="*/ 8634799 w 8634799"/>
                    <a:gd name="connsiteY19" fmla="*/ 224616 h 938354"/>
                    <a:gd name="connsiteX20" fmla="*/ 8450223 w 8634799"/>
                    <a:gd name="connsiteY20" fmla="*/ 156695 h 938354"/>
                    <a:gd name="connsiteX21" fmla="*/ 7635927 w 8634799"/>
                    <a:gd name="connsiteY21" fmla="*/ 105714 h 938354"/>
                    <a:gd name="connsiteX22" fmla="*/ 7049636 w 8634799"/>
                    <a:gd name="connsiteY22" fmla="*/ 199189 h 938354"/>
                    <a:gd name="connsiteX23" fmla="*/ 6342549 w 8634799"/>
                    <a:gd name="connsiteY23" fmla="*/ 146630 h 938354"/>
                    <a:gd name="connsiteX24" fmla="*/ 5902209 w 8634799"/>
                    <a:gd name="connsiteY24" fmla="*/ 249658 h 938354"/>
                    <a:gd name="connsiteX25" fmla="*/ 5182195 w 8634799"/>
                    <a:gd name="connsiteY25" fmla="*/ 292664 h 938354"/>
                    <a:gd name="connsiteX26" fmla="*/ 3822487 w 8634799"/>
                    <a:gd name="connsiteY26" fmla="*/ 90799 h 938354"/>
                    <a:gd name="connsiteX27" fmla="*/ 2370177 w 8634799"/>
                    <a:gd name="connsiteY27" fmla="*/ 156695 h 938354"/>
                    <a:gd name="connsiteX28" fmla="*/ 578745 w 8634799"/>
                    <a:gd name="connsiteY28" fmla="*/ 148189 h 938354"/>
                    <a:gd name="connsiteX29" fmla="*/ 38923 w 8634799"/>
                    <a:gd name="connsiteY29" fmla="*/ 157240 h 938354"/>
                    <a:gd name="connsiteX0" fmla="*/ 38923 w 8634799"/>
                    <a:gd name="connsiteY0" fmla="*/ 157240 h 938354"/>
                    <a:gd name="connsiteX1" fmla="*/ 4765 w 8634799"/>
                    <a:gd name="connsiteY1" fmla="*/ 229969 h 938354"/>
                    <a:gd name="connsiteX2" fmla="*/ 16985 w 8634799"/>
                    <a:gd name="connsiteY2" fmla="*/ 441204 h 938354"/>
                    <a:gd name="connsiteX3" fmla="*/ 31647 w 8634799"/>
                    <a:gd name="connsiteY3" fmla="*/ 700450 h 938354"/>
                    <a:gd name="connsiteX4" fmla="*/ 43864 w 8634799"/>
                    <a:gd name="connsiteY4" fmla="*/ 777266 h 938354"/>
                    <a:gd name="connsiteX5" fmla="*/ 80207 w 8634799"/>
                    <a:gd name="connsiteY5" fmla="*/ 937416 h 938354"/>
                    <a:gd name="connsiteX6" fmla="*/ 937008 w 8634799"/>
                    <a:gd name="connsiteY6" fmla="*/ 844973 h 938354"/>
                    <a:gd name="connsiteX7" fmla="*/ 1631867 w 8634799"/>
                    <a:gd name="connsiteY7" fmla="*/ 878961 h 938354"/>
                    <a:gd name="connsiteX8" fmla="*/ 2087877 w 8634799"/>
                    <a:gd name="connsiteY8" fmla="*/ 819473 h 938354"/>
                    <a:gd name="connsiteX9" fmla="*/ 2565599 w 8634799"/>
                    <a:gd name="connsiteY9" fmla="*/ 819473 h 938354"/>
                    <a:gd name="connsiteX10" fmla="*/ 3336468 w 8634799"/>
                    <a:gd name="connsiteY10" fmla="*/ 861967 h 938354"/>
                    <a:gd name="connsiteX11" fmla="*/ 4215904 w 8634799"/>
                    <a:gd name="connsiteY11" fmla="*/ 844973 h 938354"/>
                    <a:gd name="connsiteX12" fmla="*/ 4845622 w 8634799"/>
                    <a:gd name="connsiteY12" fmla="*/ 853479 h 938354"/>
                    <a:gd name="connsiteX13" fmla="*/ 5681632 w 8634799"/>
                    <a:gd name="connsiteY13" fmla="*/ 853479 h 938354"/>
                    <a:gd name="connsiteX14" fmla="*/ 6745645 w 8634799"/>
                    <a:gd name="connsiteY14" fmla="*/ 878979 h 938354"/>
                    <a:gd name="connsiteX15" fmla="*/ 7494800 w 8634799"/>
                    <a:gd name="connsiteY15" fmla="*/ 870473 h 938354"/>
                    <a:gd name="connsiteX16" fmla="*/ 8026795 w 8634799"/>
                    <a:gd name="connsiteY16" fmla="*/ 861967 h 938354"/>
                    <a:gd name="connsiteX17" fmla="*/ 8504518 w 8634799"/>
                    <a:gd name="connsiteY17" fmla="*/ 827979 h 938354"/>
                    <a:gd name="connsiteX18" fmla="*/ 8634799 w 8634799"/>
                    <a:gd name="connsiteY18" fmla="*/ 844973 h 938354"/>
                    <a:gd name="connsiteX19" fmla="*/ 8622736 w 8634799"/>
                    <a:gd name="connsiteY19" fmla="*/ 414345 h 938354"/>
                    <a:gd name="connsiteX20" fmla="*/ 8450223 w 8634799"/>
                    <a:gd name="connsiteY20" fmla="*/ 156695 h 938354"/>
                    <a:gd name="connsiteX21" fmla="*/ 7635927 w 8634799"/>
                    <a:gd name="connsiteY21" fmla="*/ 105714 h 938354"/>
                    <a:gd name="connsiteX22" fmla="*/ 7049636 w 8634799"/>
                    <a:gd name="connsiteY22" fmla="*/ 199189 h 938354"/>
                    <a:gd name="connsiteX23" fmla="*/ 6342549 w 8634799"/>
                    <a:gd name="connsiteY23" fmla="*/ 146630 h 938354"/>
                    <a:gd name="connsiteX24" fmla="*/ 5902209 w 8634799"/>
                    <a:gd name="connsiteY24" fmla="*/ 249658 h 938354"/>
                    <a:gd name="connsiteX25" fmla="*/ 5182195 w 8634799"/>
                    <a:gd name="connsiteY25" fmla="*/ 292664 h 938354"/>
                    <a:gd name="connsiteX26" fmla="*/ 3822487 w 8634799"/>
                    <a:gd name="connsiteY26" fmla="*/ 90799 h 938354"/>
                    <a:gd name="connsiteX27" fmla="*/ 2370177 w 8634799"/>
                    <a:gd name="connsiteY27" fmla="*/ 156695 h 938354"/>
                    <a:gd name="connsiteX28" fmla="*/ 578745 w 8634799"/>
                    <a:gd name="connsiteY28" fmla="*/ 148189 h 938354"/>
                    <a:gd name="connsiteX29" fmla="*/ 38923 w 8634799"/>
                    <a:gd name="connsiteY29" fmla="*/ 157240 h 938354"/>
                    <a:gd name="connsiteX0" fmla="*/ 38923 w 8634799"/>
                    <a:gd name="connsiteY0" fmla="*/ 157240 h 938354"/>
                    <a:gd name="connsiteX1" fmla="*/ 4765 w 8634799"/>
                    <a:gd name="connsiteY1" fmla="*/ 229969 h 938354"/>
                    <a:gd name="connsiteX2" fmla="*/ 16985 w 8634799"/>
                    <a:gd name="connsiteY2" fmla="*/ 441204 h 938354"/>
                    <a:gd name="connsiteX3" fmla="*/ 31647 w 8634799"/>
                    <a:gd name="connsiteY3" fmla="*/ 700450 h 938354"/>
                    <a:gd name="connsiteX4" fmla="*/ 43864 w 8634799"/>
                    <a:gd name="connsiteY4" fmla="*/ 777266 h 938354"/>
                    <a:gd name="connsiteX5" fmla="*/ 80207 w 8634799"/>
                    <a:gd name="connsiteY5" fmla="*/ 937416 h 938354"/>
                    <a:gd name="connsiteX6" fmla="*/ 937008 w 8634799"/>
                    <a:gd name="connsiteY6" fmla="*/ 844973 h 938354"/>
                    <a:gd name="connsiteX7" fmla="*/ 1631867 w 8634799"/>
                    <a:gd name="connsiteY7" fmla="*/ 878961 h 938354"/>
                    <a:gd name="connsiteX8" fmla="*/ 2087877 w 8634799"/>
                    <a:gd name="connsiteY8" fmla="*/ 819473 h 938354"/>
                    <a:gd name="connsiteX9" fmla="*/ 2565599 w 8634799"/>
                    <a:gd name="connsiteY9" fmla="*/ 819473 h 938354"/>
                    <a:gd name="connsiteX10" fmla="*/ 3336468 w 8634799"/>
                    <a:gd name="connsiteY10" fmla="*/ 861967 h 938354"/>
                    <a:gd name="connsiteX11" fmla="*/ 4215904 w 8634799"/>
                    <a:gd name="connsiteY11" fmla="*/ 844973 h 938354"/>
                    <a:gd name="connsiteX12" fmla="*/ 4845622 w 8634799"/>
                    <a:gd name="connsiteY12" fmla="*/ 853479 h 938354"/>
                    <a:gd name="connsiteX13" fmla="*/ 5681632 w 8634799"/>
                    <a:gd name="connsiteY13" fmla="*/ 853479 h 938354"/>
                    <a:gd name="connsiteX14" fmla="*/ 6745645 w 8634799"/>
                    <a:gd name="connsiteY14" fmla="*/ 878979 h 938354"/>
                    <a:gd name="connsiteX15" fmla="*/ 7494800 w 8634799"/>
                    <a:gd name="connsiteY15" fmla="*/ 870473 h 938354"/>
                    <a:gd name="connsiteX16" fmla="*/ 8026795 w 8634799"/>
                    <a:gd name="connsiteY16" fmla="*/ 861967 h 938354"/>
                    <a:gd name="connsiteX17" fmla="*/ 8504518 w 8634799"/>
                    <a:gd name="connsiteY17" fmla="*/ 827979 h 938354"/>
                    <a:gd name="connsiteX18" fmla="*/ 8634799 w 8634799"/>
                    <a:gd name="connsiteY18" fmla="*/ 844973 h 938354"/>
                    <a:gd name="connsiteX19" fmla="*/ 8622736 w 8634799"/>
                    <a:gd name="connsiteY19" fmla="*/ 414345 h 938354"/>
                    <a:gd name="connsiteX20" fmla="*/ 8281326 w 8634799"/>
                    <a:gd name="connsiteY20" fmla="*/ 197347 h 938354"/>
                    <a:gd name="connsiteX21" fmla="*/ 7635927 w 8634799"/>
                    <a:gd name="connsiteY21" fmla="*/ 105714 h 938354"/>
                    <a:gd name="connsiteX22" fmla="*/ 7049636 w 8634799"/>
                    <a:gd name="connsiteY22" fmla="*/ 199189 h 938354"/>
                    <a:gd name="connsiteX23" fmla="*/ 6342549 w 8634799"/>
                    <a:gd name="connsiteY23" fmla="*/ 146630 h 938354"/>
                    <a:gd name="connsiteX24" fmla="*/ 5902209 w 8634799"/>
                    <a:gd name="connsiteY24" fmla="*/ 249658 h 938354"/>
                    <a:gd name="connsiteX25" fmla="*/ 5182195 w 8634799"/>
                    <a:gd name="connsiteY25" fmla="*/ 292664 h 938354"/>
                    <a:gd name="connsiteX26" fmla="*/ 3822487 w 8634799"/>
                    <a:gd name="connsiteY26" fmla="*/ 90799 h 938354"/>
                    <a:gd name="connsiteX27" fmla="*/ 2370177 w 8634799"/>
                    <a:gd name="connsiteY27" fmla="*/ 156695 h 938354"/>
                    <a:gd name="connsiteX28" fmla="*/ 578745 w 8634799"/>
                    <a:gd name="connsiteY28" fmla="*/ 148189 h 938354"/>
                    <a:gd name="connsiteX29" fmla="*/ 38923 w 8634799"/>
                    <a:gd name="connsiteY29" fmla="*/ 157240 h 938354"/>
                    <a:gd name="connsiteX0" fmla="*/ 38923 w 8695118"/>
                    <a:gd name="connsiteY0" fmla="*/ 157240 h 938354"/>
                    <a:gd name="connsiteX1" fmla="*/ 4765 w 8695118"/>
                    <a:gd name="connsiteY1" fmla="*/ 229969 h 938354"/>
                    <a:gd name="connsiteX2" fmla="*/ 16985 w 8695118"/>
                    <a:gd name="connsiteY2" fmla="*/ 441204 h 938354"/>
                    <a:gd name="connsiteX3" fmla="*/ 31647 w 8695118"/>
                    <a:gd name="connsiteY3" fmla="*/ 700450 h 938354"/>
                    <a:gd name="connsiteX4" fmla="*/ 43864 w 8695118"/>
                    <a:gd name="connsiteY4" fmla="*/ 777266 h 938354"/>
                    <a:gd name="connsiteX5" fmla="*/ 80207 w 8695118"/>
                    <a:gd name="connsiteY5" fmla="*/ 937416 h 938354"/>
                    <a:gd name="connsiteX6" fmla="*/ 937008 w 8695118"/>
                    <a:gd name="connsiteY6" fmla="*/ 844973 h 938354"/>
                    <a:gd name="connsiteX7" fmla="*/ 1631867 w 8695118"/>
                    <a:gd name="connsiteY7" fmla="*/ 878961 h 938354"/>
                    <a:gd name="connsiteX8" fmla="*/ 2087877 w 8695118"/>
                    <a:gd name="connsiteY8" fmla="*/ 819473 h 938354"/>
                    <a:gd name="connsiteX9" fmla="*/ 2565599 w 8695118"/>
                    <a:gd name="connsiteY9" fmla="*/ 819473 h 938354"/>
                    <a:gd name="connsiteX10" fmla="*/ 3336468 w 8695118"/>
                    <a:gd name="connsiteY10" fmla="*/ 861967 h 938354"/>
                    <a:gd name="connsiteX11" fmla="*/ 4215904 w 8695118"/>
                    <a:gd name="connsiteY11" fmla="*/ 844973 h 938354"/>
                    <a:gd name="connsiteX12" fmla="*/ 4845622 w 8695118"/>
                    <a:gd name="connsiteY12" fmla="*/ 853479 h 938354"/>
                    <a:gd name="connsiteX13" fmla="*/ 5681632 w 8695118"/>
                    <a:gd name="connsiteY13" fmla="*/ 853479 h 938354"/>
                    <a:gd name="connsiteX14" fmla="*/ 6745645 w 8695118"/>
                    <a:gd name="connsiteY14" fmla="*/ 878979 h 938354"/>
                    <a:gd name="connsiteX15" fmla="*/ 7494800 w 8695118"/>
                    <a:gd name="connsiteY15" fmla="*/ 870473 h 938354"/>
                    <a:gd name="connsiteX16" fmla="*/ 8026795 w 8695118"/>
                    <a:gd name="connsiteY16" fmla="*/ 861967 h 938354"/>
                    <a:gd name="connsiteX17" fmla="*/ 8504518 w 8695118"/>
                    <a:gd name="connsiteY17" fmla="*/ 827979 h 938354"/>
                    <a:gd name="connsiteX18" fmla="*/ 8634799 w 8695118"/>
                    <a:gd name="connsiteY18" fmla="*/ 844973 h 938354"/>
                    <a:gd name="connsiteX19" fmla="*/ 8695118 w 8695118"/>
                    <a:gd name="connsiteY19" fmla="*/ 400795 h 938354"/>
                    <a:gd name="connsiteX20" fmla="*/ 8281326 w 8695118"/>
                    <a:gd name="connsiteY20" fmla="*/ 197347 h 938354"/>
                    <a:gd name="connsiteX21" fmla="*/ 7635927 w 8695118"/>
                    <a:gd name="connsiteY21" fmla="*/ 105714 h 938354"/>
                    <a:gd name="connsiteX22" fmla="*/ 7049636 w 8695118"/>
                    <a:gd name="connsiteY22" fmla="*/ 199189 h 938354"/>
                    <a:gd name="connsiteX23" fmla="*/ 6342549 w 8695118"/>
                    <a:gd name="connsiteY23" fmla="*/ 146630 h 938354"/>
                    <a:gd name="connsiteX24" fmla="*/ 5902209 w 8695118"/>
                    <a:gd name="connsiteY24" fmla="*/ 249658 h 938354"/>
                    <a:gd name="connsiteX25" fmla="*/ 5182195 w 8695118"/>
                    <a:gd name="connsiteY25" fmla="*/ 292664 h 938354"/>
                    <a:gd name="connsiteX26" fmla="*/ 3822487 w 8695118"/>
                    <a:gd name="connsiteY26" fmla="*/ 90799 h 938354"/>
                    <a:gd name="connsiteX27" fmla="*/ 2370177 w 8695118"/>
                    <a:gd name="connsiteY27" fmla="*/ 156695 h 938354"/>
                    <a:gd name="connsiteX28" fmla="*/ 578745 w 8695118"/>
                    <a:gd name="connsiteY28" fmla="*/ 148189 h 938354"/>
                    <a:gd name="connsiteX29" fmla="*/ 38923 w 8695118"/>
                    <a:gd name="connsiteY29" fmla="*/ 157240 h 938354"/>
                    <a:gd name="connsiteX0" fmla="*/ 38923 w 8695118"/>
                    <a:gd name="connsiteY0" fmla="*/ 72157 h 853271"/>
                    <a:gd name="connsiteX1" fmla="*/ 4765 w 8695118"/>
                    <a:gd name="connsiteY1" fmla="*/ 144886 h 853271"/>
                    <a:gd name="connsiteX2" fmla="*/ 16985 w 8695118"/>
                    <a:gd name="connsiteY2" fmla="*/ 356121 h 853271"/>
                    <a:gd name="connsiteX3" fmla="*/ 31647 w 8695118"/>
                    <a:gd name="connsiteY3" fmla="*/ 615367 h 853271"/>
                    <a:gd name="connsiteX4" fmla="*/ 43864 w 8695118"/>
                    <a:gd name="connsiteY4" fmla="*/ 692183 h 853271"/>
                    <a:gd name="connsiteX5" fmla="*/ 80207 w 8695118"/>
                    <a:gd name="connsiteY5" fmla="*/ 852333 h 853271"/>
                    <a:gd name="connsiteX6" fmla="*/ 937008 w 8695118"/>
                    <a:gd name="connsiteY6" fmla="*/ 759890 h 853271"/>
                    <a:gd name="connsiteX7" fmla="*/ 1631867 w 8695118"/>
                    <a:gd name="connsiteY7" fmla="*/ 793878 h 853271"/>
                    <a:gd name="connsiteX8" fmla="*/ 2087877 w 8695118"/>
                    <a:gd name="connsiteY8" fmla="*/ 734390 h 853271"/>
                    <a:gd name="connsiteX9" fmla="*/ 2565599 w 8695118"/>
                    <a:gd name="connsiteY9" fmla="*/ 734390 h 853271"/>
                    <a:gd name="connsiteX10" fmla="*/ 3336468 w 8695118"/>
                    <a:gd name="connsiteY10" fmla="*/ 776884 h 853271"/>
                    <a:gd name="connsiteX11" fmla="*/ 4215904 w 8695118"/>
                    <a:gd name="connsiteY11" fmla="*/ 759890 h 853271"/>
                    <a:gd name="connsiteX12" fmla="*/ 4845622 w 8695118"/>
                    <a:gd name="connsiteY12" fmla="*/ 768396 h 853271"/>
                    <a:gd name="connsiteX13" fmla="*/ 5681632 w 8695118"/>
                    <a:gd name="connsiteY13" fmla="*/ 768396 h 853271"/>
                    <a:gd name="connsiteX14" fmla="*/ 6745645 w 8695118"/>
                    <a:gd name="connsiteY14" fmla="*/ 793896 h 853271"/>
                    <a:gd name="connsiteX15" fmla="*/ 7494800 w 8695118"/>
                    <a:gd name="connsiteY15" fmla="*/ 785390 h 853271"/>
                    <a:gd name="connsiteX16" fmla="*/ 8026795 w 8695118"/>
                    <a:gd name="connsiteY16" fmla="*/ 776884 h 853271"/>
                    <a:gd name="connsiteX17" fmla="*/ 8504518 w 8695118"/>
                    <a:gd name="connsiteY17" fmla="*/ 742896 h 853271"/>
                    <a:gd name="connsiteX18" fmla="*/ 8634799 w 8695118"/>
                    <a:gd name="connsiteY18" fmla="*/ 759890 h 853271"/>
                    <a:gd name="connsiteX19" fmla="*/ 8695118 w 8695118"/>
                    <a:gd name="connsiteY19" fmla="*/ 315712 h 853271"/>
                    <a:gd name="connsiteX20" fmla="*/ 8281326 w 8695118"/>
                    <a:gd name="connsiteY20" fmla="*/ 112264 h 853271"/>
                    <a:gd name="connsiteX21" fmla="*/ 7635927 w 8695118"/>
                    <a:gd name="connsiteY21" fmla="*/ 20631 h 853271"/>
                    <a:gd name="connsiteX22" fmla="*/ 7049636 w 8695118"/>
                    <a:gd name="connsiteY22" fmla="*/ 114106 h 853271"/>
                    <a:gd name="connsiteX23" fmla="*/ 6342549 w 8695118"/>
                    <a:gd name="connsiteY23" fmla="*/ 61547 h 853271"/>
                    <a:gd name="connsiteX24" fmla="*/ 5902209 w 8695118"/>
                    <a:gd name="connsiteY24" fmla="*/ 164575 h 853271"/>
                    <a:gd name="connsiteX25" fmla="*/ 5182195 w 8695118"/>
                    <a:gd name="connsiteY25" fmla="*/ 207581 h 853271"/>
                    <a:gd name="connsiteX26" fmla="*/ 3979321 w 8695118"/>
                    <a:gd name="connsiteY26" fmla="*/ 114131 h 853271"/>
                    <a:gd name="connsiteX27" fmla="*/ 2370177 w 8695118"/>
                    <a:gd name="connsiteY27" fmla="*/ 71612 h 853271"/>
                    <a:gd name="connsiteX28" fmla="*/ 578745 w 8695118"/>
                    <a:gd name="connsiteY28" fmla="*/ 63106 h 853271"/>
                    <a:gd name="connsiteX29" fmla="*/ 38923 w 8695118"/>
                    <a:gd name="connsiteY29" fmla="*/ 72157 h 853271"/>
                    <a:gd name="connsiteX0" fmla="*/ 38923 w 8695118"/>
                    <a:gd name="connsiteY0" fmla="*/ 51527 h 832641"/>
                    <a:gd name="connsiteX1" fmla="*/ 4765 w 8695118"/>
                    <a:gd name="connsiteY1" fmla="*/ 124256 h 832641"/>
                    <a:gd name="connsiteX2" fmla="*/ 16985 w 8695118"/>
                    <a:gd name="connsiteY2" fmla="*/ 335491 h 832641"/>
                    <a:gd name="connsiteX3" fmla="*/ 31647 w 8695118"/>
                    <a:gd name="connsiteY3" fmla="*/ 594737 h 832641"/>
                    <a:gd name="connsiteX4" fmla="*/ 43864 w 8695118"/>
                    <a:gd name="connsiteY4" fmla="*/ 671553 h 832641"/>
                    <a:gd name="connsiteX5" fmla="*/ 80207 w 8695118"/>
                    <a:gd name="connsiteY5" fmla="*/ 831703 h 832641"/>
                    <a:gd name="connsiteX6" fmla="*/ 937008 w 8695118"/>
                    <a:gd name="connsiteY6" fmla="*/ 739260 h 832641"/>
                    <a:gd name="connsiteX7" fmla="*/ 1631867 w 8695118"/>
                    <a:gd name="connsiteY7" fmla="*/ 773248 h 832641"/>
                    <a:gd name="connsiteX8" fmla="*/ 2087877 w 8695118"/>
                    <a:gd name="connsiteY8" fmla="*/ 713760 h 832641"/>
                    <a:gd name="connsiteX9" fmla="*/ 2565599 w 8695118"/>
                    <a:gd name="connsiteY9" fmla="*/ 713760 h 832641"/>
                    <a:gd name="connsiteX10" fmla="*/ 3336468 w 8695118"/>
                    <a:gd name="connsiteY10" fmla="*/ 756254 h 832641"/>
                    <a:gd name="connsiteX11" fmla="*/ 4215904 w 8695118"/>
                    <a:gd name="connsiteY11" fmla="*/ 739260 h 832641"/>
                    <a:gd name="connsiteX12" fmla="*/ 4845622 w 8695118"/>
                    <a:gd name="connsiteY12" fmla="*/ 747766 h 832641"/>
                    <a:gd name="connsiteX13" fmla="*/ 5681632 w 8695118"/>
                    <a:gd name="connsiteY13" fmla="*/ 747766 h 832641"/>
                    <a:gd name="connsiteX14" fmla="*/ 6745645 w 8695118"/>
                    <a:gd name="connsiteY14" fmla="*/ 773266 h 832641"/>
                    <a:gd name="connsiteX15" fmla="*/ 7494800 w 8695118"/>
                    <a:gd name="connsiteY15" fmla="*/ 764760 h 832641"/>
                    <a:gd name="connsiteX16" fmla="*/ 8026795 w 8695118"/>
                    <a:gd name="connsiteY16" fmla="*/ 756254 h 832641"/>
                    <a:gd name="connsiteX17" fmla="*/ 8504518 w 8695118"/>
                    <a:gd name="connsiteY17" fmla="*/ 722266 h 832641"/>
                    <a:gd name="connsiteX18" fmla="*/ 8634799 w 8695118"/>
                    <a:gd name="connsiteY18" fmla="*/ 739260 h 832641"/>
                    <a:gd name="connsiteX19" fmla="*/ 8695118 w 8695118"/>
                    <a:gd name="connsiteY19" fmla="*/ 295082 h 832641"/>
                    <a:gd name="connsiteX20" fmla="*/ 8281326 w 8695118"/>
                    <a:gd name="connsiteY20" fmla="*/ 91634 h 832641"/>
                    <a:gd name="connsiteX21" fmla="*/ 7635927 w 8695118"/>
                    <a:gd name="connsiteY21" fmla="*/ 1 h 832641"/>
                    <a:gd name="connsiteX22" fmla="*/ 7049636 w 8695118"/>
                    <a:gd name="connsiteY22" fmla="*/ 93476 h 832641"/>
                    <a:gd name="connsiteX23" fmla="*/ 6342549 w 8695118"/>
                    <a:gd name="connsiteY23" fmla="*/ 40917 h 832641"/>
                    <a:gd name="connsiteX24" fmla="*/ 5902209 w 8695118"/>
                    <a:gd name="connsiteY24" fmla="*/ 143945 h 832641"/>
                    <a:gd name="connsiteX25" fmla="*/ 4820274 w 8695118"/>
                    <a:gd name="connsiteY25" fmla="*/ 119191 h 832641"/>
                    <a:gd name="connsiteX26" fmla="*/ 3979321 w 8695118"/>
                    <a:gd name="connsiteY26" fmla="*/ 93501 h 832641"/>
                    <a:gd name="connsiteX27" fmla="*/ 2370177 w 8695118"/>
                    <a:gd name="connsiteY27" fmla="*/ 50982 h 832641"/>
                    <a:gd name="connsiteX28" fmla="*/ 578745 w 8695118"/>
                    <a:gd name="connsiteY28" fmla="*/ 42476 h 832641"/>
                    <a:gd name="connsiteX29" fmla="*/ 38923 w 8695118"/>
                    <a:gd name="connsiteY29" fmla="*/ 51527 h 832641"/>
                    <a:gd name="connsiteX0" fmla="*/ 38923 w 8695118"/>
                    <a:gd name="connsiteY0" fmla="*/ 23014 h 804128"/>
                    <a:gd name="connsiteX1" fmla="*/ 4765 w 8695118"/>
                    <a:gd name="connsiteY1" fmla="*/ 95743 h 804128"/>
                    <a:gd name="connsiteX2" fmla="*/ 16985 w 8695118"/>
                    <a:gd name="connsiteY2" fmla="*/ 306978 h 804128"/>
                    <a:gd name="connsiteX3" fmla="*/ 31647 w 8695118"/>
                    <a:gd name="connsiteY3" fmla="*/ 566224 h 804128"/>
                    <a:gd name="connsiteX4" fmla="*/ 43864 w 8695118"/>
                    <a:gd name="connsiteY4" fmla="*/ 643040 h 804128"/>
                    <a:gd name="connsiteX5" fmla="*/ 80207 w 8695118"/>
                    <a:gd name="connsiteY5" fmla="*/ 803190 h 804128"/>
                    <a:gd name="connsiteX6" fmla="*/ 937008 w 8695118"/>
                    <a:gd name="connsiteY6" fmla="*/ 710747 h 804128"/>
                    <a:gd name="connsiteX7" fmla="*/ 1631867 w 8695118"/>
                    <a:gd name="connsiteY7" fmla="*/ 744735 h 804128"/>
                    <a:gd name="connsiteX8" fmla="*/ 2087877 w 8695118"/>
                    <a:gd name="connsiteY8" fmla="*/ 685247 h 804128"/>
                    <a:gd name="connsiteX9" fmla="*/ 2565599 w 8695118"/>
                    <a:gd name="connsiteY9" fmla="*/ 685247 h 804128"/>
                    <a:gd name="connsiteX10" fmla="*/ 3336468 w 8695118"/>
                    <a:gd name="connsiteY10" fmla="*/ 727741 h 804128"/>
                    <a:gd name="connsiteX11" fmla="*/ 4215904 w 8695118"/>
                    <a:gd name="connsiteY11" fmla="*/ 710747 h 804128"/>
                    <a:gd name="connsiteX12" fmla="*/ 4845622 w 8695118"/>
                    <a:gd name="connsiteY12" fmla="*/ 719253 h 804128"/>
                    <a:gd name="connsiteX13" fmla="*/ 5681632 w 8695118"/>
                    <a:gd name="connsiteY13" fmla="*/ 719253 h 804128"/>
                    <a:gd name="connsiteX14" fmla="*/ 6745645 w 8695118"/>
                    <a:gd name="connsiteY14" fmla="*/ 744753 h 804128"/>
                    <a:gd name="connsiteX15" fmla="*/ 7494800 w 8695118"/>
                    <a:gd name="connsiteY15" fmla="*/ 736247 h 804128"/>
                    <a:gd name="connsiteX16" fmla="*/ 8026795 w 8695118"/>
                    <a:gd name="connsiteY16" fmla="*/ 727741 h 804128"/>
                    <a:gd name="connsiteX17" fmla="*/ 8504518 w 8695118"/>
                    <a:gd name="connsiteY17" fmla="*/ 693753 h 804128"/>
                    <a:gd name="connsiteX18" fmla="*/ 8634799 w 8695118"/>
                    <a:gd name="connsiteY18" fmla="*/ 710747 h 804128"/>
                    <a:gd name="connsiteX19" fmla="*/ 8695118 w 8695118"/>
                    <a:gd name="connsiteY19" fmla="*/ 266569 h 804128"/>
                    <a:gd name="connsiteX20" fmla="*/ 8281326 w 8695118"/>
                    <a:gd name="connsiteY20" fmla="*/ 63121 h 804128"/>
                    <a:gd name="connsiteX21" fmla="*/ 7720376 w 8695118"/>
                    <a:gd name="connsiteY21" fmla="*/ 12145 h 804128"/>
                    <a:gd name="connsiteX22" fmla="*/ 7049636 w 8695118"/>
                    <a:gd name="connsiteY22" fmla="*/ 64963 h 804128"/>
                    <a:gd name="connsiteX23" fmla="*/ 6342549 w 8695118"/>
                    <a:gd name="connsiteY23" fmla="*/ 12404 h 804128"/>
                    <a:gd name="connsiteX24" fmla="*/ 5902209 w 8695118"/>
                    <a:gd name="connsiteY24" fmla="*/ 115432 h 804128"/>
                    <a:gd name="connsiteX25" fmla="*/ 4820274 w 8695118"/>
                    <a:gd name="connsiteY25" fmla="*/ 90678 h 804128"/>
                    <a:gd name="connsiteX26" fmla="*/ 3979321 w 8695118"/>
                    <a:gd name="connsiteY26" fmla="*/ 64988 h 804128"/>
                    <a:gd name="connsiteX27" fmla="*/ 2370177 w 8695118"/>
                    <a:gd name="connsiteY27" fmla="*/ 22469 h 804128"/>
                    <a:gd name="connsiteX28" fmla="*/ 578745 w 8695118"/>
                    <a:gd name="connsiteY28" fmla="*/ 13963 h 804128"/>
                    <a:gd name="connsiteX29" fmla="*/ 38923 w 8695118"/>
                    <a:gd name="connsiteY29" fmla="*/ 23014 h 804128"/>
                    <a:gd name="connsiteX0" fmla="*/ 38923 w 8695118"/>
                    <a:gd name="connsiteY0" fmla="*/ 23014 h 804128"/>
                    <a:gd name="connsiteX1" fmla="*/ 4765 w 8695118"/>
                    <a:gd name="connsiteY1" fmla="*/ 95743 h 804128"/>
                    <a:gd name="connsiteX2" fmla="*/ 16985 w 8695118"/>
                    <a:gd name="connsiteY2" fmla="*/ 306978 h 804128"/>
                    <a:gd name="connsiteX3" fmla="*/ 31647 w 8695118"/>
                    <a:gd name="connsiteY3" fmla="*/ 566224 h 804128"/>
                    <a:gd name="connsiteX4" fmla="*/ 43864 w 8695118"/>
                    <a:gd name="connsiteY4" fmla="*/ 643040 h 804128"/>
                    <a:gd name="connsiteX5" fmla="*/ 80207 w 8695118"/>
                    <a:gd name="connsiteY5" fmla="*/ 803190 h 804128"/>
                    <a:gd name="connsiteX6" fmla="*/ 937008 w 8695118"/>
                    <a:gd name="connsiteY6" fmla="*/ 710747 h 804128"/>
                    <a:gd name="connsiteX7" fmla="*/ 1631867 w 8695118"/>
                    <a:gd name="connsiteY7" fmla="*/ 744735 h 804128"/>
                    <a:gd name="connsiteX8" fmla="*/ 2087877 w 8695118"/>
                    <a:gd name="connsiteY8" fmla="*/ 685247 h 804128"/>
                    <a:gd name="connsiteX9" fmla="*/ 2565599 w 8695118"/>
                    <a:gd name="connsiteY9" fmla="*/ 685247 h 804128"/>
                    <a:gd name="connsiteX10" fmla="*/ 3336468 w 8695118"/>
                    <a:gd name="connsiteY10" fmla="*/ 727741 h 804128"/>
                    <a:gd name="connsiteX11" fmla="*/ 4215904 w 8695118"/>
                    <a:gd name="connsiteY11" fmla="*/ 710747 h 804128"/>
                    <a:gd name="connsiteX12" fmla="*/ 4845622 w 8695118"/>
                    <a:gd name="connsiteY12" fmla="*/ 719253 h 804128"/>
                    <a:gd name="connsiteX13" fmla="*/ 5681632 w 8695118"/>
                    <a:gd name="connsiteY13" fmla="*/ 719253 h 804128"/>
                    <a:gd name="connsiteX14" fmla="*/ 6745645 w 8695118"/>
                    <a:gd name="connsiteY14" fmla="*/ 744753 h 804128"/>
                    <a:gd name="connsiteX15" fmla="*/ 7494800 w 8695118"/>
                    <a:gd name="connsiteY15" fmla="*/ 736247 h 804128"/>
                    <a:gd name="connsiteX16" fmla="*/ 8026795 w 8695118"/>
                    <a:gd name="connsiteY16" fmla="*/ 727741 h 804128"/>
                    <a:gd name="connsiteX17" fmla="*/ 8504518 w 8695118"/>
                    <a:gd name="connsiteY17" fmla="*/ 693753 h 804128"/>
                    <a:gd name="connsiteX18" fmla="*/ 8634799 w 8695118"/>
                    <a:gd name="connsiteY18" fmla="*/ 710747 h 804128"/>
                    <a:gd name="connsiteX19" fmla="*/ 8695118 w 8695118"/>
                    <a:gd name="connsiteY19" fmla="*/ 266569 h 804128"/>
                    <a:gd name="connsiteX20" fmla="*/ 8269264 w 8695118"/>
                    <a:gd name="connsiteY20" fmla="*/ 103778 h 804128"/>
                    <a:gd name="connsiteX21" fmla="*/ 7720376 w 8695118"/>
                    <a:gd name="connsiteY21" fmla="*/ 12145 h 804128"/>
                    <a:gd name="connsiteX22" fmla="*/ 7049636 w 8695118"/>
                    <a:gd name="connsiteY22" fmla="*/ 64963 h 804128"/>
                    <a:gd name="connsiteX23" fmla="*/ 6342549 w 8695118"/>
                    <a:gd name="connsiteY23" fmla="*/ 12404 h 804128"/>
                    <a:gd name="connsiteX24" fmla="*/ 5902209 w 8695118"/>
                    <a:gd name="connsiteY24" fmla="*/ 115432 h 804128"/>
                    <a:gd name="connsiteX25" fmla="*/ 4820274 w 8695118"/>
                    <a:gd name="connsiteY25" fmla="*/ 90678 h 804128"/>
                    <a:gd name="connsiteX26" fmla="*/ 3979321 w 8695118"/>
                    <a:gd name="connsiteY26" fmla="*/ 64988 h 804128"/>
                    <a:gd name="connsiteX27" fmla="*/ 2370177 w 8695118"/>
                    <a:gd name="connsiteY27" fmla="*/ 22469 h 804128"/>
                    <a:gd name="connsiteX28" fmla="*/ 578745 w 8695118"/>
                    <a:gd name="connsiteY28" fmla="*/ 13963 h 804128"/>
                    <a:gd name="connsiteX29" fmla="*/ 38923 w 8695118"/>
                    <a:gd name="connsiteY29" fmla="*/ 23014 h 804128"/>
                    <a:gd name="connsiteX0" fmla="*/ 38923 w 8926747"/>
                    <a:gd name="connsiteY0" fmla="*/ 23014 h 804128"/>
                    <a:gd name="connsiteX1" fmla="*/ 4765 w 8926747"/>
                    <a:gd name="connsiteY1" fmla="*/ 95743 h 804128"/>
                    <a:gd name="connsiteX2" fmla="*/ 16985 w 8926747"/>
                    <a:gd name="connsiteY2" fmla="*/ 306978 h 804128"/>
                    <a:gd name="connsiteX3" fmla="*/ 31647 w 8926747"/>
                    <a:gd name="connsiteY3" fmla="*/ 566224 h 804128"/>
                    <a:gd name="connsiteX4" fmla="*/ 43864 w 8926747"/>
                    <a:gd name="connsiteY4" fmla="*/ 643040 h 804128"/>
                    <a:gd name="connsiteX5" fmla="*/ 80207 w 8926747"/>
                    <a:gd name="connsiteY5" fmla="*/ 803190 h 804128"/>
                    <a:gd name="connsiteX6" fmla="*/ 937008 w 8926747"/>
                    <a:gd name="connsiteY6" fmla="*/ 710747 h 804128"/>
                    <a:gd name="connsiteX7" fmla="*/ 1631867 w 8926747"/>
                    <a:gd name="connsiteY7" fmla="*/ 744735 h 804128"/>
                    <a:gd name="connsiteX8" fmla="*/ 2087877 w 8926747"/>
                    <a:gd name="connsiteY8" fmla="*/ 685247 h 804128"/>
                    <a:gd name="connsiteX9" fmla="*/ 2565599 w 8926747"/>
                    <a:gd name="connsiteY9" fmla="*/ 685247 h 804128"/>
                    <a:gd name="connsiteX10" fmla="*/ 3336468 w 8926747"/>
                    <a:gd name="connsiteY10" fmla="*/ 727741 h 804128"/>
                    <a:gd name="connsiteX11" fmla="*/ 4215904 w 8926747"/>
                    <a:gd name="connsiteY11" fmla="*/ 710747 h 804128"/>
                    <a:gd name="connsiteX12" fmla="*/ 4845622 w 8926747"/>
                    <a:gd name="connsiteY12" fmla="*/ 719253 h 804128"/>
                    <a:gd name="connsiteX13" fmla="*/ 5681632 w 8926747"/>
                    <a:gd name="connsiteY13" fmla="*/ 719253 h 804128"/>
                    <a:gd name="connsiteX14" fmla="*/ 6745645 w 8926747"/>
                    <a:gd name="connsiteY14" fmla="*/ 744753 h 804128"/>
                    <a:gd name="connsiteX15" fmla="*/ 7494800 w 8926747"/>
                    <a:gd name="connsiteY15" fmla="*/ 736247 h 804128"/>
                    <a:gd name="connsiteX16" fmla="*/ 8026795 w 8926747"/>
                    <a:gd name="connsiteY16" fmla="*/ 727741 h 804128"/>
                    <a:gd name="connsiteX17" fmla="*/ 8504518 w 8926747"/>
                    <a:gd name="connsiteY17" fmla="*/ 693753 h 804128"/>
                    <a:gd name="connsiteX18" fmla="*/ 8634799 w 8926747"/>
                    <a:gd name="connsiteY18" fmla="*/ 710747 h 804128"/>
                    <a:gd name="connsiteX19" fmla="*/ 8926747 w 8926747"/>
                    <a:gd name="connsiteY19" fmla="*/ 342460 h 804128"/>
                    <a:gd name="connsiteX20" fmla="*/ 8269264 w 8926747"/>
                    <a:gd name="connsiteY20" fmla="*/ 103778 h 804128"/>
                    <a:gd name="connsiteX21" fmla="*/ 7720376 w 8926747"/>
                    <a:gd name="connsiteY21" fmla="*/ 12145 h 804128"/>
                    <a:gd name="connsiteX22" fmla="*/ 7049636 w 8926747"/>
                    <a:gd name="connsiteY22" fmla="*/ 64963 h 804128"/>
                    <a:gd name="connsiteX23" fmla="*/ 6342549 w 8926747"/>
                    <a:gd name="connsiteY23" fmla="*/ 12404 h 804128"/>
                    <a:gd name="connsiteX24" fmla="*/ 5902209 w 8926747"/>
                    <a:gd name="connsiteY24" fmla="*/ 115432 h 804128"/>
                    <a:gd name="connsiteX25" fmla="*/ 4820274 w 8926747"/>
                    <a:gd name="connsiteY25" fmla="*/ 90678 h 804128"/>
                    <a:gd name="connsiteX26" fmla="*/ 3979321 w 8926747"/>
                    <a:gd name="connsiteY26" fmla="*/ 64988 h 804128"/>
                    <a:gd name="connsiteX27" fmla="*/ 2370177 w 8926747"/>
                    <a:gd name="connsiteY27" fmla="*/ 22469 h 804128"/>
                    <a:gd name="connsiteX28" fmla="*/ 578745 w 8926747"/>
                    <a:gd name="connsiteY28" fmla="*/ 13963 h 804128"/>
                    <a:gd name="connsiteX29" fmla="*/ 38923 w 8926747"/>
                    <a:gd name="connsiteY29" fmla="*/ 23014 h 804128"/>
                    <a:gd name="connsiteX0" fmla="*/ 38923 w 8926747"/>
                    <a:gd name="connsiteY0" fmla="*/ 23014 h 804128"/>
                    <a:gd name="connsiteX1" fmla="*/ 4765 w 8926747"/>
                    <a:gd name="connsiteY1" fmla="*/ 95743 h 804128"/>
                    <a:gd name="connsiteX2" fmla="*/ 16985 w 8926747"/>
                    <a:gd name="connsiteY2" fmla="*/ 306978 h 804128"/>
                    <a:gd name="connsiteX3" fmla="*/ 31647 w 8926747"/>
                    <a:gd name="connsiteY3" fmla="*/ 566224 h 804128"/>
                    <a:gd name="connsiteX4" fmla="*/ 43864 w 8926747"/>
                    <a:gd name="connsiteY4" fmla="*/ 643040 h 804128"/>
                    <a:gd name="connsiteX5" fmla="*/ 80207 w 8926747"/>
                    <a:gd name="connsiteY5" fmla="*/ 803190 h 804128"/>
                    <a:gd name="connsiteX6" fmla="*/ 937008 w 8926747"/>
                    <a:gd name="connsiteY6" fmla="*/ 710747 h 804128"/>
                    <a:gd name="connsiteX7" fmla="*/ 1631867 w 8926747"/>
                    <a:gd name="connsiteY7" fmla="*/ 744735 h 804128"/>
                    <a:gd name="connsiteX8" fmla="*/ 2087877 w 8926747"/>
                    <a:gd name="connsiteY8" fmla="*/ 685247 h 804128"/>
                    <a:gd name="connsiteX9" fmla="*/ 2565599 w 8926747"/>
                    <a:gd name="connsiteY9" fmla="*/ 685247 h 804128"/>
                    <a:gd name="connsiteX10" fmla="*/ 3336468 w 8926747"/>
                    <a:gd name="connsiteY10" fmla="*/ 727741 h 804128"/>
                    <a:gd name="connsiteX11" fmla="*/ 4215904 w 8926747"/>
                    <a:gd name="connsiteY11" fmla="*/ 710747 h 804128"/>
                    <a:gd name="connsiteX12" fmla="*/ 4845622 w 8926747"/>
                    <a:gd name="connsiteY12" fmla="*/ 719253 h 804128"/>
                    <a:gd name="connsiteX13" fmla="*/ 5681632 w 8926747"/>
                    <a:gd name="connsiteY13" fmla="*/ 719253 h 804128"/>
                    <a:gd name="connsiteX14" fmla="*/ 6745645 w 8926747"/>
                    <a:gd name="connsiteY14" fmla="*/ 744753 h 804128"/>
                    <a:gd name="connsiteX15" fmla="*/ 7494800 w 8926747"/>
                    <a:gd name="connsiteY15" fmla="*/ 736247 h 804128"/>
                    <a:gd name="connsiteX16" fmla="*/ 8026795 w 8926747"/>
                    <a:gd name="connsiteY16" fmla="*/ 727741 h 804128"/>
                    <a:gd name="connsiteX17" fmla="*/ 8504518 w 8926747"/>
                    <a:gd name="connsiteY17" fmla="*/ 693753 h 804128"/>
                    <a:gd name="connsiteX18" fmla="*/ 8634799 w 8926747"/>
                    <a:gd name="connsiteY18" fmla="*/ 710747 h 804128"/>
                    <a:gd name="connsiteX19" fmla="*/ 8926747 w 8926747"/>
                    <a:gd name="connsiteY19" fmla="*/ 342460 h 804128"/>
                    <a:gd name="connsiteX20" fmla="*/ 8269264 w 8926747"/>
                    <a:gd name="connsiteY20" fmla="*/ 103778 h 804128"/>
                    <a:gd name="connsiteX21" fmla="*/ 7720376 w 8926747"/>
                    <a:gd name="connsiteY21" fmla="*/ 12145 h 804128"/>
                    <a:gd name="connsiteX22" fmla="*/ 7049636 w 8926747"/>
                    <a:gd name="connsiteY22" fmla="*/ 64963 h 804128"/>
                    <a:gd name="connsiteX23" fmla="*/ 6342549 w 8926747"/>
                    <a:gd name="connsiteY23" fmla="*/ 12404 h 804128"/>
                    <a:gd name="connsiteX24" fmla="*/ 5767091 w 8926747"/>
                    <a:gd name="connsiteY24" fmla="*/ 28701 h 804128"/>
                    <a:gd name="connsiteX25" fmla="*/ 4820274 w 8926747"/>
                    <a:gd name="connsiteY25" fmla="*/ 90678 h 804128"/>
                    <a:gd name="connsiteX26" fmla="*/ 3979321 w 8926747"/>
                    <a:gd name="connsiteY26" fmla="*/ 64988 h 804128"/>
                    <a:gd name="connsiteX27" fmla="*/ 2370177 w 8926747"/>
                    <a:gd name="connsiteY27" fmla="*/ 22469 h 804128"/>
                    <a:gd name="connsiteX28" fmla="*/ 578745 w 8926747"/>
                    <a:gd name="connsiteY28" fmla="*/ 13963 h 804128"/>
                    <a:gd name="connsiteX29" fmla="*/ 38923 w 8926747"/>
                    <a:gd name="connsiteY29" fmla="*/ 23014 h 804128"/>
                    <a:gd name="connsiteX0" fmla="*/ 38923 w 8926747"/>
                    <a:gd name="connsiteY0" fmla="*/ 23014 h 804128"/>
                    <a:gd name="connsiteX1" fmla="*/ 4765 w 8926747"/>
                    <a:gd name="connsiteY1" fmla="*/ 95743 h 804128"/>
                    <a:gd name="connsiteX2" fmla="*/ 16985 w 8926747"/>
                    <a:gd name="connsiteY2" fmla="*/ 306978 h 804128"/>
                    <a:gd name="connsiteX3" fmla="*/ 31647 w 8926747"/>
                    <a:gd name="connsiteY3" fmla="*/ 566224 h 804128"/>
                    <a:gd name="connsiteX4" fmla="*/ 43864 w 8926747"/>
                    <a:gd name="connsiteY4" fmla="*/ 643040 h 804128"/>
                    <a:gd name="connsiteX5" fmla="*/ 80207 w 8926747"/>
                    <a:gd name="connsiteY5" fmla="*/ 803190 h 804128"/>
                    <a:gd name="connsiteX6" fmla="*/ 937008 w 8926747"/>
                    <a:gd name="connsiteY6" fmla="*/ 710747 h 804128"/>
                    <a:gd name="connsiteX7" fmla="*/ 1631867 w 8926747"/>
                    <a:gd name="connsiteY7" fmla="*/ 744735 h 804128"/>
                    <a:gd name="connsiteX8" fmla="*/ 2087877 w 8926747"/>
                    <a:gd name="connsiteY8" fmla="*/ 685247 h 804128"/>
                    <a:gd name="connsiteX9" fmla="*/ 2565599 w 8926747"/>
                    <a:gd name="connsiteY9" fmla="*/ 685247 h 804128"/>
                    <a:gd name="connsiteX10" fmla="*/ 3336468 w 8926747"/>
                    <a:gd name="connsiteY10" fmla="*/ 727741 h 804128"/>
                    <a:gd name="connsiteX11" fmla="*/ 4215904 w 8926747"/>
                    <a:gd name="connsiteY11" fmla="*/ 710747 h 804128"/>
                    <a:gd name="connsiteX12" fmla="*/ 4845622 w 8926747"/>
                    <a:gd name="connsiteY12" fmla="*/ 719253 h 804128"/>
                    <a:gd name="connsiteX13" fmla="*/ 5681632 w 8926747"/>
                    <a:gd name="connsiteY13" fmla="*/ 719253 h 804128"/>
                    <a:gd name="connsiteX14" fmla="*/ 6745645 w 8926747"/>
                    <a:gd name="connsiteY14" fmla="*/ 744753 h 804128"/>
                    <a:gd name="connsiteX15" fmla="*/ 7494800 w 8926747"/>
                    <a:gd name="connsiteY15" fmla="*/ 736247 h 804128"/>
                    <a:gd name="connsiteX16" fmla="*/ 8026795 w 8926747"/>
                    <a:gd name="connsiteY16" fmla="*/ 727741 h 804128"/>
                    <a:gd name="connsiteX17" fmla="*/ 8504518 w 8926747"/>
                    <a:gd name="connsiteY17" fmla="*/ 693753 h 804128"/>
                    <a:gd name="connsiteX18" fmla="*/ 8634799 w 8926747"/>
                    <a:gd name="connsiteY18" fmla="*/ 710747 h 804128"/>
                    <a:gd name="connsiteX19" fmla="*/ 8926747 w 8926747"/>
                    <a:gd name="connsiteY19" fmla="*/ 342460 h 804128"/>
                    <a:gd name="connsiteX20" fmla="*/ 8269264 w 8926747"/>
                    <a:gd name="connsiteY20" fmla="*/ 103778 h 804128"/>
                    <a:gd name="connsiteX21" fmla="*/ 7720376 w 8926747"/>
                    <a:gd name="connsiteY21" fmla="*/ 12145 h 804128"/>
                    <a:gd name="connsiteX22" fmla="*/ 7049636 w 8926747"/>
                    <a:gd name="connsiteY22" fmla="*/ 64963 h 804128"/>
                    <a:gd name="connsiteX23" fmla="*/ 6342549 w 8926747"/>
                    <a:gd name="connsiteY23" fmla="*/ 12404 h 804128"/>
                    <a:gd name="connsiteX24" fmla="*/ 5767091 w 8926747"/>
                    <a:gd name="connsiteY24" fmla="*/ 28701 h 804128"/>
                    <a:gd name="connsiteX25" fmla="*/ 4820273 w 8926747"/>
                    <a:gd name="connsiteY25" fmla="*/ 14786 h 804128"/>
                    <a:gd name="connsiteX26" fmla="*/ 3979321 w 8926747"/>
                    <a:gd name="connsiteY26" fmla="*/ 64988 h 804128"/>
                    <a:gd name="connsiteX27" fmla="*/ 2370177 w 8926747"/>
                    <a:gd name="connsiteY27" fmla="*/ 22469 h 804128"/>
                    <a:gd name="connsiteX28" fmla="*/ 578745 w 8926747"/>
                    <a:gd name="connsiteY28" fmla="*/ 13963 h 804128"/>
                    <a:gd name="connsiteX29" fmla="*/ 38923 w 8926747"/>
                    <a:gd name="connsiteY29" fmla="*/ 23014 h 804128"/>
                    <a:gd name="connsiteX0" fmla="*/ 38923 w 8926747"/>
                    <a:gd name="connsiteY0" fmla="*/ 23014 h 804128"/>
                    <a:gd name="connsiteX1" fmla="*/ 4765 w 8926747"/>
                    <a:gd name="connsiteY1" fmla="*/ 95743 h 804128"/>
                    <a:gd name="connsiteX2" fmla="*/ 16985 w 8926747"/>
                    <a:gd name="connsiteY2" fmla="*/ 306978 h 804128"/>
                    <a:gd name="connsiteX3" fmla="*/ 31647 w 8926747"/>
                    <a:gd name="connsiteY3" fmla="*/ 566224 h 804128"/>
                    <a:gd name="connsiteX4" fmla="*/ 43864 w 8926747"/>
                    <a:gd name="connsiteY4" fmla="*/ 643040 h 804128"/>
                    <a:gd name="connsiteX5" fmla="*/ 80207 w 8926747"/>
                    <a:gd name="connsiteY5" fmla="*/ 803190 h 804128"/>
                    <a:gd name="connsiteX6" fmla="*/ 937008 w 8926747"/>
                    <a:gd name="connsiteY6" fmla="*/ 710747 h 804128"/>
                    <a:gd name="connsiteX7" fmla="*/ 1631867 w 8926747"/>
                    <a:gd name="connsiteY7" fmla="*/ 744735 h 804128"/>
                    <a:gd name="connsiteX8" fmla="*/ 2087877 w 8926747"/>
                    <a:gd name="connsiteY8" fmla="*/ 685247 h 804128"/>
                    <a:gd name="connsiteX9" fmla="*/ 2565599 w 8926747"/>
                    <a:gd name="connsiteY9" fmla="*/ 685247 h 804128"/>
                    <a:gd name="connsiteX10" fmla="*/ 3336468 w 8926747"/>
                    <a:gd name="connsiteY10" fmla="*/ 727741 h 804128"/>
                    <a:gd name="connsiteX11" fmla="*/ 4215904 w 8926747"/>
                    <a:gd name="connsiteY11" fmla="*/ 710747 h 804128"/>
                    <a:gd name="connsiteX12" fmla="*/ 4845622 w 8926747"/>
                    <a:gd name="connsiteY12" fmla="*/ 719253 h 804128"/>
                    <a:gd name="connsiteX13" fmla="*/ 5681632 w 8926747"/>
                    <a:gd name="connsiteY13" fmla="*/ 719253 h 804128"/>
                    <a:gd name="connsiteX14" fmla="*/ 6745645 w 8926747"/>
                    <a:gd name="connsiteY14" fmla="*/ 744753 h 804128"/>
                    <a:gd name="connsiteX15" fmla="*/ 7494800 w 8926747"/>
                    <a:gd name="connsiteY15" fmla="*/ 736247 h 804128"/>
                    <a:gd name="connsiteX16" fmla="*/ 8026795 w 8926747"/>
                    <a:gd name="connsiteY16" fmla="*/ 727741 h 804128"/>
                    <a:gd name="connsiteX17" fmla="*/ 8504518 w 8926747"/>
                    <a:gd name="connsiteY17" fmla="*/ 693753 h 804128"/>
                    <a:gd name="connsiteX18" fmla="*/ 8634799 w 8926747"/>
                    <a:gd name="connsiteY18" fmla="*/ 710747 h 804128"/>
                    <a:gd name="connsiteX19" fmla="*/ 8926747 w 8926747"/>
                    <a:gd name="connsiteY19" fmla="*/ 342460 h 804128"/>
                    <a:gd name="connsiteX20" fmla="*/ 8269264 w 8926747"/>
                    <a:gd name="connsiteY20" fmla="*/ 103778 h 804128"/>
                    <a:gd name="connsiteX21" fmla="*/ 7720376 w 8926747"/>
                    <a:gd name="connsiteY21" fmla="*/ 12145 h 804128"/>
                    <a:gd name="connsiteX22" fmla="*/ 7049636 w 8926747"/>
                    <a:gd name="connsiteY22" fmla="*/ 64963 h 804128"/>
                    <a:gd name="connsiteX23" fmla="*/ 6342549 w 8926747"/>
                    <a:gd name="connsiteY23" fmla="*/ 12404 h 804128"/>
                    <a:gd name="connsiteX24" fmla="*/ 5767091 w 8926747"/>
                    <a:gd name="connsiteY24" fmla="*/ 28701 h 804128"/>
                    <a:gd name="connsiteX25" fmla="*/ 4820273 w 8926747"/>
                    <a:gd name="connsiteY25" fmla="*/ 14786 h 804128"/>
                    <a:gd name="connsiteX26" fmla="*/ 3911762 w 8926747"/>
                    <a:gd name="connsiteY26" fmla="*/ 21621 h 804128"/>
                    <a:gd name="connsiteX27" fmla="*/ 2370177 w 8926747"/>
                    <a:gd name="connsiteY27" fmla="*/ 22469 h 804128"/>
                    <a:gd name="connsiteX28" fmla="*/ 578745 w 8926747"/>
                    <a:gd name="connsiteY28" fmla="*/ 13963 h 804128"/>
                    <a:gd name="connsiteX29" fmla="*/ 38923 w 8926747"/>
                    <a:gd name="connsiteY29" fmla="*/ 23014 h 804128"/>
                    <a:gd name="connsiteX0" fmla="*/ 38923 w 8926747"/>
                    <a:gd name="connsiteY0" fmla="*/ 23014 h 804128"/>
                    <a:gd name="connsiteX1" fmla="*/ 4765 w 8926747"/>
                    <a:gd name="connsiteY1" fmla="*/ 95743 h 804128"/>
                    <a:gd name="connsiteX2" fmla="*/ 16985 w 8926747"/>
                    <a:gd name="connsiteY2" fmla="*/ 306978 h 804128"/>
                    <a:gd name="connsiteX3" fmla="*/ 31647 w 8926747"/>
                    <a:gd name="connsiteY3" fmla="*/ 566224 h 804128"/>
                    <a:gd name="connsiteX4" fmla="*/ 43864 w 8926747"/>
                    <a:gd name="connsiteY4" fmla="*/ 643040 h 804128"/>
                    <a:gd name="connsiteX5" fmla="*/ 80207 w 8926747"/>
                    <a:gd name="connsiteY5" fmla="*/ 803190 h 804128"/>
                    <a:gd name="connsiteX6" fmla="*/ 937008 w 8926747"/>
                    <a:gd name="connsiteY6" fmla="*/ 710747 h 804128"/>
                    <a:gd name="connsiteX7" fmla="*/ 1631867 w 8926747"/>
                    <a:gd name="connsiteY7" fmla="*/ 744735 h 804128"/>
                    <a:gd name="connsiteX8" fmla="*/ 2087877 w 8926747"/>
                    <a:gd name="connsiteY8" fmla="*/ 685247 h 804128"/>
                    <a:gd name="connsiteX9" fmla="*/ 2565599 w 8926747"/>
                    <a:gd name="connsiteY9" fmla="*/ 685247 h 804128"/>
                    <a:gd name="connsiteX10" fmla="*/ 3336468 w 8926747"/>
                    <a:gd name="connsiteY10" fmla="*/ 727741 h 804128"/>
                    <a:gd name="connsiteX11" fmla="*/ 4215904 w 8926747"/>
                    <a:gd name="connsiteY11" fmla="*/ 710747 h 804128"/>
                    <a:gd name="connsiteX12" fmla="*/ 4845622 w 8926747"/>
                    <a:gd name="connsiteY12" fmla="*/ 719253 h 804128"/>
                    <a:gd name="connsiteX13" fmla="*/ 5681632 w 8926747"/>
                    <a:gd name="connsiteY13" fmla="*/ 719253 h 804128"/>
                    <a:gd name="connsiteX14" fmla="*/ 6745645 w 8926747"/>
                    <a:gd name="connsiteY14" fmla="*/ 744753 h 804128"/>
                    <a:gd name="connsiteX15" fmla="*/ 7494800 w 8926747"/>
                    <a:gd name="connsiteY15" fmla="*/ 736247 h 804128"/>
                    <a:gd name="connsiteX16" fmla="*/ 8026795 w 8926747"/>
                    <a:gd name="connsiteY16" fmla="*/ 727741 h 804128"/>
                    <a:gd name="connsiteX17" fmla="*/ 8504518 w 8926747"/>
                    <a:gd name="connsiteY17" fmla="*/ 693753 h 804128"/>
                    <a:gd name="connsiteX18" fmla="*/ 8634799 w 8926747"/>
                    <a:gd name="connsiteY18" fmla="*/ 710747 h 804128"/>
                    <a:gd name="connsiteX19" fmla="*/ 8926747 w 8926747"/>
                    <a:gd name="connsiteY19" fmla="*/ 342460 h 804128"/>
                    <a:gd name="connsiteX20" fmla="*/ 8269264 w 8926747"/>
                    <a:gd name="connsiteY20" fmla="*/ 103778 h 804128"/>
                    <a:gd name="connsiteX21" fmla="*/ 7720376 w 8926747"/>
                    <a:gd name="connsiteY21" fmla="*/ 12145 h 804128"/>
                    <a:gd name="connsiteX22" fmla="*/ 7088243 w 8926747"/>
                    <a:gd name="connsiteY22" fmla="*/ 10756 h 804128"/>
                    <a:gd name="connsiteX23" fmla="*/ 6342549 w 8926747"/>
                    <a:gd name="connsiteY23" fmla="*/ 12404 h 804128"/>
                    <a:gd name="connsiteX24" fmla="*/ 5767091 w 8926747"/>
                    <a:gd name="connsiteY24" fmla="*/ 28701 h 804128"/>
                    <a:gd name="connsiteX25" fmla="*/ 4820273 w 8926747"/>
                    <a:gd name="connsiteY25" fmla="*/ 14786 h 804128"/>
                    <a:gd name="connsiteX26" fmla="*/ 3911762 w 8926747"/>
                    <a:gd name="connsiteY26" fmla="*/ 21621 h 804128"/>
                    <a:gd name="connsiteX27" fmla="*/ 2370177 w 8926747"/>
                    <a:gd name="connsiteY27" fmla="*/ 22469 h 804128"/>
                    <a:gd name="connsiteX28" fmla="*/ 578745 w 8926747"/>
                    <a:gd name="connsiteY28" fmla="*/ 13963 h 804128"/>
                    <a:gd name="connsiteX29" fmla="*/ 38923 w 8926747"/>
                    <a:gd name="connsiteY29" fmla="*/ 23014 h 804128"/>
                    <a:gd name="csX0" fmla="*/ 38923 w 8926747"/>
                    <a:gd name="csY0" fmla="*/ 23014 h 922956"/>
                    <a:gd name="csX1" fmla="*/ 4765 w 8926747"/>
                    <a:gd name="csY1" fmla="*/ 95743 h 922956"/>
                    <a:gd name="csX2" fmla="*/ 16985 w 8926747"/>
                    <a:gd name="csY2" fmla="*/ 306978 h 922956"/>
                    <a:gd name="csX3" fmla="*/ 31647 w 8926747"/>
                    <a:gd name="csY3" fmla="*/ 566224 h 922956"/>
                    <a:gd name="csX4" fmla="*/ 43864 w 8926747"/>
                    <a:gd name="csY4" fmla="*/ 643040 h 922956"/>
                    <a:gd name="csX5" fmla="*/ 80207 w 8926747"/>
                    <a:gd name="csY5" fmla="*/ 803190 h 922956"/>
                    <a:gd name="csX6" fmla="*/ 937008 w 8926747"/>
                    <a:gd name="csY6" fmla="*/ 710747 h 922956"/>
                    <a:gd name="csX7" fmla="*/ 1653187 w 8926747"/>
                    <a:gd name="csY7" fmla="*/ 920660 h 922956"/>
                    <a:gd name="csX8" fmla="*/ 2087877 w 8926747"/>
                    <a:gd name="csY8" fmla="*/ 685247 h 922956"/>
                    <a:gd name="csX9" fmla="*/ 2565599 w 8926747"/>
                    <a:gd name="csY9" fmla="*/ 685247 h 922956"/>
                    <a:gd name="csX10" fmla="*/ 3336468 w 8926747"/>
                    <a:gd name="csY10" fmla="*/ 727741 h 922956"/>
                    <a:gd name="csX11" fmla="*/ 4215904 w 8926747"/>
                    <a:gd name="csY11" fmla="*/ 710747 h 922956"/>
                    <a:gd name="csX12" fmla="*/ 4845622 w 8926747"/>
                    <a:gd name="csY12" fmla="*/ 719253 h 922956"/>
                    <a:gd name="csX13" fmla="*/ 5681632 w 8926747"/>
                    <a:gd name="csY13" fmla="*/ 719253 h 922956"/>
                    <a:gd name="csX14" fmla="*/ 6745645 w 8926747"/>
                    <a:gd name="csY14" fmla="*/ 744753 h 922956"/>
                    <a:gd name="csX15" fmla="*/ 7494800 w 8926747"/>
                    <a:gd name="csY15" fmla="*/ 736247 h 922956"/>
                    <a:gd name="csX16" fmla="*/ 8026795 w 8926747"/>
                    <a:gd name="csY16" fmla="*/ 727741 h 922956"/>
                    <a:gd name="csX17" fmla="*/ 8504518 w 8926747"/>
                    <a:gd name="csY17" fmla="*/ 693753 h 922956"/>
                    <a:gd name="csX18" fmla="*/ 8634799 w 8926747"/>
                    <a:gd name="csY18" fmla="*/ 710747 h 922956"/>
                    <a:gd name="csX19" fmla="*/ 8926747 w 8926747"/>
                    <a:gd name="csY19" fmla="*/ 342460 h 922956"/>
                    <a:gd name="csX20" fmla="*/ 8269264 w 8926747"/>
                    <a:gd name="csY20" fmla="*/ 103778 h 922956"/>
                    <a:gd name="csX21" fmla="*/ 7720376 w 8926747"/>
                    <a:gd name="csY21" fmla="*/ 12145 h 922956"/>
                    <a:gd name="csX22" fmla="*/ 7088243 w 8926747"/>
                    <a:gd name="csY22" fmla="*/ 10756 h 922956"/>
                    <a:gd name="csX23" fmla="*/ 6342549 w 8926747"/>
                    <a:gd name="csY23" fmla="*/ 12404 h 922956"/>
                    <a:gd name="csX24" fmla="*/ 5767091 w 8926747"/>
                    <a:gd name="csY24" fmla="*/ 28701 h 922956"/>
                    <a:gd name="csX25" fmla="*/ 4820273 w 8926747"/>
                    <a:gd name="csY25" fmla="*/ 14786 h 922956"/>
                    <a:gd name="csX26" fmla="*/ 3911762 w 8926747"/>
                    <a:gd name="csY26" fmla="*/ 21621 h 922956"/>
                    <a:gd name="csX27" fmla="*/ 2370177 w 8926747"/>
                    <a:gd name="csY27" fmla="*/ 22469 h 922956"/>
                    <a:gd name="csX28" fmla="*/ 578745 w 8926747"/>
                    <a:gd name="csY28" fmla="*/ 13963 h 922956"/>
                    <a:gd name="csX29" fmla="*/ 38923 w 8926747"/>
                    <a:gd name="csY29" fmla="*/ 23014 h 922956"/>
                    <a:gd name="csX0" fmla="*/ 38923 w 8926747"/>
                    <a:gd name="csY0" fmla="*/ 23014 h 994581"/>
                    <a:gd name="csX1" fmla="*/ 4765 w 8926747"/>
                    <a:gd name="csY1" fmla="*/ 95743 h 994581"/>
                    <a:gd name="csX2" fmla="*/ 16985 w 8926747"/>
                    <a:gd name="csY2" fmla="*/ 306978 h 994581"/>
                    <a:gd name="csX3" fmla="*/ 31647 w 8926747"/>
                    <a:gd name="csY3" fmla="*/ 566224 h 994581"/>
                    <a:gd name="csX4" fmla="*/ 43864 w 8926747"/>
                    <a:gd name="csY4" fmla="*/ 643040 h 994581"/>
                    <a:gd name="csX5" fmla="*/ 80207 w 8926747"/>
                    <a:gd name="csY5" fmla="*/ 803190 h 994581"/>
                    <a:gd name="csX6" fmla="*/ 937008 w 8926747"/>
                    <a:gd name="csY6" fmla="*/ 710747 h 994581"/>
                    <a:gd name="csX7" fmla="*/ 1653187 w 8926747"/>
                    <a:gd name="csY7" fmla="*/ 920660 h 994581"/>
                    <a:gd name="csX8" fmla="*/ 2162489 w 8926747"/>
                    <a:gd name="csY8" fmla="*/ 981123 h 994581"/>
                    <a:gd name="csX9" fmla="*/ 2565599 w 8926747"/>
                    <a:gd name="csY9" fmla="*/ 685247 h 994581"/>
                    <a:gd name="csX10" fmla="*/ 3336468 w 8926747"/>
                    <a:gd name="csY10" fmla="*/ 727741 h 994581"/>
                    <a:gd name="csX11" fmla="*/ 4215904 w 8926747"/>
                    <a:gd name="csY11" fmla="*/ 710747 h 994581"/>
                    <a:gd name="csX12" fmla="*/ 4845622 w 8926747"/>
                    <a:gd name="csY12" fmla="*/ 719253 h 994581"/>
                    <a:gd name="csX13" fmla="*/ 5681632 w 8926747"/>
                    <a:gd name="csY13" fmla="*/ 719253 h 994581"/>
                    <a:gd name="csX14" fmla="*/ 6745645 w 8926747"/>
                    <a:gd name="csY14" fmla="*/ 744753 h 994581"/>
                    <a:gd name="csX15" fmla="*/ 7494800 w 8926747"/>
                    <a:gd name="csY15" fmla="*/ 736247 h 994581"/>
                    <a:gd name="csX16" fmla="*/ 8026795 w 8926747"/>
                    <a:gd name="csY16" fmla="*/ 727741 h 994581"/>
                    <a:gd name="csX17" fmla="*/ 8504518 w 8926747"/>
                    <a:gd name="csY17" fmla="*/ 693753 h 994581"/>
                    <a:gd name="csX18" fmla="*/ 8634799 w 8926747"/>
                    <a:gd name="csY18" fmla="*/ 710747 h 994581"/>
                    <a:gd name="csX19" fmla="*/ 8926747 w 8926747"/>
                    <a:gd name="csY19" fmla="*/ 342460 h 994581"/>
                    <a:gd name="csX20" fmla="*/ 8269264 w 8926747"/>
                    <a:gd name="csY20" fmla="*/ 103778 h 994581"/>
                    <a:gd name="csX21" fmla="*/ 7720376 w 8926747"/>
                    <a:gd name="csY21" fmla="*/ 12145 h 994581"/>
                    <a:gd name="csX22" fmla="*/ 7088243 w 8926747"/>
                    <a:gd name="csY22" fmla="*/ 10756 h 994581"/>
                    <a:gd name="csX23" fmla="*/ 6342549 w 8926747"/>
                    <a:gd name="csY23" fmla="*/ 12404 h 994581"/>
                    <a:gd name="csX24" fmla="*/ 5767091 w 8926747"/>
                    <a:gd name="csY24" fmla="*/ 28701 h 994581"/>
                    <a:gd name="csX25" fmla="*/ 4820273 w 8926747"/>
                    <a:gd name="csY25" fmla="*/ 14786 h 994581"/>
                    <a:gd name="csX26" fmla="*/ 3911762 w 8926747"/>
                    <a:gd name="csY26" fmla="*/ 21621 h 994581"/>
                    <a:gd name="csX27" fmla="*/ 2370177 w 8926747"/>
                    <a:gd name="csY27" fmla="*/ 22469 h 994581"/>
                    <a:gd name="csX28" fmla="*/ 578745 w 8926747"/>
                    <a:gd name="csY28" fmla="*/ 13963 h 994581"/>
                    <a:gd name="csX29" fmla="*/ 38923 w 8926747"/>
                    <a:gd name="csY29" fmla="*/ 23014 h 994581"/>
                    <a:gd name="csX0" fmla="*/ 38923 w 8926747"/>
                    <a:gd name="csY0" fmla="*/ 23014 h 981266"/>
                    <a:gd name="csX1" fmla="*/ 4765 w 8926747"/>
                    <a:gd name="csY1" fmla="*/ 95743 h 981266"/>
                    <a:gd name="csX2" fmla="*/ 16985 w 8926747"/>
                    <a:gd name="csY2" fmla="*/ 306978 h 981266"/>
                    <a:gd name="csX3" fmla="*/ 31647 w 8926747"/>
                    <a:gd name="csY3" fmla="*/ 566224 h 981266"/>
                    <a:gd name="csX4" fmla="*/ 43864 w 8926747"/>
                    <a:gd name="csY4" fmla="*/ 643040 h 981266"/>
                    <a:gd name="csX5" fmla="*/ 80207 w 8926747"/>
                    <a:gd name="csY5" fmla="*/ 803190 h 981266"/>
                    <a:gd name="csX6" fmla="*/ 937008 w 8926747"/>
                    <a:gd name="csY6" fmla="*/ 710747 h 981266"/>
                    <a:gd name="csX7" fmla="*/ 1653187 w 8926747"/>
                    <a:gd name="csY7" fmla="*/ 920660 h 981266"/>
                    <a:gd name="csX8" fmla="*/ 2162489 w 8926747"/>
                    <a:gd name="csY8" fmla="*/ 981123 h 981266"/>
                    <a:gd name="csX9" fmla="*/ 2832075 w 8926747"/>
                    <a:gd name="csY9" fmla="*/ 909154 h 981266"/>
                    <a:gd name="csX10" fmla="*/ 3336468 w 8926747"/>
                    <a:gd name="csY10" fmla="*/ 727741 h 981266"/>
                    <a:gd name="csX11" fmla="*/ 4215904 w 8926747"/>
                    <a:gd name="csY11" fmla="*/ 710747 h 981266"/>
                    <a:gd name="csX12" fmla="*/ 4845622 w 8926747"/>
                    <a:gd name="csY12" fmla="*/ 719253 h 981266"/>
                    <a:gd name="csX13" fmla="*/ 5681632 w 8926747"/>
                    <a:gd name="csY13" fmla="*/ 719253 h 981266"/>
                    <a:gd name="csX14" fmla="*/ 6745645 w 8926747"/>
                    <a:gd name="csY14" fmla="*/ 744753 h 981266"/>
                    <a:gd name="csX15" fmla="*/ 7494800 w 8926747"/>
                    <a:gd name="csY15" fmla="*/ 736247 h 981266"/>
                    <a:gd name="csX16" fmla="*/ 8026795 w 8926747"/>
                    <a:gd name="csY16" fmla="*/ 727741 h 981266"/>
                    <a:gd name="csX17" fmla="*/ 8504518 w 8926747"/>
                    <a:gd name="csY17" fmla="*/ 693753 h 981266"/>
                    <a:gd name="csX18" fmla="*/ 8634799 w 8926747"/>
                    <a:gd name="csY18" fmla="*/ 710747 h 981266"/>
                    <a:gd name="csX19" fmla="*/ 8926747 w 8926747"/>
                    <a:gd name="csY19" fmla="*/ 342460 h 981266"/>
                    <a:gd name="csX20" fmla="*/ 8269264 w 8926747"/>
                    <a:gd name="csY20" fmla="*/ 103778 h 981266"/>
                    <a:gd name="csX21" fmla="*/ 7720376 w 8926747"/>
                    <a:gd name="csY21" fmla="*/ 12145 h 981266"/>
                    <a:gd name="csX22" fmla="*/ 7088243 w 8926747"/>
                    <a:gd name="csY22" fmla="*/ 10756 h 981266"/>
                    <a:gd name="csX23" fmla="*/ 6342549 w 8926747"/>
                    <a:gd name="csY23" fmla="*/ 12404 h 981266"/>
                    <a:gd name="csX24" fmla="*/ 5767091 w 8926747"/>
                    <a:gd name="csY24" fmla="*/ 28701 h 981266"/>
                    <a:gd name="csX25" fmla="*/ 4820273 w 8926747"/>
                    <a:gd name="csY25" fmla="*/ 14786 h 981266"/>
                    <a:gd name="csX26" fmla="*/ 3911762 w 8926747"/>
                    <a:gd name="csY26" fmla="*/ 21621 h 981266"/>
                    <a:gd name="csX27" fmla="*/ 2370177 w 8926747"/>
                    <a:gd name="csY27" fmla="*/ 22469 h 981266"/>
                    <a:gd name="csX28" fmla="*/ 578745 w 8926747"/>
                    <a:gd name="csY28" fmla="*/ 13963 h 981266"/>
                    <a:gd name="csX29" fmla="*/ 38923 w 8926747"/>
                    <a:gd name="csY29" fmla="*/ 23014 h 981266"/>
                    <a:gd name="csX0" fmla="*/ 38923 w 8926747"/>
                    <a:gd name="csY0" fmla="*/ 23014 h 981266"/>
                    <a:gd name="csX1" fmla="*/ 4765 w 8926747"/>
                    <a:gd name="csY1" fmla="*/ 95743 h 981266"/>
                    <a:gd name="csX2" fmla="*/ 16985 w 8926747"/>
                    <a:gd name="csY2" fmla="*/ 306978 h 981266"/>
                    <a:gd name="csX3" fmla="*/ 31647 w 8926747"/>
                    <a:gd name="csY3" fmla="*/ 566224 h 981266"/>
                    <a:gd name="csX4" fmla="*/ 43864 w 8926747"/>
                    <a:gd name="csY4" fmla="*/ 643040 h 981266"/>
                    <a:gd name="csX5" fmla="*/ 80207 w 8926747"/>
                    <a:gd name="csY5" fmla="*/ 803190 h 981266"/>
                    <a:gd name="csX6" fmla="*/ 937008 w 8926747"/>
                    <a:gd name="csY6" fmla="*/ 710747 h 981266"/>
                    <a:gd name="csX7" fmla="*/ 1653187 w 8926747"/>
                    <a:gd name="csY7" fmla="*/ 920660 h 981266"/>
                    <a:gd name="csX8" fmla="*/ 2162489 w 8926747"/>
                    <a:gd name="csY8" fmla="*/ 981123 h 981266"/>
                    <a:gd name="csX9" fmla="*/ 2832075 w 8926747"/>
                    <a:gd name="csY9" fmla="*/ 909154 h 981266"/>
                    <a:gd name="csX10" fmla="*/ 3453715 w 8926747"/>
                    <a:gd name="csY10" fmla="*/ 911664 h 981266"/>
                    <a:gd name="csX11" fmla="*/ 4215904 w 8926747"/>
                    <a:gd name="csY11" fmla="*/ 710747 h 981266"/>
                    <a:gd name="csX12" fmla="*/ 4845622 w 8926747"/>
                    <a:gd name="csY12" fmla="*/ 719253 h 981266"/>
                    <a:gd name="csX13" fmla="*/ 5681632 w 8926747"/>
                    <a:gd name="csY13" fmla="*/ 719253 h 981266"/>
                    <a:gd name="csX14" fmla="*/ 6745645 w 8926747"/>
                    <a:gd name="csY14" fmla="*/ 744753 h 981266"/>
                    <a:gd name="csX15" fmla="*/ 7494800 w 8926747"/>
                    <a:gd name="csY15" fmla="*/ 736247 h 981266"/>
                    <a:gd name="csX16" fmla="*/ 8026795 w 8926747"/>
                    <a:gd name="csY16" fmla="*/ 727741 h 981266"/>
                    <a:gd name="csX17" fmla="*/ 8504518 w 8926747"/>
                    <a:gd name="csY17" fmla="*/ 693753 h 981266"/>
                    <a:gd name="csX18" fmla="*/ 8634799 w 8926747"/>
                    <a:gd name="csY18" fmla="*/ 710747 h 981266"/>
                    <a:gd name="csX19" fmla="*/ 8926747 w 8926747"/>
                    <a:gd name="csY19" fmla="*/ 342460 h 981266"/>
                    <a:gd name="csX20" fmla="*/ 8269264 w 8926747"/>
                    <a:gd name="csY20" fmla="*/ 103778 h 981266"/>
                    <a:gd name="csX21" fmla="*/ 7720376 w 8926747"/>
                    <a:gd name="csY21" fmla="*/ 12145 h 981266"/>
                    <a:gd name="csX22" fmla="*/ 7088243 w 8926747"/>
                    <a:gd name="csY22" fmla="*/ 10756 h 981266"/>
                    <a:gd name="csX23" fmla="*/ 6342549 w 8926747"/>
                    <a:gd name="csY23" fmla="*/ 12404 h 981266"/>
                    <a:gd name="csX24" fmla="*/ 5767091 w 8926747"/>
                    <a:gd name="csY24" fmla="*/ 28701 h 981266"/>
                    <a:gd name="csX25" fmla="*/ 4820273 w 8926747"/>
                    <a:gd name="csY25" fmla="*/ 14786 h 981266"/>
                    <a:gd name="csX26" fmla="*/ 3911762 w 8926747"/>
                    <a:gd name="csY26" fmla="*/ 21621 h 981266"/>
                    <a:gd name="csX27" fmla="*/ 2370177 w 8926747"/>
                    <a:gd name="csY27" fmla="*/ 22469 h 981266"/>
                    <a:gd name="csX28" fmla="*/ 578745 w 8926747"/>
                    <a:gd name="csY28" fmla="*/ 13963 h 981266"/>
                    <a:gd name="csX29" fmla="*/ 38923 w 8926747"/>
                    <a:gd name="csY29" fmla="*/ 23014 h 981266"/>
                    <a:gd name="csX0" fmla="*/ 38923 w 8926747"/>
                    <a:gd name="csY0" fmla="*/ 23014 h 981266"/>
                    <a:gd name="csX1" fmla="*/ 4765 w 8926747"/>
                    <a:gd name="csY1" fmla="*/ 95743 h 981266"/>
                    <a:gd name="csX2" fmla="*/ 16985 w 8926747"/>
                    <a:gd name="csY2" fmla="*/ 306978 h 981266"/>
                    <a:gd name="csX3" fmla="*/ 31647 w 8926747"/>
                    <a:gd name="csY3" fmla="*/ 566224 h 981266"/>
                    <a:gd name="csX4" fmla="*/ 43864 w 8926747"/>
                    <a:gd name="csY4" fmla="*/ 643040 h 981266"/>
                    <a:gd name="csX5" fmla="*/ 80207 w 8926747"/>
                    <a:gd name="csY5" fmla="*/ 803190 h 981266"/>
                    <a:gd name="csX6" fmla="*/ 937008 w 8926747"/>
                    <a:gd name="csY6" fmla="*/ 710747 h 981266"/>
                    <a:gd name="csX7" fmla="*/ 1653187 w 8926747"/>
                    <a:gd name="csY7" fmla="*/ 920660 h 981266"/>
                    <a:gd name="csX8" fmla="*/ 2162489 w 8926747"/>
                    <a:gd name="csY8" fmla="*/ 981123 h 981266"/>
                    <a:gd name="csX9" fmla="*/ 2832075 w 8926747"/>
                    <a:gd name="csY9" fmla="*/ 909154 h 981266"/>
                    <a:gd name="csX10" fmla="*/ 3453715 w 8926747"/>
                    <a:gd name="csY10" fmla="*/ 911664 h 981266"/>
                    <a:gd name="csX11" fmla="*/ 4247881 w 8926747"/>
                    <a:gd name="csY11" fmla="*/ 942647 h 981266"/>
                    <a:gd name="csX12" fmla="*/ 4845622 w 8926747"/>
                    <a:gd name="csY12" fmla="*/ 719253 h 981266"/>
                    <a:gd name="csX13" fmla="*/ 5681632 w 8926747"/>
                    <a:gd name="csY13" fmla="*/ 719253 h 981266"/>
                    <a:gd name="csX14" fmla="*/ 6745645 w 8926747"/>
                    <a:gd name="csY14" fmla="*/ 744753 h 981266"/>
                    <a:gd name="csX15" fmla="*/ 7494800 w 8926747"/>
                    <a:gd name="csY15" fmla="*/ 736247 h 981266"/>
                    <a:gd name="csX16" fmla="*/ 8026795 w 8926747"/>
                    <a:gd name="csY16" fmla="*/ 727741 h 981266"/>
                    <a:gd name="csX17" fmla="*/ 8504518 w 8926747"/>
                    <a:gd name="csY17" fmla="*/ 693753 h 981266"/>
                    <a:gd name="csX18" fmla="*/ 8634799 w 8926747"/>
                    <a:gd name="csY18" fmla="*/ 710747 h 981266"/>
                    <a:gd name="csX19" fmla="*/ 8926747 w 8926747"/>
                    <a:gd name="csY19" fmla="*/ 342460 h 981266"/>
                    <a:gd name="csX20" fmla="*/ 8269264 w 8926747"/>
                    <a:gd name="csY20" fmla="*/ 103778 h 981266"/>
                    <a:gd name="csX21" fmla="*/ 7720376 w 8926747"/>
                    <a:gd name="csY21" fmla="*/ 12145 h 981266"/>
                    <a:gd name="csX22" fmla="*/ 7088243 w 8926747"/>
                    <a:gd name="csY22" fmla="*/ 10756 h 981266"/>
                    <a:gd name="csX23" fmla="*/ 6342549 w 8926747"/>
                    <a:gd name="csY23" fmla="*/ 12404 h 981266"/>
                    <a:gd name="csX24" fmla="*/ 5767091 w 8926747"/>
                    <a:gd name="csY24" fmla="*/ 28701 h 981266"/>
                    <a:gd name="csX25" fmla="*/ 4820273 w 8926747"/>
                    <a:gd name="csY25" fmla="*/ 14786 h 981266"/>
                    <a:gd name="csX26" fmla="*/ 3911762 w 8926747"/>
                    <a:gd name="csY26" fmla="*/ 21621 h 981266"/>
                    <a:gd name="csX27" fmla="*/ 2370177 w 8926747"/>
                    <a:gd name="csY27" fmla="*/ 22469 h 981266"/>
                    <a:gd name="csX28" fmla="*/ 578745 w 8926747"/>
                    <a:gd name="csY28" fmla="*/ 13963 h 981266"/>
                    <a:gd name="csX29" fmla="*/ 38923 w 8926747"/>
                    <a:gd name="csY29" fmla="*/ 23014 h 981266"/>
                    <a:gd name="csX0" fmla="*/ 38923 w 8926747"/>
                    <a:gd name="csY0" fmla="*/ 23014 h 1031122"/>
                    <a:gd name="csX1" fmla="*/ 4765 w 8926747"/>
                    <a:gd name="csY1" fmla="*/ 95743 h 1031122"/>
                    <a:gd name="csX2" fmla="*/ 16985 w 8926747"/>
                    <a:gd name="csY2" fmla="*/ 306978 h 1031122"/>
                    <a:gd name="csX3" fmla="*/ 31647 w 8926747"/>
                    <a:gd name="csY3" fmla="*/ 566224 h 1031122"/>
                    <a:gd name="csX4" fmla="*/ 43864 w 8926747"/>
                    <a:gd name="csY4" fmla="*/ 643040 h 1031122"/>
                    <a:gd name="csX5" fmla="*/ 80207 w 8926747"/>
                    <a:gd name="csY5" fmla="*/ 803190 h 1031122"/>
                    <a:gd name="csX6" fmla="*/ 937008 w 8926747"/>
                    <a:gd name="csY6" fmla="*/ 710747 h 1031122"/>
                    <a:gd name="csX7" fmla="*/ 1653187 w 8926747"/>
                    <a:gd name="csY7" fmla="*/ 920660 h 1031122"/>
                    <a:gd name="csX8" fmla="*/ 2162489 w 8926747"/>
                    <a:gd name="csY8" fmla="*/ 981123 h 1031122"/>
                    <a:gd name="csX9" fmla="*/ 2832075 w 8926747"/>
                    <a:gd name="csY9" fmla="*/ 909154 h 1031122"/>
                    <a:gd name="csX10" fmla="*/ 3453715 w 8926747"/>
                    <a:gd name="csY10" fmla="*/ 911664 h 1031122"/>
                    <a:gd name="csX11" fmla="*/ 4247881 w 8926747"/>
                    <a:gd name="csY11" fmla="*/ 942647 h 1031122"/>
                    <a:gd name="csX12" fmla="*/ 5090782 w 8926747"/>
                    <a:gd name="csY12" fmla="*/ 1031122 h 1031122"/>
                    <a:gd name="csX13" fmla="*/ 5681632 w 8926747"/>
                    <a:gd name="csY13" fmla="*/ 719253 h 1031122"/>
                    <a:gd name="csX14" fmla="*/ 6745645 w 8926747"/>
                    <a:gd name="csY14" fmla="*/ 744753 h 1031122"/>
                    <a:gd name="csX15" fmla="*/ 7494800 w 8926747"/>
                    <a:gd name="csY15" fmla="*/ 736247 h 1031122"/>
                    <a:gd name="csX16" fmla="*/ 8026795 w 8926747"/>
                    <a:gd name="csY16" fmla="*/ 727741 h 1031122"/>
                    <a:gd name="csX17" fmla="*/ 8504518 w 8926747"/>
                    <a:gd name="csY17" fmla="*/ 693753 h 1031122"/>
                    <a:gd name="csX18" fmla="*/ 8634799 w 8926747"/>
                    <a:gd name="csY18" fmla="*/ 710747 h 1031122"/>
                    <a:gd name="csX19" fmla="*/ 8926747 w 8926747"/>
                    <a:gd name="csY19" fmla="*/ 342460 h 1031122"/>
                    <a:gd name="csX20" fmla="*/ 8269264 w 8926747"/>
                    <a:gd name="csY20" fmla="*/ 103778 h 1031122"/>
                    <a:gd name="csX21" fmla="*/ 7720376 w 8926747"/>
                    <a:gd name="csY21" fmla="*/ 12145 h 1031122"/>
                    <a:gd name="csX22" fmla="*/ 7088243 w 8926747"/>
                    <a:gd name="csY22" fmla="*/ 10756 h 1031122"/>
                    <a:gd name="csX23" fmla="*/ 6342549 w 8926747"/>
                    <a:gd name="csY23" fmla="*/ 12404 h 1031122"/>
                    <a:gd name="csX24" fmla="*/ 5767091 w 8926747"/>
                    <a:gd name="csY24" fmla="*/ 28701 h 1031122"/>
                    <a:gd name="csX25" fmla="*/ 4820273 w 8926747"/>
                    <a:gd name="csY25" fmla="*/ 14786 h 1031122"/>
                    <a:gd name="csX26" fmla="*/ 3911762 w 8926747"/>
                    <a:gd name="csY26" fmla="*/ 21621 h 1031122"/>
                    <a:gd name="csX27" fmla="*/ 2370177 w 8926747"/>
                    <a:gd name="csY27" fmla="*/ 22469 h 1031122"/>
                    <a:gd name="csX28" fmla="*/ 578745 w 8926747"/>
                    <a:gd name="csY28" fmla="*/ 13963 h 1031122"/>
                    <a:gd name="csX29" fmla="*/ 38923 w 8926747"/>
                    <a:gd name="csY29" fmla="*/ 23014 h 1031122"/>
                    <a:gd name="csX0" fmla="*/ 38923 w 8926747"/>
                    <a:gd name="csY0" fmla="*/ 23014 h 1031122"/>
                    <a:gd name="csX1" fmla="*/ 4765 w 8926747"/>
                    <a:gd name="csY1" fmla="*/ 95743 h 1031122"/>
                    <a:gd name="csX2" fmla="*/ 16985 w 8926747"/>
                    <a:gd name="csY2" fmla="*/ 306978 h 1031122"/>
                    <a:gd name="csX3" fmla="*/ 31647 w 8926747"/>
                    <a:gd name="csY3" fmla="*/ 566224 h 1031122"/>
                    <a:gd name="csX4" fmla="*/ 43864 w 8926747"/>
                    <a:gd name="csY4" fmla="*/ 643040 h 1031122"/>
                    <a:gd name="csX5" fmla="*/ 80207 w 8926747"/>
                    <a:gd name="csY5" fmla="*/ 803190 h 1031122"/>
                    <a:gd name="csX6" fmla="*/ 937008 w 8926747"/>
                    <a:gd name="csY6" fmla="*/ 710747 h 1031122"/>
                    <a:gd name="csX7" fmla="*/ 1653187 w 8926747"/>
                    <a:gd name="csY7" fmla="*/ 920660 h 1031122"/>
                    <a:gd name="csX8" fmla="*/ 2162489 w 8926747"/>
                    <a:gd name="csY8" fmla="*/ 981123 h 1031122"/>
                    <a:gd name="csX9" fmla="*/ 2832075 w 8926747"/>
                    <a:gd name="csY9" fmla="*/ 909154 h 1031122"/>
                    <a:gd name="csX10" fmla="*/ 3453715 w 8926747"/>
                    <a:gd name="csY10" fmla="*/ 911664 h 1031122"/>
                    <a:gd name="csX11" fmla="*/ 4247881 w 8926747"/>
                    <a:gd name="csY11" fmla="*/ 942647 h 1031122"/>
                    <a:gd name="csX12" fmla="*/ 5090782 w 8926747"/>
                    <a:gd name="csY12" fmla="*/ 1031122 h 1031122"/>
                    <a:gd name="csX13" fmla="*/ 5937449 w 8926747"/>
                    <a:gd name="csY13" fmla="*/ 959153 h 1031122"/>
                    <a:gd name="csX14" fmla="*/ 6745645 w 8926747"/>
                    <a:gd name="csY14" fmla="*/ 744753 h 1031122"/>
                    <a:gd name="csX15" fmla="*/ 7494800 w 8926747"/>
                    <a:gd name="csY15" fmla="*/ 736247 h 1031122"/>
                    <a:gd name="csX16" fmla="*/ 8026795 w 8926747"/>
                    <a:gd name="csY16" fmla="*/ 727741 h 1031122"/>
                    <a:gd name="csX17" fmla="*/ 8504518 w 8926747"/>
                    <a:gd name="csY17" fmla="*/ 693753 h 1031122"/>
                    <a:gd name="csX18" fmla="*/ 8634799 w 8926747"/>
                    <a:gd name="csY18" fmla="*/ 710747 h 1031122"/>
                    <a:gd name="csX19" fmla="*/ 8926747 w 8926747"/>
                    <a:gd name="csY19" fmla="*/ 342460 h 1031122"/>
                    <a:gd name="csX20" fmla="*/ 8269264 w 8926747"/>
                    <a:gd name="csY20" fmla="*/ 103778 h 1031122"/>
                    <a:gd name="csX21" fmla="*/ 7720376 w 8926747"/>
                    <a:gd name="csY21" fmla="*/ 12145 h 1031122"/>
                    <a:gd name="csX22" fmla="*/ 7088243 w 8926747"/>
                    <a:gd name="csY22" fmla="*/ 10756 h 1031122"/>
                    <a:gd name="csX23" fmla="*/ 6342549 w 8926747"/>
                    <a:gd name="csY23" fmla="*/ 12404 h 1031122"/>
                    <a:gd name="csX24" fmla="*/ 5767091 w 8926747"/>
                    <a:gd name="csY24" fmla="*/ 28701 h 1031122"/>
                    <a:gd name="csX25" fmla="*/ 4820273 w 8926747"/>
                    <a:gd name="csY25" fmla="*/ 14786 h 1031122"/>
                    <a:gd name="csX26" fmla="*/ 3911762 w 8926747"/>
                    <a:gd name="csY26" fmla="*/ 21621 h 1031122"/>
                    <a:gd name="csX27" fmla="*/ 2370177 w 8926747"/>
                    <a:gd name="csY27" fmla="*/ 22469 h 1031122"/>
                    <a:gd name="csX28" fmla="*/ 578745 w 8926747"/>
                    <a:gd name="csY28" fmla="*/ 13963 h 1031122"/>
                    <a:gd name="csX29" fmla="*/ 38923 w 8926747"/>
                    <a:gd name="csY29" fmla="*/ 23014 h 1031122"/>
                    <a:gd name="csX0" fmla="*/ 38923 w 8926747"/>
                    <a:gd name="csY0" fmla="*/ 23014 h 1031122"/>
                    <a:gd name="csX1" fmla="*/ 4765 w 8926747"/>
                    <a:gd name="csY1" fmla="*/ 95743 h 1031122"/>
                    <a:gd name="csX2" fmla="*/ 16985 w 8926747"/>
                    <a:gd name="csY2" fmla="*/ 306978 h 1031122"/>
                    <a:gd name="csX3" fmla="*/ 31647 w 8926747"/>
                    <a:gd name="csY3" fmla="*/ 566224 h 1031122"/>
                    <a:gd name="csX4" fmla="*/ 43864 w 8926747"/>
                    <a:gd name="csY4" fmla="*/ 643040 h 1031122"/>
                    <a:gd name="csX5" fmla="*/ 80207 w 8926747"/>
                    <a:gd name="csY5" fmla="*/ 803190 h 1031122"/>
                    <a:gd name="csX6" fmla="*/ 937008 w 8926747"/>
                    <a:gd name="csY6" fmla="*/ 710747 h 1031122"/>
                    <a:gd name="csX7" fmla="*/ 1653187 w 8926747"/>
                    <a:gd name="csY7" fmla="*/ 920660 h 1031122"/>
                    <a:gd name="csX8" fmla="*/ 2162489 w 8926747"/>
                    <a:gd name="csY8" fmla="*/ 981123 h 1031122"/>
                    <a:gd name="csX9" fmla="*/ 2832075 w 8926747"/>
                    <a:gd name="csY9" fmla="*/ 909154 h 1031122"/>
                    <a:gd name="csX10" fmla="*/ 3453715 w 8926747"/>
                    <a:gd name="csY10" fmla="*/ 911664 h 1031122"/>
                    <a:gd name="csX11" fmla="*/ 4247881 w 8926747"/>
                    <a:gd name="csY11" fmla="*/ 942647 h 1031122"/>
                    <a:gd name="csX12" fmla="*/ 5090782 w 8926747"/>
                    <a:gd name="csY12" fmla="*/ 1031122 h 1031122"/>
                    <a:gd name="csX13" fmla="*/ 5937449 w 8926747"/>
                    <a:gd name="csY13" fmla="*/ 959153 h 1031122"/>
                    <a:gd name="csX14" fmla="*/ 6798943 w 8926747"/>
                    <a:gd name="csY14" fmla="*/ 1000643 h 1031122"/>
                    <a:gd name="csX15" fmla="*/ 7494800 w 8926747"/>
                    <a:gd name="csY15" fmla="*/ 736247 h 1031122"/>
                    <a:gd name="csX16" fmla="*/ 8026795 w 8926747"/>
                    <a:gd name="csY16" fmla="*/ 727741 h 1031122"/>
                    <a:gd name="csX17" fmla="*/ 8504518 w 8926747"/>
                    <a:gd name="csY17" fmla="*/ 693753 h 1031122"/>
                    <a:gd name="csX18" fmla="*/ 8634799 w 8926747"/>
                    <a:gd name="csY18" fmla="*/ 710747 h 1031122"/>
                    <a:gd name="csX19" fmla="*/ 8926747 w 8926747"/>
                    <a:gd name="csY19" fmla="*/ 342460 h 1031122"/>
                    <a:gd name="csX20" fmla="*/ 8269264 w 8926747"/>
                    <a:gd name="csY20" fmla="*/ 103778 h 1031122"/>
                    <a:gd name="csX21" fmla="*/ 7720376 w 8926747"/>
                    <a:gd name="csY21" fmla="*/ 12145 h 1031122"/>
                    <a:gd name="csX22" fmla="*/ 7088243 w 8926747"/>
                    <a:gd name="csY22" fmla="*/ 10756 h 1031122"/>
                    <a:gd name="csX23" fmla="*/ 6342549 w 8926747"/>
                    <a:gd name="csY23" fmla="*/ 12404 h 1031122"/>
                    <a:gd name="csX24" fmla="*/ 5767091 w 8926747"/>
                    <a:gd name="csY24" fmla="*/ 28701 h 1031122"/>
                    <a:gd name="csX25" fmla="*/ 4820273 w 8926747"/>
                    <a:gd name="csY25" fmla="*/ 14786 h 1031122"/>
                    <a:gd name="csX26" fmla="*/ 3911762 w 8926747"/>
                    <a:gd name="csY26" fmla="*/ 21621 h 1031122"/>
                    <a:gd name="csX27" fmla="*/ 2370177 w 8926747"/>
                    <a:gd name="csY27" fmla="*/ 22469 h 1031122"/>
                    <a:gd name="csX28" fmla="*/ 578745 w 8926747"/>
                    <a:gd name="csY28" fmla="*/ 13963 h 1031122"/>
                    <a:gd name="csX29" fmla="*/ 38923 w 8926747"/>
                    <a:gd name="csY29" fmla="*/ 23014 h 1031122"/>
                    <a:gd name="csX0" fmla="*/ 38923 w 8926747"/>
                    <a:gd name="csY0" fmla="*/ 23014 h 1031122"/>
                    <a:gd name="csX1" fmla="*/ 4765 w 8926747"/>
                    <a:gd name="csY1" fmla="*/ 95743 h 1031122"/>
                    <a:gd name="csX2" fmla="*/ 16985 w 8926747"/>
                    <a:gd name="csY2" fmla="*/ 306978 h 1031122"/>
                    <a:gd name="csX3" fmla="*/ 31647 w 8926747"/>
                    <a:gd name="csY3" fmla="*/ 566224 h 1031122"/>
                    <a:gd name="csX4" fmla="*/ 43864 w 8926747"/>
                    <a:gd name="csY4" fmla="*/ 643040 h 1031122"/>
                    <a:gd name="csX5" fmla="*/ 80207 w 8926747"/>
                    <a:gd name="csY5" fmla="*/ 803190 h 1031122"/>
                    <a:gd name="csX6" fmla="*/ 937008 w 8926747"/>
                    <a:gd name="csY6" fmla="*/ 710747 h 1031122"/>
                    <a:gd name="csX7" fmla="*/ 1653187 w 8926747"/>
                    <a:gd name="csY7" fmla="*/ 920660 h 1031122"/>
                    <a:gd name="csX8" fmla="*/ 2162489 w 8926747"/>
                    <a:gd name="csY8" fmla="*/ 981123 h 1031122"/>
                    <a:gd name="csX9" fmla="*/ 2832075 w 8926747"/>
                    <a:gd name="csY9" fmla="*/ 909154 h 1031122"/>
                    <a:gd name="csX10" fmla="*/ 3453715 w 8926747"/>
                    <a:gd name="csY10" fmla="*/ 911664 h 1031122"/>
                    <a:gd name="csX11" fmla="*/ 4247881 w 8926747"/>
                    <a:gd name="csY11" fmla="*/ 942647 h 1031122"/>
                    <a:gd name="csX12" fmla="*/ 5090782 w 8926747"/>
                    <a:gd name="csY12" fmla="*/ 1031122 h 1031122"/>
                    <a:gd name="csX13" fmla="*/ 5937449 w 8926747"/>
                    <a:gd name="csY13" fmla="*/ 959153 h 1031122"/>
                    <a:gd name="csX14" fmla="*/ 6798943 w 8926747"/>
                    <a:gd name="csY14" fmla="*/ 1000643 h 1031122"/>
                    <a:gd name="csX15" fmla="*/ 7750617 w 8926747"/>
                    <a:gd name="csY15" fmla="*/ 1008131 h 1031122"/>
                    <a:gd name="csX16" fmla="*/ 8026795 w 8926747"/>
                    <a:gd name="csY16" fmla="*/ 727741 h 1031122"/>
                    <a:gd name="csX17" fmla="*/ 8504518 w 8926747"/>
                    <a:gd name="csY17" fmla="*/ 693753 h 1031122"/>
                    <a:gd name="csX18" fmla="*/ 8634799 w 8926747"/>
                    <a:gd name="csY18" fmla="*/ 710747 h 1031122"/>
                    <a:gd name="csX19" fmla="*/ 8926747 w 8926747"/>
                    <a:gd name="csY19" fmla="*/ 342460 h 1031122"/>
                    <a:gd name="csX20" fmla="*/ 8269264 w 8926747"/>
                    <a:gd name="csY20" fmla="*/ 103778 h 1031122"/>
                    <a:gd name="csX21" fmla="*/ 7720376 w 8926747"/>
                    <a:gd name="csY21" fmla="*/ 12145 h 1031122"/>
                    <a:gd name="csX22" fmla="*/ 7088243 w 8926747"/>
                    <a:gd name="csY22" fmla="*/ 10756 h 1031122"/>
                    <a:gd name="csX23" fmla="*/ 6342549 w 8926747"/>
                    <a:gd name="csY23" fmla="*/ 12404 h 1031122"/>
                    <a:gd name="csX24" fmla="*/ 5767091 w 8926747"/>
                    <a:gd name="csY24" fmla="*/ 28701 h 1031122"/>
                    <a:gd name="csX25" fmla="*/ 4820273 w 8926747"/>
                    <a:gd name="csY25" fmla="*/ 14786 h 1031122"/>
                    <a:gd name="csX26" fmla="*/ 3911762 w 8926747"/>
                    <a:gd name="csY26" fmla="*/ 21621 h 1031122"/>
                    <a:gd name="csX27" fmla="*/ 2370177 w 8926747"/>
                    <a:gd name="csY27" fmla="*/ 22469 h 1031122"/>
                    <a:gd name="csX28" fmla="*/ 578745 w 8926747"/>
                    <a:gd name="csY28" fmla="*/ 13963 h 1031122"/>
                    <a:gd name="csX29" fmla="*/ 38923 w 8926747"/>
                    <a:gd name="csY29" fmla="*/ 23014 h 1031122"/>
                    <a:gd name="csX0" fmla="*/ 38923 w 8926747"/>
                    <a:gd name="csY0" fmla="*/ 23014 h 1031122"/>
                    <a:gd name="csX1" fmla="*/ 4765 w 8926747"/>
                    <a:gd name="csY1" fmla="*/ 95743 h 1031122"/>
                    <a:gd name="csX2" fmla="*/ 16985 w 8926747"/>
                    <a:gd name="csY2" fmla="*/ 306978 h 1031122"/>
                    <a:gd name="csX3" fmla="*/ 31647 w 8926747"/>
                    <a:gd name="csY3" fmla="*/ 566224 h 1031122"/>
                    <a:gd name="csX4" fmla="*/ 43864 w 8926747"/>
                    <a:gd name="csY4" fmla="*/ 643040 h 1031122"/>
                    <a:gd name="csX5" fmla="*/ 80207 w 8926747"/>
                    <a:gd name="csY5" fmla="*/ 803190 h 1031122"/>
                    <a:gd name="csX6" fmla="*/ 937008 w 8926747"/>
                    <a:gd name="csY6" fmla="*/ 710747 h 1031122"/>
                    <a:gd name="csX7" fmla="*/ 1653187 w 8926747"/>
                    <a:gd name="csY7" fmla="*/ 920660 h 1031122"/>
                    <a:gd name="csX8" fmla="*/ 2162489 w 8926747"/>
                    <a:gd name="csY8" fmla="*/ 981123 h 1031122"/>
                    <a:gd name="csX9" fmla="*/ 2832075 w 8926747"/>
                    <a:gd name="csY9" fmla="*/ 909154 h 1031122"/>
                    <a:gd name="csX10" fmla="*/ 3453715 w 8926747"/>
                    <a:gd name="csY10" fmla="*/ 911664 h 1031122"/>
                    <a:gd name="csX11" fmla="*/ 4247881 w 8926747"/>
                    <a:gd name="csY11" fmla="*/ 942647 h 1031122"/>
                    <a:gd name="csX12" fmla="*/ 5090782 w 8926747"/>
                    <a:gd name="csY12" fmla="*/ 1031122 h 1031122"/>
                    <a:gd name="csX13" fmla="*/ 5937449 w 8926747"/>
                    <a:gd name="csY13" fmla="*/ 959153 h 1031122"/>
                    <a:gd name="csX14" fmla="*/ 6798943 w 8926747"/>
                    <a:gd name="csY14" fmla="*/ 1000643 h 1031122"/>
                    <a:gd name="csX15" fmla="*/ 7750617 w 8926747"/>
                    <a:gd name="csY15" fmla="*/ 1008131 h 1031122"/>
                    <a:gd name="csX16" fmla="*/ 8133387 w 8926747"/>
                    <a:gd name="csY16" fmla="*/ 911664 h 1031122"/>
                    <a:gd name="csX17" fmla="*/ 8504518 w 8926747"/>
                    <a:gd name="csY17" fmla="*/ 693753 h 1031122"/>
                    <a:gd name="csX18" fmla="*/ 8634799 w 8926747"/>
                    <a:gd name="csY18" fmla="*/ 710747 h 1031122"/>
                    <a:gd name="csX19" fmla="*/ 8926747 w 8926747"/>
                    <a:gd name="csY19" fmla="*/ 342460 h 1031122"/>
                    <a:gd name="csX20" fmla="*/ 8269264 w 8926747"/>
                    <a:gd name="csY20" fmla="*/ 103778 h 1031122"/>
                    <a:gd name="csX21" fmla="*/ 7720376 w 8926747"/>
                    <a:gd name="csY21" fmla="*/ 12145 h 1031122"/>
                    <a:gd name="csX22" fmla="*/ 7088243 w 8926747"/>
                    <a:gd name="csY22" fmla="*/ 10756 h 1031122"/>
                    <a:gd name="csX23" fmla="*/ 6342549 w 8926747"/>
                    <a:gd name="csY23" fmla="*/ 12404 h 1031122"/>
                    <a:gd name="csX24" fmla="*/ 5767091 w 8926747"/>
                    <a:gd name="csY24" fmla="*/ 28701 h 1031122"/>
                    <a:gd name="csX25" fmla="*/ 4820273 w 8926747"/>
                    <a:gd name="csY25" fmla="*/ 14786 h 1031122"/>
                    <a:gd name="csX26" fmla="*/ 3911762 w 8926747"/>
                    <a:gd name="csY26" fmla="*/ 21621 h 1031122"/>
                    <a:gd name="csX27" fmla="*/ 2370177 w 8926747"/>
                    <a:gd name="csY27" fmla="*/ 22469 h 1031122"/>
                    <a:gd name="csX28" fmla="*/ 578745 w 8926747"/>
                    <a:gd name="csY28" fmla="*/ 13963 h 1031122"/>
                    <a:gd name="csX29" fmla="*/ 38923 w 8926747"/>
                    <a:gd name="csY29" fmla="*/ 23014 h 10311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8926747" h="1031122">
                      <a:moveTo>
                        <a:pt x="38923" y="23014"/>
                      </a:moveTo>
                      <a:cubicBezTo>
                        <a:pt x="-21074" y="59601"/>
                        <a:pt x="6693" y="65386"/>
                        <a:pt x="4765" y="95743"/>
                      </a:cubicBezTo>
                      <a:cubicBezTo>
                        <a:pt x="13327" y="267891"/>
                        <a:pt x="8432" y="227764"/>
                        <a:pt x="16985" y="306978"/>
                      </a:cubicBezTo>
                      <a:cubicBezTo>
                        <a:pt x="2332" y="404714"/>
                        <a:pt x="32107" y="503525"/>
                        <a:pt x="31647" y="566224"/>
                      </a:cubicBezTo>
                      <a:cubicBezTo>
                        <a:pt x="21872" y="626235"/>
                        <a:pt x="46767" y="623549"/>
                        <a:pt x="43864" y="643040"/>
                      </a:cubicBezTo>
                      <a:cubicBezTo>
                        <a:pt x="40961" y="662531"/>
                        <a:pt x="-68650" y="791906"/>
                        <a:pt x="80207" y="803190"/>
                      </a:cubicBezTo>
                      <a:cubicBezTo>
                        <a:pt x="229064" y="814474"/>
                        <a:pt x="674845" y="691169"/>
                        <a:pt x="937008" y="710747"/>
                      </a:cubicBezTo>
                      <a:cubicBezTo>
                        <a:pt x="1199171" y="730325"/>
                        <a:pt x="1448940" y="875597"/>
                        <a:pt x="1653187" y="920660"/>
                      </a:cubicBezTo>
                      <a:cubicBezTo>
                        <a:pt x="1857434" y="965723"/>
                        <a:pt x="1966008" y="983041"/>
                        <a:pt x="2162489" y="981123"/>
                      </a:cubicBezTo>
                      <a:cubicBezTo>
                        <a:pt x="2358970" y="979205"/>
                        <a:pt x="2616871" y="920730"/>
                        <a:pt x="2832075" y="909154"/>
                      </a:cubicBezTo>
                      <a:cubicBezTo>
                        <a:pt x="3047279" y="897578"/>
                        <a:pt x="3217747" y="906082"/>
                        <a:pt x="3453715" y="911664"/>
                      </a:cubicBezTo>
                      <a:cubicBezTo>
                        <a:pt x="3689683" y="917246"/>
                        <a:pt x="3975036" y="922737"/>
                        <a:pt x="4247881" y="942647"/>
                      </a:cubicBezTo>
                      <a:cubicBezTo>
                        <a:pt x="4520726" y="962557"/>
                        <a:pt x="4697413" y="1027518"/>
                        <a:pt x="5090782" y="1031122"/>
                      </a:cubicBezTo>
                      <a:lnTo>
                        <a:pt x="5937449" y="959153"/>
                      </a:lnTo>
                      <a:cubicBezTo>
                        <a:pt x="6512497" y="964440"/>
                        <a:pt x="6496748" y="992480"/>
                        <a:pt x="6798943" y="1000643"/>
                      </a:cubicBezTo>
                      <a:cubicBezTo>
                        <a:pt x="7101138" y="1008806"/>
                        <a:pt x="7528210" y="1022961"/>
                        <a:pt x="7750617" y="1008131"/>
                      </a:cubicBezTo>
                      <a:cubicBezTo>
                        <a:pt x="7973024" y="993301"/>
                        <a:pt x="8007737" y="964060"/>
                        <a:pt x="8133387" y="911664"/>
                      </a:cubicBezTo>
                      <a:cubicBezTo>
                        <a:pt x="8259037" y="859268"/>
                        <a:pt x="8420949" y="727239"/>
                        <a:pt x="8504518" y="693753"/>
                      </a:cubicBezTo>
                      <a:cubicBezTo>
                        <a:pt x="8588087" y="660267"/>
                        <a:pt x="8604414" y="705351"/>
                        <a:pt x="8634799" y="710747"/>
                      </a:cubicBezTo>
                      <a:cubicBezTo>
                        <a:pt x="8634799" y="503961"/>
                        <a:pt x="8926747" y="549246"/>
                        <a:pt x="8926747" y="342460"/>
                      </a:cubicBezTo>
                      <a:cubicBezTo>
                        <a:pt x="8884582" y="323746"/>
                        <a:pt x="8470326" y="158830"/>
                        <a:pt x="8269264" y="103778"/>
                      </a:cubicBezTo>
                      <a:cubicBezTo>
                        <a:pt x="8068202" y="48726"/>
                        <a:pt x="7917213" y="27649"/>
                        <a:pt x="7720376" y="12145"/>
                      </a:cubicBezTo>
                      <a:cubicBezTo>
                        <a:pt x="7523539" y="-3359"/>
                        <a:pt x="7317881" y="10713"/>
                        <a:pt x="7088243" y="10756"/>
                      </a:cubicBezTo>
                      <a:lnTo>
                        <a:pt x="6342549" y="12404"/>
                      </a:lnTo>
                      <a:cubicBezTo>
                        <a:pt x="6115737" y="75469"/>
                        <a:pt x="6020804" y="28304"/>
                        <a:pt x="5767091" y="28701"/>
                      </a:cubicBezTo>
                      <a:cubicBezTo>
                        <a:pt x="5513378" y="29098"/>
                        <a:pt x="5140754" y="23193"/>
                        <a:pt x="4820273" y="14786"/>
                      </a:cubicBezTo>
                      <a:lnTo>
                        <a:pt x="3911762" y="21621"/>
                      </a:lnTo>
                      <a:cubicBezTo>
                        <a:pt x="3503413" y="10253"/>
                        <a:pt x="2982178" y="66628"/>
                        <a:pt x="2370177" y="22469"/>
                      </a:cubicBezTo>
                      <a:cubicBezTo>
                        <a:pt x="1922746" y="-9817"/>
                        <a:pt x="1468653" y="-2317"/>
                        <a:pt x="578745" y="13963"/>
                      </a:cubicBezTo>
                      <a:lnTo>
                        <a:pt x="38923" y="23014"/>
                      </a:lnTo>
                      <a:close/>
                    </a:path>
                  </a:pathLst>
                </a:custGeom>
                <a:solidFill>
                  <a:srgbClr val="EF426F">
                    <a:lumMod val="40000"/>
                    <a:lumOff val="60000"/>
                  </a:srgbClr>
                </a:solidFill>
                <a:ln w="12700" cap="flat">
                  <a:noFill/>
                  <a:prstDash val="solid"/>
                  <a:miter/>
                </a:ln>
              </p:spPr>
              <p:txBody>
                <a:bodyPr rtlCol="0" anchor="ctr"/>
                <a:lstStyle/>
                <a:p>
                  <a:pPr defTabSz="914377">
                    <a:defRPr/>
                  </a:pPr>
                  <a:endParaRPr lang="en-US" sz="1600" kern="0">
                    <a:solidFill>
                      <a:srgbClr val="000000"/>
                    </a:solidFill>
                    <a:latin typeface="Arial" panose="020B0604020202020204"/>
                  </a:endParaRPr>
                </a:p>
              </p:txBody>
            </p:sp>
            <p:sp>
              <p:nvSpPr>
                <p:cNvPr id="7001" name="Graphic 438">
                  <a:extLst>
                    <a:ext uri="{FF2B5EF4-FFF2-40B4-BE49-F238E27FC236}">
                      <a16:creationId xmlns:a16="http://schemas.microsoft.com/office/drawing/2014/main" id="{ECAF3CD7-D6BA-FE39-DB6D-2B618322B760}"/>
                    </a:ext>
                  </a:extLst>
                </p:cNvPr>
                <p:cNvSpPr/>
                <p:nvPr/>
              </p:nvSpPr>
              <p:spPr>
                <a:xfrm>
                  <a:off x="1567362" y="2506325"/>
                  <a:ext cx="1552702" cy="140816"/>
                </a:xfrm>
                <a:custGeom>
                  <a:avLst/>
                  <a:gdLst>
                    <a:gd name="connsiteX0" fmla="*/ 0 w 11280654"/>
                    <a:gd name="connsiteY0" fmla="*/ 91352 h 1986246"/>
                    <a:gd name="connsiteX1" fmla="*/ 10868 w 11280654"/>
                    <a:gd name="connsiteY1" fmla="*/ 745642 h 1986246"/>
                    <a:gd name="connsiteX2" fmla="*/ 260587 w 11280654"/>
                    <a:gd name="connsiteY2" fmla="*/ 915580 h 1986246"/>
                    <a:gd name="connsiteX3" fmla="*/ 282300 w 11280654"/>
                    <a:gd name="connsiteY3" fmla="*/ 1077031 h 1986246"/>
                    <a:gd name="connsiteX4" fmla="*/ 510305 w 11280654"/>
                    <a:gd name="connsiteY4" fmla="*/ 1416926 h 1986246"/>
                    <a:gd name="connsiteX5" fmla="*/ 640587 w 11280654"/>
                    <a:gd name="connsiteY5" fmla="*/ 1595370 h 1986246"/>
                    <a:gd name="connsiteX6" fmla="*/ 694882 w 11280654"/>
                    <a:gd name="connsiteY6" fmla="*/ 1790808 h 1986246"/>
                    <a:gd name="connsiteX7" fmla="*/ 857746 w 11280654"/>
                    <a:gd name="connsiteY7" fmla="*/ 1986246 h 1986246"/>
                    <a:gd name="connsiteX8" fmla="*/ 1020610 w 11280654"/>
                    <a:gd name="connsiteY8" fmla="*/ 1858784 h 1986246"/>
                    <a:gd name="connsiteX9" fmla="*/ 1042324 w 11280654"/>
                    <a:gd name="connsiteY9" fmla="*/ 1595370 h 1986246"/>
                    <a:gd name="connsiteX10" fmla="*/ 1194319 w 11280654"/>
                    <a:gd name="connsiteY10" fmla="*/ 1510401 h 1986246"/>
                    <a:gd name="connsiteX11" fmla="*/ 1302887 w 11280654"/>
                    <a:gd name="connsiteY11" fmla="*/ 1229994 h 1986246"/>
                    <a:gd name="connsiteX12" fmla="*/ 1411455 w 11280654"/>
                    <a:gd name="connsiteY12" fmla="*/ 873105 h 1986246"/>
                    <a:gd name="connsiteX13" fmla="*/ 1563450 w 11280654"/>
                    <a:gd name="connsiteY13" fmla="*/ 737154 h 1986246"/>
                    <a:gd name="connsiteX14" fmla="*/ 1867441 w 11280654"/>
                    <a:gd name="connsiteY14" fmla="*/ 737154 h 1986246"/>
                    <a:gd name="connsiteX15" fmla="*/ 2442864 w 11280654"/>
                    <a:gd name="connsiteY15" fmla="*/ 754148 h 1986246"/>
                    <a:gd name="connsiteX16" fmla="*/ 3582863 w 11280654"/>
                    <a:gd name="connsiteY16" fmla="*/ 754148 h 1986246"/>
                    <a:gd name="connsiteX17" fmla="*/ 4277722 w 11280654"/>
                    <a:gd name="connsiteY17" fmla="*/ 788136 h 1986246"/>
                    <a:gd name="connsiteX18" fmla="*/ 4733732 w 11280654"/>
                    <a:gd name="connsiteY18" fmla="*/ 728648 h 1986246"/>
                    <a:gd name="connsiteX19" fmla="*/ 5211454 w 11280654"/>
                    <a:gd name="connsiteY19" fmla="*/ 728648 h 1986246"/>
                    <a:gd name="connsiteX20" fmla="*/ 5982323 w 11280654"/>
                    <a:gd name="connsiteY20" fmla="*/ 771142 h 1986246"/>
                    <a:gd name="connsiteX21" fmla="*/ 6861759 w 11280654"/>
                    <a:gd name="connsiteY21" fmla="*/ 754148 h 1986246"/>
                    <a:gd name="connsiteX22" fmla="*/ 7491477 w 11280654"/>
                    <a:gd name="connsiteY22" fmla="*/ 762654 h 1986246"/>
                    <a:gd name="connsiteX23" fmla="*/ 8327487 w 11280654"/>
                    <a:gd name="connsiteY23" fmla="*/ 762654 h 1986246"/>
                    <a:gd name="connsiteX24" fmla="*/ 9391500 w 11280654"/>
                    <a:gd name="connsiteY24" fmla="*/ 788154 h 1986246"/>
                    <a:gd name="connsiteX25" fmla="*/ 10140655 w 11280654"/>
                    <a:gd name="connsiteY25" fmla="*/ 779648 h 1986246"/>
                    <a:gd name="connsiteX26" fmla="*/ 10672650 w 11280654"/>
                    <a:gd name="connsiteY26" fmla="*/ 771142 h 1986246"/>
                    <a:gd name="connsiteX27" fmla="*/ 11150373 w 11280654"/>
                    <a:gd name="connsiteY27" fmla="*/ 737154 h 1986246"/>
                    <a:gd name="connsiteX28" fmla="*/ 11280654 w 11280654"/>
                    <a:gd name="connsiteY28" fmla="*/ 754148 h 1986246"/>
                    <a:gd name="connsiteX29" fmla="*/ 11280654 w 11280654"/>
                    <a:gd name="connsiteY29" fmla="*/ 133791 h 1986246"/>
                    <a:gd name="connsiteX30" fmla="*/ 11096078 w 11280654"/>
                    <a:gd name="connsiteY30" fmla="*/ 65870 h 1986246"/>
                    <a:gd name="connsiteX31" fmla="*/ 10281782 w 11280654"/>
                    <a:gd name="connsiteY31" fmla="*/ 14889 h 1986246"/>
                    <a:gd name="connsiteX32" fmla="*/ 9695491 w 11280654"/>
                    <a:gd name="connsiteY32" fmla="*/ 108364 h 1986246"/>
                    <a:gd name="connsiteX33" fmla="*/ 8794341 w 11280654"/>
                    <a:gd name="connsiteY33" fmla="*/ 201839 h 1986246"/>
                    <a:gd name="connsiteX34" fmla="*/ 7828050 w 11280654"/>
                    <a:gd name="connsiteY34" fmla="*/ 201839 h 1986246"/>
                    <a:gd name="connsiteX35" fmla="*/ 6101760 w 11280654"/>
                    <a:gd name="connsiteY35" fmla="*/ 193333 h 1986246"/>
                    <a:gd name="connsiteX36" fmla="*/ 5016032 w 11280654"/>
                    <a:gd name="connsiteY36" fmla="*/ 65870 h 1986246"/>
                    <a:gd name="connsiteX37" fmla="*/ 3224600 w 11280654"/>
                    <a:gd name="connsiteY37" fmla="*/ 57364 h 1986246"/>
                    <a:gd name="connsiteX38" fmla="*/ 2171455 w 11280654"/>
                    <a:gd name="connsiteY38" fmla="*/ 82864 h 1986246"/>
                    <a:gd name="connsiteX39" fmla="*/ 760023 w 11280654"/>
                    <a:gd name="connsiteY39" fmla="*/ 116852 h 1986246"/>
                    <a:gd name="connsiteX40" fmla="*/ 0 w 11280654"/>
                    <a:gd name="connsiteY40" fmla="*/ 91352 h 1986246"/>
                    <a:gd name="connsiteX0" fmla="*/ 0 w 11280654"/>
                    <a:gd name="connsiteY0" fmla="*/ 91352 h 1994638"/>
                    <a:gd name="connsiteX1" fmla="*/ 10868 w 11280654"/>
                    <a:gd name="connsiteY1" fmla="*/ 745642 h 1994638"/>
                    <a:gd name="connsiteX2" fmla="*/ 260587 w 11280654"/>
                    <a:gd name="connsiteY2" fmla="*/ 915580 h 1994638"/>
                    <a:gd name="connsiteX3" fmla="*/ 282300 w 11280654"/>
                    <a:gd name="connsiteY3" fmla="*/ 1077031 h 1994638"/>
                    <a:gd name="connsiteX4" fmla="*/ 510305 w 11280654"/>
                    <a:gd name="connsiteY4" fmla="*/ 1416926 h 1994638"/>
                    <a:gd name="connsiteX5" fmla="*/ 640587 w 11280654"/>
                    <a:gd name="connsiteY5" fmla="*/ 1595370 h 1994638"/>
                    <a:gd name="connsiteX6" fmla="*/ 694882 w 11280654"/>
                    <a:gd name="connsiteY6" fmla="*/ 1790808 h 1994638"/>
                    <a:gd name="connsiteX7" fmla="*/ 857746 w 11280654"/>
                    <a:gd name="connsiteY7" fmla="*/ 1986246 h 1994638"/>
                    <a:gd name="connsiteX8" fmla="*/ 1020610 w 11280654"/>
                    <a:gd name="connsiteY8" fmla="*/ 1858784 h 1994638"/>
                    <a:gd name="connsiteX9" fmla="*/ 1042324 w 11280654"/>
                    <a:gd name="connsiteY9" fmla="*/ 1595370 h 1994638"/>
                    <a:gd name="connsiteX10" fmla="*/ 1194319 w 11280654"/>
                    <a:gd name="connsiteY10" fmla="*/ 1510401 h 1994638"/>
                    <a:gd name="connsiteX11" fmla="*/ 1302887 w 11280654"/>
                    <a:gd name="connsiteY11" fmla="*/ 1229994 h 1994638"/>
                    <a:gd name="connsiteX12" fmla="*/ 1411455 w 11280654"/>
                    <a:gd name="connsiteY12" fmla="*/ 873105 h 1994638"/>
                    <a:gd name="connsiteX13" fmla="*/ 1563450 w 11280654"/>
                    <a:gd name="connsiteY13" fmla="*/ 737154 h 1994638"/>
                    <a:gd name="connsiteX14" fmla="*/ 1867441 w 11280654"/>
                    <a:gd name="connsiteY14" fmla="*/ 737154 h 1994638"/>
                    <a:gd name="connsiteX15" fmla="*/ 2442864 w 11280654"/>
                    <a:gd name="connsiteY15" fmla="*/ 754148 h 1994638"/>
                    <a:gd name="connsiteX16" fmla="*/ 3582863 w 11280654"/>
                    <a:gd name="connsiteY16" fmla="*/ 754148 h 1994638"/>
                    <a:gd name="connsiteX17" fmla="*/ 4277722 w 11280654"/>
                    <a:gd name="connsiteY17" fmla="*/ 788136 h 1994638"/>
                    <a:gd name="connsiteX18" fmla="*/ 4733732 w 11280654"/>
                    <a:gd name="connsiteY18" fmla="*/ 728648 h 1994638"/>
                    <a:gd name="connsiteX19" fmla="*/ 5211454 w 11280654"/>
                    <a:gd name="connsiteY19" fmla="*/ 728648 h 1994638"/>
                    <a:gd name="connsiteX20" fmla="*/ 5982323 w 11280654"/>
                    <a:gd name="connsiteY20" fmla="*/ 771142 h 1994638"/>
                    <a:gd name="connsiteX21" fmla="*/ 6861759 w 11280654"/>
                    <a:gd name="connsiteY21" fmla="*/ 754148 h 1994638"/>
                    <a:gd name="connsiteX22" fmla="*/ 7491477 w 11280654"/>
                    <a:gd name="connsiteY22" fmla="*/ 762654 h 1994638"/>
                    <a:gd name="connsiteX23" fmla="*/ 8327487 w 11280654"/>
                    <a:gd name="connsiteY23" fmla="*/ 762654 h 1994638"/>
                    <a:gd name="connsiteX24" fmla="*/ 9391500 w 11280654"/>
                    <a:gd name="connsiteY24" fmla="*/ 788154 h 1994638"/>
                    <a:gd name="connsiteX25" fmla="*/ 10140655 w 11280654"/>
                    <a:gd name="connsiteY25" fmla="*/ 779648 h 1994638"/>
                    <a:gd name="connsiteX26" fmla="*/ 10672650 w 11280654"/>
                    <a:gd name="connsiteY26" fmla="*/ 771142 h 1994638"/>
                    <a:gd name="connsiteX27" fmla="*/ 11150373 w 11280654"/>
                    <a:gd name="connsiteY27" fmla="*/ 737154 h 1994638"/>
                    <a:gd name="connsiteX28" fmla="*/ 11280654 w 11280654"/>
                    <a:gd name="connsiteY28" fmla="*/ 754148 h 1994638"/>
                    <a:gd name="connsiteX29" fmla="*/ 11280654 w 11280654"/>
                    <a:gd name="connsiteY29" fmla="*/ 133791 h 1994638"/>
                    <a:gd name="connsiteX30" fmla="*/ 11096078 w 11280654"/>
                    <a:gd name="connsiteY30" fmla="*/ 65870 h 1994638"/>
                    <a:gd name="connsiteX31" fmla="*/ 10281782 w 11280654"/>
                    <a:gd name="connsiteY31" fmla="*/ 14889 h 1994638"/>
                    <a:gd name="connsiteX32" fmla="*/ 9695491 w 11280654"/>
                    <a:gd name="connsiteY32" fmla="*/ 108364 h 1994638"/>
                    <a:gd name="connsiteX33" fmla="*/ 8794341 w 11280654"/>
                    <a:gd name="connsiteY33" fmla="*/ 201839 h 1994638"/>
                    <a:gd name="connsiteX34" fmla="*/ 7828050 w 11280654"/>
                    <a:gd name="connsiteY34" fmla="*/ 201839 h 1994638"/>
                    <a:gd name="connsiteX35" fmla="*/ 6101760 w 11280654"/>
                    <a:gd name="connsiteY35" fmla="*/ 193333 h 1994638"/>
                    <a:gd name="connsiteX36" fmla="*/ 5016032 w 11280654"/>
                    <a:gd name="connsiteY36" fmla="*/ 65870 h 1994638"/>
                    <a:gd name="connsiteX37" fmla="*/ 3224600 w 11280654"/>
                    <a:gd name="connsiteY37" fmla="*/ 57364 h 1994638"/>
                    <a:gd name="connsiteX38" fmla="*/ 2171455 w 11280654"/>
                    <a:gd name="connsiteY38" fmla="*/ 82864 h 1994638"/>
                    <a:gd name="connsiteX39" fmla="*/ 760023 w 11280654"/>
                    <a:gd name="connsiteY39" fmla="*/ 116852 h 1994638"/>
                    <a:gd name="connsiteX40" fmla="*/ 0 w 11280654"/>
                    <a:gd name="connsiteY40" fmla="*/ 91352 h 1994638"/>
                    <a:gd name="connsiteX0" fmla="*/ 2673914 w 11269790"/>
                    <a:gd name="connsiteY0" fmla="*/ 66415 h 1994638"/>
                    <a:gd name="connsiteX1" fmla="*/ 4 w 11269790"/>
                    <a:gd name="connsiteY1" fmla="*/ 745642 h 1994638"/>
                    <a:gd name="connsiteX2" fmla="*/ 249723 w 11269790"/>
                    <a:gd name="connsiteY2" fmla="*/ 915580 h 1994638"/>
                    <a:gd name="connsiteX3" fmla="*/ 271436 w 11269790"/>
                    <a:gd name="connsiteY3" fmla="*/ 1077031 h 1994638"/>
                    <a:gd name="connsiteX4" fmla="*/ 499441 w 11269790"/>
                    <a:gd name="connsiteY4" fmla="*/ 1416926 h 1994638"/>
                    <a:gd name="connsiteX5" fmla="*/ 629723 w 11269790"/>
                    <a:gd name="connsiteY5" fmla="*/ 1595370 h 1994638"/>
                    <a:gd name="connsiteX6" fmla="*/ 684018 w 11269790"/>
                    <a:gd name="connsiteY6" fmla="*/ 1790808 h 1994638"/>
                    <a:gd name="connsiteX7" fmla="*/ 846882 w 11269790"/>
                    <a:gd name="connsiteY7" fmla="*/ 1986246 h 1994638"/>
                    <a:gd name="connsiteX8" fmla="*/ 1009746 w 11269790"/>
                    <a:gd name="connsiteY8" fmla="*/ 1858784 h 1994638"/>
                    <a:gd name="connsiteX9" fmla="*/ 1031460 w 11269790"/>
                    <a:gd name="connsiteY9" fmla="*/ 1595370 h 1994638"/>
                    <a:gd name="connsiteX10" fmla="*/ 1183455 w 11269790"/>
                    <a:gd name="connsiteY10" fmla="*/ 1510401 h 1994638"/>
                    <a:gd name="connsiteX11" fmla="*/ 1292023 w 11269790"/>
                    <a:gd name="connsiteY11" fmla="*/ 1229994 h 1994638"/>
                    <a:gd name="connsiteX12" fmla="*/ 1400591 w 11269790"/>
                    <a:gd name="connsiteY12" fmla="*/ 873105 h 1994638"/>
                    <a:gd name="connsiteX13" fmla="*/ 1552586 w 11269790"/>
                    <a:gd name="connsiteY13" fmla="*/ 737154 h 1994638"/>
                    <a:gd name="connsiteX14" fmla="*/ 1856577 w 11269790"/>
                    <a:gd name="connsiteY14" fmla="*/ 737154 h 1994638"/>
                    <a:gd name="connsiteX15" fmla="*/ 2432000 w 11269790"/>
                    <a:gd name="connsiteY15" fmla="*/ 754148 h 1994638"/>
                    <a:gd name="connsiteX16" fmla="*/ 3571999 w 11269790"/>
                    <a:gd name="connsiteY16" fmla="*/ 754148 h 1994638"/>
                    <a:gd name="connsiteX17" fmla="*/ 4266858 w 11269790"/>
                    <a:gd name="connsiteY17" fmla="*/ 788136 h 1994638"/>
                    <a:gd name="connsiteX18" fmla="*/ 4722868 w 11269790"/>
                    <a:gd name="connsiteY18" fmla="*/ 728648 h 1994638"/>
                    <a:gd name="connsiteX19" fmla="*/ 5200590 w 11269790"/>
                    <a:gd name="connsiteY19" fmla="*/ 728648 h 1994638"/>
                    <a:gd name="connsiteX20" fmla="*/ 5971459 w 11269790"/>
                    <a:gd name="connsiteY20" fmla="*/ 771142 h 1994638"/>
                    <a:gd name="connsiteX21" fmla="*/ 6850895 w 11269790"/>
                    <a:gd name="connsiteY21" fmla="*/ 754148 h 1994638"/>
                    <a:gd name="connsiteX22" fmla="*/ 7480613 w 11269790"/>
                    <a:gd name="connsiteY22" fmla="*/ 762654 h 1994638"/>
                    <a:gd name="connsiteX23" fmla="*/ 8316623 w 11269790"/>
                    <a:gd name="connsiteY23" fmla="*/ 762654 h 1994638"/>
                    <a:gd name="connsiteX24" fmla="*/ 9380636 w 11269790"/>
                    <a:gd name="connsiteY24" fmla="*/ 788154 h 1994638"/>
                    <a:gd name="connsiteX25" fmla="*/ 10129791 w 11269790"/>
                    <a:gd name="connsiteY25" fmla="*/ 779648 h 1994638"/>
                    <a:gd name="connsiteX26" fmla="*/ 10661786 w 11269790"/>
                    <a:gd name="connsiteY26" fmla="*/ 771142 h 1994638"/>
                    <a:gd name="connsiteX27" fmla="*/ 11139509 w 11269790"/>
                    <a:gd name="connsiteY27" fmla="*/ 737154 h 1994638"/>
                    <a:gd name="connsiteX28" fmla="*/ 11269790 w 11269790"/>
                    <a:gd name="connsiteY28" fmla="*/ 754148 h 1994638"/>
                    <a:gd name="connsiteX29" fmla="*/ 11269790 w 11269790"/>
                    <a:gd name="connsiteY29" fmla="*/ 133791 h 1994638"/>
                    <a:gd name="connsiteX30" fmla="*/ 11085214 w 11269790"/>
                    <a:gd name="connsiteY30" fmla="*/ 65870 h 1994638"/>
                    <a:gd name="connsiteX31" fmla="*/ 10270918 w 11269790"/>
                    <a:gd name="connsiteY31" fmla="*/ 14889 h 1994638"/>
                    <a:gd name="connsiteX32" fmla="*/ 9684627 w 11269790"/>
                    <a:gd name="connsiteY32" fmla="*/ 108364 h 1994638"/>
                    <a:gd name="connsiteX33" fmla="*/ 8783477 w 11269790"/>
                    <a:gd name="connsiteY33" fmla="*/ 201839 h 1994638"/>
                    <a:gd name="connsiteX34" fmla="*/ 7817186 w 11269790"/>
                    <a:gd name="connsiteY34" fmla="*/ 201839 h 1994638"/>
                    <a:gd name="connsiteX35" fmla="*/ 6090896 w 11269790"/>
                    <a:gd name="connsiteY35" fmla="*/ 193333 h 1994638"/>
                    <a:gd name="connsiteX36" fmla="*/ 5005168 w 11269790"/>
                    <a:gd name="connsiteY36" fmla="*/ 65870 h 1994638"/>
                    <a:gd name="connsiteX37" fmla="*/ 3213736 w 11269790"/>
                    <a:gd name="connsiteY37" fmla="*/ 57364 h 1994638"/>
                    <a:gd name="connsiteX38" fmla="*/ 2160591 w 11269790"/>
                    <a:gd name="connsiteY38" fmla="*/ 82864 h 1994638"/>
                    <a:gd name="connsiteX39" fmla="*/ 749159 w 11269790"/>
                    <a:gd name="connsiteY39" fmla="*/ 116852 h 1994638"/>
                    <a:gd name="connsiteX40" fmla="*/ 2673914 w 11269790"/>
                    <a:gd name="connsiteY40" fmla="*/ 66415 h 1994638"/>
                    <a:gd name="connsiteX0" fmla="*/ 2673914 w 11269790"/>
                    <a:gd name="connsiteY0" fmla="*/ 66415 h 1994638"/>
                    <a:gd name="connsiteX1" fmla="*/ 4 w 11269790"/>
                    <a:gd name="connsiteY1" fmla="*/ 745642 h 1994638"/>
                    <a:gd name="connsiteX2" fmla="*/ 249723 w 11269790"/>
                    <a:gd name="connsiteY2" fmla="*/ 915580 h 1994638"/>
                    <a:gd name="connsiteX3" fmla="*/ 271436 w 11269790"/>
                    <a:gd name="connsiteY3" fmla="*/ 1077031 h 1994638"/>
                    <a:gd name="connsiteX4" fmla="*/ 499441 w 11269790"/>
                    <a:gd name="connsiteY4" fmla="*/ 1416926 h 1994638"/>
                    <a:gd name="connsiteX5" fmla="*/ 629723 w 11269790"/>
                    <a:gd name="connsiteY5" fmla="*/ 1595370 h 1994638"/>
                    <a:gd name="connsiteX6" fmla="*/ 684018 w 11269790"/>
                    <a:gd name="connsiteY6" fmla="*/ 1790808 h 1994638"/>
                    <a:gd name="connsiteX7" fmla="*/ 846882 w 11269790"/>
                    <a:gd name="connsiteY7" fmla="*/ 1986246 h 1994638"/>
                    <a:gd name="connsiteX8" fmla="*/ 1009746 w 11269790"/>
                    <a:gd name="connsiteY8" fmla="*/ 1858784 h 1994638"/>
                    <a:gd name="connsiteX9" fmla="*/ 1031460 w 11269790"/>
                    <a:gd name="connsiteY9" fmla="*/ 1595370 h 1994638"/>
                    <a:gd name="connsiteX10" fmla="*/ 1183455 w 11269790"/>
                    <a:gd name="connsiteY10" fmla="*/ 1510401 h 1994638"/>
                    <a:gd name="connsiteX11" fmla="*/ 1292023 w 11269790"/>
                    <a:gd name="connsiteY11" fmla="*/ 1229994 h 1994638"/>
                    <a:gd name="connsiteX12" fmla="*/ 1400591 w 11269790"/>
                    <a:gd name="connsiteY12" fmla="*/ 873105 h 1994638"/>
                    <a:gd name="connsiteX13" fmla="*/ 1552586 w 11269790"/>
                    <a:gd name="connsiteY13" fmla="*/ 737154 h 1994638"/>
                    <a:gd name="connsiteX14" fmla="*/ 1856577 w 11269790"/>
                    <a:gd name="connsiteY14" fmla="*/ 737154 h 1994638"/>
                    <a:gd name="connsiteX15" fmla="*/ 2432000 w 11269790"/>
                    <a:gd name="connsiteY15" fmla="*/ 754148 h 1994638"/>
                    <a:gd name="connsiteX16" fmla="*/ 3571999 w 11269790"/>
                    <a:gd name="connsiteY16" fmla="*/ 754148 h 1994638"/>
                    <a:gd name="connsiteX17" fmla="*/ 4266858 w 11269790"/>
                    <a:gd name="connsiteY17" fmla="*/ 788136 h 1994638"/>
                    <a:gd name="connsiteX18" fmla="*/ 4722868 w 11269790"/>
                    <a:gd name="connsiteY18" fmla="*/ 728648 h 1994638"/>
                    <a:gd name="connsiteX19" fmla="*/ 5200590 w 11269790"/>
                    <a:gd name="connsiteY19" fmla="*/ 728648 h 1994638"/>
                    <a:gd name="connsiteX20" fmla="*/ 5971459 w 11269790"/>
                    <a:gd name="connsiteY20" fmla="*/ 771142 h 1994638"/>
                    <a:gd name="connsiteX21" fmla="*/ 6850895 w 11269790"/>
                    <a:gd name="connsiteY21" fmla="*/ 754148 h 1994638"/>
                    <a:gd name="connsiteX22" fmla="*/ 7480613 w 11269790"/>
                    <a:gd name="connsiteY22" fmla="*/ 762654 h 1994638"/>
                    <a:gd name="connsiteX23" fmla="*/ 8316623 w 11269790"/>
                    <a:gd name="connsiteY23" fmla="*/ 762654 h 1994638"/>
                    <a:gd name="connsiteX24" fmla="*/ 9380636 w 11269790"/>
                    <a:gd name="connsiteY24" fmla="*/ 788154 h 1994638"/>
                    <a:gd name="connsiteX25" fmla="*/ 10129791 w 11269790"/>
                    <a:gd name="connsiteY25" fmla="*/ 779648 h 1994638"/>
                    <a:gd name="connsiteX26" fmla="*/ 10661786 w 11269790"/>
                    <a:gd name="connsiteY26" fmla="*/ 771142 h 1994638"/>
                    <a:gd name="connsiteX27" fmla="*/ 11139509 w 11269790"/>
                    <a:gd name="connsiteY27" fmla="*/ 737154 h 1994638"/>
                    <a:gd name="connsiteX28" fmla="*/ 11269790 w 11269790"/>
                    <a:gd name="connsiteY28" fmla="*/ 754148 h 1994638"/>
                    <a:gd name="connsiteX29" fmla="*/ 11269790 w 11269790"/>
                    <a:gd name="connsiteY29" fmla="*/ 133791 h 1994638"/>
                    <a:gd name="connsiteX30" fmla="*/ 11085214 w 11269790"/>
                    <a:gd name="connsiteY30" fmla="*/ 65870 h 1994638"/>
                    <a:gd name="connsiteX31" fmla="*/ 10270918 w 11269790"/>
                    <a:gd name="connsiteY31" fmla="*/ 14889 h 1994638"/>
                    <a:gd name="connsiteX32" fmla="*/ 9684627 w 11269790"/>
                    <a:gd name="connsiteY32" fmla="*/ 108364 h 1994638"/>
                    <a:gd name="connsiteX33" fmla="*/ 8783477 w 11269790"/>
                    <a:gd name="connsiteY33" fmla="*/ 201839 h 1994638"/>
                    <a:gd name="connsiteX34" fmla="*/ 7817186 w 11269790"/>
                    <a:gd name="connsiteY34" fmla="*/ 201839 h 1994638"/>
                    <a:gd name="connsiteX35" fmla="*/ 6090896 w 11269790"/>
                    <a:gd name="connsiteY35" fmla="*/ 193333 h 1994638"/>
                    <a:gd name="connsiteX36" fmla="*/ 5005168 w 11269790"/>
                    <a:gd name="connsiteY36" fmla="*/ 65870 h 1994638"/>
                    <a:gd name="connsiteX37" fmla="*/ 3213736 w 11269790"/>
                    <a:gd name="connsiteY37" fmla="*/ 57364 h 1994638"/>
                    <a:gd name="connsiteX38" fmla="*/ 2160591 w 11269790"/>
                    <a:gd name="connsiteY38" fmla="*/ 82864 h 1994638"/>
                    <a:gd name="connsiteX39" fmla="*/ 2673914 w 11269790"/>
                    <a:gd name="connsiteY39" fmla="*/ 66415 h 1994638"/>
                    <a:gd name="connsiteX0" fmla="*/ 2673914 w 11269790"/>
                    <a:gd name="connsiteY0" fmla="*/ 66415 h 1994638"/>
                    <a:gd name="connsiteX1" fmla="*/ 4 w 11269790"/>
                    <a:gd name="connsiteY1" fmla="*/ 745642 h 1994638"/>
                    <a:gd name="connsiteX2" fmla="*/ 249723 w 11269790"/>
                    <a:gd name="connsiteY2" fmla="*/ 915580 h 1994638"/>
                    <a:gd name="connsiteX3" fmla="*/ 271436 w 11269790"/>
                    <a:gd name="connsiteY3" fmla="*/ 1077031 h 1994638"/>
                    <a:gd name="connsiteX4" fmla="*/ 499441 w 11269790"/>
                    <a:gd name="connsiteY4" fmla="*/ 1416926 h 1994638"/>
                    <a:gd name="connsiteX5" fmla="*/ 629723 w 11269790"/>
                    <a:gd name="connsiteY5" fmla="*/ 1595370 h 1994638"/>
                    <a:gd name="connsiteX6" fmla="*/ 684018 w 11269790"/>
                    <a:gd name="connsiteY6" fmla="*/ 1790808 h 1994638"/>
                    <a:gd name="connsiteX7" fmla="*/ 846882 w 11269790"/>
                    <a:gd name="connsiteY7" fmla="*/ 1986246 h 1994638"/>
                    <a:gd name="connsiteX8" fmla="*/ 1009746 w 11269790"/>
                    <a:gd name="connsiteY8" fmla="*/ 1858784 h 1994638"/>
                    <a:gd name="connsiteX9" fmla="*/ 1031460 w 11269790"/>
                    <a:gd name="connsiteY9" fmla="*/ 1595370 h 1994638"/>
                    <a:gd name="connsiteX10" fmla="*/ 1183455 w 11269790"/>
                    <a:gd name="connsiteY10" fmla="*/ 1510401 h 1994638"/>
                    <a:gd name="connsiteX11" fmla="*/ 1292023 w 11269790"/>
                    <a:gd name="connsiteY11" fmla="*/ 1229994 h 1994638"/>
                    <a:gd name="connsiteX12" fmla="*/ 1400591 w 11269790"/>
                    <a:gd name="connsiteY12" fmla="*/ 873105 h 1994638"/>
                    <a:gd name="connsiteX13" fmla="*/ 1552586 w 11269790"/>
                    <a:gd name="connsiteY13" fmla="*/ 737154 h 1994638"/>
                    <a:gd name="connsiteX14" fmla="*/ 1856577 w 11269790"/>
                    <a:gd name="connsiteY14" fmla="*/ 737154 h 1994638"/>
                    <a:gd name="connsiteX15" fmla="*/ 2432000 w 11269790"/>
                    <a:gd name="connsiteY15" fmla="*/ 754148 h 1994638"/>
                    <a:gd name="connsiteX16" fmla="*/ 3571999 w 11269790"/>
                    <a:gd name="connsiteY16" fmla="*/ 754148 h 1994638"/>
                    <a:gd name="connsiteX17" fmla="*/ 4266858 w 11269790"/>
                    <a:gd name="connsiteY17" fmla="*/ 788136 h 1994638"/>
                    <a:gd name="connsiteX18" fmla="*/ 4722868 w 11269790"/>
                    <a:gd name="connsiteY18" fmla="*/ 728648 h 1994638"/>
                    <a:gd name="connsiteX19" fmla="*/ 5200590 w 11269790"/>
                    <a:gd name="connsiteY19" fmla="*/ 728648 h 1994638"/>
                    <a:gd name="connsiteX20" fmla="*/ 5971459 w 11269790"/>
                    <a:gd name="connsiteY20" fmla="*/ 771142 h 1994638"/>
                    <a:gd name="connsiteX21" fmla="*/ 6850895 w 11269790"/>
                    <a:gd name="connsiteY21" fmla="*/ 754148 h 1994638"/>
                    <a:gd name="connsiteX22" fmla="*/ 7480613 w 11269790"/>
                    <a:gd name="connsiteY22" fmla="*/ 762654 h 1994638"/>
                    <a:gd name="connsiteX23" fmla="*/ 8316623 w 11269790"/>
                    <a:gd name="connsiteY23" fmla="*/ 762654 h 1994638"/>
                    <a:gd name="connsiteX24" fmla="*/ 9380636 w 11269790"/>
                    <a:gd name="connsiteY24" fmla="*/ 788154 h 1994638"/>
                    <a:gd name="connsiteX25" fmla="*/ 10129791 w 11269790"/>
                    <a:gd name="connsiteY25" fmla="*/ 779648 h 1994638"/>
                    <a:gd name="connsiteX26" fmla="*/ 10661786 w 11269790"/>
                    <a:gd name="connsiteY26" fmla="*/ 771142 h 1994638"/>
                    <a:gd name="connsiteX27" fmla="*/ 11139509 w 11269790"/>
                    <a:gd name="connsiteY27" fmla="*/ 737154 h 1994638"/>
                    <a:gd name="connsiteX28" fmla="*/ 11269790 w 11269790"/>
                    <a:gd name="connsiteY28" fmla="*/ 754148 h 1994638"/>
                    <a:gd name="connsiteX29" fmla="*/ 11269790 w 11269790"/>
                    <a:gd name="connsiteY29" fmla="*/ 133791 h 1994638"/>
                    <a:gd name="connsiteX30" fmla="*/ 11085214 w 11269790"/>
                    <a:gd name="connsiteY30" fmla="*/ 65870 h 1994638"/>
                    <a:gd name="connsiteX31" fmla="*/ 10270918 w 11269790"/>
                    <a:gd name="connsiteY31" fmla="*/ 14889 h 1994638"/>
                    <a:gd name="connsiteX32" fmla="*/ 9684627 w 11269790"/>
                    <a:gd name="connsiteY32" fmla="*/ 108364 h 1994638"/>
                    <a:gd name="connsiteX33" fmla="*/ 8783477 w 11269790"/>
                    <a:gd name="connsiteY33" fmla="*/ 201839 h 1994638"/>
                    <a:gd name="connsiteX34" fmla="*/ 7817186 w 11269790"/>
                    <a:gd name="connsiteY34" fmla="*/ 201839 h 1994638"/>
                    <a:gd name="connsiteX35" fmla="*/ 6090896 w 11269790"/>
                    <a:gd name="connsiteY35" fmla="*/ 193333 h 1994638"/>
                    <a:gd name="connsiteX36" fmla="*/ 5005168 w 11269790"/>
                    <a:gd name="connsiteY36" fmla="*/ 65870 h 1994638"/>
                    <a:gd name="connsiteX37" fmla="*/ 3213736 w 11269790"/>
                    <a:gd name="connsiteY37" fmla="*/ 57364 h 1994638"/>
                    <a:gd name="connsiteX38" fmla="*/ 2673914 w 11269790"/>
                    <a:gd name="connsiteY38" fmla="*/ 66415 h 1994638"/>
                    <a:gd name="connsiteX0" fmla="*/ 2598674 w 11194550"/>
                    <a:gd name="connsiteY0" fmla="*/ 66415 h 1994638"/>
                    <a:gd name="connsiteX1" fmla="*/ 174483 w 11194550"/>
                    <a:gd name="connsiteY1" fmla="*/ 915580 h 1994638"/>
                    <a:gd name="connsiteX2" fmla="*/ 196196 w 11194550"/>
                    <a:gd name="connsiteY2" fmla="*/ 1077031 h 1994638"/>
                    <a:gd name="connsiteX3" fmla="*/ 424201 w 11194550"/>
                    <a:gd name="connsiteY3" fmla="*/ 1416926 h 1994638"/>
                    <a:gd name="connsiteX4" fmla="*/ 554483 w 11194550"/>
                    <a:gd name="connsiteY4" fmla="*/ 1595370 h 1994638"/>
                    <a:gd name="connsiteX5" fmla="*/ 608778 w 11194550"/>
                    <a:gd name="connsiteY5" fmla="*/ 1790808 h 1994638"/>
                    <a:gd name="connsiteX6" fmla="*/ 771642 w 11194550"/>
                    <a:gd name="connsiteY6" fmla="*/ 1986246 h 1994638"/>
                    <a:gd name="connsiteX7" fmla="*/ 934506 w 11194550"/>
                    <a:gd name="connsiteY7" fmla="*/ 1858784 h 1994638"/>
                    <a:gd name="connsiteX8" fmla="*/ 956220 w 11194550"/>
                    <a:gd name="connsiteY8" fmla="*/ 1595370 h 1994638"/>
                    <a:gd name="connsiteX9" fmla="*/ 1108215 w 11194550"/>
                    <a:gd name="connsiteY9" fmla="*/ 1510401 h 1994638"/>
                    <a:gd name="connsiteX10" fmla="*/ 1216783 w 11194550"/>
                    <a:gd name="connsiteY10" fmla="*/ 1229994 h 1994638"/>
                    <a:gd name="connsiteX11" fmla="*/ 1325351 w 11194550"/>
                    <a:gd name="connsiteY11" fmla="*/ 873105 h 1994638"/>
                    <a:gd name="connsiteX12" fmla="*/ 1477346 w 11194550"/>
                    <a:gd name="connsiteY12" fmla="*/ 737154 h 1994638"/>
                    <a:gd name="connsiteX13" fmla="*/ 1781337 w 11194550"/>
                    <a:gd name="connsiteY13" fmla="*/ 737154 h 1994638"/>
                    <a:gd name="connsiteX14" fmla="*/ 2356760 w 11194550"/>
                    <a:gd name="connsiteY14" fmla="*/ 754148 h 1994638"/>
                    <a:gd name="connsiteX15" fmla="*/ 3496759 w 11194550"/>
                    <a:gd name="connsiteY15" fmla="*/ 754148 h 1994638"/>
                    <a:gd name="connsiteX16" fmla="*/ 4191618 w 11194550"/>
                    <a:gd name="connsiteY16" fmla="*/ 788136 h 1994638"/>
                    <a:gd name="connsiteX17" fmla="*/ 4647628 w 11194550"/>
                    <a:gd name="connsiteY17" fmla="*/ 728648 h 1994638"/>
                    <a:gd name="connsiteX18" fmla="*/ 5125350 w 11194550"/>
                    <a:gd name="connsiteY18" fmla="*/ 728648 h 1994638"/>
                    <a:gd name="connsiteX19" fmla="*/ 5896219 w 11194550"/>
                    <a:gd name="connsiteY19" fmla="*/ 771142 h 1994638"/>
                    <a:gd name="connsiteX20" fmla="*/ 6775655 w 11194550"/>
                    <a:gd name="connsiteY20" fmla="*/ 754148 h 1994638"/>
                    <a:gd name="connsiteX21" fmla="*/ 7405373 w 11194550"/>
                    <a:gd name="connsiteY21" fmla="*/ 762654 h 1994638"/>
                    <a:gd name="connsiteX22" fmla="*/ 8241383 w 11194550"/>
                    <a:gd name="connsiteY22" fmla="*/ 762654 h 1994638"/>
                    <a:gd name="connsiteX23" fmla="*/ 9305396 w 11194550"/>
                    <a:gd name="connsiteY23" fmla="*/ 788154 h 1994638"/>
                    <a:gd name="connsiteX24" fmla="*/ 10054551 w 11194550"/>
                    <a:gd name="connsiteY24" fmla="*/ 779648 h 1994638"/>
                    <a:gd name="connsiteX25" fmla="*/ 10586546 w 11194550"/>
                    <a:gd name="connsiteY25" fmla="*/ 771142 h 1994638"/>
                    <a:gd name="connsiteX26" fmla="*/ 11064269 w 11194550"/>
                    <a:gd name="connsiteY26" fmla="*/ 737154 h 1994638"/>
                    <a:gd name="connsiteX27" fmla="*/ 11194550 w 11194550"/>
                    <a:gd name="connsiteY27" fmla="*/ 754148 h 1994638"/>
                    <a:gd name="connsiteX28" fmla="*/ 11194550 w 11194550"/>
                    <a:gd name="connsiteY28" fmla="*/ 133791 h 1994638"/>
                    <a:gd name="connsiteX29" fmla="*/ 11009974 w 11194550"/>
                    <a:gd name="connsiteY29" fmla="*/ 65870 h 1994638"/>
                    <a:gd name="connsiteX30" fmla="*/ 10195678 w 11194550"/>
                    <a:gd name="connsiteY30" fmla="*/ 14889 h 1994638"/>
                    <a:gd name="connsiteX31" fmla="*/ 9609387 w 11194550"/>
                    <a:gd name="connsiteY31" fmla="*/ 108364 h 1994638"/>
                    <a:gd name="connsiteX32" fmla="*/ 8708237 w 11194550"/>
                    <a:gd name="connsiteY32" fmla="*/ 201839 h 1994638"/>
                    <a:gd name="connsiteX33" fmla="*/ 7741946 w 11194550"/>
                    <a:gd name="connsiteY33" fmla="*/ 201839 h 1994638"/>
                    <a:gd name="connsiteX34" fmla="*/ 6015656 w 11194550"/>
                    <a:gd name="connsiteY34" fmla="*/ 193333 h 1994638"/>
                    <a:gd name="connsiteX35" fmla="*/ 4929928 w 11194550"/>
                    <a:gd name="connsiteY35" fmla="*/ 65870 h 1994638"/>
                    <a:gd name="connsiteX36" fmla="*/ 3138496 w 11194550"/>
                    <a:gd name="connsiteY36" fmla="*/ 57364 h 1994638"/>
                    <a:gd name="connsiteX37" fmla="*/ 2598674 w 11194550"/>
                    <a:gd name="connsiteY37" fmla="*/ 66415 h 1994638"/>
                    <a:gd name="connsiteX0" fmla="*/ 2523012 w 11118888"/>
                    <a:gd name="connsiteY0" fmla="*/ 66415 h 1994638"/>
                    <a:gd name="connsiteX1" fmla="*/ 2391070 w 11118888"/>
                    <a:gd name="connsiteY1" fmla="*/ 622730 h 1994638"/>
                    <a:gd name="connsiteX2" fmla="*/ 120534 w 11118888"/>
                    <a:gd name="connsiteY2" fmla="*/ 1077031 h 1994638"/>
                    <a:gd name="connsiteX3" fmla="*/ 348539 w 11118888"/>
                    <a:gd name="connsiteY3" fmla="*/ 1416926 h 1994638"/>
                    <a:gd name="connsiteX4" fmla="*/ 478821 w 11118888"/>
                    <a:gd name="connsiteY4" fmla="*/ 1595370 h 1994638"/>
                    <a:gd name="connsiteX5" fmla="*/ 533116 w 11118888"/>
                    <a:gd name="connsiteY5" fmla="*/ 1790808 h 1994638"/>
                    <a:gd name="connsiteX6" fmla="*/ 695980 w 11118888"/>
                    <a:gd name="connsiteY6" fmla="*/ 1986246 h 1994638"/>
                    <a:gd name="connsiteX7" fmla="*/ 858844 w 11118888"/>
                    <a:gd name="connsiteY7" fmla="*/ 1858784 h 1994638"/>
                    <a:gd name="connsiteX8" fmla="*/ 880558 w 11118888"/>
                    <a:gd name="connsiteY8" fmla="*/ 1595370 h 1994638"/>
                    <a:gd name="connsiteX9" fmla="*/ 1032553 w 11118888"/>
                    <a:gd name="connsiteY9" fmla="*/ 1510401 h 1994638"/>
                    <a:gd name="connsiteX10" fmla="*/ 1141121 w 11118888"/>
                    <a:gd name="connsiteY10" fmla="*/ 1229994 h 1994638"/>
                    <a:gd name="connsiteX11" fmla="*/ 1249689 w 11118888"/>
                    <a:gd name="connsiteY11" fmla="*/ 873105 h 1994638"/>
                    <a:gd name="connsiteX12" fmla="*/ 1401684 w 11118888"/>
                    <a:gd name="connsiteY12" fmla="*/ 737154 h 1994638"/>
                    <a:gd name="connsiteX13" fmla="*/ 1705675 w 11118888"/>
                    <a:gd name="connsiteY13" fmla="*/ 737154 h 1994638"/>
                    <a:gd name="connsiteX14" fmla="*/ 2281098 w 11118888"/>
                    <a:gd name="connsiteY14" fmla="*/ 754148 h 1994638"/>
                    <a:gd name="connsiteX15" fmla="*/ 3421097 w 11118888"/>
                    <a:gd name="connsiteY15" fmla="*/ 754148 h 1994638"/>
                    <a:gd name="connsiteX16" fmla="*/ 4115956 w 11118888"/>
                    <a:gd name="connsiteY16" fmla="*/ 788136 h 1994638"/>
                    <a:gd name="connsiteX17" fmla="*/ 4571966 w 11118888"/>
                    <a:gd name="connsiteY17" fmla="*/ 728648 h 1994638"/>
                    <a:gd name="connsiteX18" fmla="*/ 5049688 w 11118888"/>
                    <a:gd name="connsiteY18" fmla="*/ 728648 h 1994638"/>
                    <a:gd name="connsiteX19" fmla="*/ 5820557 w 11118888"/>
                    <a:gd name="connsiteY19" fmla="*/ 771142 h 1994638"/>
                    <a:gd name="connsiteX20" fmla="*/ 6699993 w 11118888"/>
                    <a:gd name="connsiteY20" fmla="*/ 754148 h 1994638"/>
                    <a:gd name="connsiteX21" fmla="*/ 7329711 w 11118888"/>
                    <a:gd name="connsiteY21" fmla="*/ 762654 h 1994638"/>
                    <a:gd name="connsiteX22" fmla="*/ 8165721 w 11118888"/>
                    <a:gd name="connsiteY22" fmla="*/ 762654 h 1994638"/>
                    <a:gd name="connsiteX23" fmla="*/ 9229734 w 11118888"/>
                    <a:gd name="connsiteY23" fmla="*/ 788154 h 1994638"/>
                    <a:gd name="connsiteX24" fmla="*/ 9978889 w 11118888"/>
                    <a:gd name="connsiteY24" fmla="*/ 779648 h 1994638"/>
                    <a:gd name="connsiteX25" fmla="*/ 10510884 w 11118888"/>
                    <a:gd name="connsiteY25" fmla="*/ 771142 h 1994638"/>
                    <a:gd name="connsiteX26" fmla="*/ 10988607 w 11118888"/>
                    <a:gd name="connsiteY26" fmla="*/ 737154 h 1994638"/>
                    <a:gd name="connsiteX27" fmla="*/ 11118888 w 11118888"/>
                    <a:gd name="connsiteY27" fmla="*/ 754148 h 1994638"/>
                    <a:gd name="connsiteX28" fmla="*/ 11118888 w 11118888"/>
                    <a:gd name="connsiteY28" fmla="*/ 133791 h 1994638"/>
                    <a:gd name="connsiteX29" fmla="*/ 10934312 w 11118888"/>
                    <a:gd name="connsiteY29" fmla="*/ 65870 h 1994638"/>
                    <a:gd name="connsiteX30" fmla="*/ 10120016 w 11118888"/>
                    <a:gd name="connsiteY30" fmla="*/ 14889 h 1994638"/>
                    <a:gd name="connsiteX31" fmla="*/ 9533725 w 11118888"/>
                    <a:gd name="connsiteY31" fmla="*/ 108364 h 1994638"/>
                    <a:gd name="connsiteX32" fmla="*/ 8632575 w 11118888"/>
                    <a:gd name="connsiteY32" fmla="*/ 201839 h 1994638"/>
                    <a:gd name="connsiteX33" fmla="*/ 7666284 w 11118888"/>
                    <a:gd name="connsiteY33" fmla="*/ 201839 h 1994638"/>
                    <a:gd name="connsiteX34" fmla="*/ 5939994 w 11118888"/>
                    <a:gd name="connsiteY34" fmla="*/ 193333 h 1994638"/>
                    <a:gd name="connsiteX35" fmla="*/ 4854266 w 11118888"/>
                    <a:gd name="connsiteY35" fmla="*/ 65870 h 1994638"/>
                    <a:gd name="connsiteX36" fmla="*/ 3062834 w 11118888"/>
                    <a:gd name="connsiteY36" fmla="*/ 57364 h 1994638"/>
                    <a:gd name="connsiteX37" fmla="*/ 2523012 w 11118888"/>
                    <a:gd name="connsiteY37" fmla="*/ 66415 h 1994638"/>
                    <a:gd name="connsiteX0" fmla="*/ 2523012 w 11118888"/>
                    <a:gd name="connsiteY0" fmla="*/ 66415 h 1994638"/>
                    <a:gd name="connsiteX1" fmla="*/ 2391070 w 11118888"/>
                    <a:gd name="connsiteY1" fmla="*/ 622730 h 1994638"/>
                    <a:gd name="connsiteX2" fmla="*/ 120534 w 11118888"/>
                    <a:gd name="connsiteY2" fmla="*/ 1077031 h 1994638"/>
                    <a:gd name="connsiteX3" fmla="*/ 348539 w 11118888"/>
                    <a:gd name="connsiteY3" fmla="*/ 1416926 h 1994638"/>
                    <a:gd name="connsiteX4" fmla="*/ 478821 w 11118888"/>
                    <a:gd name="connsiteY4" fmla="*/ 1595370 h 1994638"/>
                    <a:gd name="connsiteX5" fmla="*/ 533116 w 11118888"/>
                    <a:gd name="connsiteY5" fmla="*/ 1790808 h 1994638"/>
                    <a:gd name="connsiteX6" fmla="*/ 695980 w 11118888"/>
                    <a:gd name="connsiteY6" fmla="*/ 1986246 h 1994638"/>
                    <a:gd name="connsiteX7" fmla="*/ 858844 w 11118888"/>
                    <a:gd name="connsiteY7" fmla="*/ 1858784 h 1994638"/>
                    <a:gd name="connsiteX8" fmla="*/ 880558 w 11118888"/>
                    <a:gd name="connsiteY8" fmla="*/ 1595370 h 1994638"/>
                    <a:gd name="connsiteX9" fmla="*/ 1032553 w 11118888"/>
                    <a:gd name="connsiteY9" fmla="*/ 1510401 h 1994638"/>
                    <a:gd name="connsiteX10" fmla="*/ 1141121 w 11118888"/>
                    <a:gd name="connsiteY10" fmla="*/ 1229994 h 1994638"/>
                    <a:gd name="connsiteX11" fmla="*/ 1249689 w 11118888"/>
                    <a:gd name="connsiteY11" fmla="*/ 873105 h 1994638"/>
                    <a:gd name="connsiteX12" fmla="*/ 1401684 w 11118888"/>
                    <a:gd name="connsiteY12" fmla="*/ 737154 h 1994638"/>
                    <a:gd name="connsiteX13" fmla="*/ 1705675 w 11118888"/>
                    <a:gd name="connsiteY13" fmla="*/ 737154 h 1994638"/>
                    <a:gd name="connsiteX14" fmla="*/ 2281098 w 11118888"/>
                    <a:gd name="connsiteY14" fmla="*/ 754148 h 1994638"/>
                    <a:gd name="connsiteX15" fmla="*/ 3421097 w 11118888"/>
                    <a:gd name="connsiteY15" fmla="*/ 754148 h 1994638"/>
                    <a:gd name="connsiteX16" fmla="*/ 4115956 w 11118888"/>
                    <a:gd name="connsiteY16" fmla="*/ 788136 h 1994638"/>
                    <a:gd name="connsiteX17" fmla="*/ 4571966 w 11118888"/>
                    <a:gd name="connsiteY17" fmla="*/ 728648 h 1994638"/>
                    <a:gd name="connsiteX18" fmla="*/ 5049688 w 11118888"/>
                    <a:gd name="connsiteY18" fmla="*/ 728648 h 1994638"/>
                    <a:gd name="connsiteX19" fmla="*/ 5820557 w 11118888"/>
                    <a:gd name="connsiteY19" fmla="*/ 771142 h 1994638"/>
                    <a:gd name="connsiteX20" fmla="*/ 6699993 w 11118888"/>
                    <a:gd name="connsiteY20" fmla="*/ 754148 h 1994638"/>
                    <a:gd name="connsiteX21" fmla="*/ 7329711 w 11118888"/>
                    <a:gd name="connsiteY21" fmla="*/ 762654 h 1994638"/>
                    <a:gd name="connsiteX22" fmla="*/ 8165721 w 11118888"/>
                    <a:gd name="connsiteY22" fmla="*/ 762654 h 1994638"/>
                    <a:gd name="connsiteX23" fmla="*/ 9229734 w 11118888"/>
                    <a:gd name="connsiteY23" fmla="*/ 788154 h 1994638"/>
                    <a:gd name="connsiteX24" fmla="*/ 9978889 w 11118888"/>
                    <a:gd name="connsiteY24" fmla="*/ 779648 h 1994638"/>
                    <a:gd name="connsiteX25" fmla="*/ 10510884 w 11118888"/>
                    <a:gd name="connsiteY25" fmla="*/ 771142 h 1994638"/>
                    <a:gd name="connsiteX26" fmla="*/ 10988607 w 11118888"/>
                    <a:gd name="connsiteY26" fmla="*/ 737154 h 1994638"/>
                    <a:gd name="connsiteX27" fmla="*/ 11118888 w 11118888"/>
                    <a:gd name="connsiteY27" fmla="*/ 754148 h 1994638"/>
                    <a:gd name="connsiteX28" fmla="*/ 11118888 w 11118888"/>
                    <a:gd name="connsiteY28" fmla="*/ 133791 h 1994638"/>
                    <a:gd name="connsiteX29" fmla="*/ 10934312 w 11118888"/>
                    <a:gd name="connsiteY29" fmla="*/ 65870 h 1994638"/>
                    <a:gd name="connsiteX30" fmla="*/ 10120016 w 11118888"/>
                    <a:gd name="connsiteY30" fmla="*/ 14889 h 1994638"/>
                    <a:gd name="connsiteX31" fmla="*/ 9533725 w 11118888"/>
                    <a:gd name="connsiteY31" fmla="*/ 108364 h 1994638"/>
                    <a:gd name="connsiteX32" fmla="*/ 8632575 w 11118888"/>
                    <a:gd name="connsiteY32" fmla="*/ 201839 h 1994638"/>
                    <a:gd name="connsiteX33" fmla="*/ 7666284 w 11118888"/>
                    <a:gd name="connsiteY33" fmla="*/ 201839 h 1994638"/>
                    <a:gd name="connsiteX34" fmla="*/ 5939994 w 11118888"/>
                    <a:gd name="connsiteY34" fmla="*/ 193333 h 1994638"/>
                    <a:gd name="connsiteX35" fmla="*/ 4854266 w 11118888"/>
                    <a:gd name="connsiteY35" fmla="*/ 65870 h 1994638"/>
                    <a:gd name="connsiteX36" fmla="*/ 3062834 w 11118888"/>
                    <a:gd name="connsiteY36" fmla="*/ 57364 h 1994638"/>
                    <a:gd name="connsiteX37" fmla="*/ 2523012 w 11118888"/>
                    <a:gd name="connsiteY37" fmla="*/ 66415 h 1994638"/>
                    <a:gd name="connsiteX0" fmla="*/ 2532379 w 11128255"/>
                    <a:gd name="connsiteY0" fmla="*/ 66415 h 1994638"/>
                    <a:gd name="connsiteX1" fmla="*/ 129901 w 11128255"/>
                    <a:gd name="connsiteY1" fmla="*/ 1077031 h 1994638"/>
                    <a:gd name="connsiteX2" fmla="*/ 357906 w 11128255"/>
                    <a:gd name="connsiteY2" fmla="*/ 1416926 h 1994638"/>
                    <a:gd name="connsiteX3" fmla="*/ 488188 w 11128255"/>
                    <a:gd name="connsiteY3" fmla="*/ 1595370 h 1994638"/>
                    <a:gd name="connsiteX4" fmla="*/ 542483 w 11128255"/>
                    <a:gd name="connsiteY4" fmla="*/ 1790808 h 1994638"/>
                    <a:gd name="connsiteX5" fmla="*/ 705347 w 11128255"/>
                    <a:gd name="connsiteY5" fmla="*/ 1986246 h 1994638"/>
                    <a:gd name="connsiteX6" fmla="*/ 868211 w 11128255"/>
                    <a:gd name="connsiteY6" fmla="*/ 1858784 h 1994638"/>
                    <a:gd name="connsiteX7" fmla="*/ 889925 w 11128255"/>
                    <a:gd name="connsiteY7" fmla="*/ 1595370 h 1994638"/>
                    <a:gd name="connsiteX8" fmla="*/ 1041920 w 11128255"/>
                    <a:gd name="connsiteY8" fmla="*/ 1510401 h 1994638"/>
                    <a:gd name="connsiteX9" fmla="*/ 1150488 w 11128255"/>
                    <a:gd name="connsiteY9" fmla="*/ 1229994 h 1994638"/>
                    <a:gd name="connsiteX10" fmla="*/ 1259056 w 11128255"/>
                    <a:gd name="connsiteY10" fmla="*/ 873105 h 1994638"/>
                    <a:gd name="connsiteX11" fmla="*/ 1411051 w 11128255"/>
                    <a:gd name="connsiteY11" fmla="*/ 737154 h 1994638"/>
                    <a:gd name="connsiteX12" fmla="*/ 1715042 w 11128255"/>
                    <a:gd name="connsiteY12" fmla="*/ 737154 h 1994638"/>
                    <a:gd name="connsiteX13" fmla="*/ 2290465 w 11128255"/>
                    <a:gd name="connsiteY13" fmla="*/ 754148 h 1994638"/>
                    <a:gd name="connsiteX14" fmla="*/ 3430464 w 11128255"/>
                    <a:gd name="connsiteY14" fmla="*/ 754148 h 1994638"/>
                    <a:gd name="connsiteX15" fmla="*/ 4125323 w 11128255"/>
                    <a:gd name="connsiteY15" fmla="*/ 788136 h 1994638"/>
                    <a:gd name="connsiteX16" fmla="*/ 4581333 w 11128255"/>
                    <a:gd name="connsiteY16" fmla="*/ 728648 h 1994638"/>
                    <a:gd name="connsiteX17" fmla="*/ 5059055 w 11128255"/>
                    <a:gd name="connsiteY17" fmla="*/ 728648 h 1994638"/>
                    <a:gd name="connsiteX18" fmla="*/ 5829924 w 11128255"/>
                    <a:gd name="connsiteY18" fmla="*/ 771142 h 1994638"/>
                    <a:gd name="connsiteX19" fmla="*/ 6709360 w 11128255"/>
                    <a:gd name="connsiteY19" fmla="*/ 754148 h 1994638"/>
                    <a:gd name="connsiteX20" fmla="*/ 7339078 w 11128255"/>
                    <a:gd name="connsiteY20" fmla="*/ 762654 h 1994638"/>
                    <a:gd name="connsiteX21" fmla="*/ 8175088 w 11128255"/>
                    <a:gd name="connsiteY21" fmla="*/ 762654 h 1994638"/>
                    <a:gd name="connsiteX22" fmla="*/ 9239101 w 11128255"/>
                    <a:gd name="connsiteY22" fmla="*/ 788154 h 1994638"/>
                    <a:gd name="connsiteX23" fmla="*/ 9988256 w 11128255"/>
                    <a:gd name="connsiteY23" fmla="*/ 779648 h 1994638"/>
                    <a:gd name="connsiteX24" fmla="*/ 10520251 w 11128255"/>
                    <a:gd name="connsiteY24" fmla="*/ 771142 h 1994638"/>
                    <a:gd name="connsiteX25" fmla="*/ 10997974 w 11128255"/>
                    <a:gd name="connsiteY25" fmla="*/ 737154 h 1994638"/>
                    <a:gd name="connsiteX26" fmla="*/ 11128255 w 11128255"/>
                    <a:gd name="connsiteY26" fmla="*/ 754148 h 1994638"/>
                    <a:gd name="connsiteX27" fmla="*/ 11128255 w 11128255"/>
                    <a:gd name="connsiteY27" fmla="*/ 133791 h 1994638"/>
                    <a:gd name="connsiteX28" fmla="*/ 10943679 w 11128255"/>
                    <a:gd name="connsiteY28" fmla="*/ 65870 h 1994638"/>
                    <a:gd name="connsiteX29" fmla="*/ 10129383 w 11128255"/>
                    <a:gd name="connsiteY29" fmla="*/ 14889 h 1994638"/>
                    <a:gd name="connsiteX30" fmla="*/ 9543092 w 11128255"/>
                    <a:gd name="connsiteY30" fmla="*/ 108364 h 1994638"/>
                    <a:gd name="connsiteX31" fmla="*/ 8641942 w 11128255"/>
                    <a:gd name="connsiteY31" fmla="*/ 201839 h 1994638"/>
                    <a:gd name="connsiteX32" fmla="*/ 7675651 w 11128255"/>
                    <a:gd name="connsiteY32" fmla="*/ 201839 h 1994638"/>
                    <a:gd name="connsiteX33" fmla="*/ 5949361 w 11128255"/>
                    <a:gd name="connsiteY33" fmla="*/ 193333 h 1994638"/>
                    <a:gd name="connsiteX34" fmla="*/ 4863633 w 11128255"/>
                    <a:gd name="connsiteY34" fmla="*/ 65870 h 1994638"/>
                    <a:gd name="connsiteX35" fmla="*/ 3072201 w 11128255"/>
                    <a:gd name="connsiteY35" fmla="*/ 57364 h 1994638"/>
                    <a:gd name="connsiteX36" fmla="*/ 2532379 w 11128255"/>
                    <a:gd name="connsiteY36" fmla="*/ 66415 h 1994638"/>
                    <a:gd name="connsiteX0" fmla="*/ 2290884 w 10886760"/>
                    <a:gd name="connsiteY0" fmla="*/ 66415 h 1994638"/>
                    <a:gd name="connsiteX1" fmla="*/ 2173324 w 10886760"/>
                    <a:gd name="connsiteY1" fmla="*/ 625754 h 1994638"/>
                    <a:gd name="connsiteX2" fmla="*/ 116411 w 10886760"/>
                    <a:gd name="connsiteY2" fmla="*/ 1416926 h 1994638"/>
                    <a:gd name="connsiteX3" fmla="*/ 246693 w 10886760"/>
                    <a:gd name="connsiteY3" fmla="*/ 1595370 h 1994638"/>
                    <a:gd name="connsiteX4" fmla="*/ 300988 w 10886760"/>
                    <a:gd name="connsiteY4" fmla="*/ 1790808 h 1994638"/>
                    <a:gd name="connsiteX5" fmla="*/ 463852 w 10886760"/>
                    <a:gd name="connsiteY5" fmla="*/ 1986246 h 1994638"/>
                    <a:gd name="connsiteX6" fmla="*/ 626716 w 10886760"/>
                    <a:gd name="connsiteY6" fmla="*/ 1858784 h 1994638"/>
                    <a:gd name="connsiteX7" fmla="*/ 648430 w 10886760"/>
                    <a:gd name="connsiteY7" fmla="*/ 1595370 h 1994638"/>
                    <a:gd name="connsiteX8" fmla="*/ 800425 w 10886760"/>
                    <a:gd name="connsiteY8" fmla="*/ 1510401 h 1994638"/>
                    <a:gd name="connsiteX9" fmla="*/ 908993 w 10886760"/>
                    <a:gd name="connsiteY9" fmla="*/ 1229994 h 1994638"/>
                    <a:gd name="connsiteX10" fmla="*/ 1017561 w 10886760"/>
                    <a:gd name="connsiteY10" fmla="*/ 873105 h 1994638"/>
                    <a:gd name="connsiteX11" fmla="*/ 1169556 w 10886760"/>
                    <a:gd name="connsiteY11" fmla="*/ 737154 h 1994638"/>
                    <a:gd name="connsiteX12" fmla="*/ 1473547 w 10886760"/>
                    <a:gd name="connsiteY12" fmla="*/ 737154 h 1994638"/>
                    <a:gd name="connsiteX13" fmla="*/ 2048970 w 10886760"/>
                    <a:gd name="connsiteY13" fmla="*/ 754148 h 1994638"/>
                    <a:gd name="connsiteX14" fmla="*/ 3188969 w 10886760"/>
                    <a:gd name="connsiteY14" fmla="*/ 754148 h 1994638"/>
                    <a:gd name="connsiteX15" fmla="*/ 3883828 w 10886760"/>
                    <a:gd name="connsiteY15" fmla="*/ 788136 h 1994638"/>
                    <a:gd name="connsiteX16" fmla="*/ 4339838 w 10886760"/>
                    <a:gd name="connsiteY16" fmla="*/ 728648 h 1994638"/>
                    <a:gd name="connsiteX17" fmla="*/ 4817560 w 10886760"/>
                    <a:gd name="connsiteY17" fmla="*/ 728648 h 1994638"/>
                    <a:gd name="connsiteX18" fmla="*/ 5588429 w 10886760"/>
                    <a:gd name="connsiteY18" fmla="*/ 771142 h 1994638"/>
                    <a:gd name="connsiteX19" fmla="*/ 6467865 w 10886760"/>
                    <a:gd name="connsiteY19" fmla="*/ 754148 h 1994638"/>
                    <a:gd name="connsiteX20" fmla="*/ 7097583 w 10886760"/>
                    <a:gd name="connsiteY20" fmla="*/ 762654 h 1994638"/>
                    <a:gd name="connsiteX21" fmla="*/ 7933593 w 10886760"/>
                    <a:gd name="connsiteY21" fmla="*/ 762654 h 1994638"/>
                    <a:gd name="connsiteX22" fmla="*/ 8997606 w 10886760"/>
                    <a:gd name="connsiteY22" fmla="*/ 788154 h 1994638"/>
                    <a:gd name="connsiteX23" fmla="*/ 9746761 w 10886760"/>
                    <a:gd name="connsiteY23" fmla="*/ 779648 h 1994638"/>
                    <a:gd name="connsiteX24" fmla="*/ 10278756 w 10886760"/>
                    <a:gd name="connsiteY24" fmla="*/ 771142 h 1994638"/>
                    <a:gd name="connsiteX25" fmla="*/ 10756479 w 10886760"/>
                    <a:gd name="connsiteY25" fmla="*/ 737154 h 1994638"/>
                    <a:gd name="connsiteX26" fmla="*/ 10886760 w 10886760"/>
                    <a:gd name="connsiteY26" fmla="*/ 754148 h 1994638"/>
                    <a:gd name="connsiteX27" fmla="*/ 10886760 w 10886760"/>
                    <a:gd name="connsiteY27" fmla="*/ 133791 h 1994638"/>
                    <a:gd name="connsiteX28" fmla="*/ 10702184 w 10886760"/>
                    <a:gd name="connsiteY28" fmla="*/ 65870 h 1994638"/>
                    <a:gd name="connsiteX29" fmla="*/ 9887888 w 10886760"/>
                    <a:gd name="connsiteY29" fmla="*/ 14889 h 1994638"/>
                    <a:gd name="connsiteX30" fmla="*/ 9301597 w 10886760"/>
                    <a:gd name="connsiteY30" fmla="*/ 108364 h 1994638"/>
                    <a:gd name="connsiteX31" fmla="*/ 8400447 w 10886760"/>
                    <a:gd name="connsiteY31" fmla="*/ 201839 h 1994638"/>
                    <a:gd name="connsiteX32" fmla="*/ 7434156 w 10886760"/>
                    <a:gd name="connsiteY32" fmla="*/ 201839 h 1994638"/>
                    <a:gd name="connsiteX33" fmla="*/ 5707866 w 10886760"/>
                    <a:gd name="connsiteY33" fmla="*/ 193333 h 1994638"/>
                    <a:gd name="connsiteX34" fmla="*/ 4622138 w 10886760"/>
                    <a:gd name="connsiteY34" fmla="*/ 65870 h 1994638"/>
                    <a:gd name="connsiteX35" fmla="*/ 2830706 w 10886760"/>
                    <a:gd name="connsiteY35" fmla="*/ 57364 h 1994638"/>
                    <a:gd name="connsiteX36" fmla="*/ 2290884 w 10886760"/>
                    <a:gd name="connsiteY36" fmla="*/ 66415 h 1994638"/>
                    <a:gd name="connsiteX0" fmla="*/ 2179017 w 10774893"/>
                    <a:gd name="connsiteY0" fmla="*/ 66415 h 1994638"/>
                    <a:gd name="connsiteX1" fmla="*/ 2061457 w 10774893"/>
                    <a:gd name="connsiteY1" fmla="*/ 625754 h 1994638"/>
                    <a:gd name="connsiteX2" fmla="*/ 134826 w 10774893"/>
                    <a:gd name="connsiteY2" fmla="*/ 1595370 h 1994638"/>
                    <a:gd name="connsiteX3" fmla="*/ 189121 w 10774893"/>
                    <a:gd name="connsiteY3" fmla="*/ 1790808 h 1994638"/>
                    <a:gd name="connsiteX4" fmla="*/ 351985 w 10774893"/>
                    <a:gd name="connsiteY4" fmla="*/ 1986246 h 1994638"/>
                    <a:gd name="connsiteX5" fmla="*/ 514849 w 10774893"/>
                    <a:gd name="connsiteY5" fmla="*/ 1858784 h 1994638"/>
                    <a:gd name="connsiteX6" fmla="*/ 536563 w 10774893"/>
                    <a:gd name="connsiteY6" fmla="*/ 1595370 h 1994638"/>
                    <a:gd name="connsiteX7" fmla="*/ 688558 w 10774893"/>
                    <a:gd name="connsiteY7" fmla="*/ 1510401 h 1994638"/>
                    <a:gd name="connsiteX8" fmla="*/ 797126 w 10774893"/>
                    <a:gd name="connsiteY8" fmla="*/ 1229994 h 1994638"/>
                    <a:gd name="connsiteX9" fmla="*/ 905694 w 10774893"/>
                    <a:gd name="connsiteY9" fmla="*/ 873105 h 1994638"/>
                    <a:gd name="connsiteX10" fmla="*/ 1057689 w 10774893"/>
                    <a:gd name="connsiteY10" fmla="*/ 737154 h 1994638"/>
                    <a:gd name="connsiteX11" fmla="*/ 1361680 w 10774893"/>
                    <a:gd name="connsiteY11" fmla="*/ 737154 h 1994638"/>
                    <a:gd name="connsiteX12" fmla="*/ 1937103 w 10774893"/>
                    <a:gd name="connsiteY12" fmla="*/ 754148 h 1994638"/>
                    <a:gd name="connsiteX13" fmla="*/ 3077102 w 10774893"/>
                    <a:gd name="connsiteY13" fmla="*/ 754148 h 1994638"/>
                    <a:gd name="connsiteX14" fmla="*/ 3771961 w 10774893"/>
                    <a:gd name="connsiteY14" fmla="*/ 788136 h 1994638"/>
                    <a:gd name="connsiteX15" fmla="*/ 4227971 w 10774893"/>
                    <a:gd name="connsiteY15" fmla="*/ 728648 h 1994638"/>
                    <a:gd name="connsiteX16" fmla="*/ 4705693 w 10774893"/>
                    <a:gd name="connsiteY16" fmla="*/ 728648 h 1994638"/>
                    <a:gd name="connsiteX17" fmla="*/ 5476562 w 10774893"/>
                    <a:gd name="connsiteY17" fmla="*/ 771142 h 1994638"/>
                    <a:gd name="connsiteX18" fmla="*/ 6355998 w 10774893"/>
                    <a:gd name="connsiteY18" fmla="*/ 754148 h 1994638"/>
                    <a:gd name="connsiteX19" fmla="*/ 6985716 w 10774893"/>
                    <a:gd name="connsiteY19" fmla="*/ 762654 h 1994638"/>
                    <a:gd name="connsiteX20" fmla="*/ 7821726 w 10774893"/>
                    <a:gd name="connsiteY20" fmla="*/ 762654 h 1994638"/>
                    <a:gd name="connsiteX21" fmla="*/ 8885739 w 10774893"/>
                    <a:gd name="connsiteY21" fmla="*/ 788154 h 1994638"/>
                    <a:gd name="connsiteX22" fmla="*/ 9634894 w 10774893"/>
                    <a:gd name="connsiteY22" fmla="*/ 779648 h 1994638"/>
                    <a:gd name="connsiteX23" fmla="*/ 10166889 w 10774893"/>
                    <a:gd name="connsiteY23" fmla="*/ 771142 h 1994638"/>
                    <a:gd name="connsiteX24" fmla="*/ 10644612 w 10774893"/>
                    <a:gd name="connsiteY24" fmla="*/ 737154 h 1994638"/>
                    <a:gd name="connsiteX25" fmla="*/ 10774893 w 10774893"/>
                    <a:gd name="connsiteY25" fmla="*/ 754148 h 1994638"/>
                    <a:gd name="connsiteX26" fmla="*/ 10774893 w 10774893"/>
                    <a:gd name="connsiteY26" fmla="*/ 133791 h 1994638"/>
                    <a:gd name="connsiteX27" fmla="*/ 10590317 w 10774893"/>
                    <a:gd name="connsiteY27" fmla="*/ 65870 h 1994638"/>
                    <a:gd name="connsiteX28" fmla="*/ 9776021 w 10774893"/>
                    <a:gd name="connsiteY28" fmla="*/ 14889 h 1994638"/>
                    <a:gd name="connsiteX29" fmla="*/ 9189730 w 10774893"/>
                    <a:gd name="connsiteY29" fmla="*/ 108364 h 1994638"/>
                    <a:gd name="connsiteX30" fmla="*/ 8288580 w 10774893"/>
                    <a:gd name="connsiteY30" fmla="*/ 201839 h 1994638"/>
                    <a:gd name="connsiteX31" fmla="*/ 7322289 w 10774893"/>
                    <a:gd name="connsiteY31" fmla="*/ 201839 h 1994638"/>
                    <a:gd name="connsiteX32" fmla="*/ 5595999 w 10774893"/>
                    <a:gd name="connsiteY32" fmla="*/ 193333 h 1994638"/>
                    <a:gd name="connsiteX33" fmla="*/ 4510271 w 10774893"/>
                    <a:gd name="connsiteY33" fmla="*/ 65870 h 1994638"/>
                    <a:gd name="connsiteX34" fmla="*/ 2718839 w 10774893"/>
                    <a:gd name="connsiteY34" fmla="*/ 57364 h 1994638"/>
                    <a:gd name="connsiteX35" fmla="*/ 2179017 w 10774893"/>
                    <a:gd name="connsiteY35" fmla="*/ 66415 h 1994638"/>
                    <a:gd name="connsiteX0" fmla="*/ 2100767 w 10696643"/>
                    <a:gd name="connsiteY0" fmla="*/ 66415 h 2006207"/>
                    <a:gd name="connsiteX1" fmla="*/ 1983207 w 10696643"/>
                    <a:gd name="connsiteY1" fmla="*/ 625754 h 2006207"/>
                    <a:gd name="connsiteX2" fmla="*/ 110871 w 10696643"/>
                    <a:gd name="connsiteY2" fmla="*/ 1790808 h 2006207"/>
                    <a:gd name="connsiteX3" fmla="*/ 273735 w 10696643"/>
                    <a:gd name="connsiteY3" fmla="*/ 1986246 h 2006207"/>
                    <a:gd name="connsiteX4" fmla="*/ 436599 w 10696643"/>
                    <a:gd name="connsiteY4" fmla="*/ 1858784 h 2006207"/>
                    <a:gd name="connsiteX5" fmla="*/ 458313 w 10696643"/>
                    <a:gd name="connsiteY5" fmla="*/ 1595370 h 2006207"/>
                    <a:gd name="connsiteX6" fmla="*/ 610308 w 10696643"/>
                    <a:gd name="connsiteY6" fmla="*/ 1510401 h 2006207"/>
                    <a:gd name="connsiteX7" fmla="*/ 718876 w 10696643"/>
                    <a:gd name="connsiteY7" fmla="*/ 1229994 h 2006207"/>
                    <a:gd name="connsiteX8" fmla="*/ 827444 w 10696643"/>
                    <a:gd name="connsiteY8" fmla="*/ 873105 h 2006207"/>
                    <a:gd name="connsiteX9" fmla="*/ 979439 w 10696643"/>
                    <a:gd name="connsiteY9" fmla="*/ 737154 h 2006207"/>
                    <a:gd name="connsiteX10" fmla="*/ 1283430 w 10696643"/>
                    <a:gd name="connsiteY10" fmla="*/ 737154 h 2006207"/>
                    <a:gd name="connsiteX11" fmla="*/ 1858853 w 10696643"/>
                    <a:gd name="connsiteY11" fmla="*/ 754148 h 2006207"/>
                    <a:gd name="connsiteX12" fmla="*/ 2998852 w 10696643"/>
                    <a:gd name="connsiteY12" fmla="*/ 754148 h 2006207"/>
                    <a:gd name="connsiteX13" fmla="*/ 3693711 w 10696643"/>
                    <a:gd name="connsiteY13" fmla="*/ 788136 h 2006207"/>
                    <a:gd name="connsiteX14" fmla="*/ 4149721 w 10696643"/>
                    <a:gd name="connsiteY14" fmla="*/ 728648 h 2006207"/>
                    <a:gd name="connsiteX15" fmla="*/ 4627443 w 10696643"/>
                    <a:gd name="connsiteY15" fmla="*/ 728648 h 2006207"/>
                    <a:gd name="connsiteX16" fmla="*/ 5398312 w 10696643"/>
                    <a:gd name="connsiteY16" fmla="*/ 771142 h 2006207"/>
                    <a:gd name="connsiteX17" fmla="*/ 6277748 w 10696643"/>
                    <a:gd name="connsiteY17" fmla="*/ 754148 h 2006207"/>
                    <a:gd name="connsiteX18" fmla="*/ 6907466 w 10696643"/>
                    <a:gd name="connsiteY18" fmla="*/ 762654 h 2006207"/>
                    <a:gd name="connsiteX19" fmla="*/ 7743476 w 10696643"/>
                    <a:gd name="connsiteY19" fmla="*/ 762654 h 2006207"/>
                    <a:gd name="connsiteX20" fmla="*/ 8807489 w 10696643"/>
                    <a:gd name="connsiteY20" fmla="*/ 788154 h 2006207"/>
                    <a:gd name="connsiteX21" fmla="*/ 9556644 w 10696643"/>
                    <a:gd name="connsiteY21" fmla="*/ 779648 h 2006207"/>
                    <a:gd name="connsiteX22" fmla="*/ 10088639 w 10696643"/>
                    <a:gd name="connsiteY22" fmla="*/ 771142 h 2006207"/>
                    <a:gd name="connsiteX23" fmla="*/ 10566362 w 10696643"/>
                    <a:gd name="connsiteY23" fmla="*/ 737154 h 2006207"/>
                    <a:gd name="connsiteX24" fmla="*/ 10696643 w 10696643"/>
                    <a:gd name="connsiteY24" fmla="*/ 754148 h 2006207"/>
                    <a:gd name="connsiteX25" fmla="*/ 10696643 w 10696643"/>
                    <a:gd name="connsiteY25" fmla="*/ 133791 h 2006207"/>
                    <a:gd name="connsiteX26" fmla="*/ 10512067 w 10696643"/>
                    <a:gd name="connsiteY26" fmla="*/ 65870 h 2006207"/>
                    <a:gd name="connsiteX27" fmla="*/ 9697771 w 10696643"/>
                    <a:gd name="connsiteY27" fmla="*/ 14889 h 2006207"/>
                    <a:gd name="connsiteX28" fmla="*/ 9111480 w 10696643"/>
                    <a:gd name="connsiteY28" fmla="*/ 108364 h 2006207"/>
                    <a:gd name="connsiteX29" fmla="*/ 8210330 w 10696643"/>
                    <a:gd name="connsiteY29" fmla="*/ 201839 h 2006207"/>
                    <a:gd name="connsiteX30" fmla="*/ 7244039 w 10696643"/>
                    <a:gd name="connsiteY30" fmla="*/ 201839 h 2006207"/>
                    <a:gd name="connsiteX31" fmla="*/ 5517749 w 10696643"/>
                    <a:gd name="connsiteY31" fmla="*/ 193333 h 2006207"/>
                    <a:gd name="connsiteX32" fmla="*/ 4432021 w 10696643"/>
                    <a:gd name="connsiteY32" fmla="*/ 65870 h 2006207"/>
                    <a:gd name="connsiteX33" fmla="*/ 2640589 w 10696643"/>
                    <a:gd name="connsiteY33" fmla="*/ 57364 h 2006207"/>
                    <a:gd name="connsiteX34" fmla="*/ 2100767 w 10696643"/>
                    <a:gd name="connsiteY34" fmla="*/ 66415 h 2006207"/>
                    <a:gd name="connsiteX0" fmla="*/ 1827032 w 10422908"/>
                    <a:gd name="connsiteY0" fmla="*/ 66415 h 1986245"/>
                    <a:gd name="connsiteX1" fmla="*/ 1709472 w 10422908"/>
                    <a:gd name="connsiteY1" fmla="*/ 625754 h 1986245"/>
                    <a:gd name="connsiteX2" fmla="*/ 0 w 10422908"/>
                    <a:gd name="connsiteY2" fmla="*/ 1986246 h 1986245"/>
                    <a:gd name="connsiteX3" fmla="*/ 162864 w 10422908"/>
                    <a:gd name="connsiteY3" fmla="*/ 1858784 h 1986245"/>
                    <a:gd name="connsiteX4" fmla="*/ 184578 w 10422908"/>
                    <a:gd name="connsiteY4" fmla="*/ 1595370 h 1986245"/>
                    <a:gd name="connsiteX5" fmla="*/ 336573 w 10422908"/>
                    <a:gd name="connsiteY5" fmla="*/ 1510401 h 1986245"/>
                    <a:gd name="connsiteX6" fmla="*/ 445141 w 10422908"/>
                    <a:gd name="connsiteY6" fmla="*/ 1229994 h 1986245"/>
                    <a:gd name="connsiteX7" fmla="*/ 553709 w 10422908"/>
                    <a:gd name="connsiteY7" fmla="*/ 873105 h 1986245"/>
                    <a:gd name="connsiteX8" fmla="*/ 705704 w 10422908"/>
                    <a:gd name="connsiteY8" fmla="*/ 737154 h 1986245"/>
                    <a:gd name="connsiteX9" fmla="*/ 1009695 w 10422908"/>
                    <a:gd name="connsiteY9" fmla="*/ 737154 h 1986245"/>
                    <a:gd name="connsiteX10" fmla="*/ 1585118 w 10422908"/>
                    <a:gd name="connsiteY10" fmla="*/ 754148 h 1986245"/>
                    <a:gd name="connsiteX11" fmla="*/ 2725117 w 10422908"/>
                    <a:gd name="connsiteY11" fmla="*/ 754148 h 1986245"/>
                    <a:gd name="connsiteX12" fmla="*/ 3419976 w 10422908"/>
                    <a:gd name="connsiteY12" fmla="*/ 788136 h 1986245"/>
                    <a:gd name="connsiteX13" fmla="*/ 3875986 w 10422908"/>
                    <a:gd name="connsiteY13" fmla="*/ 728648 h 1986245"/>
                    <a:gd name="connsiteX14" fmla="*/ 4353708 w 10422908"/>
                    <a:gd name="connsiteY14" fmla="*/ 728648 h 1986245"/>
                    <a:gd name="connsiteX15" fmla="*/ 5124577 w 10422908"/>
                    <a:gd name="connsiteY15" fmla="*/ 771142 h 1986245"/>
                    <a:gd name="connsiteX16" fmla="*/ 6004013 w 10422908"/>
                    <a:gd name="connsiteY16" fmla="*/ 754148 h 1986245"/>
                    <a:gd name="connsiteX17" fmla="*/ 6633731 w 10422908"/>
                    <a:gd name="connsiteY17" fmla="*/ 762654 h 1986245"/>
                    <a:gd name="connsiteX18" fmla="*/ 7469741 w 10422908"/>
                    <a:gd name="connsiteY18" fmla="*/ 762654 h 1986245"/>
                    <a:gd name="connsiteX19" fmla="*/ 8533754 w 10422908"/>
                    <a:gd name="connsiteY19" fmla="*/ 788154 h 1986245"/>
                    <a:gd name="connsiteX20" fmla="*/ 9282909 w 10422908"/>
                    <a:gd name="connsiteY20" fmla="*/ 779648 h 1986245"/>
                    <a:gd name="connsiteX21" fmla="*/ 9814904 w 10422908"/>
                    <a:gd name="connsiteY21" fmla="*/ 771142 h 1986245"/>
                    <a:gd name="connsiteX22" fmla="*/ 10292627 w 10422908"/>
                    <a:gd name="connsiteY22" fmla="*/ 737154 h 1986245"/>
                    <a:gd name="connsiteX23" fmla="*/ 10422908 w 10422908"/>
                    <a:gd name="connsiteY23" fmla="*/ 754148 h 1986245"/>
                    <a:gd name="connsiteX24" fmla="*/ 10422908 w 10422908"/>
                    <a:gd name="connsiteY24" fmla="*/ 133791 h 1986245"/>
                    <a:gd name="connsiteX25" fmla="*/ 10238332 w 10422908"/>
                    <a:gd name="connsiteY25" fmla="*/ 65870 h 1986245"/>
                    <a:gd name="connsiteX26" fmla="*/ 9424036 w 10422908"/>
                    <a:gd name="connsiteY26" fmla="*/ 14889 h 1986245"/>
                    <a:gd name="connsiteX27" fmla="*/ 8837745 w 10422908"/>
                    <a:gd name="connsiteY27" fmla="*/ 108364 h 1986245"/>
                    <a:gd name="connsiteX28" fmla="*/ 7936595 w 10422908"/>
                    <a:gd name="connsiteY28" fmla="*/ 201839 h 1986245"/>
                    <a:gd name="connsiteX29" fmla="*/ 6970304 w 10422908"/>
                    <a:gd name="connsiteY29" fmla="*/ 201839 h 1986245"/>
                    <a:gd name="connsiteX30" fmla="*/ 5244014 w 10422908"/>
                    <a:gd name="connsiteY30" fmla="*/ 193333 h 1986245"/>
                    <a:gd name="connsiteX31" fmla="*/ 4158286 w 10422908"/>
                    <a:gd name="connsiteY31" fmla="*/ 65870 h 1986245"/>
                    <a:gd name="connsiteX32" fmla="*/ 2366854 w 10422908"/>
                    <a:gd name="connsiteY32" fmla="*/ 57364 h 1986245"/>
                    <a:gd name="connsiteX33" fmla="*/ 1827032 w 10422908"/>
                    <a:gd name="connsiteY33" fmla="*/ 66415 h 1986245"/>
                    <a:gd name="connsiteX0" fmla="*/ 1786453 w 10382329"/>
                    <a:gd name="connsiteY0" fmla="*/ 66415 h 1901488"/>
                    <a:gd name="connsiteX1" fmla="*/ 1668893 w 10382329"/>
                    <a:gd name="connsiteY1" fmla="*/ 625754 h 1901488"/>
                    <a:gd name="connsiteX2" fmla="*/ 122285 w 10382329"/>
                    <a:gd name="connsiteY2" fmla="*/ 1858784 h 1901488"/>
                    <a:gd name="connsiteX3" fmla="*/ 143999 w 10382329"/>
                    <a:gd name="connsiteY3" fmla="*/ 1595370 h 1901488"/>
                    <a:gd name="connsiteX4" fmla="*/ 295994 w 10382329"/>
                    <a:gd name="connsiteY4" fmla="*/ 1510401 h 1901488"/>
                    <a:gd name="connsiteX5" fmla="*/ 404562 w 10382329"/>
                    <a:gd name="connsiteY5" fmla="*/ 1229994 h 1901488"/>
                    <a:gd name="connsiteX6" fmla="*/ 513130 w 10382329"/>
                    <a:gd name="connsiteY6" fmla="*/ 873105 h 1901488"/>
                    <a:gd name="connsiteX7" fmla="*/ 665125 w 10382329"/>
                    <a:gd name="connsiteY7" fmla="*/ 737154 h 1901488"/>
                    <a:gd name="connsiteX8" fmla="*/ 969116 w 10382329"/>
                    <a:gd name="connsiteY8" fmla="*/ 737154 h 1901488"/>
                    <a:gd name="connsiteX9" fmla="*/ 1544539 w 10382329"/>
                    <a:gd name="connsiteY9" fmla="*/ 754148 h 1901488"/>
                    <a:gd name="connsiteX10" fmla="*/ 2684538 w 10382329"/>
                    <a:gd name="connsiteY10" fmla="*/ 754148 h 1901488"/>
                    <a:gd name="connsiteX11" fmla="*/ 3379397 w 10382329"/>
                    <a:gd name="connsiteY11" fmla="*/ 788136 h 1901488"/>
                    <a:gd name="connsiteX12" fmla="*/ 3835407 w 10382329"/>
                    <a:gd name="connsiteY12" fmla="*/ 728648 h 1901488"/>
                    <a:gd name="connsiteX13" fmla="*/ 4313129 w 10382329"/>
                    <a:gd name="connsiteY13" fmla="*/ 728648 h 1901488"/>
                    <a:gd name="connsiteX14" fmla="*/ 5083998 w 10382329"/>
                    <a:gd name="connsiteY14" fmla="*/ 771142 h 1901488"/>
                    <a:gd name="connsiteX15" fmla="*/ 5963434 w 10382329"/>
                    <a:gd name="connsiteY15" fmla="*/ 754148 h 1901488"/>
                    <a:gd name="connsiteX16" fmla="*/ 6593152 w 10382329"/>
                    <a:gd name="connsiteY16" fmla="*/ 762654 h 1901488"/>
                    <a:gd name="connsiteX17" fmla="*/ 7429162 w 10382329"/>
                    <a:gd name="connsiteY17" fmla="*/ 762654 h 1901488"/>
                    <a:gd name="connsiteX18" fmla="*/ 8493175 w 10382329"/>
                    <a:gd name="connsiteY18" fmla="*/ 788154 h 1901488"/>
                    <a:gd name="connsiteX19" fmla="*/ 9242330 w 10382329"/>
                    <a:gd name="connsiteY19" fmla="*/ 779648 h 1901488"/>
                    <a:gd name="connsiteX20" fmla="*/ 9774325 w 10382329"/>
                    <a:gd name="connsiteY20" fmla="*/ 771142 h 1901488"/>
                    <a:gd name="connsiteX21" fmla="*/ 10252048 w 10382329"/>
                    <a:gd name="connsiteY21" fmla="*/ 737154 h 1901488"/>
                    <a:gd name="connsiteX22" fmla="*/ 10382329 w 10382329"/>
                    <a:gd name="connsiteY22" fmla="*/ 754148 h 1901488"/>
                    <a:gd name="connsiteX23" fmla="*/ 10382329 w 10382329"/>
                    <a:gd name="connsiteY23" fmla="*/ 133791 h 1901488"/>
                    <a:gd name="connsiteX24" fmla="*/ 10197753 w 10382329"/>
                    <a:gd name="connsiteY24" fmla="*/ 65870 h 1901488"/>
                    <a:gd name="connsiteX25" fmla="*/ 9383457 w 10382329"/>
                    <a:gd name="connsiteY25" fmla="*/ 14889 h 1901488"/>
                    <a:gd name="connsiteX26" fmla="*/ 8797166 w 10382329"/>
                    <a:gd name="connsiteY26" fmla="*/ 108364 h 1901488"/>
                    <a:gd name="connsiteX27" fmla="*/ 7896016 w 10382329"/>
                    <a:gd name="connsiteY27" fmla="*/ 201839 h 1901488"/>
                    <a:gd name="connsiteX28" fmla="*/ 6929725 w 10382329"/>
                    <a:gd name="connsiteY28" fmla="*/ 201839 h 1901488"/>
                    <a:gd name="connsiteX29" fmla="*/ 5203435 w 10382329"/>
                    <a:gd name="connsiteY29" fmla="*/ 193333 h 1901488"/>
                    <a:gd name="connsiteX30" fmla="*/ 4117707 w 10382329"/>
                    <a:gd name="connsiteY30" fmla="*/ 65870 h 1901488"/>
                    <a:gd name="connsiteX31" fmla="*/ 2326275 w 10382329"/>
                    <a:gd name="connsiteY31" fmla="*/ 57364 h 1901488"/>
                    <a:gd name="connsiteX32" fmla="*/ 1786453 w 10382329"/>
                    <a:gd name="connsiteY32" fmla="*/ 66415 h 1901488"/>
                    <a:gd name="connsiteX0" fmla="*/ 1724759 w 10320635"/>
                    <a:gd name="connsiteY0" fmla="*/ 66415 h 1652063"/>
                    <a:gd name="connsiteX1" fmla="*/ 1607199 w 10320635"/>
                    <a:gd name="connsiteY1" fmla="*/ 625754 h 1652063"/>
                    <a:gd name="connsiteX2" fmla="*/ 82305 w 10320635"/>
                    <a:gd name="connsiteY2" fmla="*/ 1595370 h 1652063"/>
                    <a:gd name="connsiteX3" fmla="*/ 234300 w 10320635"/>
                    <a:gd name="connsiteY3" fmla="*/ 1510401 h 1652063"/>
                    <a:gd name="connsiteX4" fmla="*/ 342868 w 10320635"/>
                    <a:gd name="connsiteY4" fmla="*/ 1229994 h 1652063"/>
                    <a:gd name="connsiteX5" fmla="*/ 451436 w 10320635"/>
                    <a:gd name="connsiteY5" fmla="*/ 873105 h 1652063"/>
                    <a:gd name="connsiteX6" fmla="*/ 603431 w 10320635"/>
                    <a:gd name="connsiteY6" fmla="*/ 737154 h 1652063"/>
                    <a:gd name="connsiteX7" fmla="*/ 907422 w 10320635"/>
                    <a:gd name="connsiteY7" fmla="*/ 737154 h 1652063"/>
                    <a:gd name="connsiteX8" fmla="*/ 1482845 w 10320635"/>
                    <a:gd name="connsiteY8" fmla="*/ 754148 h 1652063"/>
                    <a:gd name="connsiteX9" fmla="*/ 2622844 w 10320635"/>
                    <a:gd name="connsiteY9" fmla="*/ 754148 h 1652063"/>
                    <a:gd name="connsiteX10" fmla="*/ 3317703 w 10320635"/>
                    <a:gd name="connsiteY10" fmla="*/ 788136 h 1652063"/>
                    <a:gd name="connsiteX11" fmla="*/ 3773713 w 10320635"/>
                    <a:gd name="connsiteY11" fmla="*/ 728648 h 1652063"/>
                    <a:gd name="connsiteX12" fmla="*/ 4251435 w 10320635"/>
                    <a:gd name="connsiteY12" fmla="*/ 728648 h 1652063"/>
                    <a:gd name="connsiteX13" fmla="*/ 5022304 w 10320635"/>
                    <a:gd name="connsiteY13" fmla="*/ 771142 h 1652063"/>
                    <a:gd name="connsiteX14" fmla="*/ 5901740 w 10320635"/>
                    <a:gd name="connsiteY14" fmla="*/ 754148 h 1652063"/>
                    <a:gd name="connsiteX15" fmla="*/ 6531458 w 10320635"/>
                    <a:gd name="connsiteY15" fmla="*/ 762654 h 1652063"/>
                    <a:gd name="connsiteX16" fmla="*/ 7367468 w 10320635"/>
                    <a:gd name="connsiteY16" fmla="*/ 762654 h 1652063"/>
                    <a:gd name="connsiteX17" fmla="*/ 8431481 w 10320635"/>
                    <a:gd name="connsiteY17" fmla="*/ 788154 h 1652063"/>
                    <a:gd name="connsiteX18" fmla="*/ 9180636 w 10320635"/>
                    <a:gd name="connsiteY18" fmla="*/ 779648 h 1652063"/>
                    <a:gd name="connsiteX19" fmla="*/ 9712631 w 10320635"/>
                    <a:gd name="connsiteY19" fmla="*/ 771142 h 1652063"/>
                    <a:gd name="connsiteX20" fmla="*/ 10190354 w 10320635"/>
                    <a:gd name="connsiteY20" fmla="*/ 737154 h 1652063"/>
                    <a:gd name="connsiteX21" fmla="*/ 10320635 w 10320635"/>
                    <a:gd name="connsiteY21" fmla="*/ 754148 h 1652063"/>
                    <a:gd name="connsiteX22" fmla="*/ 10320635 w 10320635"/>
                    <a:gd name="connsiteY22" fmla="*/ 133791 h 1652063"/>
                    <a:gd name="connsiteX23" fmla="*/ 10136059 w 10320635"/>
                    <a:gd name="connsiteY23" fmla="*/ 65870 h 1652063"/>
                    <a:gd name="connsiteX24" fmla="*/ 9321763 w 10320635"/>
                    <a:gd name="connsiteY24" fmla="*/ 14889 h 1652063"/>
                    <a:gd name="connsiteX25" fmla="*/ 8735472 w 10320635"/>
                    <a:gd name="connsiteY25" fmla="*/ 108364 h 1652063"/>
                    <a:gd name="connsiteX26" fmla="*/ 7834322 w 10320635"/>
                    <a:gd name="connsiteY26" fmla="*/ 201839 h 1652063"/>
                    <a:gd name="connsiteX27" fmla="*/ 6868031 w 10320635"/>
                    <a:gd name="connsiteY27" fmla="*/ 201839 h 1652063"/>
                    <a:gd name="connsiteX28" fmla="*/ 5141741 w 10320635"/>
                    <a:gd name="connsiteY28" fmla="*/ 193333 h 1652063"/>
                    <a:gd name="connsiteX29" fmla="*/ 4056013 w 10320635"/>
                    <a:gd name="connsiteY29" fmla="*/ 65870 h 1652063"/>
                    <a:gd name="connsiteX30" fmla="*/ 2264581 w 10320635"/>
                    <a:gd name="connsiteY30" fmla="*/ 57364 h 1652063"/>
                    <a:gd name="connsiteX31" fmla="*/ 1724759 w 10320635"/>
                    <a:gd name="connsiteY31" fmla="*/ 66415 h 1652063"/>
                    <a:gd name="connsiteX0" fmla="*/ 1567192 w 10163068"/>
                    <a:gd name="connsiteY0" fmla="*/ 66415 h 1535484"/>
                    <a:gd name="connsiteX1" fmla="*/ 1449632 w 10163068"/>
                    <a:gd name="connsiteY1" fmla="*/ 625754 h 1535484"/>
                    <a:gd name="connsiteX2" fmla="*/ 76733 w 10163068"/>
                    <a:gd name="connsiteY2" fmla="*/ 1510401 h 1535484"/>
                    <a:gd name="connsiteX3" fmla="*/ 185301 w 10163068"/>
                    <a:gd name="connsiteY3" fmla="*/ 1229994 h 1535484"/>
                    <a:gd name="connsiteX4" fmla="*/ 293869 w 10163068"/>
                    <a:gd name="connsiteY4" fmla="*/ 873105 h 1535484"/>
                    <a:gd name="connsiteX5" fmla="*/ 445864 w 10163068"/>
                    <a:gd name="connsiteY5" fmla="*/ 737154 h 1535484"/>
                    <a:gd name="connsiteX6" fmla="*/ 749855 w 10163068"/>
                    <a:gd name="connsiteY6" fmla="*/ 737154 h 1535484"/>
                    <a:gd name="connsiteX7" fmla="*/ 1325278 w 10163068"/>
                    <a:gd name="connsiteY7" fmla="*/ 754148 h 1535484"/>
                    <a:gd name="connsiteX8" fmla="*/ 2465277 w 10163068"/>
                    <a:gd name="connsiteY8" fmla="*/ 754148 h 1535484"/>
                    <a:gd name="connsiteX9" fmla="*/ 3160136 w 10163068"/>
                    <a:gd name="connsiteY9" fmla="*/ 788136 h 1535484"/>
                    <a:gd name="connsiteX10" fmla="*/ 3616146 w 10163068"/>
                    <a:gd name="connsiteY10" fmla="*/ 728648 h 1535484"/>
                    <a:gd name="connsiteX11" fmla="*/ 4093868 w 10163068"/>
                    <a:gd name="connsiteY11" fmla="*/ 728648 h 1535484"/>
                    <a:gd name="connsiteX12" fmla="*/ 4864737 w 10163068"/>
                    <a:gd name="connsiteY12" fmla="*/ 771142 h 1535484"/>
                    <a:gd name="connsiteX13" fmla="*/ 5744173 w 10163068"/>
                    <a:gd name="connsiteY13" fmla="*/ 754148 h 1535484"/>
                    <a:gd name="connsiteX14" fmla="*/ 6373891 w 10163068"/>
                    <a:gd name="connsiteY14" fmla="*/ 762654 h 1535484"/>
                    <a:gd name="connsiteX15" fmla="*/ 7209901 w 10163068"/>
                    <a:gd name="connsiteY15" fmla="*/ 762654 h 1535484"/>
                    <a:gd name="connsiteX16" fmla="*/ 8273914 w 10163068"/>
                    <a:gd name="connsiteY16" fmla="*/ 788154 h 1535484"/>
                    <a:gd name="connsiteX17" fmla="*/ 9023069 w 10163068"/>
                    <a:gd name="connsiteY17" fmla="*/ 779648 h 1535484"/>
                    <a:gd name="connsiteX18" fmla="*/ 9555064 w 10163068"/>
                    <a:gd name="connsiteY18" fmla="*/ 771142 h 1535484"/>
                    <a:gd name="connsiteX19" fmla="*/ 10032787 w 10163068"/>
                    <a:gd name="connsiteY19" fmla="*/ 737154 h 1535484"/>
                    <a:gd name="connsiteX20" fmla="*/ 10163068 w 10163068"/>
                    <a:gd name="connsiteY20" fmla="*/ 754148 h 1535484"/>
                    <a:gd name="connsiteX21" fmla="*/ 10163068 w 10163068"/>
                    <a:gd name="connsiteY21" fmla="*/ 133791 h 1535484"/>
                    <a:gd name="connsiteX22" fmla="*/ 9978492 w 10163068"/>
                    <a:gd name="connsiteY22" fmla="*/ 65870 h 1535484"/>
                    <a:gd name="connsiteX23" fmla="*/ 9164196 w 10163068"/>
                    <a:gd name="connsiteY23" fmla="*/ 14889 h 1535484"/>
                    <a:gd name="connsiteX24" fmla="*/ 8577905 w 10163068"/>
                    <a:gd name="connsiteY24" fmla="*/ 108364 h 1535484"/>
                    <a:gd name="connsiteX25" fmla="*/ 7676755 w 10163068"/>
                    <a:gd name="connsiteY25" fmla="*/ 201839 h 1535484"/>
                    <a:gd name="connsiteX26" fmla="*/ 6710464 w 10163068"/>
                    <a:gd name="connsiteY26" fmla="*/ 201839 h 1535484"/>
                    <a:gd name="connsiteX27" fmla="*/ 4984174 w 10163068"/>
                    <a:gd name="connsiteY27" fmla="*/ 193333 h 1535484"/>
                    <a:gd name="connsiteX28" fmla="*/ 3898446 w 10163068"/>
                    <a:gd name="connsiteY28" fmla="*/ 65870 h 1535484"/>
                    <a:gd name="connsiteX29" fmla="*/ 2107014 w 10163068"/>
                    <a:gd name="connsiteY29" fmla="*/ 57364 h 1535484"/>
                    <a:gd name="connsiteX30" fmla="*/ 1567192 w 10163068"/>
                    <a:gd name="connsiteY30" fmla="*/ 66415 h 1535484"/>
                    <a:gd name="connsiteX0" fmla="*/ 1453651 w 10049527"/>
                    <a:gd name="connsiteY0" fmla="*/ 66415 h 1233597"/>
                    <a:gd name="connsiteX1" fmla="*/ 1336091 w 10049527"/>
                    <a:gd name="connsiteY1" fmla="*/ 625754 h 1233597"/>
                    <a:gd name="connsiteX2" fmla="*/ 71760 w 10049527"/>
                    <a:gd name="connsiteY2" fmla="*/ 1229994 h 1233597"/>
                    <a:gd name="connsiteX3" fmla="*/ 180328 w 10049527"/>
                    <a:gd name="connsiteY3" fmla="*/ 873105 h 1233597"/>
                    <a:gd name="connsiteX4" fmla="*/ 332323 w 10049527"/>
                    <a:gd name="connsiteY4" fmla="*/ 737154 h 1233597"/>
                    <a:gd name="connsiteX5" fmla="*/ 636314 w 10049527"/>
                    <a:gd name="connsiteY5" fmla="*/ 737154 h 1233597"/>
                    <a:gd name="connsiteX6" fmla="*/ 1211737 w 10049527"/>
                    <a:gd name="connsiteY6" fmla="*/ 754148 h 1233597"/>
                    <a:gd name="connsiteX7" fmla="*/ 2351736 w 10049527"/>
                    <a:gd name="connsiteY7" fmla="*/ 754148 h 1233597"/>
                    <a:gd name="connsiteX8" fmla="*/ 3046595 w 10049527"/>
                    <a:gd name="connsiteY8" fmla="*/ 788136 h 1233597"/>
                    <a:gd name="connsiteX9" fmla="*/ 3502605 w 10049527"/>
                    <a:gd name="connsiteY9" fmla="*/ 728648 h 1233597"/>
                    <a:gd name="connsiteX10" fmla="*/ 3980327 w 10049527"/>
                    <a:gd name="connsiteY10" fmla="*/ 728648 h 1233597"/>
                    <a:gd name="connsiteX11" fmla="*/ 4751196 w 10049527"/>
                    <a:gd name="connsiteY11" fmla="*/ 771142 h 1233597"/>
                    <a:gd name="connsiteX12" fmla="*/ 5630632 w 10049527"/>
                    <a:gd name="connsiteY12" fmla="*/ 754148 h 1233597"/>
                    <a:gd name="connsiteX13" fmla="*/ 6260350 w 10049527"/>
                    <a:gd name="connsiteY13" fmla="*/ 762654 h 1233597"/>
                    <a:gd name="connsiteX14" fmla="*/ 7096360 w 10049527"/>
                    <a:gd name="connsiteY14" fmla="*/ 762654 h 1233597"/>
                    <a:gd name="connsiteX15" fmla="*/ 8160373 w 10049527"/>
                    <a:gd name="connsiteY15" fmla="*/ 788154 h 1233597"/>
                    <a:gd name="connsiteX16" fmla="*/ 8909528 w 10049527"/>
                    <a:gd name="connsiteY16" fmla="*/ 779648 h 1233597"/>
                    <a:gd name="connsiteX17" fmla="*/ 9441523 w 10049527"/>
                    <a:gd name="connsiteY17" fmla="*/ 771142 h 1233597"/>
                    <a:gd name="connsiteX18" fmla="*/ 9919246 w 10049527"/>
                    <a:gd name="connsiteY18" fmla="*/ 737154 h 1233597"/>
                    <a:gd name="connsiteX19" fmla="*/ 10049527 w 10049527"/>
                    <a:gd name="connsiteY19" fmla="*/ 754148 h 1233597"/>
                    <a:gd name="connsiteX20" fmla="*/ 10049527 w 10049527"/>
                    <a:gd name="connsiteY20" fmla="*/ 133791 h 1233597"/>
                    <a:gd name="connsiteX21" fmla="*/ 9864951 w 10049527"/>
                    <a:gd name="connsiteY21" fmla="*/ 65870 h 1233597"/>
                    <a:gd name="connsiteX22" fmla="*/ 9050655 w 10049527"/>
                    <a:gd name="connsiteY22" fmla="*/ 14889 h 1233597"/>
                    <a:gd name="connsiteX23" fmla="*/ 8464364 w 10049527"/>
                    <a:gd name="connsiteY23" fmla="*/ 108364 h 1233597"/>
                    <a:gd name="connsiteX24" fmla="*/ 7563214 w 10049527"/>
                    <a:gd name="connsiteY24" fmla="*/ 201839 h 1233597"/>
                    <a:gd name="connsiteX25" fmla="*/ 6596923 w 10049527"/>
                    <a:gd name="connsiteY25" fmla="*/ 201839 h 1233597"/>
                    <a:gd name="connsiteX26" fmla="*/ 4870633 w 10049527"/>
                    <a:gd name="connsiteY26" fmla="*/ 193333 h 1233597"/>
                    <a:gd name="connsiteX27" fmla="*/ 3784905 w 10049527"/>
                    <a:gd name="connsiteY27" fmla="*/ 65870 h 1233597"/>
                    <a:gd name="connsiteX28" fmla="*/ 1993473 w 10049527"/>
                    <a:gd name="connsiteY28" fmla="*/ 57364 h 1233597"/>
                    <a:gd name="connsiteX29" fmla="*/ 1453651 w 10049527"/>
                    <a:gd name="connsiteY29" fmla="*/ 66415 h 1233597"/>
                    <a:gd name="connsiteX0" fmla="*/ 1428093 w 10023969"/>
                    <a:gd name="connsiteY0" fmla="*/ 66415 h 1230579"/>
                    <a:gd name="connsiteX1" fmla="*/ 1310533 w 10023969"/>
                    <a:gd name="connsiteY1" fmla="*/ 625754 h 1230579"/>
                    <a:gd name="connsiteX2" fmla="*/ 46202 w 10023969"/>
                    <a:gd name="connsiteY2" fmla="*/ 1229994 h 1230579"/>
                    <a:gd name="connsiteX3" fmla="*/ 306765 w 10023969"/>
                    <a:gd name="connsiteY3" fmla="*/ 737154 h 1230579"/>
                    <a:gd name="connsiteX4" fmla="*/ 610756 w 10023969"/>
                    <a:gd name="connsiteY4" fmla="*/ 737154 h 1230579"/>
                    <a:gd name="connsiteX5" fmla="*/ 1186179 w 10023969"/>
                    <a:gd name="connsiteY5" fmla="*/ 754148 h 1230579"/>
                    <a:gd name="connsiteX6" fmla="*/ 2326178 w 10023969"/>
                    <a:gd name="connsiteY6" fmla="*/ 754148 h 1230579"/>
                    <a:gd name="connsiteX7" fmla="*/ 3021037 w 10023969"/>
                    <a:gd name="connsiteY7" fmla="*/ 788136 h 1230579"/>
                    <a:gd name="connsiteX8" fmla="*/ 3477047 w 10023969"/>
                    <a:gd name="connsiteY8" fmla="*/ 728648 h 1230579"/>
                    <a:gd name="connsiteX9" fmla="*/ 3954769 w 10023969"/>
                    <a:gd name="connsiteY9" fmla="*/ 728648 h 1230579"/>
                    <a:gd name="connsiteX10" fmla="*/ 4725638 w 10023969"/>
                    <a:gd name="connsiteY10" fmla="*/ 771142 h 1230579"/>
                    <a:gd name="connsiteX11" fmla="*/ 5605074 w 10023969"/>
                    <a:gd name="connsiteY11" fmla="*/ 754148 h 1230579"/>
                    <a:gd name="connsiteX12" fmla="*/ 6234792 w 10023969"/>
                    <a:gd name="connsiteY12" fmla="*/ 762654 h 1230579"/>
                    <a:gd name="connsiteX13" fmla="*/ 7070802 w 10023969"/>
                    <a:gd name="connsiteY13" fmla="*/ 762654 h 1230579"/>
                    <a:gd name="connsiteX14" fmla="*/ 8134815 w 10023969"/>
                    <a:gd name="connsiteY14" fmla="*/ 788154 h 1230579"/>
                    <a:gd name="connsiteX15" fmla="*/ 8883970 w 10023969"/>
                    <a:gd name="connsiteY15" fmla="*/ 779648 h 1230579"/>
                    <a:gd name="connsiteX16" fmla="*/ 9415965 w 10023969"/>
                    <a:gd name="connsiteY16" fmla="*/ 771142 h 1230579"/>
                    <a:gd name="connsiteX17" fmla="*/ 9893688 w 10023969"/>
                    <a:gd name="connsiteY17" fmla="*/ 737154 h 1230579"/>
                    <a:gd name="connsiteX18" fmla="*/ 10023969 w 10023969"/>
                    <a:gd name="connsiteY18" fmla="*/ 754148 h 1230579"/>
                    <a:gd name="connsiteX19" fmla="*/ 10023969 w 10023969"/>
                    <a:gd name="connsiteY19" fmla="*/ 133791 h 1230579"/>
                    <a:gd name="connsiteX20" fmla="*/ 9839393 w 10023969"/>
                    <a:gd name="connsiteY20" fmla="*/ 65870 h 1230579"/>
                    <a:gd name="connsiteX21" fmla="*/ 9025097 w 10023969"/>
                    <a:gd name="connsiteY21" fmla="*/ 14889 h 1230579"/>
                    <a:gd name="connsiteX22" fmla="*/ 8438806 w 10023969"/>
                    <a:gd name="connsiteY22" fmla="*/ 108364 h 1230579"/>
                    <a:gd name="connsiteX23" fmla="*/ 7537656 w 10023969"/>
                    <a:gd name="connsiteY23" fmla="*/ 201839 h 1230579"/>
                    <a:gd name="connsiteX24" fmla="*/ 6571365 w 10023969"/>
                    <a:gd name="connsiteY24" fmla="*/ 201839 h 1230579"/>
                    <a:gd name="connsiteX25" fmla="*/ 4845075 w 10023969"/>
                    <a:gd name="connsiteY25" fmla="*/ 193333 h 1230579"/>
                    <a:gd name="connsiteX26" fmla="*/ 3759347 w 10023969"/>
                    <a:gd name="connsiteY26" fmla="*/ 65870 h 1230579"/>
                    <a:gd name="connsiteX27" fmla="*/ 1967915 w 10023969"/>
                    <a:gd name="connsiteY27" fmla="*/ 57364 h 1230579"/>
                    <a:gd name="connsiteX28" fmla="*/ 1428093 w 10023969"/>
                    <a:gd name="connsiteY28" fmla="*/ 66415 h 1230579"/>
                    <a:gd name="connsiteX0" fmla="*/ 1143230 w 9739106"/>
                    <a:gd name="connsiteY0" fmla="*/ 66415 h 797578"/>
                    <a:gd name="connsiteX1" fmla="*/ 1025670 w 9739106"/>
                    <a:gd name="connsiteY1" fmla="*/ 625754 h 797578"/>
                    <a:gd name="connsiteX2" fmla="*/ 21902 w 9739106"/>
                    <a:gd name="connsiteY2" fmla="*/ 737154 h 797578"/>
                    <a:gd name="connsiteX3" fmla="*/ 325893 w 9739106"/>
                    <a:gd name="connsiteY3" fmla="*/ 737154 h 797578"/>
                    <a:gd name="connsiteX4" fmla="*/ 901316 w 9739106"/>
                    <a:gd name="connsiteY4" fmla="*/ 754148 h 797578"/>
                    <a:gd name="connsiteX5" fmla="*/ 2041315 w 9739106"/>
                    <a:gd name="connsiteY5" fmla="*/ 754148 h 797578"/>
                    <a:gd name="connsiteX6" fmla="*/ 2736174 w 9739106"/>
                    <a:gd name="connsiteY6" fmla="*/ 788136 h 797578"/>
                    <a:gd name="connsiteX7" fmla="*/ 3192184 w 9739106"/>
                    <a:gd name="connsiteY7" fmla="*/ 728648 h 797578"/>
                    <a:gd name="connsiteX8" fmla="*/ 3669906 w 9739106"/>
                    <a:gd name="connsiteY8" fmla="*/ 728648 h 797578"/>
                    <a:gd name="connsiteX9" fmla="*/ 4440775 w 9739106"/>
                    <a:gd name="connsiteY9" fmla="*/ 771142 h 797578"/>
                    <a:gd name="connsiteX10" fmla="*/ 5320211 w 9739106"/>
                    <a:gd name="connsiteY10" fmla="*/ 754148 h 797578"/>
                    <a:gd name="connsiteX11" fmla="*/ 5949929 w 9739106"/>
                    <a:gd name="connsiteY11" fmla="*/ 762654 h 797578"/>
                    <a:gd name="connsiteX12" fmla="*/ 6785939 w 9739106"/>
                    <a:gd name="connsiteY12" fmla="*/ 762654 h 797578"/>
                    <a:gd name="connsiteX13" fmla="*/ 7849952 w 9739106"/>
                    <a:gd name="connsiteY13" fmla="*/ 788154 h 797578"/>
                    <a:gd name="connsiteX14" fmla="*/ 8599107 w 9739106"/>
                    <a:gd name="connsiteY14" fmla="*/ 779648 h 797578"/>
                    <a:gd name="connsiteX15" fmla="*/ 9131102 w 9739106"/>
                    <a:gd name="connsiteY15" fmla="*/ 771142 h 797578"/>
                    <a:gd name="connsiteX16" fmla="*/ 9608825 w 9739106"/>
                    <a:gd name="connsiteY16" fmla="*/ 737154 h 797578"/>
                    <a:gd name="connsiteX17" fmla="*/ 9739106 w 9739106"/>
                    <a:gd name="connsiteY17" fmla="*/ 754148 h 797578"/>
                    <a:gd name="connsiteX18" fmla="*/ 9739106 w 9739106"/>
                    <a:gd name="connsiteY18" fmla="*/ 133791 h 797578"/>
                    <a:gd name="connsiteX19" fmla="*/ 9554530 w 9739106"/>
                    <a:gd name="connsiteY19" fmla="*/ 65870 h 797578"/>
                    <a:gd name="connsiteX20" fmla="*/ 8740234 w 9739106"/>
                    <a:gd name="connsiteY20" fmla="*/ 14889 h 797578"/>
                    <a:gd name="connsiteX21" fmla="*/ 8153943 w 9739106"/>
                    <a:gd name="connsiteY21" fmla="*/ 108364 h 797578"/>
                    <a:gd name="connsiteX22" fmla="*/ 7252793 w 9739106"/>
                    <a:gd name="connsiteY22" fmla="*/ 201839 h 797578"/>
                    <a:gd name="connsiteX23" fmla="*/ 6286502 w 9739106"/>
                    <a:gd name="connsiteY23" fmla="*/ 201839 h 797578"/>
                    <a:gd name="connsiteX24" fmla="*/ 4560212 w 9739106"/>
                    <a:gd name="connsiteY24" fmla="*/ 193333 h 797578"/>
                    <a:gd name="connsiteX25" fmla="*/ 3474484 w 9739106"/>
                    <a:gd name="connsiteY25" fmla="*/ 65870 h 797578"/>
                    <a:gd name="connsiteX26" fmla="*/ 1683052 w 9739106"/>
                    <a:gd name="connsiteY26" fmla="*/ 57364 h 797578"/>
                    <a:gd name="connsiteX27" fmla="*/ 1143230 w 9739106"/>
                    <a:gd name="connsiteY27" fmla="*/ 66415 h 797578"/>
                    <a:gd name="connsiteX0" fmla="*/ 817337 w 9413213"/>
                    <a:gd name="connsiteY0" fmla="*/ 66415 h 797576"/>
                    <a:gd name="connsiteX1" fmla="*/ 699777 w 9413213"/>
                    <a:gd name="connsiteY1" fmla="*/ 625754 h 797576"/>
                    <a:gd name="connsiteX2" fmla="*/ 0 w 9413213"/>
                    <a:gd name="connsiteY2" fmla="*/ 737154 h 797576"/>
                    <a:gd name="connsiteX3" fmla="*/ 575423 w 9413213"/>
                    <a:gd name="connsiteY3" fmla="*/ 754148 h 797576"/>
                    <a:gd name="connsiteX4" fmla="*/ 1715422 w 9413213"/>
                    <a:gd name="connsiteY4" fmla="*/ 754148 h 797576"/>
                    <a:gd name="connsiteX5" fmla="*/ 2410281 w 9413213"/>
                    <a:gd name="connsiteY5" fmla="*/ 788136 h 797576"/>
                    <a:gd name="connsiteX6" fmla="*/ 2866291 w 9413213"/>
                    <a:gd name="connsiteY6" fmla="*/ 728648 h 797576"/>
                    <a:gd name="connsiteX7" fmla="*/ 3344013 w 9413213"/>
                    <a:gd name="connsiteY7" fmla="*/ 728648 h 797576"/>
                    <a:gd name="connsiteX8" fmla="*/ 4114882 w 9413213"/>
                    <a:gd name="connsiteY8" fmla="*/ 771142 h 797576"/>
                    <a:gd name="connsiteX9" fmla="*/ 4994318 w 9413213"/>
                    <a:gd name="connsiteY9" fmla="*/ 754148 h 797576"/>
                    <a:gd name="connsiteX10" fmla="*/ 5624036 w 9413213"/>
                    <a:gd name="connsiteY10" fmla="*/ 762654 h 797576"/>
                    <a:gd name="connsiteX11" fmla="*/ 6460046 w 9413213"/>
                    <a:gd name="connsiteY11" fmla="*/ 762654 h 797576"/>
                    <a:gd name="connsiteX12" fmla="*/ 7524059 w 9413213"/>
                    <a:gd name="connsiteY12" fmla="*/ 788154 h 797576"/>
                    <a:gd name="connsiteX13" fmla="*/ 8273214 w 9413213"/>
                    <a:gd name="connsiteY13" fmla="*/ 779648 h 797576"/>
                    <a:gd name="connsiteX14" fmla="*/ 8805209 w 9413213"/>
                    <a:gd name="connsiteY14" fmla="*/ 771142 h 797576"/>
                    <a:gd name="connsiteX15" fmla="*/ 9282932 w 9413213"/>
                    <a:gd name="connsiteY15" fmla="*/ 737154 h 797576"/>
                    <a:gd name="connsiteX16" fmla="*/ 9413213 w 9413213"/>
                    <a:gd name="connsiteY16" fmla="*/ 754148 h 797576"/>
                    <a:gd name="connsiteX17" fmla="*/ 9413213 w 9413213"/>
                    <a:gd name="connsiteY17" fmla="*/ 133791 h 797576"/>
                    <a:gd name="connsiteX18" fmla="*/ 9228637 w 9413213"/>
                    <a:gd name="connsiteY18" fmla="*/ 65870 h 797576"/>
                    <a:gd name="connsiteX19" fmla="*/ 8414341 w 9413213"/>
                    <a:gd name="connsiteY19" fmla="*/ 14889 h 797576"/>
                    <a:gd name="connsiteX20" fmla="*/ 7828050 w 9413213"/>
                    <a:gd name="connsiteY20" fmla="*/ 108364 h 797576"/>
                    <a:gd name="connsiteX21" fmla="*/ 6926900 w 9413213"/>
                    <a:gd name="connsiteY21" fmla="*/ 201839 h 797576"/>
                    <a:gd name="connsiteX22" fmla="*/ 5960609 w 9413213"/>
                    <a:gd name="connsiteY22" fmla="*/ 201839 h 797576"/>
                    <a:gd name="connsiteX23" fmla="*/ 4234319 w 9413213"/>
                    <a:gd name="connsiteY23" fmla="*/ 193333 h 797576"/>
                    <a:gd name="connsiteX24" fmla="*/ 3148591 w 9413213"/>
                    <a:gd name="connsiteY24" fmla="*/ 65870 h 797576"/>
                    <a:gd name="connsiteX25" fmla="*/ 1357159 w 9413213"/>
                    <a:gd name="connsiteY25" fmla="*/ 57364 h 797576"/>
                    <a:gd name="connsiteX26" fmla="*/ 817337 w 9413213"/>
                    <a:gd name="connsiteY26" fmla="*/ 66415 h 797576"/>
                    <a:gd name="connsiteX0" fmla="*/ 299581 w 8895457"/>
                    <a:gd name="connsiteY0" fmla="*/ 66415 h 797578"/>
                    <a:gd name="connsiteX1" fmla="*/ 182021 w 8895457"/>
                    <a:gd name="connsiteY1" fmla="*/ 625754 h 797578"/>
                    <a:gd name="connsiteX2" fmla="*/ 57667 w 8895457"/>
                    <a:gd name="connsiteY2" fmla="*/ 754148 h 797578"/>
                    <a:gd name="connsiteX3" fmla="*/ 1197666 w 8895457"/>
                    <a:gd name="connsiteY3" fmla="*/ 754148 h 797578"/>
                    <a:gd name="connsiteX4" fmla="*/ 1892525 w 8895457"/>
                    <a:gd name="connsiteY4" fmla="*/ 788136 h 797578"/>
                    <a:gd name="connsiteX5" fmla="*/ 2348535 w 8895457"/>
                    <a:gd name="connsiteY5" fmla="*/ 728648 h 797578"/>
                    <a:gd name="connsiteX6" fmla="*/ 2826257 w 8895457"/>
                    <a:gd name="connsiteY6" fmla="*/ 728648 h 797578"/>
                    <a:gd name="connsiteX7" fmla="*/ 3597126 w 8895457"/>
                    <a:gd name="connsiteY7" fmla="*/ 771142 h 797578"/>
                    <a:gd name="connsiteX8" fmla="*/ 4476562 w 8895457"/>
                    <a:gd name="connsiteY8" fmla="*/ 754148 h 797578"/>
                    <a:gd name="connsiteX9" fmla="*/ 5106280 w 8895457"/>
                    <a:gd name="connsiteY9" fmla="*/ 762654 h 797578"/>
                    <a:gd name="connsiteX10" fmla="*/ 5942290 w 8895457"/>
                    <a:gd name="connsiteY10" fmla="*/ 762654 h 797578"/>
                    <a:gd name="connsiteX11" fmla="*/ 7006303 w 8895457"/>
                    <a:gd name="connsiteY11" fmla="*/ 788154 h 797578"/>
                    <a:gd name="connsiteX12" fmla="*/ 7755458 w 8895457"/>
                    <a:gd name="connsiteY12" fmla="*/ 779648 h 797578"/>
                    <a:gd name="connsiteX13" fmla="*/ 8287453 w 8895457"/>
                    <a:gd name="connsiteY13" fmla="*/ 771142 h 797578"/>
                    <a:gd name="connsiteX14" fmla="*/ 8765176 w 8895457"/>
                    <a:gd name="connsiteY14" fmla="*/ 737154 h 797578"/>
                    <a:gd name="connsiteX15" fmla="*/ 8895457 w 8895457"/>
                    <a:gd name="connsiteY15" fmla="*/ 754148 h 797578"/>
                    <a:gd name="connsiteX16" fmla="*/ 8895457 w 8895457"/>
                    <a:gd name="connsiteY16" fmla="*/ 133791 h 797578"/>
                    <a:gd name="connsiteX17" fmla="*/ 8710881 w 8895457"/>
                    <a:gd name="connsiteY17" fmla="*/ 65870 h 797578"/>
                    <a:gd name="connsiteX18" fmla="*/ 7896585 w 8895457"/>
                    <a:gd name="connsiteY18" fmla="*/ 14889 h 797578"/>
                    <a:gd name="connsiteX19" fmla="*/ 7310294 w 8895457"/>
                    <a:gd name="connsiteY19" fmla="*/ 108364 h 797578"/>
                    <a:gd name="connsiteX20" fmla="*/ 6409144 w 8895457"/>
                    <a:gd name="connsiteY20" fmla="*/ 201839 h 797578"/>
                    <a:gd name="connsiteX21" fmla="*/ 5442853 w 8895457"/>
                    <a:gd name="connsiteY21" fmla="*/ 201839 h 797578"/>
                    <a:gd name="connsiteX22" fmla="*/ 3716563 w 8895457"/>
                    <a:gd name="connsiteY22" fmla="*/ 193333 h 797578"/>
                    <a:gd name="connsiteX23" fmla="*/ 2630835 w 8895457"/>
                    <a:gd name="connsiteY23" fmla="*/ 65870 h 797578"/>
                    <a:gd name="connsiteX24" fmla="*/ 839403 w 8895457"/>
                    <a:gd name="connsiteY24" fmla="*/ 57364 h 797578"/>
                    <a:gd name="connsiteX25" fmla="*/ 299581 w 8895457"/>
                    <a:gd name="connsiteY25" fmla="*/ 66415 h 797578"/>
                    <a:gd name="connsiteX0" fmla="*/ 300385 w 8896261"/>
                    <a:gd name="connsiteY0" fmla="*/ 66415 h 797969"/>
                    <a:gd name="connsiteX1" fmla="*/ 182825 w 8896261"/>
                    <a:gd name="connsiteY1" fmla="*/ 625754 h 797969"/>
                    <a:gd name="connsiteX2" fmla="*/ 1198470 w 8896261"/>
                    <a:gd name="connsiteY2" fmla="*/ 754148 h 797969"/>
                    <a:gd name="connsiteX3" fmla="*/ 1893329 w 8896261"/>
                    <a:gd name="connsiteY3" fmla="*/ 788136 h 797969"/>
                    <a:gd name="connsiteX4" fmla="*/ 2349339 w 8896261"/>
                    <a:gd name="connsiteY4" fmla="*/ 728648 h 797969"/>
                    <a:gd name="connsiteX5" fmla="*/ 2827061 w 8896261"/>
                    <a:gd name="connsiteY5" fmla="*/ 728648 h 797969"/>
                    <a:gd name="connsiteX6" fmla="*/ 3597930 w 8896261"/>
                    <a:gd name="connsiteY6" fmla="*/ 771142 h 797969"/>
                    <a:gd name="connsiteX7" fmla="*/ 4477366 w 8896261"/>
                    <a:gd name="connsiteY7" fmla="*/ 754148 h 797969"/>
                    <a:gd name="connsiteX8" fmla="*/ 5107084 w 8896261"/>
                    <a:gd name="connsiteY8" fmla="*/ 762654 h 797969"/>
                    <a:gd name="connsiteX9" fmla="*/ 5943094 w 8896261"/>
                    <a:gd name="connsiteY9" fmla="*/ 762654 h 797969"/>
                    <a:gd name="connsiteX10" fmla="*/ 7007107 w 8896261"/>
                    <a:gd name="connsiteY10" fmla="*/ 788154 h 797969"/>
                    <a:gd name="connsiteX11" fmla="*/ 7756262 w 8896261"/>
                    <a:gd name="connsiteY11" fmla="*/ 779648 h 797969"/>
                    <a:gd name="connsiteX12" fmla="*/ 8288257 w 8896261"/>
                    <a:gd name="connsiteY12" fmla="*/ 771142 h 797969"/>
                    <a:gd name="connsiteX13" fmla="*/ 8765980 w 8896261"/>
                    <a:gd name="connsiteY13" fmla="*/ 737154 h 797969"/>
                    <a:gd name="connsiteX14" fmla="*/ 8896261 w 8896261"/>
                    <a:gd name="connsiteY14" fmla="*/ 754148 h 797969"/>
                    <a:gd name="connsiteX15" fmla="*/ 8896261 w 8896261"/>
                    <a:gd name="connsiteY15" fmla="*/ 133791 h 797969"/>
                    <a:gd name="connsiteX16" fmla="*/ 8711685 w 8896261"/>
                    <a:gd name="connsiteY16" fmla="*/ 65870 h 797969"/>
                    <a:gd name="connsiteX17" fmla="*/ 7897389 w 8896261"/>
                    <a:gd name="connsiteY17" fmla="*/ 14889 h 797969"/>
                    <a:gd name="connsiteX18" fmla="*/ 7311098 w 8896261"/>
                    <a:gd name="connsiteY18" fmla="*/ 108364 h 797969"/>
                    <a:gd name="connsiteX19" fmla="*/ 6409948 w 8896261"/>
                    <a:gd name="connsiteY19" fmla="*/ 201839 h 797969"/>
                    <a:gd name="connsiteX20" fmla="*/ 5443657 w 8896261"/>
                    <a:gd name="connsiteY20" fmla="*/ 201839 h 797969"/>
                    <a:gd name="connsiteX21" fmla="*/ 3717367 w 8896261"/>
                    <a:gd name="connsiteY21" fmla="*/ 193333 h 797969"/>
                    <a:gd name="connsiteX22" fmla="*/ 2631639 w 8896261"/>
                    <a:gd name="connsiteY22" fmla="*/ 65870 h 797969"/>
                    <a:gd name="connsiteX23" fmla="*/ 840207 w 8896261"/>
                    <a:gd name="connsiteY23" fmla="*/ 57364 h 797969"/>
                    <a:gd name="connsiteX24" fmla="*/ 300385 w 8896261"/>
                    <a:gd name="connsiteY24" fmla="*/ 66415 h 797969"/>
                    <a:gd name="connsiteX0" fmla="*/ 263649 w 8859525"/>
                    <a:gd name="connsiteY0" fmla="*/ 66415 h 795901"/>
                    <a:gd name="connsiteX1" fmla="*/ 238952 w 8859525"/>
                    <a:gd name="connsiteY1" fmla="*/ 726571 h 795901"/>
                    <a:gd name="connsiteX2" fmla="*/ 1161734 w 8859525"/>
                    <a:gd name="connsiteY2" fmla="*/ 754148 h 795901"/>
                    <a:gd name="connsiteX3" fmla="*/ 1856593 w 8859525"/>
                    <a:gd name="connsiteY3" fmla="*/ 788136 h 795901"/>
                    <a:gd name="connsiteX4" fmla="*/ 2312603 w 8859525"/>
                    <a:gd name="connsiteY4" fmla="*/ 728648 h 795901"/>
                    <a:gd name="connsiteX5" fmla="*/ 2790325 w 8859525"/>
                    <a:gd name="connsiteY5" fmla="*/ 728648 h 795901"/>
                    <a:gd name="connsiteX6" fmla="*/ 3561194 w 8859525"/>
                    <a:gd name="connsiteY6" fmla="*/ 771142 h 795901"/>
                    <a:gd name="connsiteX7" fmla="*/ 4440630 w 8859525"/>
                    <a:gd name="connsiteY7" fmla="*/ 754148 h 795901"/>
                    <a:gd name="connsiteX8" fmla="*/ 5070348 w 8859525"/>
                    <a:gd name="connsiteY8" fmla="*/ 762654 h 795901"/>
                    <a:gd name="connsiteX9" fmla="*/ 5906358 w 8859525"/>
                    <a:gd name="connsiteY9" fmla="*/ 762654 h 795901"/>
                    <a:gd name="connsiteX10" fmla="*/ 6970371 w 8859525"/>
                    <a:gd name="connsiteY10" fmla="*/ 788154 h 795901"/>
                    <a:gd name="connsiteX11" fmla="*/ 7719526 w 8859525"/>
                    <a:gd name="connsiteY11" fmla="*/ 779648 h 795901"/>
                    <a:gd name="connsiteX12" fmla="*/ 8251521 w 8859525"/>
                    <a:gd name="connsiteY12" fmla="*/ 771142 h 795901"/>
                    <a:gd name="connsiteX13" fmla="*/ 8729244 w 8859525"/>
                    <a:gd name="connsiteY13" fmla="*/ 737154 h 795901"/>
                    <a:gd name="connsiteX14" fmla="*/ 8859525 w 8859525"/>
                    <a:gd name="connsiteY14" fmla="*/ 754148 h 795901"/>
                    <a:gd name="connsiteX15" fmla="*/ 8859525 w 8859525"/>
                    <a:gd name="connsiteY15" fmla="*/ 133791 h 795901"/>
                    <a:gd name="connsiteX16" fmla="*/ 8674949 w 8859525"/>
                    <a:gd name="connsiteY16" fmla="*/ 65870 h 795901"/>
                    <a:gd name="connsiteX17" fmla="*/ 7860653 w 8859525"/>
                    <a:gd name="connsiteY17" fmla="*/ 14889 h 795901"/>
                    <a:gd name="connsiteX18" fmla="*/ 7274362 w 8859525"/>
                    <a:gd name="connsiteY18" fmla="*/ 108364 h 795901"/>
                    <a:gd name="connsiteX19" fmla="*/ 6373212 w 8859525"/>
                    <a:gd name="connsiteY19" fmla="*/ 201839 h 795901"/>
                    <a:gd name="connsiteX20" fmla="*/ 5406921 w 8859525"/>
                    <a:gd name="connsiteY20" fmla="*/ 201839 h 795901"/>
                    <a:gd name="connsiteX21" fmla="*/ 3680631 w 8859525"/>
                    <a:gd name="connsiteY21" fmla="*/ 193333 h 795901"/>
                    <a:gd name="connsiteX22" fmla="*/ 2594903 w 8859525"/>
                    <a:gd name="connsiteY22" fmla="*/ 65870 h 795901"/>
                    <a:gd name="connsiteX23" fmla="*/ 803471 w 8859525"/>
                    <a:gd name="connsiteY23" fmla="*/ 57364 h 795901"/>
                    <a:gd name="connsiteX24" fmla="*/ 263649 w 8859525"/>
                    <a:gd name="connsiteY24" fmla="*/ 66415 h 795901"/>
                    <a:gd name="connsiteX0" fmla="*/ 224684 w 8820560"/>
                    <a:gd name="connsiteY0" fmla="*/ 66415 h 815564"/>
                    <a:gd name="connsiteX1" fmla="*/ 199987 w 8820560"/>
                    <a:gd name="connsiteY1" fmla="*/ 726571 h 815564"/>
                    <a:gd name="connsiteX2" fmla="*/ 1122769 w 8820560"/>
                    <a:gd name="connsiteY2" fmla="*/ 754148 h 815564"/>
                    <a:gd name="connsiteX3" fmla="*/ 1817628 w 8820560"/>
                    <a:gd name="connsiteY3" fmla="*/ 788136 h 815564"/>
                    <a:gd name="connsiteX4" fmla="*/ 2273638 w 8820560"/>
                    <a:gd name="connsiteY4" fmla="*/ 728648 h 815564"/>
                    <a:gd name="connsiteX5" fmla="*/ 2751360 w 8820560"/>
                    <a:gd name="connsiteY5" fmla="*/ 728648 h 815564"/>
                    <a:gd name="connsiteX6" fmla="*/ 3522229 w 8820560"/>
                    <a:gd name="connsiteY6" fmla="*/ 771142 h 815564"/>
                    <a:gd name="connsiteX7" fmla="*/ 4401665 w 8820560"/>
                    <a:gd name="connsiteY7" fmla="*/ 754148 h 815564"/>
                    <a:gd name="connsiteX8" fmla="*/ 5031383 w 8820560"/>
                    <a:gd name="connsiteY8" fmla="*/ 762654 h 815564"/>
                    <a:gd name="connsiteX9" fmla="*/ 5867393 w 8820560"/>
                    <a:gd name="connsiteY9" fmla="*/ 762654 h 815564"/>
                    <a:gd name="connsiteX10" fmla="*/ 6931406 w 8820560"/>
                    <a:gd name="connsiteY10" fmla="*/ 788154 h 815564"/>
                    <a:gd name="connsiteX11" fmla="*/ 7680561 w 8820560"/>
                    <a:gd name="connsiteY11" fmla="*/ 779648 h 815564"/>
                    <a:gd name="connsiteX12" fmla="*/ 8212556 w 8820560"/>
                    <a:gd name="connsiteY12" fmla="*/ 771142 h 815564"/>
                    <a:gd name="connsiteX13" fmla="*/ 8690279 w 8820560"/>
                    <a:gd name="connsiteY13" fmla="*/ 737154 h 815564"/>
                    <a:gd name="connsiteX14" fmla="*/ 8820560 w 8820560"/>
                    <a:gd name="connsiteY14" fmla="*/ 754148 h 815564"/>
                    <a:gd name="connsiteX15" fmla="*/ 8820560 w 8820560"/>
                    <a:gd name="connsiteY15" fmla="*/ 133791 h 815564"/>
                    <a:gd name="connsiteX16" fmla="*/ 8635984 w 8820560"/>
                    <a:gd name="connsiteY16" fmla="*/ 65870 h 815564"/>
                    <a:gd name="connsiteX17" fmla="*/ 7821688 w 8820560"/>
                    <a:gd name="connsiteY17" fmla="*/ 14889 h 815564"/>
                    <a:gd name="connsiteX18" fmla="*/ 7235397 w 8820560"/>
                    <a:gd name="connsiteY18" fmla="*/ 108364 h 815564"/>
                    <a:gd name="connsiteX19" fmla="*/ 6334247 w 8820560"/>
                    <a:gd name="connsiteY19" fmla="*/ 201839 h 815564"/>
                    <a:gd name="connsiteX20" fmla="*/ 5367956 w 8820560"/>
                    <a:gd name="connsiteY20" fmla="*/ 201839 h 815564"/>
                    <a:gd name="connsiteX21" fmla="*/ 3641666 w 8820560"/>
                    <a:gd name="connsiteY21" fmla="*/ 193333 h 815564"/>
                    <a:gd name="connsiteX22" fmla="*/ 2555938 w 8820560"/>
                    <a:gd name="connsiteY22" fmla="*/ 65870 h 815564"/>
                    <a:gd name="connsiteX23" fmla="*/ 764506 w 8820560"/>
                    <a:gd name="connsiteY23" fmla="*/ 57364 h 815564"/>
                    <a:gd name="connsiteX24" fmla="*/ 224684 w 8820560"/>
                    <a:gd name="connsiteY24" fmla="*/ 66415 h 815564"/>
                    <a:gd name="connsiteX0" fmla="*/ 93047 w 8688923"/>
                    <a:gd name="connsiteY0" fmla="*/ 66415 h 795903"/>
                    <a:gd name="connsiteX1" fmla="*/ 71109 w 8688923"/>
                    <a:gd name="connsiteY1" fmla="*/ 350379 h 795903"/>
                    <a:gd name="connsiteX2" fmla="*/ 68350 w 8688923"/>
                    <a:gd name="connsiteY2" fmla="*/ 726571 h 795903"/>
                    <a:gd name="connsiteX3" fmla="*/ 991132 w 8688923"/>
                    <a:gd name="connsiteY3" fmla="*/ 754148 h 795903"/>
                    <a:gd name="connsiteX4" fmla="*/ 1685991 w 8688923"/>
                    <a:gd name="connsiteY4" fmla="*/ 788136 h 795903"/>
                    <a:gd name="connsiteX5" fmla="*/ 2142001 w 8688923"/>
                    <a:gd name="connsiteY5" fmla="*/ 728648 h 795903"/>
                    <a:gd name="connsiteX6" fmla="*/ 2619723 w 8688923"/>
                    <a:gd name="connsiteY6" fmla="*/ 728648 h 795903"/>
                    <a:gd name="connsiteX7" fmla="*/ 3390592 w 8688923"/>
                    <a:gd name="connsiteY7" fmla="*/ 771142 h 795903"/>
                    <a:gd name="connsiteX8" fmla="*/ 4270028 w 8688923"/>
                    <a:gd name="connsiteY8" fmla="*/ 754148 h 795903"/>
                    <a:gd name="connsiteX9" fmla="*/ 4899746 w 8688923"/>
                    <a:gd name="connsiteY9" fmla="*/ 762654 h 795903"/>
                    <a:gd name="connsiteX10" fmla="*/ 5735756 w 8688923"/>
                    <a:gd name="connsiteY10" fmla="*/ 762654 h 795903"/>
                    <a:gd name="connsiteX11" fmla="*/ 6799769 w 8688923"/>
                    <a:gd name="connsiteY11" fmla="*/ 788154 h 795903"/>
                    <a:gd name="connsiteX12" fmla="*/ 7548924 w 8688923"/>
                    <a:gd name="connsiteY12" fmla="*/ 779648 h 795903"/>
                    <a:gd name="connsiteX13" fmla="*/ 8080919 w 8688923"/>
                    <a:gd name="connsiteY13" fmla="*/ 771142 h 795903"/>
                    <a:gd name="connsiteX14" fmla="*/ 8558642 w 8688923"/>
                    <a:gd name="connsiteY14" fmla="*/ 737154 h 795903"/>
                    <a:gd name="connsiteX15" fmla="*/ 8688923 w 8688923"/>
                    <a:gd name="connsiteY15" fmla="*/ 754148 h 795903"/>
                    <a:gd name="connsiteX16" fmla="*/ 8688923 w 8688923"/>
                    <a:gd name="connsiteY16" fmla="*/ 133791 h 795903"/>
                    <a:gd name="connsiteX17" fmla="*/ 8504347 w 8688923"/>
                    <a:gd name="connsiteY17" fmla="*/ 65870 h 795903"/>
                    <a:gd name="connsiteX18" fmla="*/ 7690051 w 8688923"/>
                    <a:gd name="connsiteY18" fmla="*/ 14889 h 795903"/>
                    <a:gd name="connsiteX19" fmla="*/ 7103760 w 8688923"/>
                    <a:gd name="connsiteY19" fmla="*/ 108364 h 795903"/>
                    <a:gd name="connsiteX20" fmla="*/ 6202610 w 8688923"/>
                    <a:gd name="connsiteY20" fmla="*/ 201839 h 795903"/>
                    <a:gd name="connsiteX21" fmla="*/ 5236319 w 8688923"/>
                    <a:gd name="connsiteY21" fmla="*/ 201839 h 795903"/>
                    <a:gd name="connsiteX22" fmla="*/ 3510029 w 8688923"/>
                    <a:gd name="connsiteY22" fmla="*/ 193333 h 795903"/>
                    <a:gd name="connsiteX23" fmla="*/ 2424301 w 8688923"/>
                    <a:gd name="connsiteY23" fmla="*/ 65870 h 795903"/>
                    <a:gd name="connsiteX24" fmla="*/ 632869 w 8688923"/>
                    <a:gd name="connsiteY24" fmla="*/ 57364 h 795903"/>
                    <a:gd name="connsiteX25" fmla="*/ 93047 w 8688923"/>
                    <a:gd name="connsiteY25" fmla="*/ 66415 h 795903"/>
                    <a:gd name="connsiteX0" fmla="*/ 91443 w 8687319"/>
                    <a:gd name="connsiteY0" fmla="*/ 66415 h 795901"/>
                    <a:gd name="connsiteX1" fmla="*/ 69505 w 8687319"/>
                    <a:gd name="connsiteY1" fmla="*/ 350379 h 795901"/>
                    <a:gd name="connsiteX2" fmla="*/ 66746 w 8687319"/>
                    <a:gd name="connsiteY2" fmla="*/ 726571 h 795901"/>
                    <a:gd name="connsiteX3" fmla="*/ 989528 w 8687319"/>
                    <a:gd name="connsiteY3" fmla="*/ 754148 h 795901"/>
                    <a:gd name="connsiteX4" fmla="*/ 1684387 w 8687319"/>
                    <a:gd name="connsiteY4" fmla="*/ 788136 h 795901"/>
                    <a:gd name="connsiteX5" fmla="*/ 2140397 w 8687319"/>
                    <a:gd name="connsiteY5" fmla="*/ 728648 h 795901"/>
                    <a:gd name="connsiteX6" fmla="*/ 2618119 w 8687319"/>
                    <a:gd name="connsiteY6" fmla="*/ 728648 h 795901"/>
                    <a:gd name="connsiteX7" fmla="*/ 3388988 w 8687319"/>
                    <a:gd name="connsiteY7" fmla="*/ 771142 h 795901"/>
                    <a:gd name="connsiteX8" fmla="*/ 4268424 w 8687319"/>
                    <a:gd name="connsiteY8" fmla="*/ 754148 h 795901"/>
                    <a:gd name="connsiteX9" fmla="*/ 4898142 w 8687319"/>
                    <a:gd name="connsiteY9" fmla="*/ 762654 h 795901"/>
                    <a:gd name="connsiteX10" fmla="*/ 5734152 w 8687319"/>
                    <a:gd name="connsiteY10" fmla="*/ 762654 h 795901"/>
                    <a:gd name="connsiteX11" fmla="*/ 6798165 w 8687319"/>
                    <a:gd name="connsiteY11" fmla="*/ 788154 h 795901"/>
                    <a:gd name="connsiteX12" fmla="*/ 7547320 w 8687319"/>
                    <a:gd name="connsiteY12" fmla="*/ 779648 h 795901"/>
                    <a:gd name="connsiteX13" fmla="*/ 8079315 w 8687319"/>
                    <a:gd name="connsiteY13" fmla="*/ 771142 h 795901"/>
                    <a:gd name="connsiteX14" fmla="*/ 8557038 w 8687319"/>
                    <a:gd name="connsiteY14" fmla="*/ 737154 h 795901"/>
                    <a:gd name="connsiteX15" fmla="*/ 8687319 w 8687319"/>
                    <a:gd name="connsiteY15" fmla="*/ 754148 h 795901"/>
                    <a:gd name="connsiteX16" fmla="*/ 8687319 w 8687319"/>
                    <a:gd name="connsiteY16" fmla="*/ 133791 h 795901"/>
                    <a:gd name="connsiteX17" fmla="*/ 8502743 w 8687319"/>
                    <a:gd name="connsiteY17" fmla="*/ 65870 h 795901"/>
                    <a:gd name="connsiteX18" fmla="*/ 7688447 w 8687319"/>
                    <a:gd name="connsiteY18" fmla="*/ 14889 h 795901"/>
                    <a:gd name="connsiteX19" fmla="*/ 7102156 w 8687319"/>
                    <a:gd name="connsiteY19" fmla="*/ 108364 h 795901"/>
                    <a:gd name="connsiteX20" fmla="*/ 6201006 w 8687319"/>
                    <a:gd name="connsiteY20" fmla="*/ 201839 h 795901"/>
                    <a:gd name="connsiteX21" fmla="*/ 5234715 w 8687319"/>
                    <a:gd name="connsiteY21" fmla="*/ 201839 h 795901"/>
                    <a:gd name="connsiteX22" fmla="*/ 3508425 w 8687319"/>
                    <a:gd name="connsiteY22" fmla="*/ 193333 h 795901"/>
                    <a:gd name="connsiteX23" fmla="*/ 2422697 w 8687319"/>
                    <a:gd name="connsiteY23" fmla="*/ 65870 h 795901"/>
                    <a:gd name="connsiteX24" fmla="*/ 631265 w 8687319"/>
                    <a:gd name="connsiteY24" fmla="*/ 57364 h 795901"/>
                    <a:gd name="connsiteX25" fmla="*/ 91443 w 8687319"/>
                    <a:gd name="connsiteY25" fmla="*/ 66415 h 795901"/>
                    <a:gd name="connsiteX0" fmla="*/ 91443 w 8687319"/>
                    <a:gd name="connsiteY0" fmla="*/ 66415 h 795903"/>
                    <a:gd name="connsiteX1" fmla="*/ 69505 w 8687319"/>
                    <a:gd name="connsiteY1" fmla="*/ 350379 h 795903"/>
                    <a:gd name="connsiteX2" fmla="*/ 66746 w 8687319"/>
                    <a:gd name="connsiteY2" fmla="*/ 726571 h 795903"/>
                    <a:gd name="connsiteX3" fmla="*/ 989528 w 8687319"/>
                    <a:gd name="connsiteY3" fmla="*/ 754148 h 795903"/>
                    <a:gd name="connsiteX4" fmla="*/ 1684387 w 8687319"/>
                    <a:gd name="connsiteY4" fmla="*/ 788136 h 795903"/>
                    <a:gd name="connsiteX5" fmla="*/ 2140397 w 8687319"/>
                    <a:gd name="connsiteY5" fmla="*/ 728648 h 795903"/>
                    <a:gd name="connsiteX6" fmla="*/ 2618119 w 8687319"/>
                    <a:gd name="connsiteY6" fmla="*/ 728648 h 795903"/>
                    <a:gd name="connsiteX7" fmla="*/ 3388988 w 8687319"/>
                    <a:gd name="connsiteY7" fmla="*/ 771142 h 795903"/>
                    <a:gd name="connsiteX8" fmla="*/ 4268424 w 8687319"/>
                    <a:gd name="connsiteY8" fmla="*/ 754148 h 795903"/>
                    <a:gd name="connsiteX9" fmla="*/ 4898142 w 8687319"/>
                    <a:gd name="connsiteY9" fmla="*/ 762654 h 795903"/>
                    <a:gd name="connsiteX10" fmla="*/ 5734152 w 8687319"/>
                    <a:gd name="connsiteY10" fmla="*/ 762654 h 795903"/>
                    <a:gd name="connsiteX11" fmla="*/ 6798165 w 8687319"/>
                    <a:gd name="connsiteY11" fmla="*/ 788154 h 795903"/>
                    <a:gd name="connsiteX12" fmla="*/ 7547320 w 8687319"/>
                    <a:gd name="connsiteY12" fmla="*/ 779648 h 795903"/>
                    <a:gd name="connsiteX13" fmla="*/ 8079315 w 8687319"/>
                    <a:gd name="connsiteY13" fmla="*/ 771142 h 795903"/>
                    <a:gd name="connsiteX14" fmla="*/ 8557038 w 8687319"/>
                    <a:gd name="connsiteY14" fmla="*/ 737154 h 795903"/>
                    <a:gd name="connsiteX15" fmla="*/ 8687319 w 8687319"/>
                    <a:gd name="connsiteY15" fmla="*/ 754148 h 795903"/>
                    <a:gd name="connsiteX16" fmla="*/ 8687319 w 8687319"/>
                    <a:gd name="connsiteY16" fmla="*/ 133791 h 795903"/>
                    <a:gd name="connsiteX17" fmla="*/ 8502743 w 8687319"/>
                    <a:gd name="connsiteY17" fmla="*/ 65870 h 795903"/>
                    <a:gd name="connsiteX18" fmla="*/ 7688447 w 8687319"/>
                    <a:gd name="connsiteY18" fmla="*/ 14889 h 795903"/>
                    <a:gd name="connsiteX19" fmla="*/ 7102156 w 8687319"/>
                    <a:gd name="connsiteY19" fmla="*/ 108364 h 795903"/>
                    <a:gd name="connsiteX20" fmla="*/ 6201006 w 8687319"/>
                    <a:gd name="connsiteY20" fmla="*/ 201839 h 795903"/>
                    <a:gd name="connsiteX21" fmla="*/ 5234715 w 8687319"/>
                    <a:gd name="connsiteY21" fmla="*/ 201839 h 795903"/>
                    <a:gd name="connsiteX22" fmla="*/ 3508425 w 8687319"/>
                    <a:gd name="connsiteY22" fmla="*/ 193333 h 795903"/>
                    <a:gd name="connsiteX23" fmla="*/ 2422697 w 8687319"/>
                    <a:gd name="connsiteY23" fmla="*/ 65870 h 795903"/>
                    <a:gd name="connsiteX24" fmla="*/ 631265 w 8687319"/>
                    <a:gd name="connsiteY24" fmla="*/ 57364 h 795903"/>
                    <a:gd name="connsiteX25" fmla="*/ 91443 w 8687319"/>
                    <a:gd name="connsiteY25" fmla="*/ 66415 h 795903"/>
                    <a:gd name="connsiteX0" fmla="*/ 87616 w 8683492"/>
                    <a:gd name="connsiteY0" fmla="*/ 66415 h 795901"/>
                    <a:gd name="connsiteX1" fmla="*/ 65678 w 8683492"/>
                    <a:gd name="connsiteY1" fmla="*/ 350379 h 795901"/>
                    <a:gd name="connsiteX2" fmla="*/ 80340 w 8683492"/>
                    <a:gd name="connsiteY2" fmla="*/ 609625 h 795901"/>
                    <a:gd name="connsiteX3" fmla="*/ 62919 w 8683492"/>
                    <a:gd name="connsiteY3" fmla="*/ 726571 h 795901"/>
                    <a:gd name="connsiteX4" fmla="*/ 985701 w 8683492"/>
                    <a:gd name="connsiteY4" fmla="*/ 754148 h 795901"/>
                    <a:gd name="connsiteX5" fmla="*/ 1680560 w 8683492"/>
                    <a:gd name="connsiteY5" fmla="*/ 788136 h 795901"/>
                    <a:gd name="connsiteX6" fmla="*/ 2136570 w 8683492"/>
                    <a:gd name="connsiteY6" fmla="*/ 728648 h 795901"/>
                    <a:gd name="connsiteX7" fmla="*/ 2614292 w 8683492"/>
                    <a:gd name="connsiteY7" fmla="*/ 728648 h 795901"/>
                    <a:gd name="connsiteX8" fmla="*/ 3385161 w 8683492"/>
                    <a:gd name="connsiteY8" fmla="*/ 771142 h 795901"/>
                    <a:gd name="connsiteX9" fmla="*/ 4264597 w 8683492"/>
                    <a:gd name="connsiteY9" fmla="*/ 754148 h 795901"/>
                    <a:gd name="connsiteX10" fmla="*/ 4894315 w 8683492"/>
                    <a:gd name="connsiteY10" fmla="*/ 762654 h 795901"/>
                    <a:gd name="connsiteX11" fmla="*/ 5730325 w 8683492"/>
                    <a:gd name="connsiteY11" fmla="*/ 762654 h 795901"/>
                    <a:gd name="connsiteX12" fmla="*/ 6794338 w 8683492"/>
                    <a:gd name="connsiteY12" fmla="*/ 788154 h 795901"/>
                    <a:gd name="connsiteX13" fmla="*/ 7543493 w 8683492"/>
                    <a:gd name="connsiteY13" fmla="*/ 779648 h 795901"/>
                    <a:gd name="connsiteX14" fmla="*/ 8075488 w 8683492"/>
                    <a:gd name="connsiteY14" fmla="*/ 771142 h 795901"/>
                    <a:gd name="connsiteX15" fmla="*/ 8553211 w 8683492"/>
                    <a:gd name="connsiteY15" fmla="*/ 737154 h 795901"/>
                    <a:gd name="connsiteX16" fmla="*/ 8683492 w 8683492"/>
                    <a:gd name="connsiteY16" fmla="*/ 754148 h 795901"/>
                    <a:gd name="connsiteX17" fmla="*/ 8683492 w 8683492"/>
                    <a:gd name="connsiteY17" fmla="*/ 133791 h 795901"/>
                    <a:gd name="connsiteX18" fmla="*/ 8498916 w 8683492"/>
                    <a:gd name="connsiteY18" fmla="*/ 65870 h 795901"/>
                    <a:gd name="connsiteX19" fmla="*/ 7684620 w 8683492"/>
                    <a:gd name="connsiteY19" fmla="*/ 14889 h 795901"/>
                    <a:gd name="connsiteX20" fmla="*/ 7098329 w 8683492"/>
                    <a:gd name="connsiteY20" fmla="*/ 108364 h 795901"/>
                    <a:gd name="connsiteX21" fmla="*/ 6197179 w 8683492"/>
                    <a:gd name="connsiteY21" fmla="*/ 201839 h 795901"/>
                    <a:gd name="connsiteX22" fmla="*/ 5230888 w 8683492"/>
                    <a:gd name="connsiteY22" fmla="*/ 201839 h 795901"/>
                    <a:gd name="connsiteX23" fmla="*/ 3504598 w 8683492"/>
                    <a:gd name="connsiteY23" fmla="*/ 193333 h 795901"/>
                    <a:gd name="connsiteX24" fmla="*/ 2418870 w 8683492"/>
                    <a:gd name="connsiteY24" fmla="*/ 65870 h 795901"/>
                    <a:gd name="connsiteX25" fmla="*/ 627438 w 8683492"/>
                    <a:gd name="connsiteY25" fmla="*/ 57364 h 795901"/>
                    <a:gd name="connsiteX26" fmla="*/ 87616 w 8683492"/>
                    <a:gd name="connsiteY26" fmla="*/ 66415 h 795901"/>
                    <a:gd name="connsiteX0" fmla="*/ 84495 w 8680371"/>
                    <a:gd name="connsiteY0" fmla="*/ 66415 h 795903"/>
                    <a:gd name="connsiteX1" fmla="*/ 62557 w 8680371"/>
                    <a:gd name="connsiteY1" fmla="*/ 350379 h 795903"/>
                    <a:gd name="connsiteX2" fmla="*/ 77219 w 8680371"/>
                    <a:gd name="connsiteY2" fmla="*/ 609625 h 795903"/>
                    <a:gd name="connsiteX3" fmla="*/ 89436 w 8680371"/>
                    <a:gd name="connsiteY3" fmla="*/ 686441 h 795903"/>
                    <a:gd name="connsiteX4" fmla="*/ 59798 w 8680371"/>
                    <a:gd name="connsiteY4" fmla="*/ 726571 h 795903"/>
                    <a:gd name="connsiteX5" fmla="*/ 982580 w 8680371"/>
                    <a:gd name="connsiteY5" fmla="*/ 754148 h 795903"/>
                    <a:gd name="connsiteX6" fmla="*/ 1677439 w 8680371"/>
                    <a:gd name="connsiteY6" fmla="*/ 788136 h 795903"/>
                    <a:gd name="connsiteX7" fmla="*/ 2133449 w 8680371"/>
                    <a:gd name="connsiteY7" fmla="*/ 728648 h 795903"/>
                    <a:gd name="connsiteX8" fmla="*/ 2611171 w 8680371"/>
                    <a:gd name="connsiteY8" fmla="*/ 728648 h 795903"/>
                    <a:gd name="connsiteX9" fmla="*/ 3382040 w 8680371"/>
                    <a:gd name="connsiteY9" fmla="*/ 771142 h 795903"/>
                    <a:gd name="connsiteX10" fmla="*/ 4261476 w 8680371"/>
                    <a:gd name="connsiteY10" fmla="*/ 754148 h 795903"/>
                    <a:gd name="connsiteX11" fmla="*/ 4891194 w 8680371"/>
                    <a:gd name="connsiteY11" fmla="*/ 762654 h 795903"/>
                    <a:gd name="connsiteX12" fmla="*/ 5727204 w 8680371"/>
                    <a:gd name="connsiteY12" fmla="*/ 762654 h 795903"/>
                    <a:gd name="connsiteX13" fmla="*/ 6791217 w 8680371"/>
                    <a:gd name="connsiteY13" fmla="*/ 788154 h 795903"/>
                    <a:gd name="connsiteX14" fmla="*/ 7540372 w 8680371"/>
                    <a:gd name="connsiteY14" fmla="*/ 779648 h 795903"/>
                    <a:gd name="connsiteX15" fmla="*/ 8072367 w 8680371"/>
                    <a:gd name="connsiteY15" fmla="*/ 771142 h 795903"/>
                    <a:gd name="connsiteX16" fmla="*/ 8550090 w 8680371"/>
                    <a:gd name="connsiteY16" fmla="*/ 737154 h 795903"/>
                    <a:gd name="connsiteX17" fmla="*/ 8680371 w 8680371"/>
                    <a:gd name="connsiteY17" fmla="*/ 754148 h 795903"/>
                    <a:gd name="connsiteX18" fmla="*/ 8680371 w 8680371"/>
                    <a:gd name="connsiteY18" fmla="*/ 133791 h 795903"/>
                    <a:gd name="connsiteX19" fmla="*/ 8495795 w 8680371"/>
                    <a:gd name="connsiteY19" fmla="*/ 65870 h 795903"/>
                    <a:gd name="connsiteX20" fmla="*/ 7681499 w 8680371"/>
                    <a:gd name="connsiteY20" fmla="*/ 14889 h 795903"/>
                    <a:gd name="connsiteX21" fmla="*/ 7095208 w 8680371"/>
                    <a:gd name="connsiteY21" fmla="*/ 108364 h 795903"/>
                    <a:gd name="connsiteX22" fmla="*/ 6194058 w 8680371"/>
                    <a:gd name="connsiteY22" fmla="*/ 201839 h 795903"/>
                    <a:gd name="connsiteX23" fmla="*/ 5227767 w 8680371"/>
                    <a:gd name="connsiteY23" fmla="*/ 201839 h 795903"/>
                    <a:gd name="connsiteX24" fmla="*/ 3501477 w 8680371"/>
                    <a:gd name="connsiteY24" fmla="*/ 193333 h 795903"/>
                    <a:gd name="connsiteX25" fmla="*/ 2415749 w 8680371"/>
                    <a:gd name="connsiteY25" fmla="*/ 65870 h 795903"/>
                    <a:gd name="connsiteX26" fmla="*/ 624317 w 8680371"/>
                    <a:gd name="connsiteY26" fmla="*/ 57364 h 795903"/>
                    <a:gd name="connsiteX27" fmla="*/ 84495 w 8680371"/>
                    <a:gd name="connsiteY27" fmla="*/ 66415 h 795903"/>
                    <a:gd name="connsiteX0" fmla="*/ 58632 w 8654508"/>
                    <a:gd name="connsiteY0" fmla="*/ 66415 h 847530"/>
                    <a:gd name="connsiteX1" fmla="*/ 36694 w 8654508"/>
                    <a:gd name="connsiteY1" fmla="*/ 350379 h 847530"/>
                    <a:gd name="connsiteX2" fmla="*/ 51356 w 8654508"/>
                    <a:gd name="connsiteY2" fmla="*/ 609625 h 847530"/>
                    <a:gd name="connsiteX3" fmla="*/ 63573 w 8654508"/>
                    <a:gd name="connsiteY3" fmla="*/ 686441 h 847530"/>
                    <a:gd name="connsiteX4" fmla="*/ 99916 w 8654508"/>
                    <a:gd name="connsiteY4" fmla="*/ 846591 h 847530"/>
                    <a:gd name="connsiteX5" fmla="*/ 956717 w 8654508"/>
                    <a:gd name="connsiteY5" fmla="*/ 754148 h 847530"/>
                    <a:gd name="connsiteX6" fmla="*/ 1651576 w 8654508"/>
                    <a:gd name="connsiteY6" fmla="*/ 788136 h 847530"/>
                    <a:gd name="connsiteX7" fmla="*/ 2107586 w 8654508"/>
                    <a:gd name="connsiteY7" fmla="*/ 728648 h 847530"/>
                    <a:gd name="connsiteX8" fmla="*/ 2585308 w 8654508"/>
                    <a:gd name="connsiteY8" fmla="*/ 728648 h 847530"/>
                    <a:gd name="connsiteX9" fmla="*/ 3356177 w 8654508"/>
                    <a:gd name="connsiteY9" fmla="*/ 771142 h 847530"/>
                    <a:gd name="connsiteX10" fmla="*/ 4235613 w 8654508"/>
                    <a:gd name="connsiteY10" fmla="*/ 754148 h 847530"/>
                    <a:gd name="connsiteX11" fmla="*/ 4865331 w 8654508"/>
                    <a:gd name="connsiteY11" fmla="*/ 762654 h 847530"/>
                    <a:gd name="connsiteX12" fmla="*/ 5701341 w 8654508"/>
                    <a:gd name="connsiteY12" fmla="*/ 762654 h 847530"/>
                    <a:gd name="connsiteX13" fmla="*/ 6765354 w 8654508"/>
                    <a:gd name="connsiteY13" fmla="*/ 788154 h 847530"/>
                    <a:gd name="connsiteX14" fmla="*/ 7514509 w 8654508"/>
                    <a:gd name="connsiteY14" fmla="*/ 779648 h 847530"/>
                    <a:gd name="connsiteX15" fmla="*/ 8046504 w 8654508"/>
                    <a:gd name="connsiteY15" fmla="*/ 771142 h 847530"/>
                    <a:gd name="connsiteX16" fmla="*/ 8524227 w 8654508"/>
                    <a:gd name="connsiteY16" fmla="*/ 737154 h 847530"/>
                    <a:gd name="connsiteX17" fmla="*/ 8654508 w 8654508"/>
                    <a:gd name="connsiteY17" fmla="*/ 754148 h 847530"/>
                    <a:gd name="connsiteX18" fmla="*/ 8654508 w 8654508"/>
                    <a:gd name="connsiteY18" fmla="*/ 133791 h 847530"/>
                    <a:gd name="connsiteX19" fmla="*/ 8469932 w 8654508"/>
                    <a:gd name="connsiteY19" fmla="*/ 65870 h 847530"/>
                    <a:gd name="connsiteX20" fmla="*/ 7655636 w 8654508"/>
                    <a:gd name="connsiteY20" fmla="*/ 14889 h 847530"/>
                    <a:gd name="connsiteX21" fmla="*/ 7069345 w 8654508"/>
                    <a:gd name="connsiteY21" fmla="*/ 108364 h 847530"/>
                    <a:gd name="connsiteX22" fmla="*/ 6168195 w 8654508"/>
                    <a:gd name="connsiteY22" fmla="*/ 201839 h 847530"/>
                    <a:gd name="connsiteX23" fmla="*/ 5201904 w 8654508"/>
                    <a:gd name="connsiteY23" fmla="*/ 201839 h 847530"/>
                    <a:gd name="connsiteX24" fmla="*/ 3475614 w 8654508"/>
                    <a:gd name="connsiteY24" fmla="*/ 193333 h 847530"/>
                    <a:gd name="connsiteX25" fmla="*/ 2389886 w 8654508"/>
                    <a:gd name="connsiteY25" fmla="*/ 65870 h 847530"/>
                    <a:gd name="connsiteX26" fmla="*/ 598454 w 8654508"/>
                    <a:gd name="connsiteY26" fmla="*/ 57364 h 847530"/>
                    <a:gd name="connsiteX27" fmla="*/ 58632 w 8654508"/>
                    <a:gd name="connsiteY27" fmla="*/ 66415 h 847530"/>
                    <a:gd name="connsiteX0" fmla="*/ 54170 w 8650046"/>
                    <a:gd name="connsiteY0" fmla="*/ 66415 h 847528"/>
                    <a:gd name="connsiteX1" fmla="*/ 20012 w 8650046"/>
                    <a:gd name="connsiteY1" fmla="*/ 139144 h 847528"/>
                    <a:gd name="connsiteX2" fmla="*/ 32232 w 8650046"/>
                    <a:gd name="connsiteY2" fmla="*/ 350379 h 847528"/>
                    <a:gd name="connsiteX3" fmla="*/ 46894 w 8650046"/>
                    <a:gd name="connsiteY3" fmla="*/ 609625 h 847528"/>
                    <a:gd name="connsiteX4" fmla="*/ 59111 w 8650046"/>
                    <a:gd name="connsiteY4" fmla="*/ 686441 h 847528"/>
                    <a:gd name="connsiteX5" fmla="*/ 95454 w 8650046"/>
                    <a:gd name="connsiteY5" fmla="*/ 846591 h 847528"/>
                    <a:gd name="connsiteX6" fmla="*/ 952255 w 8650046"/>
                    <a:gd name="connsiteY6" fmla="*/ 754148 h 847528"/>
                    <a:gd name="connsiteX7" fmla="*/ 1647114 w 8650046"/>
                    <a:gd name="connsiteY7" fmla="*/ 788136 h 847528"/>
                    <a:gd name="connsiteX8" fmla="*/ 2103124 w 8650046"/>
                    <a:gd name="connsiteY8" fmla="*/ 728648 h 847528"/>
                    <a:gd name="connsiteX9" fmla="*/ 2580846 w 8650046"/>
                    <a:gd name="connsiteY9" fmla="*/ 728648 h 847528"/>
                    <a:gd name="connsiteX10" fmla="*/ 3351715 w 8650046"/>
                    <a:gd name="connsiteY10" fmla="*/ 771142 h 847528"/>
                    <a:gd name="connsiteX11" fmla="*/ 4231151 w 8650046"/>
                    <a:gd name="connsiteY11" fmla="*/ 754148 h 847528"/>
                    <a:gd name="connsiteX12" fmla="*/ 4860869 w 8650046"/>
                    <a:gd name="connsiteY12" fmla="*/ 762654 h 847528"/>
                    <a:gd name="connsiteX13" fmla="*/ 5696879 w 8650046"/>
                    <a:gd name="connsiteY13" fmla="*/ 762654 h 847528"/>
                    <a:gd name="connsiteX14" fmla="*/ 6760892 w 8650046"/>
                    <a:gd name="connsiteY14" fmla="*/ 788154 h 847528"/>
                    <a:gd name="connsiteX15" fmla="*/ 7510047 w 8650046"/>
                    <a:gd name="connsiteY15" fmla="*/ 779648 h 847528"/>
                    <a:gd name="connsiteX16" fmla="*/ 8042042 w 8650046"/>
                    <a:gd name="connsiteY16" fmla="*/ 771142 h 847528"/>
                    <a:gd name="connsiteX17" fmla="*/ 8519765 w 8650046"/>
                    <a:gd name="connsiteY17" fmla="*/ 737154 h 847528"/>
                    <a:gd name="connsiteX18" fmla="*/ 8650046 w 8650046"/>
                    <a:gd name="connsiteY18" fmla="*/ 754148 h 847528"/>
                    <a:gd name="connsiteX19" fmla="*/ 8650046 w 8650046"/>
                    <a:gd name="connsiteY19" fmla="*/ 133791 h 847528"/>
                    <a:gd name="connsiteX20" fmla="*/ 8465470 w 8650046"/>
                    <a:gd name="connsiteY20" fmla="*/ 65870 h 847528"/>
                    <a:gd name="connsiteX21" fmla="*/ 7651174 w 8650046"/>
                    <a:gd name="connsiteY21" fmla="*/ 14889 h 847528"/>
                    <a:gd name="connsiteX22" fmla="*/ 7064883 w 8650046"/>
                    <a:gd name="connsiteY22" fmla="*/ 108364 h 847528"/>
                    <a:gd name="connsiteX23" fmla="*/ 6163733 w 8650046"/>
                    <a:gd name="connsiteY23" fmla="*/ 201839 h 847528"/>
                    <a:gd name="connsiteX24" fmla="*/ 5197442 w 8650046"/>
                    <a:gd name="connsiteY24" fmla="*/ 201839 h 847528"/>
                    <a:gd name="connsiteX25" fmla="*/ 3471152 w 8650046"/>
                    <a:gd name="connsiteY25" fmla="*/ 193333 h 847528"/>
                    <a:gd name="connsiteX26" fmla="*/ 2385424 w 8650046"/>
                    <a:gd name="connsiteY26" fmla="*/ 65870 h 847528"/>
                    <a:gd name="connsiteX27" fmla="*/ 593992 w 8650046"/>
                    <a:gd name="connsiteY27" fmla="*/ 57364 h 847528"/>
                    <a:gd name="connsiteX28" fmla="*/ 54170 w 8650046"/>
                    <a:gd name="connsiteY28" fmla="*/ 66415 h 847528"/>
                    <a:gd name="connsiteX0" fmla="*/ 54170 w 8650046"/>
                    <a:gd name="connsiteY0" fmla="*/ 66415 h 847530"/>
                    <a:gd name="connsiteX1" fmla="*/ 20012 w 8650046"/>
                    <a:gd name="connsiteY1" fmla="*/ 139144 h 847530"/>
                    <a:gd name="connsiteX2" fmla="*/ 32232 w 8650046"/>
                    <a:gd name="connsiteY2" fmla="*/ 350379 h 847530"/>
                    <a:gd name="connsiteX3" fmla="*/ 46894 w 8650046"/>
                    <a:gd name="connsiteY3" fmla="*/ 609625 h 847530"/>
                    <a:gd name="connsiteX4" fmla="*/ 59111 w 8650046"/>
                    <a:gd name="connsiteY4" fmla="*/ 686441 h 847530"/>
                    <a:gd name="connsiteX5" fmla="*/ 95454 w 8650046"/>
                    <a:gd name="connsiteY5" fmla="*/ 846591 h 847530"/>
                    <a:gd name="connsiteX6" fmla="*/ 952255 w 8650046"/>
                    <a:gd name="connsiteY6" fmla="*/ 754148 h 847530"/>
                    <a:gd name="connsiteX7" fmla="*/ 1647114 w 8650046"/>
                    <a:gd name="connsiteY7" fmla="*/ 788136 h 847530"/>
                    <a:gd name="connsiteX8" fmla="*/ 2103124 w 8650046"/>
                    <a:gd name="connsiteY8" fmla="*/ 728648 h 847530"/>
                    <a:gd name="connsiteX9" fmla="*/ 2580846 w 8650046"/>
                    <a:gd name="connsiteY9" fmla="*/ 728648 h 847530"/>
                    <a:gd name="connsiteX10" fmla="*/ 3351715 w 8650046"/>
                    <a:gd name="connsiteY10" fmla="*/ 771142 h 847530"/>
                    <a:gd name="connsiteX11" fmla="*/ 4231151 w 8650046"/>
                    <a:gd name="connsiteY11" fmla="*/ 754148 h 847530"/>
                    <a:gd name="connsiteX12" fmla="*/ 4860869 w 8650046"/>
                    <a:gd name="connsiteY12" fmla="*/ 762654 h 847530"/>
                    <a:gd name="connsiteX13" fmla="*/ 5696879 w 8650046"/>
                    <a:gd name="connsiteY13" fmla="*/ 762654 h 847530"/>
                    <a:gd name="connsiteX14" fmla="*/ 6760892 w 8650046"/>
                    <a:gd name="connsiteY14" fmla="*/ 788154 h 847530"/>
                    <a:gd name="connsiteX15" fmla="*/ 7510047 w 8650046"/>
                    <a:gd name="connsiteY15" fmla="*/ 779648 h 847530"/>
                    <a:gd name="connsiteX16" fmla="*/ 8042042 w 8650046"/>
                    <a:gd name="connsiteY16" fmla="*/ 771142 h 847530"/>
                    <a:gd name="connsiteX17" fmla="*/ 8519765 w 8650046"/>
                    <a:gd name="connsiteY17" fmla="*/ 737154 h 847530"/>
                    <a:gd name="connsiteX18" fmla="*/ 8650046 w 8650046"/>
                    <a:gd name="connsiteY18" fmla="*/ 754148 h 847530"/>
                    <a:gd name="connsiteX19" fmla="*/ 8650046 w 8650046"/>
                    <a:gd name="connsiteY19" fmla="*/ 133791 h 847530"/>
                    <a:gd name="connsiteX20" fmla="*/ 8465470 w 8650046"/>
                    <a:gd name="connsiteY20" fmla="*/ 65870 h 847530"/>
                    <a:gd name="connsiteX21" fmla="*/ 7651174 w 8650046"/>
                    <a:gd name="connsiteY21" fmla="*/ 14889 h 847530"/>
                    <a:gd name="connsiteX22" fmla="*/ 7064883 w 8650046"/>
                    <a:gd name="connsiteY22" fmla="*/ 108364 h 847530"/>
                    <a:gd name="connsiteX23" fmla="*/ 6163733 w 8650046"/>
                    <a:gd name="connsiteY23" fmla="*/ 201839 h 847530"/>
                    <a:gd name="connsiteX24" fmla="*/ 5197442 w 8650046"/>
                    <a:gd name="connsiteY24" fmla="*/ 201839 h 847530"/>
                    <a:gd name="connsiteX25" fmla="*/ 3471152 w 8650046"/>
                    <a:gd name="connsiteY25" fmla="*/ 193333 h 847530"/>
                    <a:gd name="connsiteX26" fmla="*/ 2385424 w 8650046"/>
                    <a:gd name="connsiteY26" fmla="*/ 65870 h 847530"/>
                    <a:gd name="connsiteX27" fmla="*/ 593992 w 8650046"/>
                    <a:gd name="connsiteY27" fmla="*/ 57364 h 847530"/>
                    <a:gd name="connsiteX28" fmla="*/ 54170 w 8650046"/>
                    <a:gd name="connsiteY28" fmla="*/ 66415 h 847530"/>
                    <a:gd name="connsiteX0" fmla="*/ 48208 w 8644084"/>
                    <a:gd name="connsiteY0" fmla="*/ 66415 h 847528"/>
                    <a:gd name="connsiteX1" fmla="*/ 14050 w 8644084"/>
                    <a:gd name="connsiteY1" fmla="*/ 139144 h 847528"/>
                    <a:gd name="connsiteX2" fmla="*/ 26270 w 8644084"/>
                    <a:gd name="connsiteY2" fmla="*/ 350379 h 847528"/>
                    <a:gd name="connsiteX3" fmla="*/ 40932 w 8644084"/>
                    <a:gd name="connsiteY3" fmla="*/ 609625 h 847528"/>
                    <a:gd name="connsiteX4" fmla="*/ 53149 w 8644084"/>
                    <a:gd name="connsiteY4" fmla="*/ 686441 h 847528"/>
                    <a:gd name="connsiteX5" fmla="*/ 89492 w 8644084"/>
                    <a:gd name="connsiteY5" fmla="*/ 846591 h 847528"/>
                    <a:gd name="connsiteX6" fmla="*/ 946293 w 8644084"/>
                    <a:gd name="connsiteY6" fmla="*/ 754148 h 847528"/>
                    <a:gd name="connsiteX7" fmla="*/ 1641152 w 8644084"/>
                    <a:gd name="connsiteY7" fmla="*/ 788136 h 847528"/>
                    <a:gd name="connsiteX8" fmla="*/ 2097162 w 8644084"/>
                    <a:gd name="connsiteY8" fmla="*/ 728648 h 847528"/>
                    <a:gd name="connsiteX9" fmla="*/ 2574884 w 8644084"/>
                    <a:gd name="connsiteY9" fmla="*/ 728648 h 847528"/>
                    <a:gd name="connsiteX10" fmla="*/ 3345753 w 8644084"/>
                    <a:gd name="connsiteY10" fmla="*/ 771142 h 847528"/>
                    <a:gd name="connsiteX11" fmla="*/ 4225189 w 8644084"/>
                    <a:gd name="connsiteY11" fmla="*/ 754148 h 847528"/>
                    <a:gd name="connsiteX12" fmla="*/ 4854907 w 8644084"/>
                    <a:gd name="connsiteY12" fmla="*/ 762654 h 847528"/>
                    <a:gd name="connsiteX13" fmla="*/ 5690917 w 8644084"/>
                    <a:gd name="connsiteY13" fmla="*/ 762654 h 847528"/>
                    <a:gd name="connsiteX14" fmla="*/ 6754930 w 8644084"/>
                    <a:gd name="connsiteY14" fmla="*/ 788154 h 847528"/>
                    <a:gd name="connsiteX15" fmla="*/ 7504085 w 8644084"/>
                    <a:gd name="connsiteY15" fmla="*/ 779648 h 847528"/>
                    <a:gd name="connsiteX16" fmla="*/ 8036080 w 8644084"/>
                    <a:gd name="connsiteY16" fmla="*/ 771142 h 847528"/>
                    <a:gd name="connsiteX17" fmla="*/ 8513803 w 8644084"/>
                    <a:gd name="connsiteY17" fmla="*/ 737154 h 847528"/>
                    <a:gd name="connsiteX18" fmla="*/ 8644084 w 8644084"/>
                    <a:gd name="connsiteY18" fmla="*/ 754148 h 847528"/>
                    <a:gd name="connsiteX19" fmla="*/ 8644084 w 8644084"/>
                    <a:gd name="connsiteY19" fmla="*/ 133791 h 847528"/>
                    <a:gd name="connsiteX20" fmla="*/ 8459508 w 8644084"/>
                    <a:gd name="connsiteY20" fmla="*/ 65870 h 847528"/>
                    <a:gd name="connsiteX21" fmla="*/ 7645212 w 8644084"/>
                    <a:gd name="connsiteY21" fmla="*/ 14889 h 847528"/>
                    <a:gd name="connsiteX22" fmla="*/ 7058921 w 8644084"/>
                    <a:gd name="connsiteY22" fmla="*/ 108364 h 847528"/>
                    <a:gd name="connsiteX23" fmla="*/ 6157771 w 8644084"/>
                    <a:gd name="connsiteY23" fmla="*/ 201839 h 847528"/>
                    <a:gd name="connsiteX24" fmla="*/ 5191480 w 8644084"/>
                    <a:gd name="connsiteY24" fmla="*/ 201839 h 847528"/>
                    <a:gd name="connsiteX25" fmla="*/ 3465190 w 8644084"/>
                    <a:gd name="connsiteY25" fmla="*/ 193333 h 847528"/>
                    <a:gd name="connsiteX26" fmla="*/ 2379462 w 8644084"/>
                    <a:gd name="connsiteY26" fmla="*/ 65870 h 847528"/>
                    <a:gd name="connsiteX27" fmla="*/ 588030 w 8644084"/>
                    <a:gd name="connsiteY27" fmla="*/ 57364 h 847528"/>
                    <a:gd name="connsiteX28" fmla="*/ 48208 w 8644084"/>
                    <a:gd name="connsiteY28" fmla="*/ 66415 h 847528"/>
                    <a:gd name="connsiteX0" fmla="*/ 39893 w 8635769"/>
                    <a:gd name="connsiteY0" fmla="*/ 66415 h 847530"/>
                    <a:gd name="connsiteX1" fmla="*/ 5735 w 8635769"/>
                    <a:gd name="connsiteY1" fmla="*/ 139144 h 847530"/>
                    <a:gd name="connsiteX2" fmla="*/ 17955 w 8635769"/>
                    <a:gd name="connsiteY2" fmla="*/ 350379 h 847530"/>
                    <a:gd name="connsiteX3" fmla="*/ 32617 w 8635769"/>
                    <a:gd name="connsiteY3" fmla="*/ 609625 h 847530"/>
                    <a:gd name="connsiteX4" fmla="*/ 44834 w 8635769"/>
                    <a:gd name="connsiteY4" fmla="*/ 686441 h 847530"/>
                    <a:gd name="connsiteX5" fmla="*/ 81177 w 8635769"/>
                    <a:gd name="connsiteY5" fmla="*/ 846591 h 847530"/>
                    <a:gd name="connsiteX6" fmla="*/ 937978 w 8635769"/>
                    <a:gd name="connsiteY6" fmla="*/ 754148 h 847530"/>
                    <a:gd name="connsiteX7" fmla="*/ 1632837 w 8635769"/>
                    <a:gd name="connsiteY7" fmla="*/ 788136 h 847530"/>
                    <a:gd name="connsiteX8" fmla="*/ 2088847 w 8635769"/>
                    <a:gd name="connsiteY8" fmla="*/ 728648 h 847530"/>
                    <a:gd name="connsiteX9" fmla="*/ 2566569 w 8635769"/>
                    <a:gd name="connsiteY9" fmla="*/ 728648 h 847530"/>
                    <a:gd name="connsiteX10" fmla="*/ 3337438 w 8635769"/>
                    <a:gd name="connsiteY10" fmla="*/ 771142 h 847530"/>
                    <a:gd name="connsiteX11" fmla="*/ 4216874 w 8635769"/>
                    <a:gd name="connsiteY11" fmla="*/ 754148 h 847530"/>
                    <a:gd name="connsiteX12" fmla="*/ 4846592 w 8635769"/>
                    <a:gd name="connsiteY12" fmla="*/ 762654 h 847530"/>
                    <a:gd name="connsiteX13" fmla="*/ 5682602 w 8635769"/>
                    <a:gd name="connsiteY13" fmla="*/ 762654 h 847530"/>
                    <a:gd name="connsiteX14" fmla="*/ 6746615 w 8635769"/>
                    <a:gd name="connsiteY14" fmla="*/ 788154 h 847530"/>
                    <a:gd name="connsiteX15" fmla="*/ 7495770 w 8635769"/>
                    <a:gd name="connsiteY15" fmla="*/ 779648 h 847530"/>
                    <a:gd name="connsiteX16" fmla="*/ 8027765 w 8635769"/>
                    <a:gd name="connsiteY16" fmla="*/ 771142 h 847530"/>
                    <a:gd name="connsiteX17" fmla="*/ 8505488 w 8635769"/>
                    <a:gd name="connsiteY17" fmla="*/ 737154 h 847530"/>
                    <a:gd name="connsiteX18" fmla="*/ 8635769 w 8635769"/>
                    <a:gd name="connsiteY18" fmla="*/ 754148 h 847530"/>
                    <a:gd name="connsiteX19" fmla="*/ 8635769 w 8635769"/>
                    <a:gd name="connsiteY19" fmla="*/ 133791 h 847530"/>
                    <a:gd name="connsiteX20" fmla="*/ 8451193 w 8635769"/>
                    <a:gd name="connsiteY20" fmla="*/ 65870 h 847530"/>
                    <a:gd name="connsiteX21" fmla="*/ 7636897 w 8635769"/>
                    <a:gd name="connsiteY21" fmla="*/ 14889 h 847530"/>
                    <a:gd name="connsiteX22" fmla="*/ 7050606 w 8635769"/>
                    <a:gd name="connsiteY22" fmla="*/ 108364 h 847530"/>
                    <a:gd name="connsiteX23" fmla="*/ 6149456 w 8635769"/>
                    <a:gd name="connsiteY23" fmla="*/ 201839 h 847530"/>
                    <a:gd name="connsiteX24" fmla="*/ 5183165 w 8635769"/>
                    <a:gd name="connsiteY24" fmla="*/ 201839 h 847530"/>
                    <a:gd name="connsiteX25" fmla="*/ 3456875 w 8635769"/>
                    <a:gd name="connsiteY25" fmla="*/ 193333 h 847530"/>
                    <a:gd name="connsiteX26" fmla="*/ 2371147 w 8635769"/>
                    <a:gd name="connsiteY26" fmla="*/ 65870 h 847530"/>
                    <a:gd name="connsiteX27" fmla="*/ 579715 w 8635769"/>
                    <a:gd name="connsiteY27" fmla="*/ 57364 h 847530"/>
                    <a:gd name="connsiteX28" fmla="*/ 39893 w 8635769"/>
                    <a:gd name="connsiteY28" fmla="*/ 66415 h 847530"/>
                    <a:gd name="connsiteX0" fmla="*/ 39893 w 8635769"/>
                    <a:gd name="connsiteY0" fmla="*/ 66415 h 847528"/>
                    <a:gd name="connsiteX1" fmla="*/ 5735 w 8635769"/>
                    <a:gd name="connsiteY1" fmla="*/ 139144 h 847528"/>
                    <a:gd name="connsiteX2" fmla="*/ 17955 w 8635769"/>
                    <a:gd name="connsiteY2" fmla="*/ 350379 h 847528"/>
                    <a:gd name="connsiteX3" fmla="*/ 32617 w 8635769"/>
                    <a:gd name="connsiteY3" fmla="*/ 609625 h 847528"/>
                    <a:gd name="connsiteX4" fmla="*/ 44834 w 8635769"/>
                    <a:gd name="connsiteY4" fmla="*/ 686441 h 847528"/>
                    <a:gd name="connsiteX5" fmla="*/ 81177 w 8635769"/>
                    <a:gd name="connsiteY5" fmla="*/ 846591 h 847528"/>
                    <a:gd name="connsiteX6" fmla="*/ 937978 w 8635769"/>
                    <a:gd name="connsiteY6" fmla="*/ 754148 h 847528"/>
                    <a:gd name="connsiteX7" fmla="*/ 1632837 w 8635769"/>
                    <a:gd name="connsiteY7" fmla="*/ 788136 h 847528"/>
                    <a:gd name="connsiteX8" fmla="*/ 2088847 w 8635769"/>
                    <a:gd name="connsiteY8" fmla="*/ 728648 h 847528"/>
                    <a:gd name="connsiteX9" fmla="*/ 2566569 w 8635769"/>
                    <a:gd name="connsiteY9" fmla="*/ 728648 h 847528"/>
                    <a:gd name="connsiteX10" fmla="*/ 3337438 w 8635769"/>
                    <a:gd name="connsiteY10" fmla="*/ 771142 h 847528"/>
                    <a:gd name="connsiteX11" fmla="*/ 4216874 w 8635769"/>
                    <a:gd name="connsiteY11" fmla="*/ 754148 h 847528"/>
                    <a:gd name="connsiteX12" fmla="*/ 4846592 w 8635769"/>
                    <a:gd name="connsiteY12" fmla="*/ 762654 h 847528"/>
                    <a:gd name="connsiteX13" fmla="*/ 5682602 w 8635769"/>
                    <a:gd name="connsiteY13" fmla="*/ 762654 h 847528"/>
                    <a:gd name="connsiteX14" fmla="*/ 6746615 w 8635769"/>
                    <a:gd name="connsiteY14" fmla="*/ 788154 h 847528"/>
                    <a:gd name="connsiteX15" fmla="*/ 7495770 w 8635769"/>
                    <a:gd name="connsiteY15" fmla="*/ 779648 h 847528"/>
                    <a:gd name="connsiteX16" fmla="*/ 8027765 w 8635769"/>
                    <a:gd name="connsiteY16" fmla="*/ 771142 h 847528"/>
                    <a:gd name="connsiteX17" fmla="*/ 8505488 w 8635769"/>
                    <a:gd name="connsiteY17" fmla="*/ 737154 h 847528"/>
                    <a:gd name="connsiteX18" fmla="*/ 8635769 w 8635769"/>
                    <a:gd name="connsiteY18" fmla="*/ 754148 h 847528"/>
                    <a:gd name="connsiteX19" fmla="*/ 8635769 w 8635769"/>
                    <a:gd name="connsiteY19" fmla="*/ 133791 h 847528"/>
                    <a:gd name="connsiteX20" fmla="*/ 8451193 w 8635769"/>
                    <a:gd name="connsiteY20" fmla="*/ 65870 h 847528"/>
                    <a:gd name="connsiteX21" fmla="*/ 7636897 w 8635769"/>
                    <a:gd name="connsiteY21" fmla="*/ 14889 h 847528"/>
                    <a:gd name="connsiteX22" fmla="*/ 7050606 w 8635769"/>
                    <a:gd name="connsiteY22" fmla="*/ 108364 h 847528"/>
                    <a:gd name="connsiteX23" fmla="*/ 6149456 w 8635769"/>
                    <a:gd name="connsiteY23" fmla="*/ 201839 h 847528"/>
                    <a:gd name="connsiteX24" fmla="*/ 5183165 w 8635769"/>
                    <a:gd name="connsiteY24" fmla="*/ 201839 h 847528"/>
                    <a:gd name="connsiteX25" fmla="*/ 3456875 w 8635769"/>
                    <a:gd name="connsiteY25" fmla="*/ 193333 h 847528"/>
                    <a:gd name="connsiteX26" fmla="*/ 2371147 w 8635769"/>
                    <a:gd name="connsiteY26" fmla="*/ 65870 h 847528"/>
                    <a:gd name="connsiteX27" fmla="*/ 579715 w 8635769"/>
                    <a:gd name="connsiteY27" fmla="*/ 57364 h 847528"/>
                    <a:gd name="connsiteX28" fmla="*/ 39893 w 8635769"/>
                    <a:gd name="connsiteY28" fmla="*/ 66415 h 847528"/>
                    <a:gd name="connsiteX0" fmla="*/ 36653 w 8632529"/>
                    <a:gd name="connsiteY0" fmla="*/ 66415 h 847530"/>
                    <a:gd name="connsiteX1" fmla="*/ 2495 w 8632529"/>
                    <a:gd name="connsiteY1" fmla="*/ 139144 h 847530"/>
                    <a:gd name="connsiteX2" fmla="*/ 14715 w 8632529"/>
                    <a:gd name="connsiteY2" fmla="*/ 350379 h 847530"/>
                    <a:gd name="connsiteX3" fmla="*/ 29377 w 8632529"/>
                    <a:gd name="connsiteY3" fmla="*/ 609625 h 847530"/>
                    <a:gd name="connsiteX4" fmla="*/ 41594 w 8632529"/>
                    <a:gd name="connsiteY4" fmla="*/ 686441 h 847530"/>
                    <a:gd name="connsiteX5" fmla="*/ 77937 w 8632529"/>
                    <a:gd name="connsiteY5" fmla="*/ 846591 h 847530"/>
                    <a:gd name="connsiteX6" fmla="*/ 934738 w 8632529"/>
                    <a:gd name="connsiteY6" fmla="*/ 754148 h 847530"/>
                    <a:gd name="connsiteX7" fmla="*/ 1629597 w 8632529"/>
                    <a:gd name="connsiteY7" fmla="*/ 788136 h 847530"/>
                    <a:gd name="connsiteX8" fmla="*/ 2085607 w 8632529"/>
                    <a:gd name="connsiteY8" fmla="*/ 728648 h 847530"/>
                    <a:gd name="connsiteX9" fmla="*/ 2563329 w 8632529"/>
                    <a:gd name="connsiteY9" fmla="*/ 728648 h 847530"/>
                    <a:gd name="connsiteX10" fmla="*/ 3334198 w 8632529"/>
                    <a:gd name="connsiteY10" fmla="*/ 771142 h 847530"/>
                    <a:gd name="connsiteX11" fmla="*/ 4213634 w 8632529"/>
                    <a:gd name="connsiteY11" fmla="*/ 754148 h 847530"/>
                    <a:gd name="connsiteX12" fmla="*/ 4843352 w 8632529"/>
                    <a:gd name="connsiteY12" fmla="*/ 762654 h 847530"/>
                    <a:gd name="connsiteX13" fmla="*/ 5679362 w 8632529"/>
                    <a:gd name="connsiteY13" fmla="*/ 762654 h 847530"/>
                    <a:gd name="connsiteX14" fmla="*/ 6743375 w 8632529"/>
                    <a:gd name="connsiteY14" fmla="*/ 788154 h 847530"/>
                    <a:gd name="connsiteX15" fmla="*/ 7492530 w 8632529"/>
                    <a:gd name="connsiteY15" fmla="*/ 779648 h 847530"/>
                    <a:gd name="connsiteX16" fmla="*/ 8024525 w 8632529"/>
                    <a:gd name="connsiteY16" fmla="*/ 771142 h 847530"/>
                    <a:gd name="connsiteX17" fmla="*/ 8502248 w 8632529"/>
                    <a:gd name="connsiteY17" fmla="*/ 737154 h 847530"/>
                    <a:gd name="connsiteX18" fmla="*/ 8632529 w 8632529"/>
                    <a:gd name="connsiteY18" fmla="*/ 754148 h 847530"/>
                    <a:gd name="connsiteX19" fmla="*/ 8632529 w 8632529"/>
                    <a:gd name="connsiteY19" fmla="*/ 133791 h 847530"/>
                    <a:gd name="connsiteX20" fmla="*/ 8447953 w 8632529"/>
                    <a:gd name="connsiteY20" fmla="*/ 65870 h 847530"/>
                    <a:gd name="connsiteX21" fmla="*/ 7633657 w 8632529"/>
                    <a:gd name="connsiteY21" fmla="*/ 14889 h 847530"/>
                    <a:gd name="connsiteX22" fmla="*/ 7047366 w 8632529"/>
                    <a:gd name="connsiteY22" fmla="*/ 108364 h 847530"/>
                    <a:gd name="connsiteX23" fmla="*/ 6146216 w 8632529"/>
                    <a:gd name="connsiteY23" fmla="*/ 201839 h 847530"/>
                    <a:gd name="connsiteX24" fmla="*/ 5179925 w 8632529"/>
                    <a:gd name="connsiteY24" fmla="*/ 201839 h 847530"/>
                    <a:gd name="connsiteX25" fmla="*/ 3453635 w 8632529"/>
                    <a:gd name="connsiteY25" fmla="*/ 193333 h 847530"/>
                    <a:gd name="connsiteX26" fmla="*/ 2367907 w 8632529"/>
                    <a:gd name="connsiteY26" fmla="*/ 65870 h 847530"/>
                    <a:gd name="connsiteX27" fmla="*/ 576475 w 8632529"/>
                    <a:gd name="connsiteY27" fmla="*/ 57364 h 847530"/>
                    <a:gd name="connsiteX28" fmla="*/ 36653 w 8632529"/>
                    <a:gd name="connsiteY28"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148486 w 8634799"/>
                    <a:gd name="connsiteY23" fmla="*/ 201839 h 847528"/>
                    <a:gd name="connsiteX24" fmla="*/ 5182195 w 8634799"/>
                    <a:gd name="connsiteY24" fmla="*/ 201839 h 847528"/>
                    <a:gd name="connsiteX25" fmla="*/ 3455905 w 8634799"/>
                    <a:gd name="connsiteY25" fmla="*/ 193333 h 847528"/>
                    <a:gd name="connsiteX26" fmla="*/ 2370177 w 8634799"/>
                    <a:gd name="connsiteY26" fmla="*/ 65870 h 847528"/>
                    <a:gd name="connsiteX27" fmla="*/ 578745 w 8634799"/>
                    <a:gd name="connsiteY27" fmla="*/ 57364 h 847528"/>
                    <a:gd name="connsiteX28" fmla="*/ 38923 w 8634799"/>
                    <a:gd name="connsiteY28" fmla="*/ 66415 h 847528"/>
                    <a:gd name="connsiteX0" fmla="*/ 38923 w 8634799"/>
                    <a:gd name="connsiteY0" fmla="*/ 66415 h 847530"/>
                    <a:gd name="connsiteX1" fmla="*/ 4765 w 8634799"/>
                    <a:gd name="connsiteY1" fmla="*/ 139144 h 847530"/>
                    <a:gd name="connsiteX2" fmla="*/ 16985 w 8634799"/>
                    <a:gd name="connsiteY2" fmla="*/ 350379 h 847530"/>
                    <a:gd name="connsiteX3" fmla="*/ 31647 w 8634799"/>
                    <a:gd name="connsiteY3" fmla="*/ 609625 h 847530"/>
                    <a:gd name="connsiteX4" fmla="*/ 43864 w 8634799"/>
                    <a:gd name="connsiteY4" fmla="*/ 686441 h 847530"/>
                    <a:gd name="connsiteX5" fmla="*/ 80207 w 8634799"/>
                    <a:gd name="connsiteY5" fmla="*/ 846591 h 847530"/>
                    <a:gd name="connsiteX6" fmla="*/ 937008 w 8634799"/>
                    <a:gd name="connsiteY6" fmla="*/ 754148 h 847530"/>
                    <a:gd name="connsiteX7" fmla="*/ 1631867 w 8634799"/>
                    <a:gd name="connsiteY7" fmla="*/ 788136 h 847530"/>
                    <a:gd name="connsiteX8" fmla="*/ 2087877 w 8634799"/>
                    <a:gd name="connsiteY8" fmla="*/ 728648 h 847530"/>
                    <a:gd name="connsiteX9" fmla="*/ 2565599 w 8634799"/>
                    <a:gd name="connsiteY9" fmla="*/ 728648 h 847530"/>
                    <a:gd name="connsiteX10" fmla="*/ 3336468 w 8634799"/>
                    <a:gd name="connsiteY10" fmla="*/ 771142 h 847530"/>
                    <a:gd name="connsiteX11" fmla="*/ 4215904 w 8634799"/>
                    <a:gd name="connsiteY11" fmla="*/ 754148 h 847530"/>
                    <a:gd name="connsiteX12" fmla="*/ 4845622 w 8634799"/>
                    <a:gd name="connsiteY12" fmla="*/ 762654 h 847530"/>
                    <a:gd name="connsiteX13" fmla="*/ 5681632 w 8634799"/>
                    <a:gd name="connsiteY13" fmla="*/ 762654 h 847530"/>
                    <a:gd name="connsiteX14" fmla="*/ 6745645 w 8634799"/>
                    <a:gd name="connsiteY14" fmla="*/ 788154 h 847530"/>
                    <a:gd name="connsiteX15" fmla="*/ 7494800 w 8634799"/>
                    <a:gd name="connsiteY15" fmla="*/ 779648 h 847530"/>
                    <a:gd name="connsiteX16" fmla="*/ 8026795 w 8634799"/>
                    <a:gd name="connsiteY16" fmla="*/ 771142 h 847530"/>
                    <a:gd name="connsiteX17" fmla="*/ 8504518 w 8634799"/>
                    <a:gd name="connsiteY17" fmla="*/ 737154 h 847530"/>
                    <a:gd name="connsiteX18" fmla="*/ 8634799 w 8634799"/>
                    <a:gd name="connsiteY18" fmla="*/ 754148 h 847530"/>
                    <a:gd name="connsiteX19" fmla="*/ 8634799 w 8634799"/>
                    <a:gd name="connsiteY19" fmla="*/ 133791 h 847530"/>
                    <a:gd name="connsiteX20" fmla="*/ 8450223 w 8634799"/>
                    <a:gd name="connsiteY20" fmla="*/ 65870 h 847530"/>
                    <a:gd name="connsiteX21" fmla="*/ 7635927 w 8634799"/>
                    <a:gd name="connsiteY21" fmla="*/ 14889 h 847530"/>
                    <a:gd name="connsiteX22" fmla="*/ 7049636 w 8634799"/>
                    <a:gd name="connsiteY22" fmla="*/ 108364 h 847530"/>
                    <a:gd name="connsiteX23" fmla="*/ 6132068 w 8634799"/>
                    <a:gd name="connsiteY23" fmla="*/ 131955 h 847530"/>
                    <a:gd name="connsiteX24" fmla="*/ 5182195 w 8634799"/>
                    <a:gd name="connsiteY24" fmla="*/ 201839 h 847530"/>
                    <a:gd name="connsiteX25" fmla="*/ 3455905 w 8634799"/>
                    <a:gd name="connsiteY25" fmla="*/ 193333 h 847530"/>
                    <a:gd name="connsiteX26" fmla="*/ 2370177 w 8634799"/>
                    <a:gd name="connsiteY26" fmla="*/ 65870 h 847530"/>
                    <a:gd name="connsiteX27" fmla="*/ 578745 w 8634799"/>
                    <a:gd name="connsiteY27" fmla="*/ 57364 h 847530"/>
                    <a:gd name="connsiteX28" fmla="*/ 38923 w 8634799"/>
                    <a:gd name="connsiteY28"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132068 w 8634799"/>
                    <a:gd name="connsiteY23" fmla="*/ 131955 h 847528"/>
                    <a:gd name="connsiteX24" fmla="*/ 5182195 w 8634799"/>
                    <a:gd name="connsiteY24" fmla="*/ 201839 h 847528"/>
                    <a:gd name="connsiteX25" fmla="*/ 3455905 w 8634799"/>
                    <a:gd name="connsiteY25" fmla="*/ 193333 h 847528"/>
                    <a:gd name="connsiteX26" fmla="*/ 2370177 w 8634799"/>
                    <a:gd name="connsiteY26" fmla="*/ 65870 h 847528"/>
                    <a:gd name="connsiteX27" fmla="*/ 578745 w 8634799"/>
                    <a:gd name="connsiteY27" fmla="*/ 57364 h 847528"/>
                    <a:gd name="connsiteX28" fmla="*/ 38923 w 8634799"/>
                    <a:gd name="connsiteY28" fmla="*/ 66415 h 847528"/>
                    <a:gd name="connsiteX0" fmla="*/ 38923 w 8634799"/>
                    <a:gd name="connsiteY0" fmla="*/ 66415 h 847530"/>
                    <a:gd name="connsiteX1" fmla="*/ 4765 w 8634799"/>
                    <a:gd name="connsiteY1" fmla="*/ 139144 h 847530"/>
                    <a:gd name="connsiteX2" fmla="*/ 16985 w 8634799"/>
                    <a:gd name="connsiteY2" fmla="*/ 350379 h 847530"/>
                    <a:gd name="connsiteX3" fmla="*/ 31647 w 8634799"/>
                    <a:gd name="connsiteY3" fmla="*/ 609625 h 847530"/>
                    <a:gd name="connsiteX4" fmla="*/ 43864 w 8634799"/>
                    <a:gd name="connsiteY4" fmla="*/ 686441 h 847530"/>
                    <a:gd name="connsiteX5" fmla="*/ 80207 w 8634799"/>
                    <a:gd name="connsiteY5" fmla="*/ 846591 h 847530"/>
                    <a:gd name="connsiteX6" fmla="*/ 937008 w 8634799"/>
                    <a:gd name="connsiteY6" fmla="*/ 754148 h 847530"/>
                    <a:gd name="connsiteX7" fmla="*/ 1631867 w 8634799"/>
                    <a:gd name="connsiteY7" fmla="*/ 788136 h 847530"/>
                    <a:gd name="connsiteX8" fmla="*/ 2087877 w 8634799"/>
                    <a:gd name="connsiteY8" fmla="*/ 728648 h 847530"/>
                    <a:gd name="connsiteX9" fmla="*/ 2565599 w 8634799"/>
                    <a:gd name="connsiteY9" fmla="*/ 728648 h 847530"/>
                    <a:gd name="connsiteX10" fmla="*/ 3336468 w 8634799"/>
                    <a:gd name="connsiteY10" fmla="*/ 771142 h 847530"/>
                    <a:gd name="connsiteX11" fmla="*/ 4215904 w 8634799"/>
                    <a:gd name="connsiteY11" fmla="*/ 754148 h 847530"/>
                    <a:gd name="connsiteX12" fmla="*/ 4845622 w 8634799"/>
                    <a:gd name="connsiteY12" fmla="*/ 762654 h 847530"/>
                    <a:gd name="connsiteX13" fmla="*/ 5681632 w 8634799"/>
                    <a:gd name="connsiteY13" fmla="*/ 762654 h 847530"/>
                    <a:gd name="connsiteX14" fmla="*/ 6745645 w 8634799"/>
                    <a:gd name="connsiteY14" fmla="*/ 788154 h 847530"/>
                    <a:gd name="connsiteX15" fmla="*/ 7494800 w 8634799"/>
                    <a:gd name="connsiteY15" fmla="*/ 779648 h 847530"/>
                    <a:gd name="connsiteX16" fmla="*/ 8026795 w 8634799"/>
                    <a:gd name="connsiteY16" fmla="*/ 771142 h 847530"/>
                    <a:gd name="connsiteX17" fmla="*/ 8504518 w 8634799"/>
                    <a:gd name="connsiteY17" fmla="*/ 737154 h 847530"/>
                    <a:gd name="connsiteX18" fmla="*/ 8634799 w 8634799"/>
                    <a:gd name="connsiteY18" fmla="*/ 754148 h 847530"/>
                    <a:gd name="connsiteX19" fmla="*/ 8634799 w 8634799"/>
                    <a:gd name="connsiteY19" fmla="*/ 133791 h 847530"/>
                    <a:gd name="connsiteX20" fmla="*/ 8450223 w 8634799"/>
                    <a:gd name="connsiteY20" fmla="*/ 65870 h 847530"/>
                    <a:gd name="connsiteX21" fmla="*/ 7635927 w 8634799"/>
                    <a:gd name="connsiteY21" fmla="*/ 14889 h 847530"/>
                    <a:gd name="connsiteX22" fmla="*/ 7049636 w 8634799"/>
                    <a:gd name="connsiteY22" fmla="*/ 108364 h 847530"/>
                    <a:gd name="connsiteX23" fmla="*/ 6132068 w 8634799"/>
                    <a:gd name="connsiteY23" fmla="*/ 131955 h 847530"/>
                    <a:gd name="connsiteX24" fmla="*/ 5182195 w 8634799"/>
                    <a:gd name="connsiteY24" fmla="*/ 201839 h 847530"/>
                    <a:gd name="connsiteX25" fmla="*/ 3455905 w 8634799"/>
                    <a:gd name="connsiteY25" fmla="*/ 193333 h 847530"/>
                    <a:gd name="connsiteX26" fmla="*/ 2370177 w 8634799"/>
                    <a:gd name="connsiteY26" fmla="*/ 65870 h 847530"/>
                    <a:gd name="connsiteX27" fmla="*/ 578745 w 8634799"/>
                    <a:gd name="connsiteY27" fmla="*/ 57364 h 847530"/>
                    <a:gd name="connsiteX28" fmla="*/ 38923 w 8634799"/>
                    <a:gd name="connsiteY28"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342549 w 8634799"/>
                    <a:gd name="connsiteY23" fmla="*/ 55805 h 847528"/>
                    <a:gd name="connsiteX24" fmla="*/ 6132068 w 8634799"/>
                    <a:gd name="connsiteY24" fmla="*/ 131955 h 847528"/>
                    <a:gd name="connsiteX25" fmla="*/ 5182195 w 8634799"/>
                    <a:gd name="connsiteY25" fmla="*/ 201839 h 847528"/>
                    <a:gd name="connsiteX26" fmla="*/ 3455905 w 8634799"/>
                    <a:gd name="connsiteY26" fmla="*/ 193333 h 847528"/>
                    <a:gd name="connsiteX27" fmla="*/ 2370177 w 8634799"/>
                    <a:gd name="connsiteY27" fmla="*/ 65870 h 847528"/>
                    <a:gd name="connsiteX28" fmla="*/ 578745 w 8634799"/>
                    <a:gd name="connsiteY28" fmla="*/ 57364 h 847528"/>
                    <a:gd name="connsiteX29" fmla="*/ 38923 w 8634799"/>
                    <a:gd name="connsiteY29" fmla="*/ 66415 h 847528"/>
                    <a:gd name="connsiteX0" fmla="*/ 38923 w 8634799"/>
                    <a:gd name="connsiteY0" fmla="*/ 66415 h 847530"/>
                    <a:gd name="connsiteX1" fmla="*/ 4765 w 8634799"/>
                    <a:gd name="connsiteY1" fmla="*/ 139144 h 847530"/>
                    <a:gd name="connsiteX2" fmla="*/ 16985 w 8634799"/>
                    <a:gd name="connsiteY2" fmla="*/ 350379 h 847530"/>
                    <a:gd name="connsiteX3" fmla="*/ 31647 w 8634799"/>
                    <a:gd name="connsiteY3" fmla="*/ 609625 h 847530"/>
                    <a:gd name="connsiteX4" fmla="*/ 43864 w 8634799"/>
                    <a:gd name="connsiteY4" fmla="*/ 686441 h 847530"/>
                    <a:gd name="connsiteX5" fmla="*/ 80207 w 8634799"/>
                    <a:gd name="connsiteY5" fmla="*/ 846591 h 847530"/>
                    <a:gd name="connsiteX6" fmla="*/ 937008 w 8634799"/>
                    <a:gd name="connsiteY6" fmla="*/ 754148 h 847530"/>
                    <a:gd name="connsiteX7" fmla="*/ 1631867 w 8634799"/>
                    <a:gd name="connsiteY7" fmla="*/ 788136 h 847530"/>
                    <a:gd name="connsiteX8" fmla="*/ 2087877 w 8634799"/>
                    <a:gd name="connsiteY8" fmla="*/ 728648 h 847530"/>
                    <a:gd name="connsiteX9" fmla="*/ 2565599 w 8634799"/>
                    <a:gd name="connsiteY9" fmla="*/ 728648 h 847530"/>
                    <a:gd name="connsiteX10" fmla="*/ 3336468 w 8634799"/>
                    <a:gd name="connsiteY10" fmla="*/ 771142 h 847530"/>
                    <a:gd name="connsiteX11" fmla="*/ 4215904 w 8634799"/>
                    <a:gd name="connsiteY11" fmla="*/ 754148 h 847530"/>
                    <a:gd name="connsiteX12" fmla="*/ 4845622 w 8634799"/>
                    <a:gd name="connsiteY12" fmla="*/ 762654 h 847530"/>
                    <a:gd name="connsiteX13" fmla="*/ 5681632 w 8634799"/>
                    <a:gd name="connsiteY13" fmla="*/ 762654 h 847530"/>
                    <a:gd name="connsiteX14" fmla="*/ 6745645 w 8634799"/>
                    <a:gd name="connsiteY14" fmla="*/ 788154 h 847530"/>
                    <a:gd name="connsiteX15" fmla="*/ 7494800 w 8634799"/>
                    <a:gd name="connsiteY15" fmla="*/ 779648 h 847530"/>
                    <a:gd name="connsiteX16" fmla="*/ 8026795 w 8634799"/>
                    <a:gd name="connsiteY16" fmla="*/ 771142 h 847530"/>
                    <a:gd name="connsiteX17" fmla="*/ 8504518 w 8634799"/>
                    <a:gd name="connsiteY17" fmla="*/ 737154 h 847530"/>
                    <a:gd name="connsiteX18" fmla="*/ 8634799 w 8634799"/>
                    <a:gd name="connsiteY18" fmla="*/ 754148 h 847530"/>
                    <a:gd name="connsiteX19" fmla="*/ 8634799 w 8634799"/>
                    <a:gd name="connsiteY19" fmla="*/ 133791 h 847530"/>
                    <a:gd name="connsiteX20" fmla="*/ 8450223 w 8634799"/>
                    <a:gd name="connsiteY20" fmla="*/ 65870 h 847530"/>
                    <a:gd name="connsiteX21" fmla="*/ 7635927 w 8634799"/>
                    <a:gd name="connsiteY21" fmla="*/ 14889 h 847530"/>
                    <a:gd name="connsiteX22" fmla="*/ 7049636 w 8634799"/>
                    <a:gd name="connsiteY22" fmla="*/ 108364 h 847530"/>
                    <a:gd name="connsiteX23" fmla="*/ 6342549 w 8634799"/>
                    <a:gd name="connsiteY23" fmla="*/ 55805 h 847530"/>
                    <a:gd name="connsiteX24" fmla="*/ 6132068 w 8634799"/>
                    <a:gd name="connsiteY24" fmla="*/ 131955 h 847530"/>
                    <a:gd name="connsiteX25" fmla="*/ 5182195 w 8634799"/>
                    <a:gd name="connsiteY25" fmla="*/ 201839 h 847530"/>
                    <a:gd name="connsiteX26" fmla="*/ 3455905 w 8634799"/>
                    <a:gd name="connsiteY26" fmla="*/ 193333 h 847530"/>
                    <a:gd name="connsiteX27" fmla="*/ 2370177 w 8634799"/>
                    <a:gd name="connsiteY27" fmla="*/ 65870 h 847530"/>
                    <a:gd name="connsiteX28" fmla="*/ 578745 w 8634799"/>
                    <a:gd name="connsiteY28" fmla="*/ 57364 h 847530"/>
                    <a:gd name="connsiteX29" fmla="*/ 38923 w 8634799"/>
                    <a:gd name="connsiteY29"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342549 w 8634799"/>
                    <a:gd name="connsiteY23" fmla="*/ 55805 h 847528"/>
                    <a:gd name="connsiteX24" fmla="*/ 5902209 w 8634799"/>
                    <a:gd name="connsiteY24" fmla="*/ 158833 h 847528"/>
                    <a:gd name="connsiteX25" fmla="*/ 5182195 w 8634799"/>
                    <a:gd name="connsiteY25" fmla="*/ 201839 h 847528"/>
                    <a:gd name="connsiteX26" fmla="*/ 3455905 w 8634799"/>
                    <a:gd name="connsiteY26" fmla="*/ 193333 h 847528"/>
                    <a:gd name="connsiteX27" fmla="*/ 2370177 w 8634799"/>
                    <a:gd name="connsiteY27" fmla="*/ 65870 h 847528"/>
                    <a:gd name="connsiteX28" fmla="*/ 578745 w 8634799"/>
                    <a:gd name="connsiteY28" fmla="*/ 57364 h 847528"/>
                    <a:gd name="connsiteX29" fmla="*/ 38923 w 8634799"/>
                    <a:gd name="connsiteY29" fmla="*/ 66415 h 847528"/>
                    <a:gd name="connsiteX0" fmla="*/ 38923 w 8634799"/>
                    <a:gd name="connsiteY0" fmla="*/ 111866 h 892981"/>
                    <a:gd name="connsiteX1" fmla="*/ 4765 w 8634799"/>
                    <a:gd name="connsiteY1" fmla="*/ 184595 h 892981"/>
                    <a:gd name="connsiteX2" fmla="*/ 16985 w 8634799"/>
                    <a:gd name="connsiteY2" fmla="*/ 395830 h 892981"/>
                    <a:gd name="connsiteX3" fmla="*/ 31647 w 8634799"/>
                    <a:gd name="connsiteY3" fmla="*/ 655076 h 892981"/>
                    <a:gd name="connsiteX4" fmla="*/ 43864 w 8634799"/>
                    <a:gd name="connsiteY4" fmla="*/ 731892 h 892981"/>
                    <a:gd name="connsiteX5" fmla="*/ 80207 w 8634799"/>
                    <a:gd name="connsiteY5" fmla="*/ 892042 h 892981"/>
                    <a:gd name="connsiteX6" fmla="*/ 937008 w 8634799"/>
                    <a:gd name="connsiteY6" fmla="*/ 799599 h 892981"/>
                    <a:gd name="connsiteX7" fmla="*/ 1631867 w 8634799"/>
                    <a:gd name="connsiteY7" fmla="*/ 833587 h 892981"/>
                    <a:gd name="connsiteX8" fmla="*/ 2087877 w 8634799"/>
                    <a:gd name="connsiteY8" fmla="*/ 774099 h 892981"/>
                    <a:gd name="connsiteX9" fmla="*/ 2565599 w 8634799"/>
                    <a:gd name="connsiteY9" fmla="*/ 774099 h 892981"/>
                    <a:gd name="connsiteX10" fmla="*/ 3336468 w 8634799"/>
                    <a:gd name="connsiteY10" fmla="*/ 816593 h 892981"/>
                    <a:gd name="connsiteX11" fmla="*/ 4215904 w 8634799"/>
                    <a:gd name="connsiteY11" fmla="*/ 799599 h 892981"/>
                    <a:gd name="connsiteX12" fmla="*/ 4845622 w 8634799"/>
                    <a:gd name="connsiteY12" fmla="*/ 808105 h 892981"/>
                    <a:gd name="connsiteX13" fmla="*/ 5681632 w 8634799"/>
                    <a:gd name="connsiteY13" fmla="*/ 808105 h 892981"/>
                    <a:gd name="connsiteX14" fmla="*/ 6745645 w 8634799"/>
                    <a:gd name="connsiteY14" fmla="*/ 833605 h 892981"/>
                    <a:gd name="connsiteX15" fmla="*/ 7494800 w 8634799"/>
                    <a:gd name="connsiteY15" fmla="*/ 825099 h 892981"/>
                    <a:gd name="connsiteX16" fmla="*/ 8026795 w 8634799"/>
                    <a:gd name="connsiteY16" fmla="*/ 816593 h 892981"/>
                    <a:gd name="connsiteX17" fmla="*/ 8504518 w 8634799"/>
                    <a:gd name="connsiteY17" fmla="*/ 782605 h 892981"/>
                    <a:gd name="connsiteX18" fmla="*/ 8634799 w 8634799"/>
                    <a:gd name="connsiteY18" fmla="*/ 799599 h 892981"/>
                    <a:gd name="connsiteX19" fmla="*/ 8634799 w 8634799"/>
                    <a:gd name="connsiteY19" fmla="*/ 179242 h 892981"/>
                    <a:gd name="connsiteX20" fmla="*/ 8450223 w 8634799"/>
                    <a:gd name="connsiteY20" fmla="*/ 111321 h 892981"/>
                    <a:gd name="connsiteX21" fmla="*/ 7635927 w 8634799"/>
                    <a:gd name="connsiteY21" fmla="*/ 60340 h 892981"/>
                    <a:gd name="connsiteX22" fmla="*/ 7049636 w 8634799"/>
                    <a:gd name="connsiteY22" fmla="*/ 153815 h 892981"/>
                    <a:gd name="connsiteX23" fmla="*/ 6342549 w 8634799"/>
                    <a:gd name="connsiteY23" fmla="*/ 101256 h 892981"/>
                    <a:gd name="connsiteX24" fmla="*/ 5902209 w 8634799"/>
                    <a:gd name="connsiteY24" fmla="*/ 204284 h 892981"/>
                    <a:gd name="connsiteX25" fmla="*/ 5182195 w 8634799"/>
                    <a:gd name="connsiteY25" fmla="*/ 247290 h 892981"/>
                    <a:gd name="connsiteX26" fmla="*/ 3469826 w 8634799"/>
                    <a:gd name="connsiteY26" fmla="*/ 5421 h 892981"/>
                    <a:gd name="connsiteX27" fmla="*/ 2370177 w 8634799"/>
                    <a:gd name="connsiteY27" fmla="*/ 111321 h 892981"/>
                    <a:gd name="connsiteX28" fmla="*/ 578745 w 8634799"/>
                    <a:gd name="connsiteY28" fmla="*/ 102815 h 892981"/>
                    <a:gd name="connsiteX29" fmla="*/ 38923 w 8634799"/>
                    <a:gd name="connsiteY29" fmla="*/ 111866 h 892981"/>
                    <a:gd name="connsiteX0" fmla="*/ 38923 w 8634799"/>
                    <a:gd name="connsiteY0" fmla="*/ 135210 h 916324"/>
                    <a:gd name="connsiteX1" fmla="*/ 4765 w 8634799"/>
                    <a:gd name="connsiteY1" fmla="*/ 207939 h 916324"/>
                    <a:gd name="connsiteX2" fmla="*/ 16985 w 8634799"/>
                    <a:gd name="connsiteY2" fmla="*/ 419174 h 916324"/>
                    <a:gd name="connsiteX3" fmla="*/ 31647 w 8634799"/>
                    <a:gd name="connsiteY3" fmla="*/ 678420 h 916324"/>
                    <a:gd name="connsiteX4" fmla="*/ 43864 w 8634799"/>
                    <a:gd name="connsiteY4" fmla="*/ 755236 h 916324"/>
                    <a:gd name="connsiteX5" fmla="*/ 80207 w 8634799"/>
                    <a:gd name="connsiteY5" fmla="*/ 915386 h 916324"/>
                    <a:gd name="connsiteX6" fmla="*/ 937008 w 8634799"/>
                    <a:gd name="connsiteY6" fmla="*/ 822943 h 916324"/>
                    <a:gd name="connsiteX7" fmla="*/ 1631867 w 8634799"/>
                    <a:gd name="connsiteY7" fmla="*/ 856931 h 916324"/>
                    <a:gd name="connsiteX8" fmla="*/ 2087877 w 8634799"/>
                    <a:gd name="connsiteY8" fmla="*/ 797443 h 916324"/>
                    <a:gd name="connsiteX9" fmla="*/ 2565599 w 8634799"/>
                    <a:gd name="connsiteY9" fmla="*/ 797443 h 916324"/>
                    <a:gd name="connsiteX10" fmla="*/ 3336468 w 8634799"/>
                    <a:gd name="connsiteY10" fmla="*/ 839937 h 916324"/>
                    <a:gd name="connsiteX11" fmla="*/ 4215904 w 8634799"/>
                    <a:gd name="connsiteY11" fmla="*/ 822943 h 916324"/>
                    <a:gd name="connsiteX12" fmla="*/ 4845622 w 8634799"/>
                    <a:gd name="connsiteY12" fmla="*/ 831449 h 916324"/>
                    <a:gd name="connsiteX13" fmla="*/ 5681632 w 8634799"/>
                    <a:gd name="connsiteY13" fmla="*/ 831449 h 916324"/>
                    <a:gd name="connsiteX14" fmla="*/ 6745645 w 8634799"/>
                    <a:gd name="connsiteY14" fmla="*/ 856949 h 916324"/>
                    <a:gd name="connsiteX15" fmla="*/ 7494800 w 8634799"/>
                    <a:gd name="connsiteY15" fmla="*/ 848443 h 916324"/>
                    <a:gd name="connsiteX16" fmla="*/ 8026795 w 8634799"/>
                    <a:gd name="connsiteY16" fmla="*/ 839937 h 916324"/>
                    <a:gd name="connsiteX17" fmla="*/ 8504518 w 8634799"/>
                    <a:gd name="connsiteY17" fmla="*/ 805949 h 916324"/>
                    <a:gd name="connsiteX18" fmla="*/ 8634799 w 8634799"/>
                    <a:gd name="connsiteY18" fmla="*/ 822943 h 916324"/>
                    <a:gd name="connsiteX19" fmla="*/ 8634799 w 8634799"/>
                    <a:gd name="connsiteY19" fmla="*/ 202586 h 916324"/>
                    <a:gd name="connsiteX20" fmla="*/ 8450223 w 8634799"/>
                    <a:gd name="connsiteY20" fmla="*/ 134665 h 916324"/>
                    <a:gd name="connsiteX21" fmla="*/ 7635927 w 8634799"/>
                    <a:gd name="connsiteY21" fmla="*/ 83684 h 916324"/>
                    <a:gd name="connsiteX22" fmla="*/ 7049636 w 8634799"/>
                    <a:gd name="connsiteY22" fmla="*/ 177159 h 916324"/>
                    <a:gd name="connsiteX23" fmla="*/ 6342549 w 8634799"/>
                    <a:gd name="connsiteY23" fmla="*/ 124600 h 916324"/>
                    <a:gd name="connsiteX24" fmla="*/ 5902209 w 8634799"/>
                    <a:gd name="connsiteY24" fmla="*/ 227628 h 916324"/>
                    <a:gd name="connsiteX25" fmla="*/ 5182195 w 8634799"/>
                    <a:gd name="connsiteY25" fmla="*/ 270634 h 916324"/>
                    <a:gd name="connsiteX26" fmla="*/ 3469826 w 8634799"/>
                    <a:gd name="connsiteY26" fmla="*/ 28765 h 916324"/>
                    <a:gd name="connsiteX27" fmla="*/ 2370177 w 8634799"/>
                    <a:gd name="connsiteY27" fmla="*/ 134665 h 916324"/>
                    <a:gd name="connsiteX28" fmla="*/ 578745 w 8634799"/>
                    <a:gd name="connsiteY28" fmla="*/ 126159 h 916324"/>
                    <a:gd name="connsiteX29" fmla="*/ 38923 w 8634799"/>
                    <a:gd name="connsiteY29" fmla="*/ 135210 h 916324"/>
                    <a:gd name="connsiteX0" fmla="*/ 38923 w 8634799"/>
                    <a:gd name="connsiteY0" fmla="*/ 128131 h 909245"/>
                    <a:gd name="connsiteX1" fmla="*/ 4765 w 8634799"/>
                    <a:gd name="connsiteY1" fmla="*/ 200860 h 909245"/>
                    <a:gd name="connsiteX2" fmla="*/ 16985 w 8634799"/>
                    <a:gd name="connsiteY2" fmla="*/ 412095 h 909245"/>
                    <a:gd name="connsiteX3" fmla="*/ 31647 w 8634799"/>
                    <a:gd name="connsiteY3" fmla="*/ 671341 h 909245"/>
                    <a:gd name="connsiteX4" fmla="*/ 43864 w 8634799"/>
                    <a:gd name="connsiteY4" fmla="*/ 748157 h 909245"/>
                    <a:gd name="connsiteX5" fmla="*/ 80207 w 8634799"/>
                    <a:gd name="connsiteY5" fmla="*/ 908307 h 909245"/>
                    <a:gd name="connsiteX6" fmla="*/ 937008 w 8634799"/>
                    <a:gd name="connsiteY6" fmla="*/ 815864 h 909245"/>
                    <a:gd name="connsiteX7" fmla="*/ 1631867 w 8634799"/>
                    <a:gd name="connsiteY7" fmla="*/ 849852 h 909245"/>
                    <a:gd name="connsiteX8" fmla="*/ 2087877 w 8634799"/>
                    <a:gd name="connsiteY8" fmla="*/ 790364 h 909245"/>
                    <a:gd name="connsiteX9" fmla="*/ 2565599 w 8634799"/>
                    <a:gd name="connsiteY9" fmla="*/ 790364 h 909245"/>
                    <a:gd name="connsiteX10" fmla="*/ 3336468 w 8634799"/>
                    <a:gd name="connsiteY10" fmla="*/ 832858 h 909245"/>
                    <a:gd name="connsiteX11" fmla="*/ 4215904 w 8634799"/>
                    <a:gd name="connsiteY11" fmla="*/ 815864 h 909245"/>
                    <a:gd name="connsiteX12" fmla="*/ 4845622 w 8634799"/>
                    <a:gd name="connsiteY12" fmla="*/ 824370 h 909245"/>
                    <a:gd name="connsiteX13" fmla="*/ 5681632 w 8634799"/>
                    <a:gd name="connsiteY13" fmla="*/ 824370 h 909245"/>
                    <a:gd name="connsiteX14" fmla="*/ 6745645 w 8634799"/>
                    <a:gd name="connsiteY14" fmla="*/ 849870 h 909245"/>
                    <a:gd name="connsiteX15" fmla="*/ 7494800 w 8634799"/>
                    <a:gd name="connsiteY15" fmla="*/ 841364 h 909245"/>
                    <a:gd name="connsiteX16" fmla="*/ 8026795 w 8634799"/>
                    <a:gd name="connsiteY16" fmla="*/ 832858 h 909245"/>
                    <a:gd name="connsiteX17" fmla="*/ 8504518 w 8634799"/>
                    <a:gd name="connsiteY17" fmla="*/ 798870 h 909245"/>
                    <a:gd name="connsiteX18" fmla="*/ 8634799 w 8634799"/>
                    <a:gd name="connsiteY18" fmla="*/ 815864 h 909245"/>
                    <a:gd name="connsiteX19" fmla="*/ 8634799 w 8634799"/>
                    <a:gd name="connsiteY19" fmla="*/ 195507 h 909245"/>
                    <a:gd name="connsiteX20" fmla="*/ 8450223 w 8634799"/>
                    <a:gd name="connsiteY20" fmla="*/ 127586 h 909245"/>
                    <a:gd name="connsiteX21" fmla="*/ 7635927 w 8634799"/>
                    <a:gd name="connsiteY21" fmla="*/ 76605 h 909245"/>
                    <a:gd name="connsiteX22" fmla="*/ 7049636 w 8634799"/>
                    <a:gd name="connsiteY22" fmla="*/ 170080 h 909245"/>
                    <a:gd name="connsiteX23" fmla="*/ 6342549 w 8634799"/>
                    <a:gd name="connsiteY23" fmla="*/ 117521 h 909245"/>
                    <a:gd name="connsiteX24" fmla="*/ 5902209 w 8634799"/>
                    <a:gd name="connsiteY24" fmla="*/ 220549 h 909245"/>
                    <a:gd name="connsiteX25" fmla="*/ 5182195 w 8634799"/>
                    <a:gd name="connsiteY25" fmla="*/ 263555 h 909245"/>
                    <a:gd name="connsiteX26" fmla="*/ 3469826 w 8634799"/>
                    <a:gd name="connsiteY26" fmla="*/ 21686 h 909245"/>
                    <a:gd name="connsiteX27" fmla="*/ 2370177 w 8634799"/>
                    <a:gd name="connsiteY27" fmla="*/ 127586 h 909245"/>
                    <a:gd name="connsiteX28" fmla="*/ 578745 w 8634799"/>
                    <a:gd name="connsiteY28" fmla="*/ 119080 h 909245"/>
                    <a:gd name="connsiteX29" fmla="*/ 38923 w 8634799"/>
                    <a:gd name="connsiteY29" fmla="*/ 128131 h 909245"/>
                    <a:gd name="connsiteX0" fmla="*/ 38923 w 8634799"/>
                    <a:gd name="connsiteY0" fmla="*/ 134331 h 915445"/>
                    <a:gd name="connsiteX1" fmla="*/ 4765 w 8634799"/>
                    <a:gd name="connsiteY1" fmla="*/ 207060 h 915445"/>
                    <a:gd name="connsiteX2" fmla="*/ 16985 w 8634799"/>
                    <a:gd name="connsiteY2" fmla="*/ 418295 h 915445"/>
                    <a:gd name="connsiteX3" fmla="*/ 31647 w 8634799"/>
                    <a:gd name="connsiteY3" fmla="*/ 677541 h 915445"/>
                    <a:gd name="connsiteX4" fmla="*/ 43864 w 8634799"/>
                    <a:gd name="connsiteY4" fmla="*/ 754357 h 915445"/>
                    <a:gd name="connsiteX5" fmla="*/ 80207 w 8634799"/>
                    <a:gd name="connsiteY5" fmla="*/ 914507 h 915445"/>
                    <a:gd name="connsiteX6" fmla="*/ 937008 w 8634799"/>
                    <a:gd name="connsiteY6" fmla="*/ 822064 h 915445"/>
                    <a:gd name="connsiteX7" fmla="*/ 1631867 w 8634799"/>
                    <a:gd name="connsiteY7" fmla="*/ 856052 h 915445"/>
                    <a:gd name="connsiteX8" fmla="*/ 2087877 w 8634799"/>
                    <a:gd name="connsiteY8" fmla="*/ 796564 h 915445"/>
                    <a:gd name="connsiteX9" fmla="*/ 2565599 w 8634799"/>
                    <a:gd name="connsiteY9" fmla="*/ 796564 h 915445"/>
                    <a:gd name="connsiteX10" fmla="*/ 3336468 w 8634799"/>
                    <a:gd name="connsiteY10" fmla="*/ 839058 h 915445"/>
                    <a:gd name="connsiteX11" fmla="*/ 4215904 w 8634799"/>
                    <a:gd name="connsiteY11" fmla="*/ 822064 h 915445"/>
                    <a:gd name="connsiteX12" fmla="*/ 4845622 w 8634799"/>
                    <a:gd name="connsiteY12" fmla="*/ 830570 h 915445"/>
                    <a:gd name="connsiteX13" fmla="*/ 5681632 w 8634799"/>
                    <a:gd name="connsiteY13" fmla="*/ 830570 h 915445"/>
                    <a:gd name="connsiteX14" fmla="*/ 6745645 w 8634799"/>
                    <a:gd name="connsiteY14" fmla="*/ 856070 h 915445"/>
                    <a:gd name="connsiteX15" fmla="*/ 7494800 w 8634799"/>
                    <a:gd name="connsiteY15" fmla="*/ 847564 h 915445"/>
                    <a:gd name="connsiteX16" fmla="*/ 8026795 w 8634799"/>
                    <a:gd name="connsiteY16" fmla="*/ 839058 h 915445"/>
                    <a:gd name="connsiteX17" fmla="*/ 8504518 w 8634799"/>
                    <a:gd name="connsiteY17" fmla="*/ 805070 h 915445"/>
                    <a:gd name="connsiteX18" fmla="*/ 8634799 w 8634799"/>
                    <a:gd name="connsiteY18" fmla="*/ 822064 h 915445"/>
                    <a:gd name="connsiteX19" fmla="*/ 8634799 w 8634799"/>
                    <a:gd name="connsiteY19" fmla="*/ 201707 h 915445"/>
                    <a:gd name="connsiteX20" fmla="*/ 8450223 w 8634799"/>
                    <a:gd name="connsiteY20" fmla="*/ 133786 h 915445"/>
                    <a:gd name="connsiteX21" fmla="*/ 7635927 w 8634799"/>
                    <a:gd name="connsiteY21" fmla="*/ 82805 h 915445"/>
                    <a:gd name="connsiteX22" fmla="*/ 7049636 w 8634799"/>
                    <a:gd name="connsiteY22" fmla="*/ 176280 h 915445"/>
                    <a:gd name="connsiteX23" fmla="*/ 6342549 w 8634799"/>
                    <a:gd name="connsiteY23" fmla="*/ 123721 h 915445"/>
                    <a:gd name="connsiteX24" fmla="*/ 5902209 w 8634799"/>
                    <a:gd name="connsiteY24" fmla="*/ 226749 h 915445"/>
                    <a:gd name="connsiteX25" fmla="*/ 5182195 w 8634799"/>
                    <a:gd name="connsiteY25" fmla="*/ 269755 h 915445"/>
                    <a:gd name="connsiteX26" fmla="*/ 3618314 w 8634799"/>
                    <a:gd name="connsiteY26" fmla="*/ 21218 h 915445"/>
                    <a:gd name="connsiteX27" fmla="*/ 2370177 w 8634799"/>
                    <a:gd name="connsiteY27" fmla="*/ 133786 h 915445"/>
                    <a:gd name="connsiteX28" fmla="*/ 578745 w 8634799"/>
                    <a:gd name="connsiteY28" fmla="*/ 125280 h 915445"/>
                    <a:gd name="connsiteX29" fmla="*/ 38923 w 8634799"/>
                    <a:gd name="connsiteY29" fmla="*/ 134331 h 915445"/>
                    <a:gd name="connsiteX0" fmla="*/ 38923 w 8634799"/>
                    <a:gd name="connsiteY0" fmla="*/ 153045 h 934159"/>
                    <a:gd name="connsiteX1" fmla="*/ 4765 w 8634799"/>
                    <a:gd name="connsiteY1" fmla="*/ 225774 h 934159"/>
                    <a:gd name="connsiteX2" fmla="*/ 16985 w 8634799"/>
                    <a:gd name="connsiteY2" fmla="*/ 437009 h 934159"/>
                    <a:gd name="connsiteX3" fmla="*/ 31647 w 8634799"/>
                    <a:gd name="connsiteY3" fmla="*/ 696255 h 934159"/>
                    <a:gd name="connsiteX4" fmla="*/ 43864 w 8634799"/>
                    <a:gd name="connsiteY4" fmla="*/ 773071 h 934159"/>
                    <a:gd name="connsiteX5" fmla="*/ 80207 w 8634799"/>
                    <a:gd name="connsiteY5" fmla="*/ 933221 h 934159"/>
                    <a:gd name="connsiteX6" fmla="*/ 937008 w 8634799"/>
                    <a:gd name="connsiteY6" fmla="*/ 840778 h 934159"/>
                    <a:gd name="connsiteX7" fmla="*/ 1631867 w 8634799"/>
                    <a:gd name="connsiteY7" fmla="*/ 874766 h 934159"/>
                    <a:gd name="connsiteX8" fmla="*/ 2087877 w 8634799"/>
                    <a:gd name="connsiteY8" fmla="*/ 815278 h 934159"/>
                    <a:gd name="connsiteX9" fmla="*/ 2565599 w 8634799"/>
                    <a:gd name="connsiteY9" fmla="*/ 815278 h 934159"/>
                    <a:gd name="connsiteX10" fmla="*/ 3336468 w 8634799"/>
                    <a:gd name="connsiteY10" fmla="*/ 857772 h 934159"/>
                    <a:gd name="connsiteX11" fmla="*/ 4215904 w 8634799"/>
                    <a:gd name="connsiteY11" fmla="*/ 840778 h 934159"/>
                    <a:gd name="connsiteX12" fmla="*/ 4845622 w 8634799"/>
                    <a:gd name="connsiteY12" fmla="*/ 849284 h 934159"/>
                    <a:gd name="connsiteX13" fmla="*/ 5681632 w 8634799"/>
                    <a:gd name="connsiteY13" fmla="*/ 849284 h 934159"/>
                    <a:gd name="connsiteX14" fmla="*/ 6745645 w 8634799"/>
                    <a:gd name="connsiteY14" fmla="*/ 874784 h 934159"/>
                    <a:gd name="connsiteX15" fmla="*/ 7494800 w 8634799"/>
                    <a:gd name="connsiteY15" fmla="*/ 866278 h 934159"/>
                    <a:gd name="connsiteX16" fmla="*/ 8026795 w 8634799"/>
                    <a:gd name="connsiteY16" fmla="*/ 857772 h 934159"/>
                    <a:gd name="connsiteX17" fmla="*/ 8504518 w 8634799"/>
                    <a:gd name="connsiteY17" fmla="*/ 823784 h 934159"/>
                    <a:gd name="connsiteX18" fmla="*/ 8634799 w 8634799"/>
                    <a:gd name="connsiteY18" fmla="*/ 840778 h 934159"/>
                    <a:gd name="connsiteX19" fmla="*/ 8634799 w 8634799"/>
                    <a:gd name="connsiteY19" fmla="*/ 220421 h 934159"/>
                    <a:gd name="connsiteX20" fmla="*/ 8450223 w 8634799"/>
                    <a:gd name="connsiteY20" fmla="*/ 152500 h 934159"/>
                    <a:gd name="connsiteX21" fmla="*/ 7635927 w 8634799"/>
                    <a:gd name="connsiteY21" fmla="*/ 101519 h 934159"/>
                    <a:gd name="connsiteX22" fmla="*/ 7049636 w 8634799"/>
                    <a:gd name="connsiteY22" fmla="*/ 194994 h 934159"/>
                    <a:gd name="connsiteX23" fmla="*/ 6342549 w 8634799"/>
                    <a:gd name="connsiteY23" fmla="*/ 142435 h 934159"/>
                    <a:gd name="connsiteX24" fmla="*/ 5902209 w 8634799"/>
                    <a:gd name="connsiteY24" fmla="*/ 245463 h 934159"/>
                    <a:gd name="connsiteX25" fmla="*/ 5182195 w 8634799"/>
                    <a:gd name="connsiteY25" fmla="*/ 288469 h 934159"/>
                    <a:gd name="connsiteX26" fmla="*/ 3655437 w 8634799"/>
                    <a:gd name="connsiteY26" fmla="*/ 19929 h 934159"/>
                    <a:gd name="connsiteX27" fmla="*/ 2370177 w 8634799"/>
                    <a:gd name="connsiteY27" fmla="*/ 152500 h 934159"/>
                    <a:gd name="connsiteX28" fmla="*/ 578745 w 8634799"/>
                    <a:gd name="connsiteY28" fmla="*/ 143994 h 934159"/>
                    <a:gd name="connsiteX29" fmla="*/ 38923 w 8634799"/>
                    <a:gd name="connsiteY29" fmla="*/ 153045 h 934159"/>
                    <a:gd name="connsiteX0" fmla="*/ 38923 w 8634799"/>
                    <a:gd name="connsiteY0" fmla="*/ 203294 h 984408"/>
                    <a:gd name="connsiteX1" fmla="*/ 4765 w 8634799"/>
                    <a:gd name="connsiteY1" fmla="*/ 276023 h 984408"/>
                    <a:gd name="connsiteX2" fmla="*/ 16985 w 8634799"/>
                    <a:gd name="connsiteY2" fmla="*/ 487258 h 984408"/>
                    <a:gd name="connsiteX3" fmla="*/ 31647 w 8634799"/>
                    <a:gd name="connsiteY3" fmla="*/ 746504 h 984408"/>
                    <a:gd name="connsiteX4" fmla="*/ 43864 w 8634799"/>
                    <a:gd name="connsiteY4" fmla="*/ 823320 h 984408"/>
                    <a:gd name="connsiteX5" fmla="*/ 80207 w 8634799"/>
                    <a:gd name="connsiteY5" fmla="*/ 983470 h 984408"/>
                    <a:gd name="connsiteX6" fmla="*/ 937008 w 8634799"/>
                    <a:gd name="connsiteY6" fmla="*/ 891027 h 984408"/>
                    <a:gd name="connsiteX7" fmla="*/ 1631867 w 8634799"/>
                    <a:gd name="connsiteY7" fmla="*/ 925015 h 984408"/>
                    <a:gd name="connsiteX8" fmla="*/ 2087877 w 8634799"/>
                    <a:gd name="connsiteY8" fmla="*/ 865527 h 984408"/>
                    <a:gd name="connsiteX9" fmla="*/ 2565599 w 8634799"/>
                    <a:gd name="connsiteY9" fmla="*/ 865527 h 984408"/>
                    <a:gd name="connsiteX10" fmla="*/ 3336468 w 8634799"/>
                    <a:gd name="connsiteY10" fmla="*/ 908021 h 984408"/>
                    <a:gd name="connsiteX11" fmla="*/ 4215904 w 8634799"/>
                    <a:gd name="connsiteY11" fmla="*/ 891027 h 984408"/>
                    <a:gd name="connsiteX12" fmla="*/ 4845622 w 8634799"/>
                    <a:gd name="connsiteY12" fmla="*/ 899533 h 984408"/>
                    <a:gd name="connsiteX13" fmla="*/ 5681632 w 8634799"/>
                    <a:gd name="connsiteY13" fmla="*/ 899533 h 984408"/>
                    <a:gd name="connsiteX14" fmla="*/ 6745645 w 8634799"/>
                    <a:gd name="connsiteY14" fmla="*/ 925033 h 984408"/>
                    <a:gd name="connsiteX15" fmla="*/ 7494800 w 8634799"/>
                    <a:gd name="connsiteY15" fmla="*/ 916527 h 984408"/>
                    <a:gd name="connsiteX16" fmla="*/ 8026795 w 8634799"/>
                    <a:gd name="connsiteY16" fmla="*/ 908021 h 984408"/>
                    <a:gd name="connsiteX17" fmla="*/ 8504518 w 8634799"/>
                    <a:gd name="connsiteY17" fmla="*/ 874033 h 984408"/>
                    <a:gd name="connsiteX18" fmla="*/ 8634799 w 8634799"/>
                    <a:gd name="connsiteY18" fmla="*/ 891027 h 984408"/>
                    <a:gd name="connsiteX19" fmla="*/ 8634799 w 8634799"/>
                    <a:gd name="connsiteY19" fmla="*/ 270670 h 984408"/>
                    <a:gd name="connsiteX20" fmla="*/ 8450223 w 8634799"/>
                    <a:gd name="connsiteY20" fmla="*/ 202749 h 984408"/>
                    <a:gd name="connsiteX21" fmla="*/ 7635927 w 8634799"/>
                    <a:gd name="connsiteY21" fmla="*/ 151768 h 984408"/>
                    <a:gd name="connsiteX22" fmla="*/ 7049636 w 8634799"/>
                    <a:gd name="connsiteY22" fmla="*/ 245243 h 984408"/>
                    <a:gd name="connsiteX23" fmla="*/ 6342549 w 8634799"/>
                    <a:gd name="connsiteY23" fmla="*/ 192684 h 984408"/>
                    <a:gd name="connsiteX24" fmla="*/ 5902209 w 8634799"/>
                    <a:gd name="connsiteY24" fmla="*/ 295712 h 984408"/>
                    <a:gd name="connsiteX25" fmla="*/ 5182195 w 8634799"/>
                    <a:gd name="connsiteY25" fmla="*/ 338718 h 984408"/>
                    <a:gd name="connsiteX26" fmla="*/ 3655437 w 8634799"/>
                    <a:gd name="connsiteY26" fmla="*/ 70178 h 984408"/>
                    <a:gd name="connsiteX27" fmla="*/ 2370177 w 8634799"/>
                    <a:gd name="connsiteY27" fmla="*/ 202749 h 984408"/>
                    <a:gd name="connsiteX28" fmla="*/ 578745 w 8634799"/>
                    <a:gd name="connsiteY28" fmla="*/ 194243 h 984408"/>
                    <a:gd name="connsiteX29" fmla="*/ 38923 w 8634799"/>
                    <a:gd name="connsiteY29" fmla="*/ 203294 h 984408"/>
                    <a:gd name="connsiteX0" fmla="*/ 38923 w 8634799"/>
                    <a:gd name="connsiteY0" fmla="*/ 146213 h 927327"/>
                    <a:gd name="connsiteX1" fmla="*/ 4765 w 8634799"/>
                    <a:gd name="connsiteY1" fmla="*/ 218942 h 927327"/>
                    <a:gd name="connsiteX2" fmla="*/ 16985 w 8634799"/>
                    <a:gd name="connsiteY2" fmla="*/ 430177 h 927327"/>
                    <a:gd name="connsiteX3" fmla="*/ 31647 w 8634799"/>
                    <a:gd name="connsiteY3" fmla="*/ 689423 h 927327"/>
                    <a:gd name="connsiteX4" fmla="*/ 43864 w 8634799"/>
                    <a:gd name="connsiteY4" fmla="*/ 766239 h 927327"/>
                    <a:gd name="connsiteX5" fmla="*/ 80207 w 8634799"/>
                    <a:gd name="connsiteY5" fmla="*/ 926389 h 927327"/>
                    <a:gd name="connsiteX6" fmla="*/ 937008 w 8634799"/>
                    <a:gd name="connsiteY6" fmla="*/ 833946 h 927327"/>
                    <a:gd name="connsiteX7" fmla="*/ 1631867 w 8634799"/>
                    <a:gd name="connsiteY7" fmla="*/ 867934 h 927327"/>
                    <a:gd name="connsiteX8" fmla="*/ 2087877 w 8634799"/>
                    <a:gd name="connsiteY8" fmla="*/ 808446 h 927327"/>
                    <a:gd name="connsiteX9" fmla="*/ 2565599 w 8634799"/>
                    <a:gd name="connsiteY9" fmla="*/ 808446 h 927327"/>
                    <a:gd name="connsiteX10" fmla="*/ 3336468 w 8634799"/>
                    <a:gd name="connsiteY10" fmla="*/ 850940 h 927327"/>
                    <a:gd name="connsiteX11" fmla="*/ 4215904 w 8634799"/>
                    <a:gd name="connsiteY11" fmla="*/ 833946 h 927327"/>
                    <a:gd name="connsiteX12" fmla="*/ 4845622 w 8634799"/>
                    <a:gd name="connsiteY12" fmla="*/ 842452 h 927327"/>
                    <a:gd name="connsiteX13" fmla="*/ 5681632 w 8634799"/>
                    <a:gd name="connsiteY13" fmla="*/ 842452 h 927327"/>
                    <a:gd name="connsiteX14" fmla="*/ 6745645 w 8634799"/>
                    <a:gd name="connsiteY14" fmla="*/ 867952 h 927327"/>
                    <a:gd name="connsiteX15" fmla="*/ 7494800 w 8634799"/>
                    <a:gd name="connsiteY15" fmla="*/ 859446 h 927327"/>
                    <a:gd name="connsiteX16" fmla="*/ 8026795 w 8634799"/>
                    <a:gd name="connsiteY16" fmla="*/ 850940 h 927327"/>
                    <a:gd name="connsiteX17" fmla="*/ 8504518 w 8634799"/>
                    <a:gd name="connsiteY17" fmla="*/ 816952 h 927327"/>
                    <a:gd name="connsiteX18" fmla="*/ 8634799 w 8634799"/>
                    <a:gd name="connsiteY18" fmla="*/ 833946 h 927327"/>
                    <a:gd name="connsiteX19" fmla="*/ 8634799 w 8634799"/>
                    <a:gd name="connsiteY19" fmla="*/ 213589 h 927327"/>
                    <a:gd name="connsiteX20" fmla="*/ 8450223 w 8634799"/>
                    <a:gd name="connsiteY20" fmla="*/ 145668 h 927327"/>
                    <a:gd name="connsiteX21" fmla="*/ 7635927 w 8634799"/>
                    <a:gd name="connsiteY21" fmla="*/ 94687 h 927327"/>
                    <a:gd name="connsiteX22" fmla="*/ 7049636 w 8634799"/>
                    <a:gd name="connsiteY22" fmla="*/ 188162 h 927327"/>
                    <a:gd name="connsiteX23" fmla="*/ 6342549 w 8634799"/>
                    <a:gd name="connsiteY23" fmla="*/ 135603 h 927327"/>
                    <a:gd name="connsiteX24" fmla="*/ 5902209 w 8634799"/>
                    <a:gd name="connsiteY24" fmla="*/ 238631 h 927327"/>
                    <a:gd name="connsiteX25" fmla="*/ 5182195 w 8634799"/>
                    <a:gd name="connsiteY25" fmla="*/ 281637 h 927327"/>
                    <a:gd name="connsiteX26" fmla="*/ 3822487 w 8634799"/>
                    <a:gd name="connsiteY26" fmla="*/ 79772 h 927327"/>
                    <a:gd name="connsiteX27" fmla="*/ 2370177 w 8634799"/>
                    <a:gd name="connsiteY27" fmla="*/ 145668 h 927327"/>
                    <a:gd name="connsiteX28" fmla="*/ 578745 w 8634799"/>
                    <a:gd name="connsiteY28" fmla="*/ 137162 h 927327"/>
                    <a:gd name="connsiteX29" fmla="*/ 38923 w 8634799"/>
                    <a:gd name="connsiteY29" fmla="*/ 146213 h 927327"/>
                    <a:gd name="connsiteX0" fmla="*/ 38923 w 8634799"/>
                    <a:gd name="connsiteY0" fmla="*/ 157240 h 938354"/>
                    <a:gd name="connsiteX1" fmla="*/ 4765 w 8634799"/>
                    <a:gd name="connsiteY1" fmla="*/ 229969 h 938354"/>
                    <a:gd name="connsiteX2" fmla="*/ 16985 w 8634799"/>
                    <a:gd name="connsiteY2" fmla="*/ 441204 h 938354"/>
                    <a:gd name="connsiteX3" fmla="*/ 31647 w 8634799"/>
                    <a:gd name="connsiteY3" fmla="*/ 700450 h 938354"/>
                    <a:gd name="connsiteX4" fmla="*/ 43864 w 8634799"/>
                    <a:gd name="connsiteY4" fmla="*/ 777266 h 938354"/>
                    <a:gd name="connsiteX5" fmla="*/ 80207 w 8634799"/>
                    <a:gd name="connsiteY5" fmla="*/ 937416 h 938354"/>
                    <a:gd name="connsiteX6" fmla="*/ 937008 w 8634799"/>
                    <a:gd name="connsiteY6" fmla="*/ 844973 h 938354"/>
                    <a:gd name="connsiteX7" fmla="*/ 1631867 w 8634799"/>
                    <a:gd name="connsiteY7" fmla="*/ 878961 h 938354"/>
                    <a:gd name="connsiteX8" fmla="*/ 2087877 w 8634799"/>
                    <a:gd name="connsiteY8" fmla="*/ 819473 h 938354"/>
                    <a:gd name="connsiteX9" fmla="*/ 2565599 w 8634799"/>
                    <a:gd name="connsiteY9" fmla="*/ 819473 h 938354"/>
                    <a:gd name="connsiteX10" fmla="*/ 3336468 w 8634799"/>
                    <a:gd name="connsiteY10" fmla="*/ 861967 h 938354"/>
                    <a:gd name="connsiteX11" fmla="*/ 4215904 w 8634799"/>
                    <a:gd name="connsiteY11" fmla="*/ 844973 h 938354"/>
                    <a:gd name="connsiteX12" fmla="*/ 4845622 w 8634799"/>
                    <a:gd name="connsiteY12" fmla="*/ 853479 h 938354"/>
                    <a:gd name="connsiteX13" fmla="*/ 5681632 w 8634799"/>
                    <a:gd name="connsiteY13" fmla="*/ 853479 h 938354"/>
                    <a:gd name="connsiteX14" fmla="*/ 6745645 w 8634799"/>
                    <a:gd name="connsiteY14" fmla="*/ 878979 h 938354"/>
                    <a:gd name="connsiteX15" fmla="*/ 7494800 w 8634799"/>
                    <a:gd name="connsiteY15" fmla="*/ 870473 h 938354"/>
                    <a:gd name="connsiteX16" fmla="*/ 8026795 w 8634799"/>
                    <a:gd name="connsiteY16" fmla="*/ 861967 h 938354"/>
                    <a:gd name="connsiteX17" fmla="*/ 8504518 w 8634799"/>
                    <a:gd name="connsiteY17" fmla="*/ 827979 h 938354"/>
                    <a:gd name="connsiteX18" fmla="*/ 8634799 w 8634799"/>
                    <a:gd name="connsiteY18" fmla="*/ 844973 h 938354"/>
                    <a:gd name="connsiteX19" fmla="*/ 8634799 w 8634799"/>
                    <a:gd name="connsiteY19" fmla="*/ 224616 h 938354"/>
                    <a:gd name="connsiteX20" fmla="*/ 8450223 w 8634799"/>
                    <a:gd name="connsiteY20" fmla="*/ 156695 h 938354"/>
                    <a:gd name="connsiteX21" fmla="*/ 7635927 w 8634799"/>
                    <a:gd name="connsiteY21" fmla="*/ 105714 h 938354"/>
                    <a:gd name="connsiteX22" fmla="*/ 7049636 w 8634799"/>
                    <a:gd name="connsiteY22" fmla="*/ 199189 h 938354"/>
                    <a:gd name="connsiteX23" fmla="*/ 6342549 w 8634799"/>
                    <a:gd name="connsiteY23" fmla="*/ 146630 h 938354"/>
                    <a:gd name="connsiteX24" fmla="*/ 5902209 w 8634799"/>
                    <a:gd name="connsiteY24" fmla="*/ 249658 h 938354"/>
                    <a:gd name="connsiteX25" fmla="*/ 5182195 w 8634799"/>
                    <a:gd name="connsiteY25" fmla="*/ 292664 h 938354"/>
                    <a:gd name="connsiteX26" fmla="*/ 3822487 w 8634799"/>
                    <a:gd name="connsiteY26" fmla="*/ 90799 h 938354"/>
                    <a:gd name="connsiteX27" fmla="*/ 2370177 w 8634799"/>
                    <a:gd name="connsiteY27" fmla="*/ 156695 h 938354"/>
                    <a:gd name="connsiteX28" fmla="*/ 578745 w 8634799"/>
                    <a:gd name="connsiteY28" fmla="*/ 148189 h 938354"/>
                    <a:gd name="connsiteX29" fmla="*/ 38923 w 8634799"/>
                    <a:gd name="connsiteY29" fmla="*/ 157240 h 938354"/>
                    <a:gd name="connsiteX0" fmla="*/ 38923 w 8658930"/>
                    <a:gd name="connsiteY0" fmla="*/ 157240 h 938354"/>
                    <a:gd name="connsiteX1" fmla="*/ 4765 w 8658930"/>
                    <a:gd name="connsiteY1" fmla="*/ 229969 h 938354"/>
                    <a:gd name="connsiteX2" fmla="*/ 16985 w 8658930"/>
                    <a:gd name="connsiteY2" fmla="*/ 441204 h 938354"/>
                    <a:gd name="connsiteX3" fmla="*/ 31647 w 8658930"/>
                    <a:gd name="connsiteY3" fmla="*/ 700450 h 938354"/>
                    <a:gd name="connsiteX4" fmla="*/ 43864 w 8658930"/>
                    <a:gd name="connsiteY4" fmla="*/ 777266 h 938354"/>
                    <a:gd name="connsiteX5" fmla="*/ 80207 w 8658930"/>
                    <a:gd name="connsiteY5" fmla="*/ 937416 h 938354"/>
                    <a:gd name="connsiteX6" fmla="*/ 937008 w 8658930"/>
                    <a:gd name="connsiteY6" fmla="*/ 844973 h 938354"/>
                    <a:gd name="connsiteX7" fmla="*/ 1631867 w 8658930"/>
                    <a:gd name="connsiteY7" fmla="*/ 878961 h 938354"/>
                    <a:gd name="connsiteX8" fmla="*/ 2087877 w 8658930"/>
                    <a:gd name="connsiteY8" fmla="*/ 819473 h 938354"/>
                    <a:gd name="connsiteX9" fmla="*/ 2565599 w 8658930"/>
                    <a:gd name="connsiteY9" fmla="*/ 819473 h 938354"/>
                    <a:gd name="connsiteX10" fmla="*/ 3336468 w 8658930"/>
                    <a:gd name="connsiteY10" fmla="*/ 861967 h 938354"/>
                    <a:gd name="connsiteX11" fmla="*/ 4215904 w 8658930"/>
                    <a:gd name="connsiteY11" fmla="*/ 844973 h 938354"/>
                    <a:gd name="connsiteX12" fmla="*/ 4845622 w 8658930"/>
                    <a:gd name="connsiteY12" fmla="*/ 853479 h 938354"/>
                    <a:gd name="connsiteX13" fmla="*/ 5681632 w 8658930"/>
                    <a:gd name="connsiteY13" fmla="*/ 853479 h 938354"/>
                    <a:gd name="connsiteX14" fmla="*/ 6745645 w 8658930"/>
                    <a:gd name="connsiteY14" fmla="*/ 878979 h 938354"/>
                    <a:gd name="connsiteX15" fmla="*/ 7494800 w 8658930"/>
                    <a:gd name="connsiteY15" fmla="*/ 870473 h 938354"/>
                    <a:gd name="connsiteX16" fmla="*/ 8026795 w 8658930"/>
                    <a:gd name="connsiteY16" fmla="*/ 861967 h 938354"/>
                    <a:gd name="connsiteX17" fmla="*/ 8504518 w 8658930"/>
                    <a:gd name="connsiteY17" fmla="*/ 827979 h 938354"/>
                    <a:gd name="connsiteX18" fmla="*/ 8658930 w 8658930"/>
                    <a:gd name="connsiteY18" fmla="*/ 723006 h 938354"/>
                    <a:gd name="connsiteX19" fmla="*/ 8634799 w 8658930"/>
                    <a:gd name="connsiteY19" fmla="*/ 224616 h 938354"/>
                    <a:gd name="connsiteX20" fmla="*/ 8450223 w 8658930"/>
                    <a:gd name="connsiteY20" fmla="*/ 156695 h 938354"/>
                    <a:gd name="connsiteX21" fmla="*/ 7635927 w 8658930"/>
                    <a:gd name="connsiteY21" fmla="*/ 105714 h 938354"/>
                    <a:gd name="connsiteX22" fmla="*/ 7049636 w 8658930"/>
                    <a:gd name="connsiteY22" fmla="*/ 199189 h 938354"/>
                    <a:gd name="connsiteX23" fmla="*/ 6342549 w 8658930"/>
                    <a:gd name="connsiteY23" fmla="*/ 146630 h 938354"/>
                    <a:gd name="connsiteX24" fmla="*/ 5902209 w 8658930"/>
                    <a:gd name="connsiteY24" fmla="*/ 249658 h 938354"/>
                    <a:gd name="connsiteX25" fmla="*/ 5182195 w 8658930"/>
                    <a:gd name="connsiteY25" fmla="*/ 292664 h 938354"/>
                    <a:gd name="connsiteX26" fmla="*/ 3822487 w 8658930"/>
                    <a:gd name="connsiteY26" fmla="*/ 90799 h 938354"/>
                    <a:gd name="connsiteX27" fmla="*/ 2370177 w 8658930"/>
                    <a:gd name="connsiteY27" fmla="*/ 156695 h 938354"/>
                    <a:gd name="connsiteX28" fmla="*/ 578745 w 8658930"/>
                    <a:gd name="connsiteY28" fmla="*/ 148189 h 938354"/>
                    <a:gd name="connsiteX29" fmla="*/ 38923 w 8658930"/>
                    <a:gd name="connsiteY29" fmla="*/ 157240 h 938354"/>
                    <a:gd name="connsiteX0" fmla="*/ 67856 w 8687863"/>
                    <a:gd name="connsiteY0" fmla="*/ 157240 h 885096"/>
                    <a:gd name="connsiteX1" fmla="*/ 33698 w 8687863"/>
                    <a:gd name="connsiteY1" fmla="*/ 229969 h 885096"/>
                    <a:gd name="connsiteX2" fmla="*/ 45918 w 8687863"/>
                    <a:gd name="connsiteY2" fmla="*/ 441204 h 885096"/>
                    <a:gd name="connsiteX3" fmla="*/ 60580 w 8687863"/>
                    <a:gd name="connsiteY3" fmla="*/ 700450 h 885096"/>
                    <a:gd name="connsiteX4" fmla="*/ 72797 w 8687863"/>
                    <a:gd name="connsiteY4" fmla="*/ 777266 h 885096"/>
                    <a:gd name="connsiteX5" fmla="*/ 965941 w 8687863"/>
                    <a:gd name="connsiteY5" fmla="*/ 844973 h 885096"/>
                    <a:gd name="connsiteX6" fmla="*/ 1660800 w 8687863"/>
                    <a:gd name="connsiteY6" fmla="*/ 878961 h 885096"/>
                    <a:gd name="connsiteX7" fmla="*/ 2116810 w 8687863"/>
                    <a:gd name="connsiteY7" fmla="*/ 819473 h 885096"/>
                    <a:gd name="connsiteX8" fmla="*/ 2594532 w 8687863"/>
                    <a:gd name="connsiteY8" fmla="*/ 819473 h 885096"/>
                    <a:gd name="connsiteX9" fmla="*/ 3365401 w 8687863"/>
                    <a:gd name="connsiteY9" fmla="*/ 861967 h 885096"/>
                    <a:gd name="connsiteX10" fmla="*/ 4244837 w 8687863"/>
                    <a:gd name="connsiteY10" fmla="*/ 844973 h 885096"/>
                    <a:gd name="connsiteX11" fmla="*/ 4874555 w 8687863"/>
                    <a:gd name="connsiteY11" fmla="*/ 853479 h 885096"/>
                    <a:gd name="connsiteX12" fmla="*/ 5710565 w 8687863"/>
                    <a:gd name="connsiteY12" fmla="*/ 853479 h 885096"/>
                    <a:gd name="connsiteX13" fmla="*/ 6774578 w 8687863"/>
                    <a:gd name="connsiteY13" fmla="*/ 878979 h 885096"/>
                    <a:gd name="connsiteX14" fmla="*/ 7523733 w 8687863"/>
                    <a:gd name="connsiteY14" fmla="*/ 870473 h 885096"/>
                    <a:gd name="connsiteX15" fmla="*/ 8055728 w 8687863"/>
                    <a:gd name="connsiteY15" fmla="*/ 861967 h 885096"/>
                    <a:gd name="connsiteX16" fmla="*/ 8533451 w 8687863"/>
                    <a:gd name="connsiteY16" fmla="*/ 827979 h 885096"/>
                    <a:gd name="connsiteX17" fmla="*/ 8687863 w 8687863"/>
                    <a:gd name="connsiteY17" fmla="*/ 723006 h 885096"/>
                    <a:gd name="connsiteX18" fmla="*/ 8663732 w 8687863"/>
                    <a:gd name="connsiteY18" fmla="*/ 224616 h 885096"/>
                    <a:gd name="connsiteX19" fmla="*/ 8479156 w 8687863"/>
                    <a:gd name="connsiteY19" fmla="*/ 156695 h 885096"/>
                    <a:gd name="connsiteX20" fmla="*/ 7664860 w 8687863"/>
                    <a:gd name="connsiteY20" fmla="*/ 105714 h 885096"/>
                    <a:gd name="connsiteX21" fmla="*/ 7078569 w 8687863"/>
                    <a:gd name="connsiteY21" fmla="*/ 199189 h 885096"/>
                    <a:gd name="connsiteX22" fmla="*/ 6371482 w 8687863"/>
                    <a:gd name="connsiteY22" fmla="*/ 146630 h 885096"/>
                    <a:gd name="connsiteX23" fmla="*/ 5931142 w 8687863"/>
                    <a:gd name="connsiteY23" fmla="*/ 249658 h 885096"/>
                    <a:gd name="connsiteX24" fmla="*/ 5211128 w 8687863"/>
                    <a:gd name="connsiteY24" fmla="*/ 292664 h 885096"/>
                    <a:gd name="connsiteX25" fmla="*/ 3851420 w 8687863"/>
                    <a:gd name="connsiteY25" fmla="*/ 90799 h 885096"/>
                    <a:gd name="connsiteX26" fmla="*/ 2399110 w 8687863"/>
                    <a:gd name="connsiteY26" fmla="*/ 156695 h 885096"/>
                    <a:gd name="connsiteX27" fmla="*/ 607678 w 8687863"/>
                    <a:gd name="connsiteY27" fmla="*/ 148189 h 885096"/>
                    <a:gd name="connsiteX28" fmla="*/ 67856 w 8687863"/>
                    <a:gd name="connsiteY28" fmla="*/ 157240 h 88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687863" h="885096">
                      <a:moveTo>
                        <a:pt x="67856" y="157240"/>
                      </a:moveTo>
                      <a:cubicBezTo>
                        <a:pt x="7859" y="193827"/>
                        <a:pt x="35626" y="199612"/>
                        <a:pt x="33698" y="229969"/>
                      </a:cubicBezTo>
                      <a:cubicBezTo>
                        <a:pt x="42260" y="402117"/>
                        <a:pt x="37365" y="361990"/>
                        <a:pt x="45918" y="441204"/>
                      </a:cubicBezTo>
                      <a:cubicBezTo>
                        <a:pt x="31265" y="538940"/>
                        <a:pt x="61040" y="637751"/>
                        <a:pt x="60580" y="700450"/>
                      </a:cubicBezTo>
                      <a:cubicBezTo>
                        <a:pt x="50805" y="760461"/>
                        <a:pt x="-78096" y="753179"/>
                        <a:pt x="72797" y="777266"/>
                      </a:cubicBezTo>
                      <a:cubicBezTo>
                        <a:pt x="223690" y="801353"/>
                        <a:pt x="701274" y="828024"/>
                        <a:pt x="965941" y="844973"/>
                      </a:cubicBezTo>
                      <a:cubicBezTo>
                        <a:pt x="1224551" y="835231"/>
                        <a:pt x="1409399" y="905814"/>
                        <a:pt x="1660800" y="878961"/>
                      </a:cubicBezTo>
                      <a:cubicBezTo>
                        <a:pt x="1821935" y="861747"/>
                        <a:pt x="1897476" y="834766"/>
                        <a:pt x="2116810" y="819473"/>
                      </a:cubicBezTo>
                      <a:cubicBezTo>
                        <a:pt x="2250574" y="810162"/>
                        <a:pt x="2360428" y="810583"/>
                        <a:pt x="2594532" y="819473"/>
                      </a:cubicBezTo>
                      <a:cubicBezTo>
                        <a:pt x="3077982" y="837821"/>
                        <a:pt x="3109839" y="854339"/>
                        <a:pt x="3365401" y="861967"/>
                      </a:cubicBezTo>
                      <a:cubicBezTo>
                        <a:pt x="3710855" y="872266"/>
                        <a:pt x="3701857" y="846034"/>
                        <a:pt x="4244837" y="844973"/>
                      </a:cubicBezTo>
                      <a:cubicBezTo>
                        <a:pt x="4490419" y="844497"/>
                        <a:pt x="4481186" y="849875"/>
                        <a:pt x="4874555" y="853479"/>
                      </a:cubicBezTo>
                      <a:lnTo>
                        <a:pt x="5710565" y="853479"/>
                      </a:lnTo>
                      <a:cubicBezTo>
                        <a:pt x="6285613" y="858766"/>
                        <a:pt x="6269065" y="878887"/>
                        <a:pt x="6774578" y="878979"/>
                      </a:cubicBezTo>
                      <a:cubicBezTo>
                        <a:pt x="7074058" y="879016"/>
                        <a:pt x="7063353" y="871955"/>
                        <a:pt x="7523733" y="870473"/>
                      </a:cubicBezTo>
                      <a:cubicBezTo>
                        <a:pt x="7961885" y="869064"/>
                        <a:pt x="7964994" y="875485"/>
                        <a:pt x="8055728" y="861967"/>
                      </a:cubicBezTo>
                      <a:cubicBezTo>
                        <a:pt x="8174113" y="844333"/>
                        <a:pt x="8428095" y="851139"/>
                        <a:pt x="8533451" y="827979"/>
                      </a:cubicBezTo>
                      <a:cubicBezTo>
                        <a:pt x="8638807" y="804819"/>
                        <a:pt x="8657478" y="717610"/>
                        <a:pt x="8687863" y="723006"/>
                      </a:cubicBezTo>
                      <a:cubicBezTo>
                        <a:pt x="8687863" y="516220"/>
                        <a:pt x="8663732" y="431402"/>
                        <a:pt x="8663732" y="224616"/>
                      </a:cubicBezTo>
                      <a:cubicBezTo>
                        <a:pt x="8621567" y="205902"/>
                        <a:pt x="8558718" y="180348"/>
                        <a:pt x="8479156" y="156695"/>
                      </a:cubicBezTo>
                      <a:cubicBezTo>
                        <a:pt x="8318372" y="108915"/>
                        <a:pt x="8085272" y="67720"/>
                        <a:pt x="7664860" y="105714"/>
                      </a:cubicBezTo>
                      <a:cubicBezTo>
                        <a:pt x="7428020" y="127116"/>
                        <a:pt x="7294132" y="192370"/>
                        <a:pt x="7078569" y="199189"/>
                      </a:cubicBezTo>
                      <a:cubicBezTo>
                        <a:pt x="6863006" y="206008"/>
                        <a:pt x="6524410" y="142698"/>
                        <a:pt x="6371482" y="146630"/>
                      </a:cubicBezTo>
                      <a:cubicBezTo>
                        <a:pt x="6144670" y="209695"/>
                        <a:pt x="6124534" y="225319"/>
                        <a:pt x="5931142" y="249658"/>
                      </a:cubicBezTo>
                      <a:cubicBezTo>
                        <a:pt x="5737750" y="273997"/>
                        <a:pt x="5557748" y="319140"/>
                        <a:pt x="5211128" y="292664"/>
                      </a:cubicBezTo>
                      <a:cubicBezTo>
                        <a:pt x="4864508" y="266188"/>
                        <a:pt x="4381445" y="343780"/>
                        <a:pt x="3851420" y="90799"/>
                      </a:cubicBezTo>
                      <a:cubicBezTo>
                        <a:pt x="3319384" y="-163142"/>
                        <a:pt x="3011111" y="200854"/>
                        <a:pt x="2399110" y="156695"/>
                      </a:cubicBezTo>
                      <a:cubicBezTo>
                        <a:pt x="1951679" y="124409"/>
                        <a:pt x="1497586" y="131909"/>
                        <a:pt x="607678" y="148189"/>
                      </a:cubicBezTo>
                      <a:lnTo>
                        <a:pt x="67856" y="157240"/>
                      </a:lnTo>
                      <a:close/>
                    </a:path>
                  </a:pathLst>
                </a:custGeom>
                <a:solidFill>
                  <a:srgbClr val="EF426F">
                    <a:lumMod val="40000"/>
                    <a:lumOff val="60000"/>
                  </a:srgbClr>
                </a:solidFill>
                <a:ln w="12700" cap="flat">
                  <a:noFill/>
                  <a:prstDash val="solid"/>
                  <a:miter/>
                </a:ln>
              </p:spPr>
              <p:txBody>
                <a:bodyPr rtlCol="0" anchor="ctr"/>
                <a:lstStyle/>
                <a:p>
                  <a:pPr defTabSz="914377">
                    <a:defRPr/>
                  </a:pPr>
                  <a:endParaRPr lang="en-US" sz="1600" kern="0">
                    <a:solidFill>
                      <a:srgbClr val="000000"/>
                    </a:solidFill>
                    <a:latin typeface="Arial" panose="020B0604020202020204"/>
                  </a:endParaRPr>
                </a:p>
              </p:txBody>
            </p:sp>
            <p:sp>
              <p:nvSpPr>
                <p:cNvPr id="7002" name="Graphic 438">
                  <a:extLst>
                    <a:ext uri="{FF2B5EF4-FFF2-40B4-BE49-F238E27FC236}">
                      <a16:creationId xmlns:a16="http://schemas.microsoft.com/office/drawing/2014/main" id="{5D8698E1-59C5-B017-3973-116F404D8810}"/>
                    </a:ext>
                  </a:extLst>
                </p:cNvPr>
                <p:cNvSpPr/>
                <p:nvPr/>
              </p:nvSpPr>
              <p:spPr>
                <a:xfrm>
                  <a:off x="505965" y="2460563"/>
                  <a:ext cx="2025213" cy="249200"/>
                </a:xfrm>
                <a:custGeom>
                  <a:avLst/>
                  <a:gdLst>
                    <a:gd name="connsiteX0" fmla="*/ 0 w 11280654"/>
                    <a:gd name="connsiteY0" fmla="*/ 91352 h 1986246"/>
                    <a:gd name="connsiteX1" fmla="*/ 10868 w 11280654"/>
                    <a:gd name="connsiteY1" fmla="*/ 745642 h 1986246"/>
                    <a:gd name="connsiteX2" fmla="*/ 260587 w 11280654"/>
                    <a:gd name="connsiteY2" fmla="*/ 915580 h 1986246"/>
                    <a:gd name="connsiteX3" fmla="*/ 282300 w 11280654"/>
                    <a:gd name="connsiteY3" fmla="*/ 1077031 h 1986246"/>
                    <a:gd name="connsiteX4" fmla="*/ 510305 w 11280654"/>
                    <a:gd name="connsiteY4" fmla="*/ 1416926 h 1986246"/>
                    <a:gd name="connsiteX5" fmla="*/ 640587 w 11280654"/>
                    <a:gd name="connsiteY5" fmla="*/ 1595370 h 1986246"/>
                    <a:gd name="connsiteX6" fmla="*/ 694882 w 11280654"/>
                    <a:gd name="connsiteY6" fmla="*/ 1790808 h 1986246"/>
                    <a:gd name="connsiteX7" fmla="*/ 857746 w 11280654"/>
                    <a:gd name="connsiteY7" fmla="*/ 1986246 h 1986246"/>
                    <a:gd name="connsiteX8" fmla="*/ 1020610 w 11280654"/>
                    <a:gd name="connsiteY8" fmla="*/ 1858784 h 1986246"/>
                    <a:gd name="connsiteX9" fmla="*/ 1042324 w 11280654"/>
                    <a:gd name="connsiteY9" fmla="*/ 1595370 h 1986246"/>
                    <a:gd name="connsiteX10" fmla="*/ 1194319 w 11280654"/>
                    <a:gd name="connsiteY10" fmla="*/ 1510401 h 1986246"/>
                    <a:gd name="connsiteX11" fmla="*/ 1302887 w 11280654"/>
                    <a:gd name="connsiteY11" fmla="*/ 1229994 h 1986246"/>
                    <a:gd name="connsiteX12" fmla="*/ 1411455 w 11280654"/>
                    <a:gd name="connsiteY12" fmla="*/ 873105 h 1986246"/>
                    <a:gd name="connsiteX13" fmla="*/ 1563450 w 11280654"/>
                    <a:gd name="connsiteY13" fmla="*/ 737154 h 1986246"/>
                    <a:gd name="connsiteX14" fmla="*/ 1867441 w 11280654"/>
                    <a:gd name="connsiteY14" fmla="*/ 737154 h 1986246"/>
                    <a:gd name="connsiteX15" fmla="*/ 2442864 w 11280654"/>
                    <a:gd name="connsiteY15" fmla="*/ 754148 h 1986246"/>
                    <a:gd name="connsiteX16" fmla="*/ 3582863 w 11280654"/>
                    <a:gd name="connsiteY16" fmla="*/ 754148 h 1986246"/>
                    <a:gd name="connsiteX17" fmla="*/ 4277722 w 11280654"/>
                    <a:gd name="connsiteY17" fmla="*/ 788136 h 1986246"/>
                    <a:gd name="connsiteX18" fmla="*/ 4733732 w 11280654"/>
                    <a:gd name="connsiteY18" fmla="*/ 728648 h 1986246"/>
                    <a:gd name="connsiteX19" fmla="*/ 5211454 w 11280654"/>
                    <a:gd name="connsiteY19" fmla="*/ 728648 h 1986246"/>
                    <a:gd name="connsiteX20" fmla="*/ 5982323 w 11280654"/>
                    <a:gd name="connsiteY20" fmla="*/ 771142 h 1986246"/>
                    <a:gd name="connsiteX21" fmla="*/ 6861759 w 11280654"/>
                    <a:gd name="connsiteY21" fmla="*/ 754148 h 1986246"/>
                    <a:gd name="connsiteX22" fmla="*/ 7491477 w 11280654"/>
                    <a:gd name="connsiteY22" fmla="*/ 762654 h 1986246"/>
                    <a:gd name="connsiteX23" fmla="*/ 8327487 w 11280654"/>
                    <a:gd name="connsiteY23" fmla="*/ 762654 h 1986246"/>
                    <a:gd name="connsiteX24" fmla="*/ 9391500 w 11280654"/>
                    <a:gd name="connsiteY24" fmla="*/ 788154 h 1986246"/>
                    <a:gd name="connsiteX25" fmla="*/ 10140655 w 11280654"/>
                    <a:gd name="connsiteY25" fmla="*/ 779648 h 1986246"/>
                    <a:gd name="connsiteX26" fmla="*/ 10672650 w 11280654"/>
                    <a:gd name="connsiteY26" fmla="*/ 771142 h 1986246"/>
                    <a:gd name="connsiteX27" fmla="*/ 11150373 w 11280654"/>
                    <a:gd name="connsiteY27" fmla="*/ 737154 h 1986246"/>
                    <a:gd name="connsiteX28" fmla="*/ 11280654 w 11280654"/>
                    <a:gd name="connsiteY28" fmla="*/ 754148 h 1986246"/>
                    <a:gd name="connsiteX29" fmla="*/ 11280654 w 11280654"/>
                    <a:gd name="connsiteY29" fmla="*/ 133791 h 1986246"/>
                    <a:gd name="connsiteX30" fmla="*/ 11096078 w 11280654"/>
                    <a:gd name="connsiteY30" fmla="*/ 65870 h 1986246"/>
                    <a:gd name="connsiteX31" fmla="*/ 10281782 w 11280654"/>
                    <a:gd name="connsiteY31" fmla="*/ 14889 h 1986246"/>
                    <a:gd name="connsiteX32" fmla="*/ 9695491 w 11280654"/>
                    <a:gd name="connsiteY32" fmla="*/ 108364 h 1986246"/>
                    <a:gd name="connsiteX33" fmla="*/ 8794341 w 11280654"/>
                    <a:gd name="connsiteY33" fmla="*/ 201839 h 1986246"/>
                    <a:gd name="connsiteX34" fmla="*/ 7828050 w 11280654"/>
                    <a:gd name="connsiteY34" fmla="*/ 201839 h 1986246"/>
                    <a:gd name="connsiteX35" fmla="*/ 6101760 w 11280654"/>
                    <a:gd name="connsiteY35" fmla="*/ 193333 h 1986246"/>
                    <a:gd name="connsiteX36" fmla="*/ 5016032 w 11280654"/>
                    <a:gd name="connsiteY36" fmla="*/ 65870 h 1986246"/>
                    <a:gd name="connsiteX37" fmla="*/ 3224600 w 11280654"/>
                    <a:gd name="connsiteY37" fmla="*/ 57364 h 1986246"/>
                    <a:gd name="connsiteX38" fmla="*/ 2171455 w 11280654"/>
                    <a:gd name="connsiteY38" fmla="*/ 82864 h 1986246"/>
                    <a:gd name="connsiteX39" fmla="*/ 760023 w 11280654"/>
                    <a:gd name="connsiteY39" fmla="*/ 116852 h 1986246"/>
                    <a:gd name="connsiteX40" fmla="*/ 0 w 11280654"/>
                    <a:gd name="connsiteY40" fmla="*/ 91352 h 1986246"/>
                    <a:gd name="connsiteX0" fmla="*/ 0 w 11280654"/>
                    <a:gd name="connsiteY0" fmla="*/ 91352 h 1994638"/>
                    <a:gd name="connsiteX1" fmla="*/ 10868 w 11280654"/>
                    <a:gd name="connsiteY1" fmla="*/ 745642 h 1994638"/>
                    <a:gd name="connsiteX2" fmla="*/ 260587 w 11280654"/>
                    <a:gd name="connsiteY2" fmla="*/ 915580 h 1994638"/>
                    <a:gd name="connsiteX3" fmla="*/ 282300 w 11280654"/>
                    <a:gd name="connsiteY3" fmla="*/ 1077031 h 1994638"/>
                    <a:gd name="connsiteX4" fmla="*/ 510305 w 11280654"/>
                    <a:gd name="connsiteY4" fmla="*/ 1416926 h 1994638"/>
                    <a:gd name="connsiteX5" fmla="*/ 640587 w 11280654"/>
                    <a:gd name="connsiteY5" fmla="*/ 1595370 h 1994638"/>
                    <a:gd name="connsiteX6" fmla="*/ 694882 w 11280654"/>
                    <a:gd name="connsiteY6" fmla="*/ 1790808 h 1994638"/>
                    <a:gd name="connsiteX7" fmla="*/ 857746 w 11280654"/>
                    <a:gd name="connsiteY7" fmla="*/ 1986246 h 1994638"/>
                    <a:gd name="connsiteX8" fmla="*/ 1020610 w 11280654"/>
                    <a:gd name="connsiteY8" fmla="*/ 1858784 h 1994638"/>
                    <a:gd name="connsiteX9" fmla="*/ 1042324 w 11280654"/>
                    <a:gd name="connsiteY9" fmla="*/ 1595370 h 1994638"/>
                    <a:gd name="connsiteX10" fmla="*/ 1194319 w 11280654"/>
                    <a:gd name="connsiteY10" fmla="*/ 1510401 h 1994638"/>
                    <a:gd name="connsiteX11" fmla="*/ 1302887 w 11280654"/>
                    <a:gd name="connsiteY11" fmla="*/ 1229994 h 1994638"/>
                    <a:gd name="connsiteX12" fmla="*/ 1411455 w 11280654"/>
                    <a:gd name="connsiteY12" fmla="*/ 873105 h 1994638"/>
                    <a:gd name="connsiteX13" fmla="*/ 1563450 w 11280654"/>
                    <a:gd name="connsiteY13" fmla="*/ 737154 h 1994638"/>
                    <a:gd name="connsiteX14" fmla="*/ 1867441 w 11280654"/>
                    <a:gd name="connsiteY14" fmla="*/ 737154 h 1994638"/>
                    <a:gd name="connsiteX15" fmla="*/ 2442864 w 11280654"/>
                    <a:gd name="connsiteY15" fmla="*/ 754148 h 1994638"/>
                    <a:gd name="connsiteX16" fmla="*/ 3582863 w 11280654"/>
                    <a:gd name="connsiteY16" fmla="*/ 754148 h 1994638"/>
                    <a:gd name="connsiteX17" fmla="*/ 4277722 w 11280654"/>
                    <a:gd name="connsiteY17" fmla="*/ 788136 h 1994638"/>
                    <a:gd name="connsiteX18" fmla="*/ 4733732 w 11280654"/>
                    <a:gd name="connsiteY18" fmla="*/ 728648 h 1994638"/>
                    <a:gd name="connsiteX19" fmla="*/ 5211454 w 11280654"/>
                    <a:gd name="connsiteY19" fmla="*/ 728648 h 1994638"/>
                    <a:gd name="connsiteX20" fmla="*/ 5982323 w 11280654"/>
                    <a:gd name="connsiteY20" fmla="*/ 771142 h 1994638"/>
                    <a:gd name="connsiteX21" fmla="*/ 6861759 w 11280654"/>
                    <a:gd name="connsiteY21" fmla="*/ 754148 h 1994638"/>
                    <a:gd name="connsiteX22" fmla="*/ 7491477 w 11280654"/>
                    <a:gd name="connsiteY22" fmla="*/ 762654 h 1994638"/>
                    <a:gd name="connsiteX23" fmla="*/ 8327487 w 11280654"/>
                    <a:gd name="connsiteY23" fmla="*/ 762654 h 1994638"/>
                    <a:gd name="connsiteX24" fmla="*/ 9391500 w 11280654"/>
                    <a:gd name="connsiteY24" fmla="*/ 788154 h 1994638"/>
                    <a:gd name="connsiteX25" fmla="*/ 10140655 w 11280654"/>
                    <a:gd name="connsiteY25" fmla="*/ 779648 h 1994638"/>
                    <a:gd name="connsiteX26" fmla="*/ 10672650 w 11280654"/>
                    <a:gd name="connsiteY26" fmla="*/ 771142 h 1994638"/>
                    <a:gd name="connsiteX27" fmla="*/ 11150373 w 11280654"/>
                    <a:gd name="connsiteY27" fmla="*/ 737154 h 1994638"/>
                    <a:gd name="connsiteX28" fmla="*/ 11280654 w 11280654"/>
                    <a:gd name="connsiteY28" fmla="*/ 754148 h 1994638"/>
                    <a:gd name="connsiteX29" fmla="*/ 11280654 w 11280654"/>
                    <a:gd name="connsiteY29" fmla="*/ 133791 h 1994638"/>
                    <a:gd name="connsiteX30" fmla="*/ 11096078 w 11280654"/>
                    <a:gd name="connsiteY30" fmla="*/ 65870 h 1994638"/>
                    <a:gd name="connsiteX31" fmla="*/ 10281782 w 11280654"/>
                    <a:gd name="connsiteY31" fmla="*/ 14889 h 1994638"/>
                    <a:gd name="connsiteX32" fmla="*/ 9695491 w 11280654"/>
                    <a:gd name="connsiteY32" fmla="*/ 108364 h 1994638"/>
                    <a:gd name="connsiteX33" fmla="*/ 8794341 w 11280654"/>
                    <a:gd name="connsiteY33" fmla="*/ 201839 h 1994638"/>
                    <a:gd name="connsiteX34" fmla="*/ 7828050 w 11280654"/>
                    <a:gd name="connsiteY34" fmla="*/ 201839 h 1994638"/>
                    <a:gd name="connsiteX35" fmla="*/ 6101760 w 11280654"/>
                    <a:gd name="connsiteY35" fmla="*/ 193333 h 1994638"/>
                    <a:gd name="connsiteX36" fmla="*/ 5016032 w 11280654"/>
                    <a:gd name="connsiteY36" fmla="*/ 65870 h 1994638"/>
                    <a:gd name="connsiteX37" fmla="*/ 3224600 w 11280654"/>
                    <a:gd name="connsiteY37" fmla="*/ 57364 h 1994638"/>
                    <a:gd name="connsiteX38" fmla="*/ 2171455 w 11280654"/>
                    <a:gd name="connsiteY38" fmla="*/ 82864 h 1994638"/>
                    <a:gd name="connsiteX39" fmla="*/ 760023 w 11280654"/>
                    <a:gd name="connsiteY39" fmla="*/ 116852 h 1994638"/>
                    <a:gd name="connsiteX40" fmla="*/ 0 w 11280654"/>
                    <a:gd name="connsiteY40" fmla="*/ 91352 h 1994638"/>
                    <a:gd name="connsiteX0" fmla="*/ 2673914 w 11269790"/>
                    <a:gd name="connsiteY0" fmla="*/ 66415 h 1994638"/>
                    <a:gd name="connsiteX1" fmla="*/ 4 w 11269790"/>
                    <a:gd name="connsiteY1" fmla="*/ 745642 h 1994638"/>
                    <a:gd name="connsiteX2" fmla="*/ 249723 w 11269790"/>
                    <a:gd name="connsiteY2" fmla="*/ 915580 h 1994638"/>
                    <a:gd name="connsiteX3" fmla="*/ 271436 w 11269790"/>
                    <a:gd name="connsiteY3" fmla="*/ 1077031 h 1994638"/>
                    <a:gd name="connsiteX4" fmla="*/ 499441 w 11269790"/>
                    <a:gd name="connsiteY4" fmla="*/ 1416926 h 1994638"/>
                    <a:gd name="connsiteX5" fmla="*/ 629723 w 11269790"/>
                    <a:gd name="connsiteY5" fmla="*/ 1595370 h 1994638"/>
                    <a:gd name="connsiteX6" fmla="*/ 684018 w 11269790"/>
                    <a:gd name="connsiteY6" fmla="*/ 1790808 h 1994638"/>
                    <a:gd name="connsiteX7" fmla="*/ 846882 w 11269790"/>
                    <a:gd name="connsiteY7" fmla="*/ 1986246 h 1994638"/>
                    <a:gd name="connsiteX8" fmla="*/ 1009746 w 11269790"/>
                    <a:gd name="connsiteY8" fmla="*/ 1858784 h 1994638"/>
                    <a:gd name="connsiteX9" fmla="*/ 1031460 w 11269790"/>
                    <a:gd name="connsiteY9" fmla="*/ 1595370 h 1994638"/>
                    <a:gd name="connsiteX10" fmla="*/ 1183455 w 11269790"/>
                    <a:gd name="connsiteY10" fmla="*/ 1510401 h 1994638"/>
                    <a:gd name="connsiteX11" fmla="*/ 1292023 w 11269790"/>
                    <a:gd name="connsiteY11" fmla="*/ 1229994 h 1994638"/>
                    <a:gd name="connsiteX12" fmla="*/ 1400591 w 11269790"/>
                    <a:gd name="connsiteY12" fmla="*/ 873105 h 1994638"/>
                    <a:gd name="connsiteX13" fmla="*/ 1552586 w 11269790"/>
                    <a:gd name="connsiteY13" fmla="*/ 737154 h 1994638"/>
                    <a:gd name="connsiteX14" fmla="*/ 1856577 w 11269790"/>
                    <a:gd name="connsiteY14" fmla="*/ 737154 h 1994638"/>
                    <a:gd name="connsiteX15" fmla="*/ 2432000 w 11269790"/>
                    <a:gd name="connsiteY15" fmla="*/ 754148 h 1994638"/>
                    <a:gd name="connsiteX16" fmla="*/ 3571999 w 11269790"/>
                    <a:gd name="connsiteY16" fmla="*/ 754148 h 1994638"/>
                    <a:gd name="connsiteX17" fmla="*/ 4266858 w 11269790"/>
                    <a:gd name="connsiteY17" fmla="*/ 788136 h 1994638"/>
                    <a:gd name="connsiteX18" fmla="*/ 4722868 w 11269790"/>
                    <a:gd name="connsiteY18" fmla="*/ 728648 h 1994638"/>
                    <a:gd name="connsiteX19" fmla="*/ 5200590 w 11269790"/>
                    <a:gd name="connsiteY19" fmla="*/ 728648 h 1994638"/>
                    <a:gd name="connsiteX20" fmla="*/ 5971459 w 11269790"/>
                    <a:gd name="connsiteY20" fmla="*/ 771142 h 1994638"/>
                    <a:gd name="connsiteX21" fmla="*/ 6850895 w 11269790"/>
                    <a:gd name="connsiteY21" fmla="*/ 754148 h 1994638"/>
                    <a:gd name="connsiteX22" fmla="*/ 7480613 w 11269790"/>
                    <a:gd name="connsiteY22" fmla="*/ 762654 h 1994638"/>
                    <a:gd name="connsiteX23" fmla="*/ 8316623 w 11269790"/>
                    <a:gd name="connsiteY23" fmla="*/ 762654 h 1994638"/>
                    <a:gd name="connsiteX24" fmla="*/ 9380636 w 11269790"/>
                    <a:gd name="connsiteY24" fmla="*/ 788154 h 1994638"/>
                    <a:gd name="connsiteX25" fmla="*/ 10129791 w 11269790"/>
                    <a:gd name="connsiteY25" fmla="*/ 779648 h 1994638"/>
                    <a:gd name="connsiteX26" fmla="*/ 10661786 w 11269790"/>
                    <a:gd name="connsiteY26" fmla="*/ 771142 h 1994638"/>
                    <a:gd name="connsiteX27" fmla="*/ 11139509 w 11269790"/>
                    <a:gd name="connsiteY27" fmla="*/ 737154 h 1994638"/>
                    <a:gd name="connsiteX28" fmla="*/ 11269790 w 11269790"/>
                    <a:gd name="connsiteY28" fmla="*/ 754148 h 1994638"/>
                    <a:gd name="connsiteX29" fmla="*/ 11269790 w 11269790"/>
                    <a:gd name="connsiteY29" fmla="*/ 133791 h 1994638"/>
                    <a:gd name="connsiteX30" fmla="*/ 11085214 w 11269790"/>
                    <a:gd name="connsiteY30" fmla="*/ 65870 h 1994638"/>
                    <a:gd name="connsiteX31" fmla="*/ 10270918 w 11269790"/>
                    <a:gd name="connsiteY31" fmla="*/ 14889 h 1994638"/>
                    <a:gd name="connsiteX32" fmla="*/ 9684627 w 11269790"/>
                    <a:gd name="connsiteY32" fmla="*/ 108364 h 1994638"/>
                    <a:gd name="connsiteX33" fmla="*/ 8783477 w 11269790"/>
                    <a:gd name="connsiteY33" fmla="*/ 201839 h 1994638"/>
                    <a:gd name="connsiteX34" fmla="*/ 7817186 w 11269790"/>
                    <a:gd name="connsiteY34" fmla="*/ 201839 h 1994638"/>
                    <a:gd name="connsiteX35" fmla="*/ 6090896 w 11269790"/>
                    <a:gd name="connsiteY35" fmla="*/ 193333 h 1994638"/>
                    <a:gd name="connsiteX36" fmla="*/ 5005168 w 11269790"/>
                    <a:gd name="connsiteY36" fmla="*/ 65870 h 1994638"/>
                    <a:gd name="connsiteX37" fmla="*/ 3213736 w 11269790"/>
                    <a:gd name="connsiteY37" fmla="*/ 57364 h 1994638"/>
                    <a:gd name="connsiteX38" fmla="*/ 2160591 w 11269790"/>
                    <a:gd name="connsiteY38" fmla="*/ 82864 h 1994638"/>
                    <a:gd name="connsiteX39" fmla="*/ 749159 w 11269790"/>
                    <a:gd name="connsiteY39" fmla="*/ 116852 h 1994638"/>
                    <a:gd name="connsiteX40" fmla="*/ 2673914 w 11269790"/>
                    <a:gd name="connsiteY40" fmla="*/ 66415 h 1994638"/>
                    <a:gd name="connsiteX0" fmla="*/ 2673914 w 11269790"/>
                    <a:gd name="connsiteY0" fmla="*/ 66415 h 1994638"/>
                    <a:gd name="connsiteX1" fmla="*/ 4 w 11269790"/>
                    <a:gd name="connsiteY1" fmla="*/ 745642 h 1994638"/>
                    <a:gd name="connsiteX2" fmla="*/ 249723 w 11269790"/>
                    <a:gd name="connsiteY2" fmla="*/ 915580 h 1994638"/>
                    <a:gd name="connsiteX3" fmla="*/ 271436 w 11269790"/>
                    <a:gd name="connsiteY3" fmla="*/ 1077031 h 1994638"/>
                    <a:gd name="connsiteX4" fmla="*/ 499441 w 11269790"/>
                    <a:gd name="connsiteY4" fmla="*/ 1416926 h 1994638"/>
                    <a:gd name="connsiteX5" fmla="*/ 629723 w 11269790"/>
                    <a:gd name="connsiteY5" fmla="*/ 1595370 h 1994638"/>
                    <a:gd name="connsiteX6" fmla="*/ 684018 w 11269790"/>
                    <a:gd name="connsiteY6" fmla="*/ 1790808 h 1994638"/>
                    <a:gd name="connsiteX7" fmla="*/ 846882 w 11269790"/>
                    <a:gd name="connsiteY7" fmla="*/ 1986246 h 1994638"/>
                    <a:gd name="connsiteX8" fmla="*/ 1009746 w 11269790"/>
                    <a:gd name="connsiteY8" fmla="*/ 1858784 h 1994638"/>
                    <a:gd name="connsiteX9" fmla="*/ 1031460 w 11269790"/>
                    <a:gd name="connsiteY9" fmla="*/ 1595370 h 1994638"/>
                    <a:gd name="connsiteX10" fmla="*/ 1183455 w 11269790"/>
                    <a:gd name="connsiteY10" fmla="*/ 1510401 h 1994638"/>
                    <a:gd name="connsiteX11" fmla="*/ 1292023 w 11269790"/>
                    <a:gd name="connsiteY11" fmla="*/ 1229994 h 1994638"/>
                    <a:gd name="connsiteX12" fmla="*/ 1400591 w 11269790"/>
                    <a:gd name="connsiteY12" fmla="*/ 873105 h 1994638"/>
                    <a:gd name="connsiteX13" fmla="*/ 1552586 w 11269790"/>
                    <a:gd name="connsiteY13" fmla="*/ 737154 h 1994638"/>
                    <a:gd name="connsiteX14" fmla="*/ 1856577 w 11269790"/>
                    <a:gd name="connsiteY14" fmla="*/ 737154 h 1994638"/>
                    <a:gd name="connsiteX15" fmla="*/ 2432000 w 11269790"/>
                    <a:gd name="connsiteY15" fmla="*/ 754148 h 1994638"/>
                    <a:gd name="connsiteX16" fmla="*/ 3571999 w 11269790"/>
                    <a:gd name="connsiteY16" fmla="*/ 754148 h 1994638"/>
                    <a:gd name="connsiteX17" fmla="*/ 4266858 w 11269790"/>
                    <a:gd name="connsiteY17" fmla="*/ 788136 h 1994638"/>
                    <a:gd name="connsiteX18" fmla="*/ 4722868 w 11269790"/>
                    <a:gd name="connsiteY18" fmla="*/ 728648 h 1994638"/>
                    <a:gd name="connsiteX19" fmla="*/ 5200590 w 11269790"/>
                    <a:gd name="connsiteY19" fmla="*/ 728648 h 1994638"/>
                    <a:gd name="connsiteX20" fmla="*/ 5971459 w 11269790"/>
                    <a:gd name="connsiteY20" fmla="*/ 771142 h 1994638"/>
                    <a:gd name="connsiteX21" fmla="*/ 6850895 w 11269790"/>
                    <a:gd name="connsiteY21" fmla="*/ 754148 h 1994638"/>
                    <a:gd name="connsiteX22" fmla="*/ 7480613 w 11269790"/>
                    <a:gd name="connsiteY22" fmla="*/ 762654 h 1994638"/>
                    <a:gd name="connsiteX23" fmla="*/ 8316623 w 11269790"/>
                    <a:gd name="connsiteY23" fmla="*/ 762654 h 1994638"/>
                    <a:gd name="connsiteX24" fmla="*/ 9380636 w 11269790"/>
                    <a:gd name="connsiteY24" fmla="*/ 788154 h 1994638"/>
                    <a:gd name="connsiteX25" fmla="*/ 10129791 w 11269790"/>
                    <a:gd name="connsiteY25" fmla="*/ 779648 h 1994638"/>
                    <a:gd name="connsiteX26" fmla="*/ 10661786 w 11269790"/>
                    <a:gd name="connsiteY26" fmla="*/ 771142 h 1994638"/>
                    <a:gd name="connsiteX27" fmla="*/ 11139509 w 11269790"/>
                    <a:gd name="connsiteY27" fmla="*/ 737154 h 1994638"/>
                    <a:gd name="connsiteX28" fmla="*/ 11269790 w 11269790"/>
                    <a:gd name="connsiteY28" fmla="*/ 754148 h 1994638"/>
                    <a:gd name="connsiteX29" fmla="*/ 11269790 w 11269790"/>
                    <a:gd name="connsiteY29" fmla="*/ 133791 h 1994638"/>
                    <a:gd name="connsiteX30" fmla="*/ 11085214 w 11269790"/>
                    <a:gd name="connsiteY30" fmla="*/ 65870 h 1994638"/>
                    <a:gd name="connsiteX31" fmla="*/ 10270918 w 11269790"/>
                    <a:gd name="connsiteY31" fmla="*/ 14889 h 1994638"/>
                    <a:gd name="connsiteX32" fmla="*/ 9684627 w 11269790"/>
                    <a:gd name="connsiteY32" fmla="*/ 108364 h 1994638"/>
                    <a:gd name="connsiteX33" fmla="*/ 8783477 w 11269790"/>
                    <a:gd name="connsiteY33" fmla="*/ 201839 h 1994638"/>
                    <a:gd name="connsiteX34" fmla="*/ 7817186 w 11269790"/>
                    <a:gd name="connsiteY34" fmla="*/ 201839 h 1994638"/>
                    <a:gd name="connsiteX35" fmla="*/ 6090896 w 11269790"/>
                    <a:gd name="connsiteY35" fmla="*/ 193333 h 1994638"/>
                    <a:gd name="connsiteX36" fmla="*/ 5005168 w 11269790"/>
                    <a:gd name="connsiteY36" fmla="*/ 65870 h 1994638"/>
                    <a:gd name="connsiteX37" fmla="*/ 3213736 w 11269790"/>
                    <a:gd name="connsiteY37" fmla="*/ 57364 h 1994638"/>
                    <a:gd name="connsiteX38" fmla="*/ 2160591 w 11269790"/>
                    <a:gd name="connsiteY38" fmla="*/ 82864 h 1994638"/>
                    <a:gd name="connsiteX39" fmla="*/ 2673914 w 11269790"/>
                    <a:gd name="connsiteY39" fmla="*/ 66415 h 1994638"/>
                    <a:gd name="connsiteX0" fmla="*/ 2673914 w 11269790"/>
                    <a:gd name="connsiteY0" fmla="*/ 66415 h 1994638"/>
                    <a:gd name="connsiteX1" fmla="*/ 4 w 11269790"/>
                    <a:gd name="connsiteY1" fmla="*/ 745642 h 1994638"/>
                    <a:gd name="connsiteX2" fmla="*/ 249723 w 11269790"/>
                    <a:gd name="connsiteY2" fmla="*/ 915580 h 1994638"/>
                    <a:gd name="connsiteX3" fmla="*/ 271436 w 11269790"/>
                    <a:gd name="connsiteY3" fmla="*/ 1077031 h 1994638"/>
                    <a:gd name="connsiteX4" fmla="*/ 499441 w 11269790"/>
                    <a:gd name="connsiteY4" fmla="*/ 1416926 h 1994638"/>
                    <a:gd name="connsiteX5" fmla="*/ 629723 w 11269790"/>
                    <a:gd name="connsiteY5" fmla="*/ 1595370 h 1994638"/>
                    <a:gd name="connsiteX6" fmla="*/ 684018 w 11269790"/>
                    <a:gd name="connsiteY6" fmla="*/ 1790808 h 1994638"/>
                    <a:gd name="connsiteX7" fmla="*/ 846882 w 11269790"/>
                    <a:gd name="connsiteY7" fmla="*/ 1986246 h 1994638"/>
                    <a:gd name="connsiteX8" fmla="*/ 1009746 w 11269790"/>
                    <a:gd name="connsiteY8" fmla="*/ 1858784 h 1994638"/>
                    <a:gd name="connsiteX9" fmla="*/ 1031460 w 11269790"/>
                    <a:gd name="connsiteY9" fmla="*/ 1595370 h 1994638"/>
                    <a:gd name="connsiteX10" fmla="*/ 1183455 w 11269790"/>
                    <a:gd name="connsiteY10" fmla="*/ 1510401 h 1994638"/>
                    <a:gd name="connsiteX11" fmla="*/ 1292023 w 11269790"/>
                    <a:gd name="connsiteY11" fmla="*/ 1229994 h 1994638"/>
                    <a:gd name="connsiteX12" fmla="*/ 1400591 w 11269790"/>
                    <a:gd name="connsiteY12" fmla="*/ 873105 h 1994638"/>
                    <a:gd name="connsiteX13" fmla="*/ 1552586 w 11269790"/>
                    <a:gd name="connsiteY13" fmla="*/ 737154 h 1994638"/>
                    <a:gd name="connsiteX14" fmla="*/ 1856577 w 11269790"/>
                    <a:gd name="connsiteY14" fmla="*/ 737154 h 1994638"/>
                    <a:gd name="connsiteX15" fmla="*/ 2432000 w 11269790"/>
                    <a:gd name="connsiteY15" fmla="*/ 754148 h 1994638"/>
                    <a:gd name="connsiteX16" fmla="*/ 3571999 w 11269790"/>
                    <a:gd name="connsiteY16" fmla="*/ 754148 h 1994638"/>
                    <a:gd name="connsiteX17" fmla="*/ 4266858 w 11269790"/>
                    <a:gd name="connsiteY17" fmla="*/ 788136 h 1994638"/>
                    <a:gd name="connsiteX18" fmla="*/ 4722868 w 11269790"/>
                    <a:gd name="connsiteY18" fmla="*/ 728648 h 1994638"/>
                    <a:gd name="connsiteX19" fmla="*/ 5200590 w 11269790"/>
                    <a:gd name="connsiteY19" fmla="*/ 728648 h 1994638"/>
                    <a:gd name="connsiteX20" fmla="*/ 5971459 w 11269790"/>
                    <a:gd name="connsiteY20" fmla="*/ 771142 h 1994638"/>
                    <a:gd name="connsiteX21" fmla="*/ 6850895 w 11269790"/>
                    <a:gd name="connsiteY21" fmla="*/ 754148 h 1994638"/>
                    <a:gd name="connsiteX22" fmla="*/ 7480613 w 11269790"/>
                    <a:gd name="connsiteY22" fmla="*/ 762654 h 1994638"/>
                    <a:gd name="connsiteX23" fmla="*/ 8316623 w 11269790"/>
                    <a:gd name="connsiteY23" fmla="*/ 762654 h 1994638"/>
                    <a:gd name="connsiteX24" fmla="*/ 9380636 w 11269790"/>
                    <a:gd name="connsiteY24" fmla="*/ 788154 h 1994638"/>
                    <a:gd name="connsiteX25" fmla="*/ 10129791 w 11269790"/>
                    <a:gd name="connsiteY25" fmla="*/ 779648 h 1994638"/>
                    <a:gd name="connsiteX26" fmla="*/ 10661786 w 11269790"/>
                    <a:gd name="connsiteY26" fmla="*/ 771142 h 1994638"/>
                    <a:gd name="connsiteX27" fmla="*/ 11139509 w 11269790"/>
                    <a:gd name="connsiteY27" fmla="*/ 737154 h 1994638"/>
                    <a:gd name="connsiteX28" fmla="*/ 11269790 w 11269790"/>
                    <a:gd name="connsiteY28" fmla="*/ 754148 h 1994638"/>
                    <a:gd name="connsiteX29" fmla="*/ 11269790 w 11269790"/>
                    <a:gd name="connsiteY29" fmla="*/ 133791 h 1994638"/>
                    <a:gd name="connsiteX30" fmla="*/ 11085214 w 11269790"/>
                    <a:gd name="connsiteY30" fmla="*/ 65870 h 1994638"/>
                    <a:gd name="connsiteX31" fmla="*/ 10270918 w 11269790"/>
                    <a:gd name="connsiteY31" fmla="*/ 14889 h 1994638"/>
                    <a:gd name="connsiteX32" fmla="*/ 9684627 w 11269790"/>
                    <a:gd name="connsiteY32" fmla="*/ 108364 h 1994638"/>
                    <a:gd name="connsiteX33" fmla="*/ 8783477 w 11269790"/>
                    <a:gd name="connsiteY33" fmla="*/ 201839 h 1994638"/>
                    <a:gd name="connsiteX34" fmla="*/ 7817186 w 11269790"/>
                    <a:gd name="connsiteY34" fmla="*/ 201839 h 1994638"/>
                    <a:gd name="connsiteX35" fmla="*/ 6090896 w 11269790"/>
                    <a:gd name="connsiteY35" fmla="*/ 193333 h 1994638"/>
                    <a:gd name="connsiteX36" fmla="*/ 5005168 w 11269790"/>
                    <a:gd name="connsiteY36" fmla="*/ 65870 h 1994638"/>
                    <a:gd name="connsiteX37" fmla="*/ 3213736 w 11269790"/>
                    <a:gd name="connsiteY37" fmla="*/ 57364 h 1994638"/>
                    <a:gd name="connsiteX38" fmla="*/ 2673914 w 11269790"/>
                    <a:gd name="connsiteY38" fmla="*/ 66415 h 1994638"/>
                    <a:gd name="connsiteX0" fmla="*/ 2598674 w 11194550"/>
                    <a:gd name="connsiteY0" fmla="*/ 66415 h 1994638"/>
                    <a:gd name="connsiteX1" fmla="*/ 174483 w 11194550"/>
                    <a:gd name="connsiteY1" fmla="*/ 915580 h 1994638"/>
                    <a:gd name="connsiteX2" fmla="*/ 196196 w 11194550"/>
                    <a:gd name="connsiteY2" fmla="*/ 1077031 h 1994638"/>
                    <a:gd name="connsiteX3" fmla="*/ 424201 w 11194550"/>
                    <a:gd name="connsiteY3" fmla="*/ 1416926 h 1994638"/>
                    <a:gd name="connsiteX4" fmla="*/ 554483 w 11194550"/>
                    <a:gd name="connsiteY4" fmla="*/ 1595370 h 1994638"/>
                    <a:gd name="connsiteX5" fmla="*/ 608778 w 11194550"/>
                    <a:gd name="connsiteY5" fmla="*/ 1790808 h 1994638"/>
                    <a:gd name="connsiteX6" fmla="*/ 771642 w 11194550"/>
                    <a:gd name="connsiteY6" fmla="*/ 1986246 h 1994638"/>
                    <a:gd name="connsiteX7" fmla="*/ 934506 w 11194550"/>
                    <a:gd name="connsiteY7" fmla="*/ 1858784 h 1994638"/>
                    <a:gd name="connsiteX8" fmla="*/ 956220 w 11194550"/>
                    <a:gd name="connsiteY8" fmla="*/ 1595370 h 1994638"/>
                    <a:gd name="connsiteX9" fmla="*/ 1108215 w 11194550"/>
                    <a:gd name="connsiteY9" fmla="*/ 1510401 h 1994638"/>
                    <a:gd name="connsiteX10" fmla="*/ 1216783 w 11194550"/>
                    <a:gd name="connsiteY10" fmla="*/ 1229994 h 1994638"/>
                    <a:gd name="connsiteX11" fmla="*/ 1325351 w 11194550"/>
                    <a:gd name="connsiteY11" fmla="*/ 873105 h 1994638"/>
                    <a:gd name="connsiteX12" fmla="*/ 1477346 w 11194550"/>
                    <a:gd name="connsiteY12" fmla="*/ 737154 h 1994638"/>
                    <a:gd name="connsiteX13" fmla="*/ 1781337 w 11194550"/>
                    <a:gd name="connsiteY13" fmla="*/ 737154 h 1994638"/>
                    <a:gd name="connsiteX14" fmla="*/ 2356760 w 11194550"/>
                    <a:gd name="connsiteY14" fmla="*/ 754148 h 1994638"/>
                    <a:gd name="connsiteX15" fmla="*/ 3496759 w 11194550"/>
                    <a:gd name="connsiteY15" fmla="*/ 754148 h 1994638"/>
                    <a:gd name="connsiteX16" fmla="*/ 4191618 w 11194550"/>
                    <a:gd name="connsiteY16" fmla="*/ 788136 h 1994638"/>
                    <a:gd name="connsiteX17" fmla="*/ 4647628 w 11194550"/>
                    <a:gd name="connsiteY17" fmla="*/ 728648 h 1994638"/>
                    <a:gd name="connsiteX18" fmla="*/ 5125350 w 11194550"/>
                    <a:gd name="connsiteY18" fmla="*/ 728648 h 1994638"/>
                    <a:gd name="connsiteX19" fmla="*/ 5896219 w 11194550"/>
                    <a:gd name="connsiteY19" fmla="*/ 771142 h 1994638"/>
                    <a:gd name="connsiteX20" fmla="*/ 6775655 w 11194550"/>
                    <a:gd name="connsiteY20" fmla="*/ 754148 h 1994638"/>
                    <a:gd name="connsiteX21" fmla="*/ 7405373 w 11194550"/>
                    <a:gd name="connsiteY21" fmla="*/ 762654 h 1994638"/>
                    <a:gd name="connsiteX22" fmla="*/ 8241383 w 11194550"/>
                    <a:gd name="connsiteY22" fmla="*/ 762654 h 1994638"/>
                    <a:gd name="connsiteX23" fmla="*/ 9305396 w 11194550"/>
                    <a:gd name="connsiteY23" fmla="*/ 788154 h 1994638"/>
                    <a:gd name="connsiteX24" fmla="*/ 10054551 w 11194550"/>
                    <a:gd name="connsiteY24" fmla="*/ 779648 h 1994638"/>
                    <a:gd name="connsiteX25" fmla="*/ 10586546 w 11194550"/>
                    <a:gd name="connsiteY25" fmla="*/ 771142 h 1994638"/>
                    <a:gd name="connsiteX26" fmla="*/ 11064269 w 11194550"/>
                    <a:gd name="connsiteY26" fmla="*/ 737154 h 1994638"/>
                    <a:gd name="connsiteX27" fmla="*/ 11194550 w 11194550"/>
                    <a:gd name="connsiteY27" fmla="*/ 754148 h 1994638"/>
                    <a:gd name="connsiteX28" fmla="*/ 11194550 w 11194550"/>
                    <a:gd name="connsiteY28" fmla="*/ 133791 h 1994638"/>
                    <a:gd name="connsiteX29" fmla="*/ 11009974 w 11194550"/>
                    <a:gd name="connsiteY29" fmla="*/ 65870 h 1994638"/>
                    <a:gd name="connsiteX30" fmla="*/ 10195678 w 11194550"/>
                    <a:gd name="connsiteY30" fmla="*/ 14889 h 1994638"/>
                    <a:gd name="connsiteX31" fmla="*/ 9609387 w 11194550"/>
                    <a:gd name="connsiteY31" fmla="*/ 108364 h 1994638"/>
                    <a:gd name="connsiteX32" fmla="*/ 8708237 w 11194550"/>
                    <a:gd name="connsiteY32" fmla="*/ 201839 h 1994638"/>
                    <a:gd name="connsiteX33" fmla="*/ 7741946 w 11194550"/>
                    <a:gd name="connsiteY33" fmla="*/ 201839 h 1994638"/>
                    <a:gd name="connsiteX34" fmla="*/ 6015656 w 11194550"/>
                    <a:gd name="connsiteY34" fmla="*/ 193333 h 1994638"/>
                    <a:gd name="connsiteX35" fmla="*/ 4929928 w 11194550"/>
                    <a:gd name="connsiteY35" fmla="*/ 65870 h 1994638"/>
                    <a:gd name="connsiteX36" fmla="*/ 3138496 w 11194550"/>
                    <a:gd name="connsiteY36" fmla="*/ 57364 h 1994638"/>
                    <a:gd name="connsiteX37" fmla="*/ 2598674 w 11194550"/>
                    <a:gd name="connsiteY37" fmla="*/ 66415 h 1994638"/>
                    <a:gd name="connsiteX0" fmla="*/ 2523012 w 11118888"/>
                    <a:gd name="connsiteY0" fmla="*/ 66415 h 1994638"/>
                    <a:gd name="connsiteX1" fmla="*/ 2391070 w 11118888"/>
                    <a:gd name="connsiteY1" fmla="*/ 622730 h 1994638"/>
                    <a:gd name="connsiteX2" fmla="*/ 120534 w 11118888"/>
                    <a:gd name="connsiteY2" fmla="*/ 1077031 h 1994638"/>
                    <a:gd name="connsiteX3" fmla="*/ 348539 w 11118888"/>
                    <a:gd name="connsiteY3" fmla="*/ 1416926 h 1994638"/>
                    <a:gd name="connsiteX4" fmla="*/ 478821 w 11118888"/>
                    <a:gd name="connsiteY4" fmla="*/ 1595370 h 1994638"/>
                    <a:gd name="connsiteX5" fmla="*/ 533116 w 11118888"/>
                    <a:gd name="connsiteY5" fmla="*/ 1790808 h 1994638"/>
                    <a:gd name="connsiteX6" fmla="*/ 695980 w 11118888"/>
                    <a:gd name="connsiteY6" fmla="*/ 1986246 h 1994638"/>
                    <a:gd name="connsiteX7" fmla="*/ 858844 w 11118888"/>
                    <a:gd name="connsiteY7" fmla="*/ 1858784 h 1994638"/>
                    <a:gd name="connsiteX8" fmla="*/ 880558 w 11118888"/>
                    <a:gd name="connsiteY8" fmla="*/ 1595370 h 1994638"/>
                    <a:gd name="connsiteX9" fmla="*/ 1032553 w 11118888"/>
                    <a:gd name="connsiteY9" fmla="*/ 1510401 h 1994638"/>
                    <a:gd name="connsiteX10" fmla="*/ 1141121 w 11118888"/>
                    <a:gd name="connsiteY10" fmla="*/ 1229994 h 1994638"/>
                    <a:gd name="connsiteX11" fmla="*/ 1249689 w 11118888"/>
                    <a:gd name="connsiteY11" fmla="*/ 873105 h 1994638"/>
                    <a:gd name="connsiteX12" fmla="*/ 1401684 w 11118888"/>
                    <a:gd name="connsiteY12" fmla="*/ 737154 h 1994638"/>
                    <a:gd name="connsiteX13" fmla="*/ 1705675 w 11118888"/>
                    <a:gd name="connsiteY13" fmla="*/ 737154 h 1994638"/>
                    <a:gd name="connsiteX14" fmla="*/ 2281098 w 11118888"/>
                    <a:gd name="connsiteY14" fmla="*/ 754148 h 1994638"/>
                    <a:gd name="connsiteX15" fmla="*/ 3421097 w 11118888"/>
                    <a:gd name="connsiteY15" fmla="*/ 754148 h 1994638"/>
                    <a:gd name="connsiteX16" fmla="*/ 4115956 w 11118888"/>
                    <a:gd name="connsiteY16" fmla="*/ 788136 h 1994638"/>
                    <a:gd name="connsiteX17" fmla="*/ 4571966 w 11118888"/>
                    <a:gd name="connsiteY17" fmla="*/ 728648 h 1994638"/>
                    <a:gd name="connsiteX18" fmla="*/ 5049688 w 11118888"/>
                    <a:gd name="connsiteY18" fmla="*/ 728648 h 1994638"/>
                    <a:gd name="connsiteX19" fmla="*/ 5820557 w 11118888"/>
                    <a:gd name="connsiteY19" fmla="*/ 771142 h 1994638"/>
                    <a:gd name="connsiteX20" fmla="*/ 6699993 w 11118888"/>
                    <a:gd name="connsiteY20" fmla="*/ 754148 h 1994638"/>
                    <a:gd name="connsiteX21" fmla="*/ 7329711 w 11118888"/>
                    <a:gd name="connsiteY21" fmla="*/ 762654 h 1994638"/>
                    <a:gd name="connsiteX22" fmla="*/ 8165721 w 11118888"/>
                    <a:gd name="connsiteY22" fmla="*/ 762654 h 1994638"/>
                    <a:gd name="connsiteX23" fmla="*/ 9229734 w 11118888"/>
                    <a:gd name="connsiteY23" fmla="*/ 788154 h 1994638"/>
                    <a:gd name="connsiteX24" fmla="*/ 9978889 w 11118888"/>
                    <a:gd name="connsiteY24" fmla="*/ 779648 h 1994638"/>
                    <a:gd name="connsiteX25" fmla="*/ 10510884 w 11118888"/>
                    <a:gd name="connsiteY25" fmla="*/ 771142 h 1994638"/>
                    <a:gd name="connsiteX26" fmla="*/ 10988607 w 11118888"/>
                    <a:gd name="connsiteY26" fmla="*/ 737154 h 1994638"/>
                    <a:gd name="connsiteX27" fmla="*/ 11118888 w 11118888"/>
                    <a:gd name="connsiteY27" fmla="*/ 754148 h 1994638"/>
                    <a:gd name="connsiteX28" fmla="*/ 11118888 w 11118888"/>
                    <a:gd name="connsiteY28" fmla="*/ 133791 h 1994638"/>
                    <a:gd name="connsiteX29" fmla="*/ 10934312 w 11118888"/>
                    <a:gd name="connsiteY29" fmla="*/ 65870 h 1994638"/>
                    <a:gd name="connsiteX30" fmla="*/ 10120016 w 11118888"/>
                    <a:gd name="connsiteY30" fmla="*/ 14889 h 1994638"/>
                    <a:gd name="connsiteX31" fmla="*/ 9533725 w 11118888"/>
                    <a:gd name="connsiteY31" fmla="*/ 108364 h 1994638"/>
                    <a:gd name="connsiteX32" fmla="*/ 8632575 w 11118888"/>
                    <a:gd name="connsiteY32" fmla="*/ 201839 h 1994638"/>
                    <a:gd name="connsiteX33" fmla="*/ 7666284 w 11118888"/>
                    <a:gd name="connsiteY33" fmla="*/ 201839 h 1994638"/>
                    <a:gd name="connsiteX34" fmla="*/ 5939994 w 11118888"/>
                    <a:gd name="connsiteY34" fmla="*/ 193333 h 1994638"/>
                    <a:gd name="connsiteX35" fmla="*/ 4854266 w 11118888"/>
                    <a:gd name="connsiteY35" fmla="*/ 65870 h 1994638"/>
                    <a:gd name="connsiteX36" fmla="*/ 3062834 w 11118888"/>
                    <a:gd name="connsiteY36" fmla="*/ 57364 h 1994638"/>
                    <a:gd name="connsiteX37" fmla="*/ 2523012 w 11118888"/>
                    <a:gd name="connsiteY37" fmla="*/ 66415 h 1994638"/>
                    <a:gd name="connsiteX0" fmla="*/ 2523012 w 11118888"/>
                    <a:gd name="connsiteY0" fmla="*/ 66415 h 1994638"/>
                    <a:gd name="connsiteX1" fmla="*/ 2391070 w 11118888"/>
                    <a:gd name="connsiteY1" fmla="*/ 622730 h 1994638"/>
                    <a:gd name="connsiteX2" fmla="*/ 120534 w 11118888"/>
                    <a:gd name="connsiteY2" fmla="*/ 1077031 h 1994638"/>
                    <a:gd name="connsiteX3" fmla="*/ 348539 w 11118888"/>
                    <a:gd name="connsiteY3" fmla="*/ 1416926 h 1994638"/>
                    <a:gd name="connsiteX4" fmla="*/ 478821 w 11118888"/>
                    <a:gd name="connsiteY4" fmla="*/ 1595370 h 1994638"/>
                    <a:gd name="connsiteX5" fmla="*/ 533116 w 11118888"/>
                    <a:gd name="connsiteY5" fmla="*/ 1790808 h 1994638"/>
                    <a:gd name="connsiteX6" fmla="*/ 695980 w 11118888"/>
                    <a:gd name="connsiteY6" fmla="*/ 1986246 h 1994638"/>
                    <a:gd name="connsiteX7" fmla="*/ 858844 w 11118888"/>
                    <a:gd name="connsiteY7" fmla="*/ 1858784 h 1994638"/>
                    <a:gd name="connsiteX8" fmla="*/ 880558 w 11118888"/>
                    <a:gd name="connsiteY8" fmla="*/ 1595370 h 1994638"/>
                    <a:gd name="connsiteX9" fmla="*/ 1032553 w 11118888"/>
                    <a:gd name="connsiteY9" fmla="*/ 1510401 h 1994638"/>
                    <a:gd name="connsiteX10" fmla="*/ 1141121 w 11118888"/>
                    <a:gd name="connsiteY10" fmla="*/ 1229994 h 1994638"/>
                    <a:gd name="connsiteX11" fmla="*/ 1249689 w 11118888"/>
                    <a:gd name="connsiteY11" fmla="*/ 873105 h 1994638"/>
                    <a:gd name="connsiteX12" fmla="*/ 1401684 w 11118888"/>
                    <a:gd name="connsiteY12" fmla="*/ 737154 h 1994638"/>
                    <a:gd name="connsiteX13" fmla="*/ 1705675 w 11118888"/>
                    <a:gd name="connsiteY13" fmla="*/ 737154 h 1994638"/>
                    <a:gd name="connsiteX14" fmla="*/ 2281098 w 11118888"/>
                    <a:gd name="connsiteY14" fmla="*/ 754148 h 1994638"/>
                    <a:gd name="connsiteX15" fmla="*/ 3421097 w 11118888"/>
                    <a:gd name="connsiteY15" fmla="*/ 754148 h 1994638"/>
                    <a:gd name="connsiteX16" fmla="*/ 4115956 w 11118888"/>
                    <a:gd name="connsiteY16" fmla="*/ 788136 h 1994638"/>
                    <a:gd name="connsiteX17" fmla="*/ 4571966 w 11118888"/>
                    <a:gd name="connsiteY17" fmla="*/ 728648 h 1994638"/>
                    <a:gd name="connsiteX18" fmla="*/ 5049688 w 11118888"/>
                    <a:gd name="connsiteY18" fmla="*/ 728648 h 1994638"/>
                    <a:gd name="connsiteX19" fmla="*/ 5820557 w 11118888"/>
                    <a:gd name="connsiteY19" fmla="*/ 771142 h 1994638"/>
                    <a:gd name="connsiteX20" fmla="*/ 6699993 w 11118888"/>
                    <a:gd name="connsiteY20" fmla="*/ 754148 h 1994638"/>
                    <a:gd name="connsiteX21" fmla="*/ 7329711 w 11118888"/>
                    <a:gd name="connsiteY21" fmla="*/ 762654 h 1994638"/>
                    <a:gd name="connsiteX22" fmla="*/ 8165721 w 11118888"/>
                    <a:gd name="connsiteY22" fmla="*/ 762654 h 1994638"/>
                    <a:gd name="connsiteX23" fmla="*/ 9229734 w 11118888"/>
                    <a:gd name="connsiteY23" fmla="*/ 788154 h 1994638"/>
                    <a:gd name="connsiteX24" fmla="*/ 9978889 w 11118888"/>
                    <a:gd name="connsiteY24" fmla="*/ 779648 h 1994638"/>
                    <a:gd name="connsiteX25" fmla="*/ 10510884 w 11118888"/>
                    <a:gd name="connsiteY25" fmla="*/ 771142 h 1994638"/>
                    <a:gd name="connsiteX26" fmla="*/ 10988607 w 11118888"/>
                    <a:gd name="connsiteY26" fmla="*/ 737154 h 1994638"/>
                    <a:gd name="connsiteX27" fmla="*/ 11118888 w 11118888"/>
                    <a:gd name="connsiteY27" fmla="*/ 754148 h 1994638"/>
                    <a:gd name="connsiteX28" fmla="*/ 11118888 w 11118888"/>
                    <a:gd name="connsiteY28" fmla="*/ 133791 h 1994638"/>
                    <a:gd name="connsiteX29" fmla="*/ 10934312 w 11118888"/>
                    <a:gd name="connsiteY29" fmla="*/ 65870 h 1994638"/>
                    <a:gd name="connsiteX30" fmla="*/ 10120016 w 11118888"/>
                    <a:gd name="connsiteY30" fmla="*/ 14889 h 1994638"/>
                    <a:gd name="connsiteX31" fmla="*/ 9533725 w 11118888"/>
                    <a:gd name="connsiteY31" fmla="*/ 108364 h 1994638"/>
                    <a:gd name="connsiteX32" fmla="*/ 8632575 w 11118888"/>
                    <a:gd name="connsiteY32" fmla="*/ 201839 h 1994638"/>
                    <a:gd name="connsiteX33" fmla="*/ 7666284 w 11118888"/>
                    <a:gd name="connsiteY33" fmla="*/ 201839 h 1994638"/>
                    <a:gd name="connsiteX34" fmla="*/ 5939994 w 11118888"/>
                    <a:gd name="connsiteY34" fmla="*/ 193333 h 1994638"/>
                    <a:gd name="connsiteX35" fmla="*/ 4854266 w 11118888"/>
                    <a:gd name="connsiteY35" fmla="*/ 65870 h 1994638"/>
                    <a:gd name="connsiteX36" fmla="*/ 3062834 w 11118888"/>
                    <a:gd name="connsiteY36" fmla="*/ 57364 h 1994638"/>
                    <a:gd name="connsiteX37" fmla="*/ 2523012 w 11118888"/>
                    <a:gd name="connsiteY37" fmla="*/ 66415 h 1994638"/>
                    <a:gd name="connsiteX0" fmla="*/ 2532379 w 11128255"/>
                    <a:gd name="connsiteY0" fmla="*/ 66415 h 1994638"/>
                    <a:gd name="connsiteX1" fmla="*/ 129901 w 11128255"/>
                    <a:gd name="connsiteY1" fmla="*/ 1077031 h 1994638"/>
                    <a:gd name="connsiteX2" fmla="*/ 357906 w 11128255"/>
                    <a:gd name="connsiteY2" fmla="*/ 1416926 h 1994638"/>
                    <a:gd name="connsiteX3" fmla="*/ 488188 w 11128255"/>
                    <a:gd name="connsiteY3" fmla="*/ 1595370 h 1994638"/>
                    <a:gd name="connsiteX4" fmla="*/ 542483 w 11128255"/>
                    <a:gd name="connsiteY4" fmla="*/ 1790808 h 1994638"/>
                    <a:gd name="connsiteX5" fmla="*/ 705347 w 11128255"/>
                    <a:gd name="connsiteY5" fmla="*/ 1986246 h 1994638"/>
                    <a:gd name="connsiteX6" fmla="*/ 868211 w 11128255"/>
                    <a:gd name="connsiteY6" fmla="*/ 1858784 h 1994638"/>
                    <a:gd name="connsiteX7" fmla="*/ 889925 w 11128255"/>
                    <a:gd name="connsiteY7" fmla="*/ 1595370 h 1994638"/>
                    <a:gd name="connsiteX8" fmla="*/ 1041920 w 11128255"/>
                    <a:gd name="connsiteY8" fmla="*/ 1510401 h 1994638"/>
                    <a:gd name="connsiteX9" fmla="*/ 1150488 w 11128255"/>
                    <a:gd name="connsiteY9" fmla="*/ 1229994 h 1994638"/>
                    <a:gd name="connsiteX10" fmla="*/ 1259056 w 11128255"/>
                    <a:gd name="connsiteY10" fmla="*/ 873105 h 1994638"/>
                    <a:gd name="connsiteX11" fmla="*/ 1411051 w 11128255"/>
                    <a:gd name="connsiteY11" fmla="*/ 737154 h 1994638"/>
                    <a:gd name="connsiteX12" fmla="*/ 1715042 w 11128255"/>
                    <a:gd name="connsiteY12" fmla="*/ 737154 h 1994638"/>
                    <a:gd name="connsiteX13" fmla="*/ 2290465 w 11128255"/>
                    <a:gd name="connsiteY13" fmla="*/ 754148 h 1994638"/>
                    <a:gd name="connsiteX14" fmla="*/ 3430464 w 11128255"/>
                    <a:gd name="connsiteY14" fmla="*/ 754148 h 1994638"/>
                    <a:gd name="connsiteX15" fmla="*/ 4125323 w 11128255"/>
                    <a:gd name="connsiteY15" fmla="*/ 788136 h 1994638"/>
                    <a:gd name="connsiteX16" fmla="*/ 4581333 w 11128255"/>
                    <a:gd name="connsiteY16" fmla="*/ 728648 h 1994638"/>
                    <a:gd name="connsiteX17" fmla="*/ 5059055 w 11128255"/>
                    <a:gd name="connsiteY17" fmla="*/ 728648 h 1994638"/>
                    <a:gd name="connsiteX18" fmla="*/ 5829924 w 11128255"/>
                    <a:gd name="connsiteY18" fmla="*/ 771142 h 1994638"/>
                    <a:gd name="connsiteX19" fmla="*/ 6709360 w 11128255"/>
                    <a:gd name="connsiteY19" fmla="*/ 754148 h 1994638"/>
                    <a:gd name="connsiteX20" fmla="*/ 7339078 w 11128255"/>
                    <a:gd name="connsiteY20" fmla="*/ 762654 h 1994638"/>
                    <a:gd name="connsiteX21" fmla="*/ 8175088 w 11128255"/>
                    <a:gd name="connsiteY21" fmla="*/ 762654 h 1994638"/>
                    <a:gd name="connsiteX22" fmla="*/ 9239101 w 11128255"/>
                    <a:gd name="connsiteY22" fmla="*/ 788154 h 1994638"/>
                    <a:gd name="connsiteX23" fmla="*/ 9988256 w 11128255"/>
                    <a:gd name="connsiteY23" fmla="*/ 779648 h 1994638"/>
                    <a:gd name="connsiteX24" fmla="*/ 10520251 w 11128255"/>
                    <a:gd name="connsiteY24" fmla="*/ 771142 h 1994638"/>
                    <a:gd name="connsiteX25" fmla="*/ 10997974 w 11128255"/>
                    <a:gd name="connsiteY25" fmla="*/ 737154 h 1994638"/>
                    <a:gd name="connsiteX26" fmla="*/ 11128255 w 11128255"/>
                    <a:gd name="connsiteY26" fmla="*/ 754148 h 1994638"/>
                    <a:gd name="connsiteX27" fmla="*/ 11128255 w 11128255"/>
                    <a:gd name="connsiteY27" fmla="*/ 133791 h 1994638"/>
                    <a:gd name="connsiteX28" fmla="*/ 10943679 w 11128255"/>
                    <a:gd name="connsiteY28" fmla="*/ 65870 h 1994638"/>
                    <a:gd name="connsiteX29" fmla="*/ 10129383 w 11128255"/>
                    <a:gd name="connsiteY29" fmla="*/ 14889 h 1994638"/>
                    <a:gd name="connsiteX30" fmla="*/ 9543092 w 11128255"/>
                    <a:gd name="connsiteY30" fmla="*/ 108364 h 1994638"/>
                    <a:gd name="connsiteX31" fmla="*/ 8641942 w 11128255"/>
                    <a:gd name="connsiteY31" fmla="*/ 201839 h 1994638"/>
                    <a:gd name="connsiteX32" fmla="*/ 7675651 w 11128255"/>
                    <a:gd name="connsiteY32" fmla="*/ 201839 h 1994638"/>
                    <a:gd name="connsiteX33" fmla="*/ 5949361 w 11128255"/>
                    <a:gd name="connsiteY33" fmla="*/ 193333 h 1994638"/>
                    <a:gd name="connsiteX34" fmla="*/ 4863633 w 11128255"/>
                    <a:gd name="connsiteY34" fmla="*/ 65870 h 1994638"/>
                    <a:gd name="connsiteX35" fmla="*/ 3072201 w 11128255"/>
                    <a:gd name="connsiteY35" fmla="*/ 57364 h 1994638"/>
                    <a:gd name="connsiteX36" fmla="*/ 2532379 w 11128255"/>
                    <a:gd name="connsiteY36" fmla="*/ 66415 h 1994638"/>
                    <a:gd name="connsiteX0" fmla="*/ 2290884 w 10886760"/>
                    <a:gd name="connsiteY0" fmla="*/ 66415 h 1994638"/>
                    <a:gd name="connsiteX1" fmla="*/ 2173324 w 10886760"/>
                    <a:gd name="connsiteY1" fmla="*/ 625754 h 1994638"/>
                    <a:gd name="connsiteX2" fmla="*/ 116411 w 10886760"/>
                    <a:gd name="connsiteY2" fmla="*/ 1416926 h 1994638"/>
                    <a:gd name="connsiteX3" fmla="*/ 246693 w 10886760"/>
                    <a:gd name="connsiteY3" fmla="*/ 1595370 h 1994638"/>
                    <a:gd name="connsiteX4" fmla="*/ 300988 w 10886760"/>
                    <a:gd name="connsiteY4" fmla="*/ 1790808 h 1994638"/>
                    <a:gd name="connsiteX5" fmla="*/ 463852 w 10886760"/>
                    <a:gd name="connsiteY5" fmla="*/ 1986246 h 1994638"/>
                    <a:gd name="connsiteX6" fmla="*/ 626716 w 10886760"/>
                    <a:gd name="connsiteY6" fmla="*/ 1858784 h 1994638"/>
                    <a:gd name="connsiteX7" fmla="*/ 648430 w 10886760"/>
                    <a:gd name="connsiteY7" fmla="*/ 1595370 h 1994638"/>
                    <a:gd name="connsiteX8" fmla="*/ 800425 w 10886760"/>
                    <a:gd name="connsiteY8" fmla="*/ 1510401 h 1994638"/>
                    <a:gd name="connsiteX9" fmla="*/ 908993 w 10886760"/>
                    <a:gd name="connsiteY9" fmla="*/ 1229994 h 1994638"/>
                    <a:gd name="connsiteX10" fmla="*/ 1017561 w 10886760"/>
                    <a:gd name="connsiteY10" fmla="*/ 873105 h 1994638"/>
                    <a:gd name="connsiteX11" fmla="*/ 1169556 w 10886760"/>
                    <a:gd name="connsiteY11" fmla="*/ 737154 h 1994638"/>
                    <a:gd name="connsiteX12" fmla="*/ 1473547 w 10886760"/>
                    <a:gd name="connsiteY12" fmla="*/ 737154 h 1994638"/>
                    <a:gd name="connsiteX13" fmla="*/ 2048970 w 10886760"/>
                    <a:gd name="connsiteY13" fmla="*/ 754148 h 1994638"/>
                    <a:gd name="connsiteX14" fmla="*/ 3188969 w 10886760"/>
                    <a:gd name="connsiteY14" fmla="*/ 754148 h 1994638"/>
                    <a:gd name="connsiteX15" fmla="*/ 3883828 w 10886760"/>
                    <a:gd name="connsiteY15" fmla="*/ 788136 h 1994638"/>
                    <a:gd name="connsiteX16" fmla="*/ 4339838 w 10886760"/>
                    <a:gd name="connsiteY16" fmla="*/ 728648 h 1994638"/>
                    <a:gd name="connsiteX17" fmla="*/ 4817560 w 10886760"/>
                    <a:gd name="connsiteY17" fmla="*/ 728648 h 1994638"/>
                    <a:gd name="connsiteX18" fmla="*/ 5588429 w 10886760"/>
                    <a:gd name="connsiteY18" fmla="*/ 771142 h 1994638"/>
                    <a:gd name="connsiteX19" fmla="*/ 6467865 w 10886760"/>
                    <a:gd name="connsiteY19" fmla="*/ 754148 h 1994638"/>
                    <a:gd name="connsiteX20" fmla="*/ 7097583 w 10886760"/>
                    <a:gd name="connsiteY20" fmla="*/ 762654 h 1994638"/>
                    <a:gd name="connsiteX21" fmla="*/ 7933593 w 10886760"/>
                    <a:gd name="connsiteY21" fmla="*/ 762654 h 1994638"/>
                    <a:gd name="connsiteX22" fmla="*/ 8997606 w 10886760"/>
                    <a:gd name="connsiteY22" fmla="*/ 788154 h 1994638"/>
                    <a:gd name="connsiteX23" fmla="*/ 9746761 w 10886760"/>
                    <a:gd name="connsiteY23" fmla="*/ 779648 h 1994638"/>
                    <a:gd name="connsiteX24" fmla="*/ 10278756 w 10886760"/>
                    <a:gd name="connsiteY24" fmla="*/ 771142 h 1994638"/>
                    <a:gd name="connsiteX25" fmla="*/ 10756479 w 10886760"/>
                    <a:gd name="connsiteY25" fmla="*/ 737154 h 1994638"/>
                    <a:gd name="connsiteX26" fmla="*/ 10886760 w 10886760"/>
                    <a:gd name="connsiteY26" fmla="*/ 754148 h 1994638"/>
                    <a:gd name="connsiteX27" fmla="*/ 10886760 w 10886760"/>
                    <a:gd name="connsiteY27" fmla="*/ 133791 h 1994638"/>
                    <a:gd name="connsiteX28" fmla="*/ 10702184 w 10886760"/>
                    <a:gd name="connsiteY28" fmla="*/ 65870 h 1994638"/>
                    <a:gd name="connsiteX29" fmla="*/ 9887888 w 10886760"/>
                    <a:gd name="connsiteY29" fmla="*/ 14889 h 1994638"/>
                    <a:gd name="connsiteX30" fmla="*/ 9301597 w 10886760"/>
                    <a:gd name="connsiteY30" fmla="*/ 108364 h 1994638"/>
                    <a:gd name="connsiteX31" fmla="*/ 8400447 w 10886760"/>
                    <a:gd name="connsiteY31" fmla="*/ 201839 h 1994638"/>
                    <a:gd name="connsiteX32" fmla="*/ 7434156 w 10886760"/>
                    <a:gd name="connsiteY32" fmla="*/ 201839 h 1994638"/>
                    <a:gd name="connsiteX33" fmla="*/ 5707866 w 10886760"/>
                    <a:gd name="connsiteY33" fmla="*/ 193333 h 1994638"/>
                    <a:gd name="connsiteX34" fmla="*/ 4622138 w 10886760"/>
                    <a:gd name="connsiteY34" fmla="*/ 65870 h 1994638"/>
                    <a:gd name="connsiteX35" fmla="*/ 2830706 w 10886760"/>
                    <a:gd name="connsiteY35" fmla="*/ 57364 h 1994638"/>
                    <a:gd name="connsiteX36" fmla="*/ 2290884 w 10886760"/>
                    <a:gd name="connsiteY36" fmla="*/ 66415 h 1994638"/>
                    <a:gd name="connsiteX0" fmla="*/ 2179017 w 10774893"/>
                    <a:gd name="connsiteY0" fmla="*/ 66415 h 1994638"/>
                    <a:gd name="connsiteX1" fmla="*/ 2061457 w 10774893"/>
                    <a:gd name="connsiteY1" fmla="*/ 625754 h 1994638"/>
                    <a:gd name="connsiteX2" fmla="*/ 134826 w 10774893"/>
                    <a:gd name="connsiteY2" fmla="*/ 1595370 h 1994638"/>
                    <a:gd name="connsiteX3" fmla="*/ 189121 w 10774893"/>
                    <a:gd name="connsiteY3" fmla="*/ 1790808 h 1994638"/>
                    <a:gd name="connsiteX4" fmla="*/ 351985 w 10774893"/>
                    <a:gd name="connsiteY4" fmla="*/ 1986246 h 1994638"/>
                    <a:gd name="connsiteX5" fmla="*/ 514849 w 10774893"/>
                    <a:gd name="connsiteY5" fmla="*/ 1858784 h 1994638"/>
                    <a:gd name="connsiteX6" fmla="*/ 536563 w 10774893"/>
                    <a:gd name="connsiteY6" fmla="*/ 1595370 h 1994638"/>
                    <a:gd name="connsiteX7" fmla="*/ 688558 w 10774893"/>
                    <a:gd name="connsiteY7" fmla="*/ 1510401 h 1994638"/>
                    <a:gd name="connsiteX8" fmla="*/ 797126 w 10774893"/>
                    <a:gd name="connsiteY8" fmla="*/ 1229994 h 1994638"/>
                    <a:gd name="connsiteX9" fmla="*/ 905694 w 10774893"/>
                    <a:gd name="connsiteY9" fmla="*/ 873105 h 1994638"/>
                    <a:gd name="connsiteX10" fmla="*/ 1057689 w 10774893"/>
                    <a:gd name="connsiteY10" fmla="*/ 737154 h 1994638"/>
                    <a:gd name="connsiteX11" fmla="*/ 1361680 w 10774893"/>
                    <a:gd name="connsiteY11" fmla="*/ 737154 h 1994638"/>
                    <a:gd name="connsiteX12" fmla="*/ 1937103 w 10774893"/>
                    <a:gd name="connsiteY12" fmla="*/ 754148 h 1994638"/>
                    <a:gd name="connsiteX13" fmla="*/ 3077102 w 10774893"/>
                    <a:gd name="connsiteY13" fmla="*/ 754148 h 1994638"/>
                    <a:gd name="connsiteX14" fmla="*/ 3771961 w 10774893"/>
                    <a:gd name="connsiteY14" fmla="*/ 788136 h 1994638"/>
                    <a:gd name="connsiteX15" fmla="*/ 4227971 w 10774893"/>
                    <a:gd name="connsiteY15" fmla="*/ 728648 h 1994638"/>
                    <a:gd name="connsiteX16" fmla="*/ 4705693 w 10774893"/>
                    <a:gd name="connsiteY16" fmla="*/ 728648 h 1994638"/>
                    <a:gd name="connsiteX17" fmla="*/ 5476562 w 10774893"/>
                    <a:gd name="connsiteY17" fmla="*/ 771142 h 1994638"/>
                    <a:gd name="connsiteX18" fmla="*/ 6355998 w 10774893"/>
                    <a:gd name="connsiteY18" fmla="*/ 754148 h 1994638"/>
                    <a:gd name="connsiteX19" fmla="*/ 6985716 w 10774893"/>
                    <a:gd name="connsiteY19" fmla="*/ 762654 h 1994638"/>
                    <a:gd name="connsiteX20" fmla="*/ 7821726 w 10774893"/>
                    <a:gd name="connsiteY20" fmla="*/ 762654 h 1994638"/>
                    <a:gd name="connsiteX21" fmla="*/ 8885739 w 10774893"/>
                    <a:gd name="connsiteY21" fmla="*/ 788154 h 1994638"/>
                    <a:gd name="connsiteX22" fmla="*/ 9634894 w 10774893"/>
                    <a:gd name="connsiteY22" fmla="*/ 779648 h 1994638"/>
                    <a:gd name="connsiteX23" fmla="*/ 10166889 w 10774893"/>
                    <a:gd name="connsiteY23" fmla="*/ 771142 h 1994638"/>
                    <a:gd name="connsiteX24" fmla="*/ 10644612 w 10774893"/>
                    <a:gd name="connsiteY24" fmla="*/ 737154 h 1994638"/>
                    <a:gd name="connsiteX25" fmla="*/ 10774893 w 10774893"/>
                    <a:gd name="connsiteY25" fmla="*/ 754148 h 1994638"/>
                    <a:gd name="connsiteX26" fmla="*/ 10774893 w 10774893"/>
                    <a:gd name="connsiteY26" fmla="*/ 133791 h 1994638"/>
                    <a:gd name="connsiteX27" fmla="*/ 10590317 w 10774893"/>
                    <a:gd name="connsiteY27" fmla="*/ 65870 h 1994638"/>
                    <a:gd name="connsiteX28" fmla="*/ 9776021 w 10774893"/>
                    <a:gd name="connsiteY28" fmla="*/ 14889 h 1994638"/>
                    <a:gd name="connsiteX29" fmla="*/ 9189730 w 10774893"/>
                    <a:gd name="connsiteY29" fmla="*/ 108364 h 1994638"/>
                    <a:gd name="connsiteX30" fmla="*/ 8288580 w 10774893"/>
                    <a:gd name="connsiteY30" fmla="*/ 201839 h 1994638"/>
                    <a:gd name="connsiteX31" fmla="*/ 7322289 w 10774893"/>
                    <a:gd name="connsiteY31" fmla="*/ 201839 h 1994638"/>
                    <a:gd name="connsiteX32" fmla="*/ 5595999 w 10774893"/>
                    <a:gd name="connsiteY32" fmla="*/ 193333 h 1994638"/>
                    <a:gd name="connsiteX33" fmla="*/ 4510271 w 10774893"/>
                    <a:gd name="connsiteY33" fmla="*/ 65870 h 1994638"/>
                    <a:gd name="connsiteX34" fmla="*/ 2718839 w 10774893"/>
                    <a:gd name="connsiteY34" fmla="*/ 57364 h 1994638"/>
                    <a:gd name="connsiteX35" fmla="*/ 2179017 w 10774893"/>
                    <a:gd name="connsiteY35" fmla="*/ 66415 h 1994638"/>
                    <a:gd name="connsiteX0" fmla="*/ 2100767 w 10696643"/>
                    <a:gd name="connsiteY0" fmla="*/ 66415 h 2006207"/>
                    <a:gd name="connsiteX1" fmla="*/ 1983207 w 10696643"/>
                    <a:gd name="connsiteY1" fmla="*/ 625754 h 2006207"/>
                    <a:gd name="connsiteX2" fmla="*/ 110871 w 10696643"/>
                    <a:gd name="connsiteY2" fmla="*/ 1790808 h 2006207"/>
                    <a:gd name="connsiteX3" fmla="*/ 273735 w 10696643"/>
                    <a:gd name="connsiteY3" fmla="*/ 1986246 h 2006207"/>
                    <a:gd name="connsiteX4" fmla="*/ 436599 w 10696643"/>
                    <a:gd name="connsiteY4" fmla="*/ 1858784 h 2006207"/>
                    <a:gd name="connsiteX5" fmla="*/ 458313 w 10696643"/>
                    <a:gd name="connsiteY5" fmla="*/ 1595370 h 2006207"/>
                    <a:gd name="connsiteX6" fmla="*/ 610308 w 10696643"/>
                    <a:gd name="connsiteY6" fmla="*/ 1510401 h 2006207"/>
                    <a:gd name="connsiteX7" fmla="*/ 718876 w 10696643"/>
                    <a:gd name="connsiteY7" fmla="*/ 1229994 h 2006207"/>
                    <a:gd name="connsiteX8" fmla="*/ 827444 w 10696643"/>
                    <a:gd name="connsiteY8" fmla="*/ 873105 h 2006207"/>
                    <a:gd name="connsiteX9" fmla="*/ 979439 w 10696643"/>
                    <a:gd name="connsiteY9" fmla="*/ 737154 h 2006207"/>
                    <a:gd name="connsiteX10" fmla="*/ 1283430 w 10696643"/>
                    <a:gd name="connsiteY10" fmla="*/ 737154 h 2006207"/>
                    <a:gd name="connsiteX11" fmla="*/ 1858853 w 10696643"/>
                    <a:gd name="connsiteY11" fmla="*/ 754148 h 2006207"/>
                    <a:gd name="connsiteX12" fmla="*/ 2998852 w 10696643"/>
                    <a:gd name="connsiteY12" fmla="*/ 754148 h 2006207"/>
                    <a:gd name="connsiteX13" fmla="*/ 3693711 w 10696643"/>
                    <a:gd name="connsiteY13" fmla="*/ 788136 h 2006207"/>
                    <a:gd name="connsiteX14" fmla="*/ 4149721 w 10696643"/>
                    <a:gd name="connsiteY14" fmla="*/ 728648 h 2006207"/>
                    <a:gd name="connsiteX15" fmla="*/ 4627443 w 10696643"/>
                    <a:gd name="connsiteY15" fmla="*/ 728648 h 2006207"/>
                    <a:gd name="connsiteX16" fmla="*/ 5398312 w 10696643"/>
                    <a:gd name="connsiteY16" fmla="*/ 771142 h 2006207"/>
                    <a:gd name="connsiteX17" fmla="*/ 6277748 w 10696643"/>
                    <a:gd name="connsiteY17" fmla="*/ 754148 h 2006207"/>
                    <a:gd name="connsiteX18" fmla="*/ 6907466 w 10696643"/>
                    <a:gd name="connsiteY18" fmla="*/ 762654 h 2006207"/>
                    <a:gd name="connsiteX19" fmla="*/ 7743476 w 10696643"/>
                    <a:gd name="connsiteY19" fmla="*/ 762654 h 2006207"/>
                    <a:gd name="connsiteX20" fmla="*/ 8807489 w 10696643"/>
                    <a:gd name="connsiteY20" fmla="*/ 788154 h 2006207"/>
                    <a:gd name="connsiteX21" fmla="*/ 9556644 w 10696643"/>
                    <a:gd name="connsiteY21" fmla="*/ 779648 h 2006207"/>
                    <a:gd name="connsiteX22" fmla="*/ 10088639 w 10696643"/>
                    <a:gd name="connsiteY22" fmla="*/ 771142 h 2006207"/>
                    <a:gd name="connsiteX23" fmla="*/ 10566362 w 10696643"/>
                    <a:gd name="connsiteY23" fmla="*/ 737154 h 2006207"/>
                    <a:gd name="connsiteX24" fmla="*/ 10696643 w 10696643"/>
                    <a:gd name="connsiteY24" fmla="*/ 754148 h 2006207"/>
                    <a:gd name="connsiteX25" fmla="*/ 10696643 w 10696643"/>
                    <a:gd name="connsiteY25" fmla="*/ 133791 h 2006207"/>
                    <a:gd name="connsiteX26" fmla="*/ 10512067 w 10696643"/>
                    <a:gd name="connsiteY26" fmla="*/ 65870 h 2006207"/>
                    <a:gd name="connsiteX27" fmla="*/ 9697771 w 10696643"/>
                    <a:gd name="connsiteY27" fmla="*/ 14889 h 2006207"/>
                    <a:gd name="connsiteX28" fmla="*/ 9111480 w 10696643"/>
                    <a:gd name="connsiteY28" fmla="*/ 108364 h 2006207"/>
                    <a:gd name="connsiteX29" fmla="*/ 8210330 w 10696643"/>
                    <a:gd name="connsiteY29" fmla="*/ 201839 h 2006207"/>
                    <a:gd name="connsiteX30" fmla="*/ 7244039 w 10696643"/>
                    <a:gd name="connsiteY30" fmla="*/ 201839 h 2006207"/>
                    <a:gd name="connsiteX31" fmla="*/ 5517749 w 10696643"/>
                    <a:gd name="connsiteY31" fmla="*/ 193333 h 2006207"/>
                    <a:gd name="connsiteX32" fmla="*/ 4432021 w 10696643"/>
                    <a:gd name="connsiteY32" fmla="*/ 65870 h 2006207"/>
                    <a:gd name="connsiteX33" fmla="*/ 2640589 w 10696643"/>
                    <a:gd name="connsiteY33" fmla="*/ 57364 h 2006207"/>
                    <a:gd name="connsiteX34" fmla="*/ 2100767 w 10696643"/>
                    <a:gd name="connsiteY34" fmla="*/ 66415 h 2006207"/>
                    <a:gd name="connsiteX0" fmla="*/ 1827032 w 10422908"/>
                    <a:gd name="connsiteY0" fmla="*/ 66415 h 1986245"/>
                    <a:gd name="connsiteX1" fmla="*/ 1709472 w 10422908"/>
                    <a:gd name="connsiteY1" fmla="*/ 625754 h 1986245"/>
                    <a:gd name="connsiteX2" fmla="*/ 0 w 10422908"/>
                    <a:gd name="connsiteY2" fmla="*/ 1986246 h 1986245"/>
                    <a:gd name="connsiteX3" fmla="*/ 162864 w 10422908"/>
                    <a:gd name="connsiteY3" fmla="*/ 1858784 h 1986245"/>
                    <a:gd name="connsiteX4" fmla="*/ 184578 w 10422908"/>
                    <a:gd name="connsiteY4" fmla="*/ 1595370 h 1986245"/>
                    <a:gd name="connsiteX5" fmla="*/ 336573 w 10422908"/>
                    <a:gd name="connsiteY5" fmla="*/ 1510401 h 1986245"/>
                    <a:gd name="connsiteX6" fmla="*/ 445141 w 10422908"/>
                    <a:gd name="connsiteY6" fmla="*/ 1229994 h 1986245"/>
                    <a:gd name="connsiteX7" fmla="*/ 553709 w 10422908"/>
                    <a:gd name="connsiteY7" fmla="*/ 873105 h 1986245"/>
                    <a:gd name="connsiteX8" fmla="*/ 705704 w 10422908"/>
                    <a:gd name="connsiteY8" fmla="*/ 737154 h 1986245"/>
                    <a:gd name="connsiteX9" fmla="*/ 1009695 w 10422908"/>
                    <a:gd name="connsiteY9" fmla="*/ 737154 h 1986245"/>
                    <a:gd name="connsiteX10" fmla="*/ 1585118 w 10422908"/>
                    <a:gd name="connsiteY10" fmla="*/ 754148 h 1986245"/>
                    <a:gd name="connsiteX11" fmla="*/ 2725117 w 10422908"/>
                    <a:gd name="connsiteY11" fmla="*/ 754148 h 1986245"/>
                    <a:gd name="connsiteX12" fmla="*/ 3419976 w 10422908"/>
                    <a:gd name="connsiteY12" fmla="*/ 788136 h 1986245"/>
                    <a:gd name="connsiteX13" fmla="*/ 3875986 w 10422908"/>
                    <a:gd name="connsiteY13" fmla="*/ 728648 h 1986245"/>
                    <a:gd name="connsiteX14" fmla="*/ 4353708 w 10422908"/>
                    <a:gd name="connsiteY14" fmla="*/ 728648 h 1986245"/>
                    <a:gd name="connsiteX15" fmla="*/ 5124577 w 10422908"/>
                    <a:gd name="connsiteY15" fmla="*/ 771142 h 1986245"/>
                    <a:gd name="connsiteX16" fmla="*/ 6004013 w 10422908"/>
                    <a:gd name="connsiteY16" fmla="*/ 754148 h 1986245"/>
                    <a:gd name="connsiteX17" fmla="*/ 6633731 w 10422908"/>
                    <a:gd name="connsiteY17" fmla="*/ 762654 h 1986245"/>
                    <a:gd name="connsiteX18" fmla="*/ 7469741 w 10422908"/>
                    <a:gd name="connsiteY18" fmla="*/ 762654 h 1986245"/>
                    <a:gd name="connsiteX19" fmla="*/ 8533754 w 10422908"/>
                    <a:gd name="connsiteY19" fmla="*/ 788154 h 1986245"/>
                    <a:gd name="connsiteX20" fmla="*/ 9282909 w 10422908"/>
                    <a:gd name="connsiteY20" fmla="*/ 779648 h 1986245"/>
                    <a:gd name="connsiteX21" fmla="*/ 9814904 w 10422908"/>
                    <a:gd name="connsiteY21" fmla="*/ 771142 h 1986245"/>
                    <a:gd name="connsiteX22" fmla="*/ 10292627 w 10422908"/>
                    <a:gd name="connsiteY22" fmla="*/ 737154 h 1986245"/>
                    <a:gd name="connsiteX23" fmla="*/ 10422908 w 10422908"/>
                    <a:gd name="connsiteY23" fmla="*/ 754148 h 1986245"/>
                    <a:gd name="connsiteX24" fmla="*/ 10422908 w 10422908"/>
                    <a:gd name="connsiteY24" fmla="*/ 133791 h 1986245"/>
                    <a:gd name="connsiteX25" fmla="*/ 10238332 w 10422908"/>
                    <a:gd name="connsiteY25" fmla="*/ 65870 h 1986245"/>
                    <a:gd name="connsiteX26" fmla="*/ 9424036 w 10422908"/>
                    <a:gd name="connsiteY26" fmla="*/ 14889 h 1986245"/>
                    <a:gd name="connsiteX27" fmla="*/ 8837745 w 10422908"/>
                    <a:gd name="connsiteY27" fmla="*/ 108364 h 1986245"/>
                    <a:gd name="connsiteX28" fmla="*/ 7936595 w 10422908"/>
                    <a:gd name="connsiteY28" fmla="*/ 201839 h 1986245"/>
                    <a:gd name="connsiteX29" fmla="*/ 6970304 w 10422908"/>
                    <a:gd name="connsiteY29" fmla="*/ 201839 h 1986245"/>
                    <a:gd name="connsiteX30" fmla="*/ 5244014 w 10422908"/>
                    <a:gd name="connsiteY30" fmla="*/ 193333 h 1986245"/>
                    <a:gd name="connsiteX31" fmla="*/ 4158286 w 10422908"/>
                    <a:gd name="connsiteY31" fmla="*/ 65870 h 1986245"/>
                    <a:gd name="connsiteX32" fmla="*/ 2366854 w 10422908"/>
                    <a:gd name="connsiteY32" fmla="*/ 57364 h 1986245"/>
                    <a:gd name="connsiteX33" fmla="*/ 1827032 w 10422908"/>
                    <a:gd name="connsiteY33" fmla="*/ 66415 h 1986245"/>
                    <a:gd name="connsiteX0" fmla="*/ 1786453 w 10382329"/>
                    <a:gd name="connsiteY0" fmla="*/ 66415 h 1901488"/>
                    <a:gd name="connsiteX1" fmla="*/ 1668893 w 10382329"/>
                    <a:gd name="connsiteY1" fmla="*/ 625754 h 1901488"/>
                    <a:gd name="connsiteX2" fmla="*/ 122285 w 10382329"/>
                    <a:gd name="connsiteY2" fmla="*/ 1858784 h 1901488"/>
                    <a:gd name="connsiteX3" fmla="*/ 143999 w 10382329"/>
                    <a:gd name="connsiteY3" fmla="*/ 1595370 h 1901488"/>
                    <a:gd name="connsiteX4" fmla="*/ 295994 w 10382329"/>
                    <a:gd name="connsiteY4" fmla="*/ 1510401 h 1901488"/>
                    <a:gd name="connsiteX5" fmla="*/ 404562 w 10382329"/>
                    <a:gd name="connsiteY5" fmla="*/ 1229994 h 1901488"/>
                    <a:gd name="connsiteX6" fmla="*/ 513130 w 10382329"/>
                    <a:gd name="connsiteY6" fmla="*/ 873105 h 1901488"/>
                    <a:gd name="connsiteX7" fmla="*/ 665125 w 10382329"/>
                    <a:gd name="connsiteY7" fmla="*/ 737154 h 1901488"/>
                    <a:gd name="connsiteX8" fmla="*/ 969116 w 10382329"/>
                    <a:gd name="connsiteY8" fmla="*/ 737154 h 1901488"/>
                    <a:gd name="connsiteX9" fmla="*/ 1544539 w 10382329"/>
                    <a:gd name="connsiteY9" fmla="*/ 754148 h 1901488"/>
                    <a:gd name="connsiteX10" fmla="*/ 2684538 w 10382329"/>
                    <a:gd name="connsiteY10" fmla="*/ 754148 h 1901488"/>
                    <a:gd name="connsiteX11" fmla="*/ 3379397 w 10382329"/>
                    <a:gd name="connsiteY11" fmla="*/ 788136 h 1901488"/>
                    <a:gd name="connsiteX12" fmla="*/ 3835407 w 10382329"/>
                    <a:gd name="connsiteY12" fmla="*/ 728648 h 1901488"/>
                    <a:gd name="connsiteX13" fmla="*/ 4313129 w 10382329"/>
                    <a:gd name="connsiteY13" fmla="*/ 728648 h 1901488"/>
                    <a:gd name="connsiteX14" fmla="*/ 5083998 w 10382329"/>
                    <a:gd name="connsiteY14" fmla="*/ 771142 h 1901488"/>
                    <a:gd name="connsiteX15" fmla="*/ 5963434 w 10382329"/>
                    <a:gd name="connsiteY15" fmla="*/ 754148 h 1901488"/>
                    <a:gd name="connsiteX16" fmla="*/ 6593152 w 10382329"/>
                    <a:gd name="connsiteY16" fmla="*/ 762654 h 1901488"/>
                    <a:gd name="connsiteX17" fmla="*/ 7429162 w 10382329"/>
                    <a:gd name="connsiteY17" fmla="*/ 762654 h 1901488"/>
                    <a:gd name="connsiteX18" fmla="*/ 8493175 w 10382329"/>
                    <a:gd name="connsiteY18" fmla="*/ 788154 h 1901488"/>
                    <a:gd name="connsiteX19" fmla="*/ 9242330 w 10382329"/>
                    <a:gd name="connsiteY19" fmla="*/ 779648 h 1901488"/>
                    <a:gd name="connsiteX20" fmla="*/ 9774325 w 10382329"/>
                    <a:gd name="connsiteY20" fmla="*/ 771142 h 1901488"/>
                    <a:gd name="connsiteX21" fmla="*/ 10252048 w 10382329"/>
                    <a:gd name="connsiteY21" fmla="*/ 737154 h 1901488"/>
                    <a:gd name="connsiteX22" fmla="*/ 10382329 w 10382329"/>
                    <a:gd name="connsiteY22" fmla="*/ 754148 h 1901488"/>
                    <a:gd name="connsiteX23" fmla="*/ 10382329 w 10382329"/>
                    <a:gd name="connsiteY23" fmla="*/ 133791 h 1901488"/>
                    <a:gd name="connsiteX24" fmla="*/ 10197753 w 10382329"/>
                    <a:gd name="connsiteY24" fmla="*/ 65870 h 1901488"/>
                    <a:gd name="connsiteX25" fmla="*/ 9383457 w 10382329"/>
                    <a:gd name="connsiteY25" fmla="*/ 14889 h 1901488"/>
                    <a:gd name="connsiteX26" fmla="*/ 8797166 w 10382329"/>
                    <a:gd name="connsiteY26" fmla="*/ 108364 h 1901488"/>
                    <a:gd name="connsiteX27" fmla="*/ 7896016 w 10382329"/>
                    <a:gd name="connsiteY27" fmla="*/ 201839 h 1901488"/>
                    <a:gd name="connsiteX28" fmla="*/ 6929725 w 10382329"/>
                    <a:gd name="connsiteY28" fmla="*/ 201839 h 1901488"/>
                    <a:gd name="connsiteX29" fmla="*/ 5203435 w 10382329"/>
                    <a:gd name="connsiteY29" fmla="*/ 193333 h 1901488"/>
                    <a:gd name="connsiteX30" fmla="*/ 4117707 w 10382329"/>
                    <a:gd name="connsiteY30" fmla="*/ 65870 h 1901488"/>
                    <a:gd name="connsiteX31" fmla="*/ 2326275 w 10382329"/>
                    <a:gd name="connsiteY31" fmla="*/ 57364 h 1901488"/>
                    <a:gd name="connsiteX32" fmla="*/ 1786453 w 10382329"/>
                    <a:gd name="connsiteY32" fmla="*/ 66415 h 1901488"/>
                    <a:gd name="connsiteX0" fmla="*/ 1724759 w 10320635"/>
                    <a:gd name="connsiteY0" fmla="*/ 66415 h 1652063"/>
                    <a:gd name="connsiteX1" fmla="*/ 1607199 w 10320635"/>
                    <a:gd name="connsiteY1" fmla="*/ 625754 h 1652063"/>
                    <a:gd name="connsiteX2" fmla="*/ 82305 w 10320635"/>
                    <a:gd name="connsiteY2" fmla="*/ 1595370 h 1652063"/>
                    <a:gd name="connsiteX3" fmla="*/ 234300 w 10320635"/>
                    <a:gd name="connsiteY3" fmla="*/ 1510401 h 1652063"/>
                    <a:gd name="connsiteX4" fmla="*/ 342868 w 10320635"/>
                    <a:gd name="connsiteY4" fmla="*/ 1229994 h 1652063"/>
                    <a:gd name="connsiteX5" fmla="*/ 451436 w 10320635"/>
                    <a:gd name="connsiteY5" fmla="*/ 873105 h 1652063"/>
                    <a:gd name="connsiteX6" fmla="*/ 603431 w 10320635"/>
                    <a:gd name="connsiteY6" fmla="*/ 737154 h 1652063"/>
                    <a:gd name="connsiteX7" fmla="*/ 907422 w 10320635"/>
                    <a:gd name="connsiteY7" fmla="*/ 737154 h 1652063"/>
                    <a:gd name="connsiteX8" fmla="*/ 1482845 w 10320635"/>
                    <a:gd name="connsiteY8" fmla="*/ 754148 h 1652063"/>
                    <a:gd name="connsiteX9" fmla="*/ 2622844 w 10320635"/>
                    <a:gd name="connsiteY9" fmla="*/ 754148 h 1652063"/>
                    <a:gd name="connsiteX10" fmla="*/ 3317703 w 10320635"/>
                    <a:gd name="connsiteY10" fmla="*/ 788136 h 1652063"/>
                    <a:gd name="connsiteX11" fmla="*/ 3773713 w 10320635"/>
                    <a:gd name="connsiteY11" fmla="*/ 728648 h 1652063"/>
                    <a:gd name="connsiteX12" fmla="*/ 4251435 w 10320635"/>
                    <a:gd name="connsiteY12" fmla="*/ 728648 h 1652063"/>
                    <a:gd name="connsiteX13" fmla="*/ 5022304 w 10320635"/>
                    <a:gd name="connsiteY13" fmla="*/ 771142 h 1652063"/>
                    <a:gd name="connsiteX14" fmla="*/ 5901740 w 10320635"/>
                    <a:gd name="connsiteY14" fmla="*/ 754148 h 1652063"/>
                    <a:gd name="connsiteX15" fmla="*/ 6531458 w 10320635"/>
                    <a:gd name="connsiteY15" fmla="*/ 762654 h 1652063"/>
                    <a:gd name="connsiteX16" fmla="*/ 7367468 w 10320635"/>
                    <a:gd name="connsiteY16" fmla="*/ 762654 h 1652063"/>
                    <a:gd name="connsiteX17" fmla="*/ 8431481 w 10320635"/>
                    <a:gd name="connsiteY17" fmla="*/ 788154 h 1652063"/>
                    <a:gd name="connsiteX18" fmla="*/ 9180636 w 10320635"/>
                    <a:gd name="connsiteY18" fmla="*/ 779648 h 1652063"/>
                    <a:gd name="connsiteX19" fmla="*/ 9712631 w 10320635"/>
                    <a:gd name="connsiteY19" fmla="*/ 771142 h 1652063"/>
                    <a:gd name="connsiteX20" fmla="*/ 10190354 w 10320635"/>
                    <a:gd name="connsiteY20" fmla="*/ 737154 h 1652063"/>
                    <a:gd name="connsiteX21" fmla="*/ 10320635 w 10320635"/>
                    <a:gd name="connsiteY21" fmla="*/ 754148 h 1652063"/>
                    <a:gd name="connsiteX22" fmla="*/ 10320635 w 10320635"/>
                    <a:gd name="connsiteY22" fmla="*/ 133791 h 1652063"/>
                    <a:gd name="connsiteX23" fmla="*/ 10136059 w 10320635"/>
                    <a:gd name="connsiteY23" fmla="*/ 65870 h 1652063"/>
                    <a:gd name="connsiteX24" fmla="*/ 9321763 w 10320635"/>
                    <a:gd name="connsiteY24" fmla="*/ 14889 h 1652063"/>
                    <a:gd name="connsiteX25" fmla="*/ 8735472 w 10320635"/>
                    <a:gd name="connsiteY25" fmla="*/ 108364 h 1652063"/>
                    <a:gd name="connsiteX26" fmla="*/ 7834322 w 10320635"/>
                    <a:gd name="connsiteY26" fmla="*/ 201839 h 1652063"/>
                    <a:gd name="connsiteX27" fmla="*/ 6868031 w 10320635"/>
                    <a:gd name="connsiteY27" fmla="*/ 201839 h 1652063"/>
                    <a:gd name="connsiteX28" fmla="*/ 5141741 w 10320635"/>
                    <a:gd name="connsiteY28" fmla="*/ 193333 h 1652063"/>
                    <a:gd name="connsiteX29" fmla="*/ 4056013 w 10320635"/>
                    <a:gd name="connsiteY29" fmla="*/ 65870 h 1652063"/>
                    <a:gd name="connsiteX30" fmla="*/ 2264581 w 10320635"/>
                    <a:gd name="connsiteY30" fmla="*/ 57364 h 1652063"/>
                    <a:gd name="connsiteX31" fmla="*/ 1724759 w 10320635"/>
                    <a:gd name="connsiteY31" fmla="*/ 66415 h 1652063"/>
                    <a:gd name="connsiteX0" fmla="*/ 1567192 w 10163068"/>
                    <a:gd name="connsiteY0" fmla="*/ 66415 h 1535484"/>
                    <a:gd name="connsiteX1" fmla="*/ 1449632 w 10163068"/>
                    <a:gd name="connsiteY1" fmla="*/ 625754 h 1535484"/>
                    <a:gd name="connsiteX2" fmla="*/ 76733 w 10163068"/>
                    <a:gd name="connsiteY2" fmla="*/ 1510401 h 1535484"/>
                    <a:gd name="connsiteX3" fmla="*/ 185301 w 10163068"/>
                    <a:gd name="connsiteY3" fmla="*/ 1229994 h 1535484"/>
                    <a:gd name="connsiteX4" fmla="*/ 293869 w 10163068"/>
                    <a:gd name="connsiteY4" fmla="*/ 873105 h 1535484"/>
                    <a:gd name="connsiteX5" fmla="*/ 445864 w 10163068"/>
                    <a:gd name="connsiteY5" fmla="*/ 737154 h 1535484"/>
                    <a:gd name="connsiteX6" fmla="*/ 749855 w 10163068"/>
                    <a:gd name="connsiteY6" fmla="*/ 737154 h 1535484"/>
                    <a:gd name="connsiteX7" fmla="*/ 1325278 w 10163068"/>
                    <a:gd name="connsiteY7" fmla="*/ 754148 h 1535484"/>
                    <a:gd name="connsiteX8" fmla="*/ 2465277 w 10163068"/>
                    <a:gd name="connsiteY8" fmla="*/ 754148 h 1535484"/>
                    <a:gd name="connsiteX9" fmla="*/ 3160136 w 10163068"/>
                    <a:gd name="connsiteY9" fmla="*/ 788136 h 1535484"/>
                    <a:gd name="connsiteX10" fmla="*/ 3616146 w 10163068"/>
                    <a:gd name="connsiteY10" fmla="*/ 728648 h 1535484"/>
                    <a:gd name="connsiteX11" fmla="*/ 4093868 w 10163068"/>
                    <a:gd name="connsiteY11" fmla="*/ 728648 h 1535484"/>
                    <a:gd name="connsiteX12" fmla="*/ 4864737 w 10163068"/>
                    <a:gd name="connsiteY12" fmla="*/ 771142 h 1535484"/>
                    <a:gd name="connsiteX13" fmla="*/ 5744173 w 10163068"/>
                    <a:gd name="connsiteY13" fmla="*/ 754148 h 1535484"/>
                    <a:gd name="connsiteX14" fmla="*/ 6373891 w 10163068"/>
                    <a:gd name="connsiteY14" fmla="*/ 762654 h 1535484"/>
                    <a:gd name="connsiteX15" fmla="*/ 7209901 w 10163068"/>
                    <a:gd name="connsiteY15" fmla="*/ 762654 h 1535484"/>
                    <a:gd name="connsiteX16" fmla="*/ 8273914 w 10163068"/>
                    <a:gd name="connsiteY16" fmla="*/ 788154 h 1535484"/>
                    <a:gd name="connsiteX17" fmla="*/ 9023069 w 10163068"/>
                    <a:gd name="connsiteY17" fmla="*/ 779648 h 1535484"/>
                    <a:gd name="connsiteX18" fmla="*/ 9555064 w 10163068"/>
                    <a:gd name="connsiteY18" fmla="*/ 771142 h 1535484"/>
                    <a:gd name="connsiteX19" fmla="*/ 10032787 w 10163068"/>
                    <a:gd name="connsiteY19" fmla="*/ 737154 h 1535484"/>
                    <a:gd name="connsiteX20" fmla="*/ 10163068 w 10163068"/>
                    <a:gd name="connsiteY20" fmla="*/ 754148 h 1535484"/>
                    <a:gd name="connsiteX21" fmla="*/ 10163068 w 10163068"/>
                    <a:gd name="connsiteY21" fmla="*/ 133791 h 1535484"/>
                    <a:gd name="connsiteX22" fmla="*/ 9978492 w 10163068"/>
                    <a:gd name="connsiteY22" fmla="*/ 65870 h 1535484"/>
                    <a:gd name="connsiteX23" fmla="*/ 9164196 w 10163068"/>
                    <a:gd name="connsiteY23" fmla="*/ 14889 h 1535484"/>
                    <a:gd name="connsiteX24" fmla="*/ 8577905 w 10163068"/>
                    <a:gd name="connsiteY24" fmla="*/ 108364 h 1535484"/>
                    <a:gd name="connsiteX25" fmla="*/ 7676755 w 10163068"/>
                    <a:gd name="connsiteY25" fmla="*/ 201839 h 1535484"/>
                    <a:gd name="connsiteX26" fmla="*/ 6710464 w 10163068"/>
                    <a:gd name="connsiteY26" fmla="*/ 201839 h 1535484"/>
                    <a:gd name="connsiteX27" fmla="*/ 4984174 w 10163068"/>
                    <a:gd name="connsiteY27" fmla="*/ 193333 h 1535484"/>
                    <a:gd name="connsiteX28" fmla="*/ 3898446 w 10163068"/>
                    <a:gd name="connsiteY28" fmla="*/ 65870 h 1535484"/>
                    <a:gd name="connsiteX29" fmla="*/ 2107014 w 10163068"/>
                    <a:gd name="connsiteY29" fmla="*/ 57364 h 1535484"/>
                    <a:gd name="connsiteX30" fmla="*/ 1567192 w 10163068"/>
                    <a:gd name="connsiteY30" fmla="*/ 66415 h 1535484"/>
                    <a:gd name="connsiteX0" fmla="*/ 1453651 w 10049527"/>
                    <a:gd name="connsiteY0" fmla="*/ 66415 h 1233597"/>
                    <a:gd name="connsiteX1" fmla="*/ 1336091 w 10049527"/>
                    <a:gd name="connsiteY1" fmla="*/ 625754 h 1233597"/>
                    <a:gd name="connsiteX2" fmla="*/ 71760 w 10049527"/>
                    <a:gd name="connsiteY2" fmla="*/ 1229994 h 1233597"/>
                    <a:gd name="connsiteX3" fmla="*/ 180328 w 10049527"/>
                    <a:gd name="connsiteY3" fmla="*/ 873105 h 1233597"/>
                    <a:gd name="connsiteX4" fmla="*/ 332323 w 10049527"/>
                    <a:gd name="connsiteY4" fmla="*/ 737154 h 1233597"/>
                    <a:gd name="connsiteX5" fmla="*/ 636314 w 10049527"/>
                    <a:gd name="connsiteY5" fmla="*/ 737154 h 1233597"/>
                    <a:gd name="connsiteX6" fmla="*/ 1211737 w 10049527"/>
                    <a:gd name="connsiteY6" fmla="*/ 754148 h 1233597"/>
                    <a:gd name="connsiteX7" fmla="*/ 2351736 w 10049527"/>
                    <a:gd name="connsiteY7" fmla="*/ 754148 h 1233597"/>
                    <a:gd name="connsiteX8" fmla="*/ 3046595 w 10049527"/>
                    <a:gd name="connsiteY8" fmla="*/ 788136 h 1233597"/>
                    <a:gd name="connsiteX9" fmla="*/ 3502605 w 10049527"/>
                    <a:gd name="connsiteY9" fmla="*/ 728648 h 1233597"/>
                    <a:gd name="connsiteX10" fmla="*/ 3980327 w 10049527"/>
                    <a:gd name="connsiteY10" fmla="*/ 728648 h 1233597"/>
                    <a:gd name="connsiteX11" fmla="*/ 4751196 w 10049527"/>
                    <a:gd name="connsiteY11" fmla="*/ 771142 h 1233597"/>
                    <a:gd name="connsiteX12" fmla="*/ 5630632 w 10049527"/>
                    <a:gd name="connsiteY12" fmla="*/ 754148 h 1233597"/>
                    <a:gd name="connsiteX13" fmla="*/ 6260350 w 10049527"/>
                    <a:gd name="connsiteY13" fmla="*/ 762654 h 1233597"/>
                    <a:gd name="connsiteX14" fmla="*/ 7096360 w 10049527"/>
                    <a:gd name="connsiteY14" fmla="*/ 762654 h 1233597"/>
                    <a:gd name="connsiteX15" fmla="*/ 8160373 w 10049527"/>
                    <a:gd name="connsiteY15" fmla="*/ 788154 h 1233597"/>
                    <a:gd name="connsiteX16" fmla="*/ 8909528 w 10049527"/>
                    <a:gd name="connsiteY16" fmla="*/ 779648 h 1233597"/>
                    <a:gd name="connsiteX17" fmla="*/ 9441523 w 10049527"/>
                    <a:gd name="connsiteY17" fmla="*/ 771142 h 1233597"/>
                    <a:gd name="connsiteX18" fmla="*/ 9919246 w 10049527"/>
                    <a:gd name="connsiteY18" fmla="*/ 737154 h 1233597"/>
                    <a:gd name="connsiteX19" fmla="*/ 10049527 w 10049527"/>
                    <a:gd name="connsiteY19" fmla="*/ 754148 h 1233597"/>
                    <a:gd name="connsiteX20" fmla="*/ 10049527 w 10049527"/>
                    <a:gd name="connsiteY20" fmla="*/ 133791 h 1233597"/>
                    <a:gd name="connsiteX21" fmla="*/ 9864951 w 10049527"/>
                    <a:gd name="connsiteY21" fmla="*/ 65870 h 1233597"/>
                    <a:gd name="connsiteX22" fmla="*/ 9050655 w 10049527"/>
                    <a:gd name="connsiteY22" fmla="*/ 14889 h 1233597"/>
                    <a:gd name="connsiteX23" fmla="*/ 8464364 w 10049527"/>
                    <a:gd name="connsiteY23" fmla="*/ 108364 h 1233597"/>
                    <a:gd name="connsiteX24" fmla="*/ 7563214 w 10049527"/>
                    <a:gd name="connsiteY24" fmla="*/ 201839 h 1233597"/>
                    <a:gd name="connsiteX25" fmla="*/ 6596923 w 10049527"/>
                    <a:gd name="connsiteY25" fmla="*/ 201839 h 1233597"/>
                    <a:gd name="connsiteX26" fmla="*/ 4870633 w 10049527"/>
                    <a:gd name="connsiteY26" fmla="*/ 193333 h 1233597"/>
                    <a:gd name="connsiteX27" fmla="*/ 3784905 w 10049527"/>
                    <a:gd name="connsiteY27" fmla="*/ 65870 h 1233597"/>
                    <a:gd name="connsiteX28" fmla="*/ 1993473 w 10049527"/>
                    <a:gd name="connsiteY28" fmla="*/ 57364 h 1233597"/>
                    <a:gd name="connsiteX29" fmla="*/ 1453651 w 10049527"/>
                    <a:gd name="connsiteY29" fmla="*/ 66415 h 1233597"/>
                    <a:gd name="connsiteX0" fmla="*/ 1428093 w 10023969"/>
                    <a:gd name="connsiteY0" fmla="*/ 66415 h 1230579"/>
                    <a:gd name="connsiteX1" fmla="*/ 1310533 w 10023969"/>
                    <a:gd name="connsiteY1" fmla="*/ 625754 h 1230579"/>
                    <a:gd name="connsiteX2" fmla="*/ 46202 w 10023969"/>
                    <a:gd name="connsiteY2" fmla="*/ 1229994 h 1230579"/>
                    <a:gd name="connsiteX3" fmla="*/ 306765 w 10023969"/>
                    <a:gd name="connsiteY3" fmla="*/ 737154 h 1230579"/>
                    <a:gd name="connsiteX4" fmla="*/ 610756 w 10023969"/>
                    <a:gd name="connsiteY4" fmla="*/ 737154 h 1230579"/>
                    <a:gd name="connsiteX5" fmla="*/ 1186179 w 10023969"/>
                    <a:gd name="connsiteY5" fmla="*/ 754148 h 1230579"/>
                    <a:gd name="connsiteX6" fmla="*/ 2326178 w 10023969"/>
                    <a:gd name="connsiteY6" fmla="*/ 754148 h 1230579"/>
                    <a:gd name="connsiteX7" fmla="*/ 3021037 w 10023969"/>
                    <a:gd name="connsiteY7" fmla="*/ 788136 h 1230579"/>
                    <a:gd name="connsiteX8" fmla="*/ 3477047 w 10023969"/>
                    <a:gd name="connsiteY8" fmla="*/ 728648 h 1230579"/>
                    <a:gd name="connsiteX9" fmla="*/ 3954769 w 10023969"/>
                    <a:gd name="connsiteY9" fmla="*/ 728648 h 1230579"/>
                    <a:gd name="connsiteX10" fmla="*/ 4725638 w 10023969"/>
                    <a:gd name="connsiteY10" fmla="*/ 771142 h 1230579"/>
                    <a:gd name="connsiteX11" fmla="*/ 5605074 w 10023969"/>
                    <a:gd name="connsiteY11" fmla="*/ 754148 h 1230579"/>
                    <a:gd name="connsiteX12" fmla="*/ 6234792 w 10023969"/>
                    <a:gd name="connsiteY12" fmla="*/ 762654 h 1230579"/>
                    <a:gd name="connsiteX13" fmla="*/ 7070802 w 10023969"/>
                    <a:gd name="connsiteY13" fmla="*/ 762654 h 1230579"/>
                    <a:gd name="connsiteX14" fmla="*/ 8134815 w 10023969"/>
                    <a:gd name="connsiteY14" fmla="*/ 788154 h 1230579"/>
                    <a:gd name="connsiteX15" fmla="*/ 8883970 w 10023969"/>
                    <a:gd name="connsiteY15" fmla="*/ 779648 h 1230579"/>
                    <a:gd name="connsiteX16" fmla="*/ 9415965 w 10023969"/>
                    <a:gd name="connsiteY16" fmla="*/ 771142 h 1230579"/>
                    <a:gd name="connsiteX17" fmla="*/ 9893688 w 10023969"/>
                    <a:gd name="connsiteY17" fmla="*/ 737154 h 1230579"/>
                    <a:gd name="connsiteX18" fmla="*/ 10023969 w 10023969"/>
                    <a:gd name="connsiteY18" fmla="*/ 754148 h 1230579"/>
                    <a:gd name="connsiteX19" fmla="*/ 10023969 w 10023969"/>
                    <a:gd name="connsiteY19" fmla="*/ 133791 h 1230579"/>
                    <a:gd name="connsiteX20" fmla="*/ 9839393 w 10023969"/>
                    <a:gd name="connsiteY20" fmla="*/ 65870 h 1230579"/>
                    <a:gd name="connsiteX21" fmla="*/ 9025097 w 10023969"/>
                    <a:gd name="connsiteY21" fmla="*/ 14889 h 1230579"/>
                    <a:gd name="connsiteX22" fmla="*/ 8438806 w 10023969"/>
                    <a:gd name="connsiteY22" fmla="*/ 108364 h 1230579"/>
                    <a:gd name="connsiteX23" fmla="*/ 7537656 w 10023969"/>
                    <a:gd name="connsiteY23" fmla="*/ 201839 h 1230579"/>
                    <a:gd name="connsiteX24" fmla="*/ 6571365 w 10023969"/>
                    <a:gd name="connsiteY24" fmla="*/ 201839 h 1230579"/>
                    <a:gd name="connsiteX25" fmla="*/ 4845075 w 10023969"/>
                    <a:gd name="connsiteY25" fmla="*/ 193333 h 1230579"/>
                    <a:gd name="connsiteX26" fmla="*/ 3759347 w 10023969"/>
                    <a:gd name="connsiteY26" fmla="*/ 65870 h 1230579"/>
                    <a:gd name="connsiteX27" fmla="*/ 1967915 w 10023969"/>
                    <a:gd name="connsiteY27" fmla="*/ 57364 h 1230579"/>
                    <a:gd name="connsiteX28" fmla="*/ 1428093 w 10023969"/>
                    <a:gd name="connsiteY28" fmla="*/ 66415 h 1230579"/>
                    <a:gd name="connsiteX0" fmla="*/ 1143230 w 9739106"/>
                    <a:gd name="connsiteY0" fmla="*/ 66415 h 797578"/>
                    <a:gd name="connsiteX1" fmla="*/ 1025670 w 9739106"/>
                    <a:gd name="connsiteY1" fmla="*/ 625754 h 797578"/>
                    <a:gd name="connsiteX2" fmla="*/ 21902 w 9739106"/>
                    <a:gd name="connsiteY2" fmla="*/ 737154 h 797578"/>
                    <a:gd name="connsiteX3" fmla="*/ 325893 w 9739106"/>
                    <a:gd name="connsiteY3" fmla="*/ 737154 h 797578"/>
                    <a:gd name="connsiteX4" fmla="*/ 901316 w 9739106"/>
                    <a:gd name="connsiteY4" fmla="*/ 754148 h 797578"/>
                    <a:gd name="connsiteX5" fmla="*/ 2041315 w 9739106"/>
                    <a:gd name="connsiteY5" fmla="*/ 754148 h 797578"/>
                    <a:gd name="connsiteX6" fmla="*/ 2736174 w 9739106"/>
                    <a:gd name="connsiteY6" fmla="*/ 788136 h 797578"/>
                    <a:gd name="connsiteX7" fmla="*/ 3192184 w 9739106"/>
                    <a:gd name="connsiteY7" fmla="*/ 728648 h 797578"/>
                    <a:gd name="connsiteX8" fmla="*/ 3669906 w 9739106"/>
                    <a:gd name="connsiteY8" fmla="*/ 728648 h 797578"/>
                    <a:gd name="connsiteX9" fmla="*/ 4440775 w 9739106"/>
                    <a:gd name="connsiteY9" fmla="*/ 771142 h 797578"/>
                    <a:gd name="connsiteX10" fmla="*/ 5320211 w 9739106"/>
                    <a:gd name="connsiteY10" fmla="*/ 754148 h 797578"/>
                    <a:gd name="connsiteX11" fmla="*/ 5949929 w 9739106"/>
                    <a:gd name="connsiteY11" fmla="*/ 762654 h 797578"/>
                    <a:gd name="connsiteX12" fmla="*/ 6785939 w 9739106"/>
                    <a:gd name="connsiteY12" fmla="*/ 762654 h 797578"/>
                    <a:gd name="connsiteX13" fmla="*/ 7849952 w 9739106"/>
                    <a:gd name="connsiteY13" fmla="*/ 788154 h 797578"/>
                    <a:gd name="connsiteX14" fmla="*/ 8599107 w 9739106"/>
                    <a:gd name="connsiteY14" fmla="*/ 779648 h 797578"/>
                    <a:gd name="connsiteX15" fmla="*/ 9131102 w 9739106"/>
                    <a:gd name="connsiteY15" fmla="*/ 771142 h 797578"/>
                    <a:gd name="connsiteX16" fmla="*/ 9608825 w 9739106"/>
                    <a:gd name="connsiteY16" fmla="*/ 737154 h 797578"/>
                    <a:gd name="connsiteX17" fmla="*/ 9739106 w 9739106"/>
                    <a:gd name="connsiteY17" fmla="*/ 754148 h 797578"/>
                    <a:gd name="connsiteX18" fmla="*/ 9739106 w 9739106"/>
                    <a:gd name="connsiteY18" fmla="*/ 133791 h 797578"/>
                    <a:gd name="connsiteX19" fmla="*/ 9554530 w 9739106"/>
                    <a:gd name="connsiteY19" fmla="*/ 65870 h 797578"/>
                    <a:gd name="connsiteX20" fmla="*/ 8740234 w 9739106"/>
                    <a:gd name="connsiteY20" fmla="*/ 14889 h 797578"/>
                    <a:gd name="connsiteX21" fmla="*/ 8153943 w 9739106"/>
                    <a:gd name="connsiteY21" fmla="*/ 108364 h 797578"/>
                    <a:gd name="connsiteX22" fmla="*/ 7252793 w 9739106"/>
                    <a:gd name="connsiteY22" fmla="*/ 201839 h 797578"/>
                    <a:gd name="connsiteX23" fmla="*/ 6286502 w 9739106"/>
                    <a:gd name="connsiteY23" fmla="*/ 201839 h 797578"/>
                    <a:gd name="connsiteX24" fmla="*/ 4560212 w 9739106"/>
                    <a:gd name="connsiteY24" fmla="*/ 193333 h 797578"/>
                    <a:gd name="connsiteX25" fmla="*/ 3474484 w 9739106"/>
                    <a:gd name="connsiteY25" fmla="*/ 65870 h 797578"/>
                    <a:gd name="connsiteX26" fmla="*/ 1683052 w 9739106"/>
                    <a:gd name="connsiteY26" fmla="*/ 57364 h 797578"/>
                    <a:gd name="connsiteX27" fmla="*/ 1143230 w 9739106"/>
                    <a:gd name="connsiteY27" fmla="*/ 66415 h 797578"/>
                    <a:gd name="connsiteX0" fmla="*/ 817337 w 9413213"/>
                    <a:gd name="connsiteY0" fmla="*/ 66415 h 797576"/>
                    <a:gd name="connsiteX1" fmla="*/ 699777 w 9413213"/>
                    <a:gd name="connsiteY1" fmla="*/ 625754 h 797576"/>
                    <a:gd name="connsiteX2" fmla="*/ 0 w 9413213"/>
                    <a:gd name="connsiteY2" fmla="*/ 737154 h 797576"/>
                    <a:gd name="connsiteX3" fmla="*/ 575423 w 9413213"/>
                    <a:gd name="connsiteY3" fmla="*/ 754148 h 797576"/>
                    <a:gd name="connsiteX4" fmla="*/ 1715422 w 9413213"/>
                    <a:gd name="connsiteY4" fmla="*/ 754148 h 797576"/>
                    <a:gd name="connsiteX5" fmla="*/ 2410281 w 9413213"/>
                    <a:gd name="connsiteY5" fmla="*/ 788136 h 797576"/>
                    <a:gd name="connsiteX6" fmla="*/ 2866291 w 9413213"/>
                    <a:gd name="connsiteY6" fmla="*/ 728648 h 797576"/>
                    <a:gd name="connsiteX7" fmla="*/ 3344013 w 9413213"/>
                    <a:gd name="connsiteY7" fmla="*/ 728648 h 797576"/>
                    <a:gd name="connsiteX8" fmla="*/ 4114882 w 9413213"/>
                    <a:gd name="connsiteY8" fmla="*/ 771142 h 797576"/>
                    <a:gd name="connsiteX9" fmla="*/ 4994318 w 9413213"/>
                    <a:gd name="connsiteY9" fmla="*/ 754148 h 797576"/>
                    <a:gd name="connsiteX10" fmla="*/ 5624036 w 9413213"/>
                    <a:gd name="connsiteY10" fmla="*/ 762654 h 797576"/>
                    <a:gd name="connsiteX11" fmla="*/ 6460046 w 9413213"/>
                    <a:gd name="connsiteY11" fmla="*/ 762654 h 797576"/>
                    <a:gd name="connsiteX12" fmla="*/ 7524059 w 9413213"/>
                    <a:gd name="connsiteY12" fmla="*/ 788154 h 797576"/>
                    <a:gd name="connsiteX13" fmla="*/ 8273214 w 9413213"/>
                    <a:gd name="connsiteY13" fmla="*/ 779648 h 797576"/>
                    <a:gd name="connsiteX14" fmla="*/ 8805209 w 9413213"/>
                    <a:gd name="connsiteY14" fmla="*/ 771142 h 797576"/>
                    <a:gd name="connsiteX15" fmla="*/ 9282932 w 9413213"/>
                    <a:gd name="connsiteY15" fmla="*/ 737154 h 797576"/>
                    <a:gd name="connsiteX16" fmla="*/ 9413213 w 9413213"/>
                    <a:gd name="connsiteY16" fmla="*/ 754148 h 797576"/>
                    <a:gd name="connsiteX17" fmla="*/ 9413213 w 9413213"/>
                    <a:gd name="connsiteY17" fmla="*/ 133791 h 797576"/>
                    <a:gd name="connsiteX18" fmla="*/ 9228637 w 9413213"/>
                    <a:gd name="connsiteY18" fmla="*/ 65870 h 797576"/>
                    <a:gd name="connsiteX19" fmla="*/ 8414341 w 9413213"/>
                    <a:gd name="connsiteY19" fmla="*/ 14889 h 797576"/>
                    <a:gd name="connsiteX20" fmla="*/ 7828050 w 9413213"/>
                    <a:gd name="connsiteY20" fmla="*/ 108364 h 797576"/>
                    <a:gd name="connsiteX21" fmla="*/ 6926900 w 9413213"/>
                    <a:gd name="connsiteY21" fmla="*/ 201839 h 797576"/>
                    <a:gd name="connsiteX22" fmla="*/ 5960609 w 9413213"/>
                    <a:gd name="connsiteY22" fmla="*/ 201839 h 797576"/>
                    <a:gd name="connsiteX23" fmla="*/ 4234319 w 9413213"/>
                    <a:gd name="connsiteY23" fmla="*/ 193333 h 797576"/>
                    <a:gd name="connsiteX24" fmla="*/ 3148591 w 9413213"/>
                    <a:gd name="connsiteY24" fmla="*/ 65870 h 797576"/>
                    <a:gd name="connsiteX25" fmla="*/ 1357159 w 9413213"/>
                    <a:gd name="connsiteY25" fmla="*/ 57364 h 797576"/>
                    <a:gd name="connsiteX26" fmla="*/ 817337 w 9413213"/>
                    <a:gd name="connsiteY26" fmla="*/ 66415 h 797576"/>
                    <a:gd name="connsiteX0" fmla="*/ 299581 w 8895457"/>
                    <a:gd name="connsiteY0" fmla="*/ 66415 h 797578"/>
                    <a:gd name="connsiteX1" fmla="*/ 182021 w 8895457"/>
                    <a:gd name="connsiteY1" fmla="*/ 625754 h 797578"/>
                    <a:gd name="connsiteX2" fmla="*/ 57667 w 8895457"/>
                    <a:gd name="connsiteY2" fmla="*/ 754148 h 797578"/>
                    <a:gd name="connsiteX3" fmla="*/ 1197666 w 8895457"/>
                    <a:gd name="connsiteY3" fmla="*/ 754148 h 797578"/>
                    <a:gd name="connsiteX4" fmla="*/ 1892525 w 8895457"/>
                    <a:gd name="connsiteY4" fmla="*/ 788136 h 797578"/>
                    <a:gd name="connsiteX5" fmla="*/ 2348535 w 8895457"/>
                    <a:gd name="connsiteY5" fmla="*/ 728648 h 797578"/>
                    <a:gd name="connsiteX6" fmla="*/ 2826257 w 8895457"/>
                    <a:gd name="connsiteY6" fmla="*/ 728648 h 797578"/>
                    <a:gd name="connsiteX7" fmla="*/ 3597126 w 8895457"/>
                    <a:gd name="connsiteY7" fmla="*/ 771142 h 797578"/>
                    <a:gd name="connsiteX8" fmla="*/ 4476562 w 8895457"/>
                    <a:gd name="connsiteY8" fmla="*/ 754148 h 797578"/>
                    <a:gd name="connsiteX9" fmla="*/ 5106280 w 8895457"/>
                    <a:gd name="connsiteY9" fmla="*/ 762654 h 797578"/>
                    <a:gd name="connsiteX10" fmla="*/ 5942290 w 8895457"/>
                    <a:gd name="connsiteY10" fmla="*/ 762654 h 797578"/>
                    <a:gd name="connsiteX11" fmla="*/ 7006303 w 8895457"/>
                    <a:gd name="connsiteY11" fmla="*/ 788154 h 797578"/>
                    <a:gd name="connsiteX12" fmla="*/ 7755458 w 8895457"/>
                    <a:gd name="connsiteY12" fmla="*/ 779648 h 797578"/>
                    <a:gd name="connsiteX13" fmla="*/ 8287453 w 8895457"/>
                    <a:gd name="connsiteY13" fmla="*/ 771142 h 797578"/>
                    <a:gd name="connsiteX14" fmla="*/ 8765176 w 8895457"/>
                    <a:gd name="connsiteY14" fmla="*/ 737154 h 797578"/>
                    <a:gd name="connsiteX15" fmla="*/ 8895457 w 8895457"/>
                    <a:gd name="connsiteY15" fmla="*/ 754148 h 797578"/>
                    <a:gd name="connsiteX16" fmla="*/ 8895457 w 8895457"/>
                    <a:gd name="connsiteY16" fmla="*/ 133791 h 797578"/>
                    <a:gd name="connsiteX17" fmla="*/ 8710881 w 8895457"/>
                    <a:gd name="connsiteY17" fmla="*/ 65870 h 797578"/>
                    <a:gd name="connsiteX18" fmla="*/ 7896585 w 8895457"/>
                    <a:gd name="connsiteY18" fmla="*/ 14889 h 797578"/>
                    <a:gd name="connsiteX19" fmla="*/ 7310294 w 8895457"/>
                    <a:gd name="connsiteY19" fmla="*/ 108364 h 797578"/>
                    <a:gd name="connsiteX20" fmla="*/ 6409144 w 8895457"/>
                    <a:gd name="connsiteY20" fmla="*/ 201839 h 797578"/>
                    <a:gd name="connsiteX21" fmla="*/ 5442853 w 8895457"/>
                    <a:gd name="connsiteY21" fmla="*/ 201839 h 797578"/>
                    <a:gd name="connsiteX22" fmla="*/ 3716563 w 8895457"/>
                    <a:gd name="connsiteY22" fmla="*/ 193333 h 797578"/>
                    <a:gd name="connsiteX23" fmla="*/ 2630835 w 8895457"/>
                    <a:gd name="connsiteY23" fmla="*/ 65870 h 797578"/>
                    <a:gd name="connsiteX24" fmla="*/ 839403 w 8895457"/>
                    <a:gd name="connsiteY24" fmla="*/ 57364 h 797578"/>
                    <a:gd name="connsiteX25" fmla="*/ 299581 w 8895457"/>
                    <a:gd name="connsiteY25" fmla="*/ 66415 h 797578"/>
                    <a:gd name="connsiteX0" fmla="*/ 300385 w 8896261"/>
                    <a:gd name="connsiteY0" fmla="*/ 66415 h 797969"/>
                    <a:gd name="connsiteX1" fmla="*/ 182825 w 8896261"/>
                    <a:gd name="connsiteY1" fmla="*/ 625754 h 797969"/>
                    <a:gd name="connsiteX2" fmla="*/ 1198470 w 8896261"/>
                    <a:gd name="connsiteY2" fmla="*/ 754148 h 797969"/>
                    <a:gd name="connsiteX3" fmla="*/ 1893329 w 8896261"/>
                    <a:gd name="connsiteY3" fmla="*/ 788136 h 797969"/>
                    <a:gd name="connsiteX4" fmla="*/ 2349339 w 8896261"/>
                    <a:gd name="connsiteY4" fmla="*/ 728648 h 797969"/>
                    <a:gd name="connsiteX5" fmla="*/ 2827061 w 8896261"/>
                    <a:gd name="connsiteY5" fmla="*/ 728648 h 797969"/>
                    <a:gd name="connsiteX6" fmla="*/ 3597930 w 8896261"/>
                    <a:gd name="connsiteY6" fmla="*/ 771142 h 797969"/>
                    <a:gd name="connsiteX7" fmla="*/ 4477366 w 8896261"/>
                    <a:gd name="connsiteY7" fmla="*/ 754148 h 797969"/>
                    <a:gd name="connsiteX8" fmla="*/ 5107084 w 8896261"/>
                    <a:gd name="connsiteY8" fmla="*/ 762654 h 797969"/>
                    <a:gd name="connsiteX9" fmla="*/ 5943094 w 8896261"/>
                    <a:gd name="connsiteY9" fmla="*/ 762654 h 797969"/>
                    <a:gd name="connsiteX10" fmla="*/ 7007107 w 8896261"/>
                    <a:gd name="connsiteY10" fmla="*/ 788154 h 797969"/>
                    <a:gd name="connsiteX11" fmla="*/ 7756262 w 8896261"/>
                    <a:gd name="connsiteY11" fmla="*/ 779648 h 797969"/>
                    <a:gd name="connsiteX12" fmla="*/ 8288257 w 8896261"/>
                    <a:gd name="connsiteY12" fmla="*/ 771142 h 797969"/>
                    <a:gd name="connsiteX13" fmla="*/ 8765980 w 8896261"/>
                    <a:gd name="connsiteY13" fmla="*/ 737154 h 797969"/>
                    <a:gd name="connsiteX14" fmla="*/ 8896261 w 8896261"/>
                    <a:gd name="connsiteY14" fmla="*/ 754148 h 797969"/>
                    <a:gd name="connsiteX15" fmla="*/ 8896261 w 8896261"/>
                    <a:gd name="connsiteY15" fmla="*/ 133791 h 797969"/>
                    <a:gd name="connsiteX16" fmla="*/ 8711685 w 8896261"/>
                    <a:gd name="connsiteY16" fmla="*/ 65870 h 797969"/>
                    <a:gd name="connsiteX17" fmla="*/ 7897389 w 8896261"/>
                    <a:gd name="connsiteY17" fmla="*/ 14889 h 797969"/>
                    <a:gd name="connsiteX18" fmla="*/ 7311098 w 8896261"/>
                    <a:gd name="connsiteY18" fmla="*/ 108364 h 797969"/>
                    <a:gd name="connsiteX19" fmla="*/ 6409948 w 8896261"/>
                    <a:gd name="connsiteY19" fmla="*/ 201839 h 797969"/>
                    <a:gd name="connsiteX20" fmla="*/ 5443657 w 8896261"/>
                    <a:gd name="connsiteY20" fmla="*/ 201839 h 797969"/>
                    <a:gd name="connsiteX21" fmla="*/ 3717367 w 8896261"/>
                    <a:gd name="connsiteY21" fmla="*/ 193333 h 797969"/>
                    <a:gd name="connsiteX22" fmla="*/ 2631639 w 8896261"/>
                    <a:gd name="connsiteY22" fmla="*/ 65870 h 797969"/>
                    <a:gd name="connsiteX23" fmla="*/ 840207 w 8896261"/>
                    <a:gd name="connsiteY23" fmla="*/ 57364 h 797969"/>
                    <a:gd name="connsiteX24" fmla="*/ 300385 w 8896261"/>
                    <a:gd name="connsiteY24" fmla="*/ 66415 h 797969"/>
                    <a:gd name="connsiteX0" fmla="*/ 263649 w 8859525"/>
                    <a:gd name="connsiteY0" fmla="*/ 66415 h 795901"/>
                    <a:gd name="connsiteX1" fmla="*/ 238952 w 8859525"/>
                    <a:gd name="connsiteY1" fmla="*/ 726571 h 795901"/>
                    <a:gd name="connsiteX2" fmla="*/ 1161734 w 8859525"/>
                    <a:gd name="connsiteY2" fmla="*/ 754148 h 795901"/>
                    <a:gd name="connsiteX3" fmla="*/ 1856593 w 8859525"/>
                    <a:gd name="connsiteY3" fmla="*/ 788136 h 795901"/>
                    <a:gd name="connsiteX4" fmla="*/ 2312603 w 8859525"/>
                    <a:gd name="connsiteY4" fmla="*/ 728648 h 795901"/>
                    <a:gd name="connsiteX5" fmla="*/ 2790325 w 8859525"/>
                    <a:gd name="connsiteY5" fmla="*/ 728648 h 795901"/>
                    <a:gd name="connsiteX6" fmla="*/ 3561194 w 8859525"/>
                    <a:gd name="connsiteY6" fmla="*/ 771142 h 795901"/>
                    <a:gd name="connsiteX7" fmla="*/ 4440630 w 8859525"/>
                    <a:gd name="connsiteY7" fmla="*/ 754148 h 795901"/>
                    <a:gd name="connsiteX8" fmla="*/ 5070348 w 8859525"/>
                    <a:gd name="connsiteY8" fmla="*/ 762654 h 795901"/>
                    <a:gd name="connsiteX9" fmla="*/ 5906358 w 8859525"/>
                    <a:gd name="connsiteY9" fmla="*/ 762654 h 795901"/>
                    <a:gd name="connsiteX10" fmla="*/ 6970371 w 8859525"/>
                    <a:gd name="connsiteY10" fmla="*/ 788154 h 795901"/>
                    <a:gd name="connsiteX11" fmla="*/ 7719526 w 8859525"/>
                    <a:gd name="connsiteY11" fmla="*/ 779648 h 795901"/>
                    <a:gd name="connsiteX12" fmla="*/ 8251521 w 8859525"/>
                    <a:gd name="connsiteY12" fmla="*/ 771142 h 795901"/>
                    <a:gd name="connsiteX13" fmla="*/ 8729244 w 8859525"/>
                    <a:gd name="connsiteY13" fmla="*/ 737154 h 795901"/>
                    <a:gd name="connsiteX14" fmla="*/ 8859525 w 8859525"/>
                    <a:gd name="connsiteY14" fmla="*/ 754148 h 795901"/>
                    <a:gd name="connsiteX15" fmla="*/ 8859525 w 8859525"/>
                    <a:gd name="connsiteY15" fmla="*/ 133791 h 795901"/>
                    <a:gd name="connsiteX16" fmla="*/ 8674949 w 8859525"/>
                    <a:gd name="connsiteY16" fmla="*/ 65870 h 795901"/>
                    <a:gd name="connsiteX17" fmla="*/ 7860653 w 8859525"/>
                    <a:gd name="connsiteY17" fmla="*/ 14889 h 795901"/>
                    <a:gd name="connsiteX18" fmla="*/ 7274362 w 8859525"/>
                    <a:gd name="connsiteY18" fmla="*/ 108364 h 795901"/>
                    <a:gd name="connsiteX19" fmla="*/ 6373212 w 8859525"/>
                    <a:gd name="connsiteY19" fmla="*/ 201839 h 795901"/>
                    <a:gd name="connsiteX20" fmla="*/ 5406921 w 8859525"/>
                    <a:gd name="connsiteY20" fmla="*/ 201839 h 795901"/>
                    <a:gd name="connsiteX21" fmla="*/ 3680631 w 8859525"/>
                    <a:gd name="connsiteY21" fmla="*/ 193333 h 795901"/>
                    <a:gd name="connsiteX22" fmla="*/ 2594903 w 8859525"/>
                    <a:gd name="connsiteY22" fmla="*/ 65870 h 795901"/>
                    <a:gd name="connsiteX23" fmla="*/ 803471 w 8859525"/>
                    <a:gd name="connsiteY23" fmla="*/ 57364 h 795901"/>
                    <a:gd name="connsiteX24" fmla="*/ 263649 w 8859525"/>
                    <a:gd name="connsiteY24" fmla="*/ 66415 h 795901"/>
                    <a:gd name="connsiteX0" fmla="*/ 224684 w 8820560"/>
                    <a:gd name="connsiteY0" fmla="*/ 66415 h 815564"/>
                    <a:gd name="connsiteX1" fmla="*/ 199987 w 8820560"/>
                    <a:gd name="connsiteY1" fmla="*/ 726571 h 815564"/>
                    <a:gd name="connsiteX2" fmla="*/ 1122769 w 8820560"/>
                    <a:gd name="connsiteY2" fmla="*/ 754148 h 815564"/>
                    <a:gd name="connsiteX3" fmla="*/ 1817628 w 8820560"/>
                    <a:gd name="connsiteY3" fmla="*/ 788136 h 815564"/>
                    <a:gd name="connsiteX4" fmla="*/ 2273638 w 8820560"/>
                    <a:gd name="connsiteY4" fmla="*/ 728648 h 815564"/>
                    <a:gd name="connsiteX5" fmla="*/ 2751360 w 8820560"/>
                    <a:gd name="connsiteY5" fmla="*/ 728648 h 815564"/>
                    <a:gd name="connsiteX6" fmla="*/ 3522229 w 8820560"/>
                    <a:gd name="connsiteY6" fmla="*/ 771142 h 815564"/>
                    <a:gd name="connsiteX7" fmla="*/ 4401665 w 8820560"/>
                    <a:gd name="connsiteY7" fmla="*/ 754148 h 815564"/>
                    <a:gd name="connsiteX8" fmla="*/ 5031383 w 8820560"/>
                    <a:gd name="connsiteY8" fmla="*/ 762654 h 815564"/>
                    <a:gd name="connsiteX9" fmla="*/ 5867393 w 8820560"/>
                    <a:gd name="connsiteY9" fmla="*/ 762654 h 815564"/>
                    <a:gd name="connsiteX10" fmla="*/ 6931406 w 8820560"/>
                    <a:gd name="connsiteY10" fmla="*/ 788154 h 815564"/>
                    <a:gd name="connsiteX11" fmla="*/ 7680561 w 8820560"/>
                    <a:gd name="connsiteY11" fmla="*/ 779648 h 815564"/>
                    <a:gd name="connsiteX12" fmla="*/ 8212556 w 8820560"/>
                    <a:gd name="connsiteY12" fmla="*/ 771142 h 815564"/>
                    <a:gd name="connsiteX13" fmla="*/ 8690279 w 8820560"/>
                    <a:gd name="connsiteY13" fmla="*/ 737154 h 815564"/>
                    <a:gd name="connsiteX14" fmla="*/ 8820560 w 8820560"/>
                    <a:gd name="connsiteY14" fmla="*/ 754148 h 815564"/>
                    <a:gd name="connsiteX15" fmla="*/ 8820560 w 8820560"/>
                    <a:gd name="connsiteY15" fmla="*/ 133791 h 815564"/>
                    <a:gd name="connsiteX16" fmla="*/ 8635984 w 8820560"/>
                    <a:gd name="connsiteY16" fmla="*/ 65870 h 815564"/>
                    <a:gd name="connsiteX17" fmla="*/ 7821688 w 8820560"/>
                    <a:gd name="connsiteY17" fmla="*/ 14889 h 815564"/>
                    <a:gd name="connsiteX18" fmla="*/ 7235397 w 8820560"/>
                    <a:gd name="connsiteY18" fmla="*/ 108364 h 815564"/>
                    <a:gd name="connsiteX19" fmla="*/ 6334247 w 8820560"/>
                    <a:gd name="connsiteY19" fmla="*/ 201839 h 815564"/>
                    <a:gd name="connsiteX20" fmla="*/ 5367956 w 8820560"/>
                    <a:gd name="connsiteY20" fmla="*/ 201839 h 815564"/>
                    <a:gd name="connsiteX21" fmla="*/ 3641666 w 8820560"/>
                    <a:gd name="connsiteY21" fmla="*/ 193333 h 815564"/>
                    <a:gd name="connsiteX22" fmla="*/ 2555938 w 8820560"/>
                    <a:gd name="connsiteY22" fmla="*/ 65870 h 815564"/>
                    <a:gd name="connsiteX23" fmla="*/ 764506 w 8820560"/>
                    <a:gd name="connsiteY23" fmla="*/ 57364 h 815564"/>
                    <a:gd name="connsiteX24" fmla="*/ 224684 w 8820560"/>
                    <a:gd name="connsiteY24" fmla="*/ 66415 h 815564"/>
                    <a:gd name="connsiteX0" fmla="*/ 93047 w 8688923"/>
                    <a:gd name="connsiteY0" fmla="*/ 66415 h 795903"/>
                    <a:gd name="connsiteX1" fmla="*/ 71109 w 8688923"/>
                    <a:gd name="connsiteY1" fmla="*/ 350379 h 795903"/>
                    <a:gd name="connsiteX2" fmla="*/ 68350 w 8688923"/>
                    <a:gd name="connsiteY2" fmla="*/ 726571 h 795903"/>
                    <a:gd name="connsiteX3" fmla="*/ 991132 w 8688923"/>
                    <a:gd name="connsiteY3" fmla="*/ 754148 h 795903"/>
                    <a:gd name="connsiteX4" fmla="*/ 1685991 w 8688923"/>
                    <a:gd name="connsiteY4" fmla="*/ 788136 h 795903"/>
                    <a:gd name="connsiteX5" fmla="*/ 2142001 w 8688923"/>
                    <a:gd name="connsiteY5" fmla="*/ 728648 h 795903"/>
                    <a:gd name="connsiteX6" fmla="*/ 2619723 w 8688923"/>
                    <a:gd name="connsiteY6" fmla="*/ 728648 h 795903"/>
                    <a:gd name="connsiteX7" fmla="*/ 3390592 w 8688923"/>
                    <a:gd name="connsiteY7" fmla="*/ 771142 h 795903"/>
                    <a:gd name="connsiteX8" fmla="*/ 4270028 w 8688923"/>
                    <a:gd name="connsiteY8" fmla="*/ 754148 h 795903"/>
                    <a:gd name="connsiteX9" fmla="*/ 4899746 w 8688923"/>
                    <a:gd name="connsiteY9" fmla="*/ 762654 h 795903"/>
                    <a:gd name="connsiteX10" fmla="*/ 5735756 w 8688923"/>
                    <a:gd name="connsiteY10" fmla="*/ 762654 h 795903"/>
                    <a:gd name="connsiteX11" fmla="*/ 6799769 w 8688923"/>
                    <a:gd name="connsiteY11" fmla="*/ 788154 h 795903"/>
                    <a:gd name="connsiteX12" fmla="*/ 7548924 w 8688923"/>
                    <a:gd name="connsiteY12" fmla="*/ 779648 h 795903"/>
                    <a:gd name="connsiteX13" fmla="*/ 8080919 w 8688923"/>
                    <a:gd name="connsiteY13" fmla="*/ 771142 h 795903"/>
                    <a:gd name="connsiteX14" fmla="*/ 8558642 w 8688923"/>
                    <a:gd name="connsiteY14" fmla="*/ 737154 h 795903"/>
                    <a:gd name="connsiteX15" fmla="*/ 8688923 w 8688923"/>
                    <a:gd name="connsiteY15" fmla="*/ 754148 h 795903"/>
                    <a:gd name="connsiteX16" fmla="*/ 8688923 w 8688923"/>
                    <a:gd name="connsiteY16" fmla="*/ 133791 h 795903"/>
                    <a:gd name="connsiteX17" fmla="*/ 8504347 w 8688923"/>
                    <a:gd name="connsiteY17" fmla="*/ 65870 h 795903"/>
                    <a:gd name="connsiteX18" fmla="*/ 7690051 w 8688923"/>
                    <a:gd name="connsiteY18" fmla="*/ 14889 h 795903"/>
                    <a:gd name="connsiteX19" fmla="*/ 7103760 w 8688923"/>
                    <a:gd name="connsiteY19" fmla="*/ 108364 h 795903"/>
                    <a:gd name="connsiteX20" fmla="*/ 6202610 w 8688923"/>
                    <a:gd name="connsiteY20" fmla="*/ 201839 h 795903"/>
                    <a:gd name="connsiteX21" fmla="*/ 5236319 w 8688923"/>
                    <a:gd name="connsiteY21" fmla="*/ 201839 h 795903"/>
                    <a:gd name="connsiteX22" fmla="*/ 3510029 w 8688923"/>
                    <a:gd name="connsiteY22" fmla="*/ 193333 h 795903"/>
                    <a:gd name="connsiteX23" fmla="*/ 2424301 w 8688923"/>
                    <a:gd name="connsiteY23" fmla="*/ 65870 h 795903"/>
                    <a:gd name="connsiteX24" fmla="*/ 632869 w 8688923"/>
                    <a:gd name="connsiteY24" fmla="*/ 57364 h 795903"/>
                    <a:gd name="connsiteX25" fmla="*/ 93047 w 8688923"/>
                    <a:gd name="connsiteY25" fmla="*/ 66415 h 795903"/>
                    <a:gd name="connsiteX0" fmla="*/ 91443 w 8687319"/>
                    <a:gd name="connsiteY0" fmla="*/ 66415 h 795901"/>
                    <a:gd name="connsiteX1" fmla="*/ 69505 w 8687319"/>
                    <a:gd name="connsiteY1" fmla="*/ 350379 h 795901"/>
                    <a:gd name="connsiteX2" fmla="*/ 66746 w 8687319"/>
                    <a:gd name="connsiteY2" fmla="*/ 726571 h 795901"/>
                    <a:gd name="connsiteX3" fmla="*/ 989528 w 8687319"/>
                    <a:gd name="connsiteY3" fmla="*/ 754148 h 795901"/>
                    <a:gd name="connsiteX4" fmla="*/ 1684387 w 8687319"/>
                    <a:gd name="connsiteY4" fmla="*/ 788136 h 795901"/>
                    <a:gd name="connsiteX5" fmla="*/ 2140397 w 8687319"/>
                    <a:gd name="connsiteY5" fmla="*/ 728648 h 795901"/>
                    <a:gd name="connsiteX6" fmla="*/ 2618119 w 8687319"/>
                    <a:gd name="connsiteY6" fmla="*/ 728648 h 795901"/>
                    <a:gd name="connsiteX7" fmla="*/ 3388988 w 8687319"/>
                    <a:gd name="connsiteY7" fmla="*/ 771142 h 795901"/>
                    <a:gd name="connsiteX8" fmla="*/ 4268424 w 8687319"/>
                    <a:gd name="connsiteY8" fmla="*/ 754148 h 795901"/>
                    <a:gd name="connsiteX9" fmla="*/ 4898142 w 8687319"/>
                    <a:gd name="connsiteY9" fmla="*/ 762654 h 795901"/>
                    <a:gd name="connsiteX10" fmla="*/ 5734152 w 8687319"/>
                    <a:gd name="connsiteY10" fmla="*/ 762654 h 795901"/>
                    <a:gd name="connsiteX11" fmla="*/ 6798165 w 8687319"/>
                    <a:gd name="connsiteY11" fmla="*/ 788154 h 795901"/>
                    <a:gd name="connsiteX12" fmla="*/ 7547320 w 8687319"/>
                    <a:gd name="connsiteY12" fmla="*/ 779648 h 795901"/>
                    <a:gd name="connsiteX13" fmla="*/ 8079315 w 8687319"/>
                    <a:gd name="connsiteY13" fmla="*/ 771142 h 795901"/>
                    <a:gd name="connsiteX14" fmla="*/ 8557038 w 8687319"/>
                    <a:gd name="connsiteY14" fmla="*/ 737154 h 795901"/>
                    <a:gd name="connsiteX15" fmla="*/ 8687319 w 8687319"/>
                    <a:gd name="connsiteY15" fmla="*/ 754148 h 795901"/>
                    <a:gd name="connsiteX16" fmla="*/ 8687319 w 8687319"/>
                    <a:gd name="connsiteY16" fmla="*/ 133791 h 795901"/>
                    <a:gd name="connsiteX17" fmla="*/ 8502743 w 8687319"/>
                    <a:gd name="connsiteY17" fmla="*/ 65870 h 795901"/>
                    <a:gd name="connsiteX18" fmla="*/ 7688447 w 8687319"/>
                    <a:gd name="connsiteY18" fmla="*/ 14889 h 795901"/>
                    <a:gd name="connsiteX19" fmla="*/ 7102156 w 8687319"/>
                    <a:gd name="connsiteY19" fmla="*/ 108364 h 795901"/>
                    <a:gd name="connsiteX20" fmla="*/ 6201006 w 8687319"/>
                    <a:gd name="connsiteY20" fmla="*/ 201839 h 795901"/>
                    <a:gd name="connsiteX21" fmla="*/ 5234715 w 8687319"/>
                    <a:gd name="connsiteY21" fmla="*/ 201839 h 795901"/>
                    <a:gd name="connsiteX22" fmla="*/ 3508425 w 8687319"/>
                    <a:gd name="connsiteY22" fmla="*/ 193333 h 795901"/>
                    <a:gd name="connsiteX23" fmla="*/ 2422697 w 8687319"/>
                    <a:gd name="connsiteY23" fmla="*/ 65870 h 795901"/>
                    <a:gd name="connsiteX24" fmla="*/ 631265 w 8687319"/>
                    <a:gd name="connsiteY24" fmla="*/ 57364 h 795901"/>
                    <a:gd name="connsiteX25" fmla="*/ 91443 w 8687319"/>
                    <a:gd name="connsiteY25" fmla="*/ 66415 h 795901"/>
                    <a:gd name="connsiteX0" fmla="*/ 91443 w 8687319"/>
                    <a:gd name="connsiteY0" fmla="*/ 66415 h 795903"/>
                    <a:gd name="connsiteX1" fmla="*/ 69505 w 8687319"/>
                    <a:gd name="connsiteY1" fmla="*/ 350379 h 795903"/>
                    <a:gd name="connsiteX2" fmla="*/ 66746 w 8687319"/>
                    <a:gd name="connsiteY2" fmla="*/ 726571 h 795903"/>
                    <a:gd name="connsiteX3" fmla="*/ 989528 w 8687319"/>
                    <a:gd name="connsiteY3" fmla="*/ 754148 h 795903"/>
                    <a:gd name="connsiteX4" fmla="*/ 1684387 w 8687319"/>
                    <a:gd name="connsiteY4" fmla="*/ 788136 h 795903"/>
                    <a:gd name="connsiteX5" fmla="*/ 2140397 w 8687319"/>
                    <a:gd name="connsiteY5" fmla="*/ 728648 h 795903"/>
                    <a:gd name="connsiteX6" fmla="*/ 2618119 w 8687319"/>
                    <a:gd name="connsiteY6" fmla="*/ 728648 h 795903"/>
                    <a:gd name="connsiteX7" fmla="*/ 3388988 w 8687319"/>
                    <a:gd name="connsiteY7" fmla="*/ 771142 h 795903"/>
                    <a:gd name="connsiteX8" fmla="*/ 4268424 w 8687319"/>
                    <a:gd name="connsiteY8" fmla="*/ 754148 h 795903"/>
                    <a:gd name="connsiteX9" fmla="*/ 4898142 w 8687319"/>
                    <a:gd name="connsiteY9" fmla="*/ 762654 h 795903"/>
                    <a:gd name="connsiteX10" fmla="*/ 5734152 w 8687319"/>
                    <a:gd name="connsiteY10" fmla="*/ 762654 h 795903"/>
                    <a:gd name="connsiteX11" fmla="*/ 6798165 w 8687319"/>
                    <a:gd name="connsiteY11" fmla="*/ 788154 h 795903"/>
                    <a:gd name="connsiteX12" fmla="*/ 7547320 w 8687319"/>
                    <a:gd name="connsiteY12" fmla="*/ 779648 h 795903"/>
                    <a:gd name="connsiteX13" fmla="*/ 8079315 w 8687319"/>
                    <a:gd name="connsiteY13" fmla="*/ 771142 h 795903"/>
                    <a:gd name="connsiteX14" fmla="*/ 8557038 w 8687319"/>
                    <a:gd name="connsiteY14" fmla="*/ 737154 h 795903"/>
                    <a:gd name="connsiteX15" fmla="*/ 8687319 w 8687319"/>
                    <a:gd name="connsiteY15" fmla="*/ 754148 h 795903"/>
                    <a:gd name="connsiteX16" fmla="*/ 8687319 w 8687319"/>
                    <a:gd name="connsiteY16" fmla="*/ 133791 h 795903"/>
                    <a:gd name="connsiteX17" fmla="*/ 8502743 w 8687319"/>
                    <a:gd name="connsiteY17" fmla="*/ 65870 h 795903"/>
                    <a:gd name="connsiteX18" fmla="*/ 7688447 w 8687319"/>
                    <a:gd name="connsiteY18" fmla="*/ 14889 h 795903"/>
                    <a:gd name="connsiteX19" fmla="*/ 7102156 w 8687319"/>
                    <a:gd name="connsiteY19" fmla="*/ 108364 h 795903"/>
                    <a:gd name="connsiteX20" fmla="*/ 6201006 w 8687319"/>
                    <a:gd name="connsiteY20" fmla="*/ 201839 h 795903"/>
                    <a:gd name="connsiteX21" fmla="*/ 5234715 w 8687319"/>
                    <a:gd name="connsiteY21" fmla="*/ 201839 h 795903"/>
                    <a:gd name="connsiteX22" fmla="*/ 3508425 w 8687319"/>
                    <a:gd name="connsiteY22" fmla="*/ 193333 h 795903"/>
                    <a:gd name="connsiteX23" fmla="*/ 2422697 w 8687319"/>
                    <a:gd name="connsiteY23" fmla="*/ 65870 h 795903"/>
                    <a:gd name="connsiteX24" fmla="*/ 631265 w 8687319"/>
                    <a:gd name="connsiteY24" fmla="*/ 57364 h 795903"/>
                    <a:gd name="connsiteX25" fmla="*/ 91443 w 8687319"/>
                    <a:gd name="connsiteY25" fmla="*/ 66415 h 795903"/>
                    <a:gd name="connsiteX0" fmla="*/ 87616 w 8683492"/>
                    <a:gd name="connsiteY0" fmla="*/ 66415 h 795901"/>
                    <a:gd name="connsiteX1" fmla="*/ 65678 w 8683492"/>
                    <a:gd name="connsiteY1" fmla="*/ 350379 h 795901"/>
                    <a:gd name="connsiteX2" fmla="*/ 80340 w 8683492"/>
                    <a:gd name="connsiteY2" fmla="*/ 609625 h 795901"/>
                    <a:gd name="connsiteX3" fmla="*/ 62919 w 8683492"/>
                    <a:gd name="connsiteY3" fmla="*/ 726571 h 795901"/>
                    <a:gd name="connsiteX4" fmla="*/ 985701 w 8683492"/>
                    <a:gd name="connsiteY4" fmla="*/ 754148 h 795901"/>
                    <a:gd name="connsiteX5" fmla="*/ 1680560 w 8683492"/>
                    <a:gd name="connsiteY5" fmla="*/ 788136 h 795901"/>
                    <a:gd name="connsiteX6" fmla="*/ 2136570 w 8683492"/>
                    <a:gd name="connsiteY6" fmla="*/ 728648 h 795901"/>
                    <a:gd name="connsiteX7" fmla="*/ 2614292 w 8683492"/>
                    <a:gd name="connsiteY7" fmla="*/ 728648 h 795901"/>
                    <a:gd name="connsiteX8" fmla="*/ 3385161 w 8683492"/>
                    <a:gd name="connsiteY8" fmla="*/ 771142 h 795901"/>
                    <a:gd name="connsiteX9" fmla="*/ 4264597 w 8683492"/>
                    <a:gd name="connsiteY9" fmla="*/ 754148 h 795901"/>
                    <a:gd name="connsiteX10" fmla="*/ 4894315 w 8683492"/>
                    <a:gd name="connsiteY10" fmla="*/ 762654 h 795901"/>
                    <a:gd name="connsiteX11" fmla="*/ 5730325 w 8683492"/>
                    <a:gd name="connsiteY11" fmla="*/ 762654 h 795901"/>
                    <a:gd name="connsiteX12" fmla="*/ 6794338 w 8683492"/>
                    <a:gd name="connsiteY12" fmla="*/ 788154 h 795901"/>
                    <a:gd name="connsiteX13" fmla="*/ 7543493 w 8683492"/>
                    <a:gd name="connsiteY13" fmla="*/ 779648 h 795901"/>
                    <a:gd name="connsiteX14" fmla="*/ 8075488 w 8683492"/>
                    <a:gd name="connsiteY14" fmla="*/ 771142 h 795901"/>
                    <a:gd name="connsiteX15" fmla="*/ 8553211 w 8683492"/>
                    <a:gd name="connsiteY15" fmla="*/ 737154 h 795901"/>
                    <a:gd name="connsiteX16" fmla="*/ 8683492 w 8683492"/>
                    <a:gd name="connsiteY16" fmla="*/ 754148 h 795901"/>
                    <a:gd name="connsiteX17" fmla="*/ 8683492 w 8683492"/>
                    <a:gd name="connsiteY17" fmla="*/ 133791 h 795901"/>
                    <a:gd name="connsiteX18" fmla="*/ 8498916 w 8683492"/>
                    <a:gd name="connsiteY18" fmla="*/ 65870 h 795901"/>
                    <a:gd name="connsiteX19" fmla="*/ 7684620 w 8683492"/>
                    <a:gd name="connsiteY19" fmla="*/ 14889 h 795901"/>
                    <a:gd name="connsiteX20" fmla="*/ 7098329 w 8683492"/>
                    <a:gd name="connsiteY20" fmla="*/ 108364 h 795901"/>
                    <a:gd name="connsiteX21" fmla="*/ 6197179 w 8683492"/>
                    <a:gd name="connsiteY21" fmla="*/ 201839 h 795901"/>
                    <a:gd name="connsiteX22" fmla="*/ 5230888 w 8683492"/>
                    <a:gd name="connsiteY22" fmla="*/ 201839 h 795901"/>
                    <a:gd name="connsiteX23" fmla="*/ 3504598 w 8683492"/>
                    <a:gd name="connsiteY23" fmla="*/ 193333 h 795901"/>
                    <a:gd name="connsiteX24" fmla="*/ 2418870 w 8683492"/>
                    <a:gd name="connsiteY24" fmla="*/ 65870 h 795901"/>
                    <a:gd name="connsiteX25" fmla="*/ 627438 w 8683492"/>
                    <a:gd name="connsiteY25" fmla="*/ 57364 h 795901"/>
                    <a:gd name="connsiteX26" fmla="*/ 87616 w 8683492"/>
                    <a:gd name="connsiteY26" fmla="*/ 66415 h 795901"/>
                    <a:gd name="connsiteX0" fmla="*/ 84495 w 8680371"/>
                    <a:gd name="connsiteY0" fmla="*/ 66415 h 795903"/>
                    <a:gd name="connsiteX1" fmla="*/ 62557 w 8680371"/>
                    <a:gd name="connsiteY1" fmla="*/ 350379 h 795903"/>
                    <a:gd name="connsiteX2" fmla="*/ 77219 w 8680371"/>
                    <a:gd name="connsiteY2" fmla="*/ 609625 h 795903"/>
                    <a:gd name="connsiteX3" fmla="*/ 89436 w 8680371"/>
                    <a:gd name="connsiteY3" fmla="*/ 686441 h 795903"/>
                    <a:gd name="connsiteX4" fmla="*/ 59798 w 8680371"/>
                    <a:gd name="connsiteY4" fmla="*/ 726571 h 795903"/>
                    <a:gd name="connsiteX5" fmla="*/ 982580 w 8680371"/>
                    <a:gd name="connsiteY5" fmla="*/ 754148 h 795903"/>
                    <a:gd name="connsiteX6" fmla="*/ 1677439 w 8680371"/>
                    <a:gd name="connsiteY6" fmla="*/ 788136 h 795903"/>
                    <a:gd name="connsiteX7" fmla="*/ 2133449 w 8680371"/>
                    <a:gd name="connsiteY7" fmla="*/ 728648 h 795903"/>
                    <a:gd name="connsiteX8" fmla="*/ 2611171 w 8680371"/>
                    <a:gd name="connsiteY8" fmla="*/ 728648 h 795903"/>
                    <a:gd name="connsiteX9" fmla="*/ 3382040 w 8680371"/>
                    <a:gd name="connsiteY9" fmla="*/ 771142 h 795903"/>
                    <a:gd name="connsiteX10" fmla="*/ 4261476 w 8680371"/>
                    <a:gd name="connsiteY10" fmla="*/ 754148 h 795903"/>
                    <a:gd name="connsiteX11" fmla="*/ 4891194 w 8680371"/>
                    <a:gd name="connsiteY11" fmla="*/ 762654 h 795903"/>
                    <a:gd name="connsiteX12" fmla="*/ 5727204 w 8680371"/>
                    <a:gd name="connsiteY12" fmla="*/ 762654 h 795903"/>
                    <a:gd name="connsiteX13" fmla="*/ 6791217 w 8680371"/>
                    <a:gd name="connsiteY13" fmla="*/ 788154 h 795903"/>
                    <a:gd name="connsiteX14" fmla="*/ 7540372 w 8680371"/>
                    <a:gd name="connsiteY14" fmla="*/ 779648 h 795903"/>
                    <a:gd name="connsiteX15" fmla="*/ 8072367 w 8680371"/>
                    <a:gd name="connsiteY15" fmla="*/ 771142 h 795903"/>
                    <a:gd name="connsiteX16" fmla="*/ 8550090 w 8680371"/>
                    <a:gd name="connsiteY16" fmla="*/ 737154 h 795903"/>
                    <a:gd name="connsiteX17" fmla="*/ 8680371 w 8680371"/>
                    <a:gd name="connsiteY17" fmla="*/ 754148 h 795903"/>
                    <a:gd name="connsiteX18" fmla="*/ 8680371 w 8680371"/>
                    <a:gd name="connsiteY18" fmla="*/ 133791 h 795903"/>
                    <a:gd name="connsiteX19" fmla="*/ 8495795 w 8680371"/>
                    <a:gd name="connsiteY19" fmla="*/ 65870 h 795903"/>
                    <a:gd name="connsiteX20" fmla="*/ 7681499 w 8680371"/>
                    <a:gd name="connsiteY20" fmla="*/ 14889 h 795903"/>
                    <a:gd name="connsiteX21" fmla="*/ 7095208 w 8680371"/>
                    <a:gd name="connsiteY21" fmla="*/ 108364 h 795903"/>
                    <a:gd name="connsiteX22" fmla="*/ 6194058 w 8680371"/>
                    <a:gd name="connsiteY22" fmla="*/ 201839 h 795903"/>
                    <a:gd name="connsiteX23" fmla="*/ 5227767 w 8680371"/>
                    <a:gd name="connsiteY23" fmla="*/ 201839 h 795903"/>
                    <a:gd name="connsiteX24" fmla="*/ 3501477 w 8680371"/>
                    <a:gd name="connsiteY24" fmla="*/ 193333 h 795903"/>
                    <a:gd name="connsiteX25" fmla="*/ 2415749 w 8680371"/>
                    <a:gd name="connsiteY25" fmla="*/ 65870 h 795903"/>
                    <a:gd name="connsiteX26" fmla="*/ 624317 w 8680371"/>
                    <a:gd name="connsiteY26" fmla="*/ 57364 h 795903"/>
                    <a:gd name="connsiteX27" fmla="*/ 84495 w 8680371"/>
                    <a:gd name="connsiteY27" fmla="*/ 66415 h 795903"/>
                    <a:gd name="connsiteX0" fmla="*/ 58632 w 8654508"/>
                    <a:gd name="connsiteY0" fmla="*/ 66415 h 847530"/>
                    <a:gd name="connsiteX1" fmla="*/ 36694 w 8654508"/>
                    <a:gd name="connsiteY1" fmla="*/ 350379 h 847530"/>
                    <a:gd name="connsiteX2" fmla="*/ 51356 w 8654508"/>
                    <a:gd name="connsiteY2" fmla="*/ 609625 h 847530"/>
                    <a:gd name="connsiteX3" fmla="*/ 63573 w 8654508"/>
                    <a:gd name="connsiteY3" fmla="*/ 686441 h 847530"/>
                    <a:gd name="connsiteX4" fmla="*/ 99916 w 8654508"/>
                    <a:gd name="connsiteY4" fmla="*/ 846591 h 847530"/>
                    <a:gd name="connsiteX5" fmla="*/ 956717 w 8654508"/>
                    <a:gd name="connsiteY5" fmla="*/ 754148 h 847530"/>
                    <a:gd name="connsiteX6" fmla="*/ 1651576 w 8654508"/>
                    <a:gd name="connsiteY6" fmla="*/ 788136 h 847530"/>
                    <a:gd name="connsiteX7" fmla="*/ 2107586 w 8654508"/>
                    <a:gd name="connsiteY7" fmla="*/ 728648 h 847530"/>
                    <a:gd name="connsiteX8" fmla="*/ 2585308 w 8654508"/>
                    <a:gd name="connsiteY8" fmla="*/ 728648 h 847530"/>
                    <a:gd name="connsiteX9" fmla="*/ 3356177 w 8654508"/>
                    <a:gd name="connsiteY9" fmla="*/ 771142 h 847530"/>
                    <a:gd name="connsiteX10" fmla="*/ 4235613 w 8654508"/>
                    <a:gd name="connsiteY10" fmla="*/ 754148 h 847530"/>
                    <a:gd name="connsiteX11" fmla="*/ 4865331 w 8654508"/>
                    <a:gd name="connsiteY11" fmla="*/ 762654 h 847530"/>
                    <a:gd name="connsiteX12" fmla="*/ 5701341 w 8654508"/>
                    <a:gd name="connsiteY12" fmla="*/ 762654 h 847530"/>
                    <a:gd name="connsiteX13" fmla="*/ 6765354 w 8654508"/>
                    <a:gd name="connsiteY13" fmla="*/ 788154 h 847530"/>
                    <a:gd name="connsiteX14" fmla="*/ 7514509 w 8654508"/>
                    <a:gd name="connsiteY14" fmla="*/ 779648 h 847530"/>
                    <a:gd name="connsiteX15" fmla="*/ 8046504 w 8654508"/>
                    <a:gd name="connsiteY15" fmla="*/ 771142 h 847530"/>
                    <a:gd name="connsiteX16" fmla="*/ 8524227 w 8654508"/>
                    <a:gd name="connsiteY16" fmla="*/ 737154 h 847530"/>
                    <a:gd name="connsiteX17" fmla="*/ 8654508 w 8654508"/>
                    <a:gd name="connsiteY17" fmla="*/ 754148 h 847530"/>
                    <a:gd name="connsiteX18" fmla="*/ 8654508 w 8654508"/>
                    <a:gd name="connsiteY18" fmla="*/ 133791 h 847530"/>
                    <a:gd name="connsiteX19" fmla="*/ 8469932 w 8654508"/>
                    <a:gd name="connsiteY19" fmla="*/ 65870 h 847530"/>
                    <a:gd name="connsiteX20" fmla="*/ 7655636 w 8654508"/>
                    <a:gd name="connsiteY20" fmla="*/ 14889 h 847530"/>
                    <a:gd name="connsiteX21" fmla="*/ 7069345 w 8654508"/>
                    <a:gd name="connsiteY21" fmla="*/ 108364 h 847530"/>
                    <a:gd name="connsiteX22" fmla="*/ 6168195 w 8654508"/>
                    <a:gd name="connsiteY22" fmla="*/ 201839 h 847530"/>
                    <a:gd name="connsiteX23" fmla="*/ 5201904 w 8654508"/>
                    <a:gd name="connsiteY23" fmla="*/ 201839 h 847530"/>
                    <a:gd name="connsiteX24" fmla="*/ 3475614 w 8654508"/>
                    <a:gd name="connsiteY24" fmla="*/ 193333 h 847530"/>
                    <a:gd name="connsiteX25" fmla="*/ 2389886 w 8654508"/>
                    <a:gd name="connsiteY25" fmla="*/ 65870 h 847530"/>
                    <a:gd name="connsiteX26" fmla="*/ 598454 w 8654508"/>
                    <a:gd name="connsiteY26" fmla="*/ 57364 h 847530"/>
                    <a:gd name="connsiteX27" fmla="*/ 58632 w 8654508"/>
                    <a:gd name="connsiteY27" fmla="*/ 66415 h 847530"/>
                    <a:gd name="connsiteX0" fmla="*/ 54170 w 8650046"/>
                    <a:gd name="connsiteY0" fmla="*/ 66415 h 847528"/>
                    <a:gd name="connsiteX1" fmla="*/ 20012 w 8650046"/>
                    <a:gd name="connsiteY1" fmla="*/ 139144 h 847528"/>
                    <a:gd name="connsiteX2" fmla="*/ 32232 w 8650046"/>
                    <a:gd name="connsiteY2" fmla="*/ 350379 h 847528"/>
                    <a:gd name="connsiteX3" fmla="*/ 46894 w 8650046"/>
                    <a:gd name="connsiteY3" fmla="*/ 609625 h 847528"/>
                    <a:gd name="connsiteX4" fmla="*/ 59111 w 8650046"/>
                    <a:gd name="connsiteY4" fmla="*/ 686441 h 847528"/>
                    <a:gd name="connsiteX5" fmla="*/ 95454 w 8650046"/>
                    <a:gd name="connsiteY5" fmla="*/ 846591 h 847528"/>
                    <a:gd name="connsiteX6" fmla="*/ 952255 w 8650046"/>
                    <a:gd name="connsiteY6" fmla="*/ 754148 h 847528"/>
                    <a:gd name="connsiteX7" fmla="*/ 1647114 w 8650046"/>
                    <a:gd name="connsiteY7" fmla="*/ 788136 h 847528"/>
                    <a:gd name="connsiteX8" fmla="*/ 2103124 w 8650046"/>
                    <a:gd name="connsiteY8" fmla="*/ 728648 h 847528"/>
                    <a:gd name="connsiteX9" fmla="*/ 2580846 w 8650046"/>
                    <a:gd name="connsiteY9" fmla="*/ 728648 h 847528"/>
                    <a:gd name="connsiteX10" fmla="*/ 3351715 w 8650046"/>
                    <a:gd name="connsiteY10" fmla="*/ 771142 h 847528"/>
                    <a:gd name="connsiteX11" fmla="*/ 4231151 w 8650046"/>
                    <a:gd name="connsiteY11" fmla="*/ 754148 h 847528"/>
                    <a:gd name="connsiteX12" fmla="*/ 4860869 w 8650046"/>
                    <a:gd name="connsiteY12" fmla="*/ 762654 h 847528"/>
                    <a:gd name="connsiteX13" fmla="*/ 5696879 w 8650046"/>
                    <a:gd name="connsiteY13" fmla="*/ 762654 h 847528"/>
                    <a:gd name="connsiteX14" fmla="*/ 6760892 w 8650046"/>
                    <a:gd name="connsiteY14" fmla="*/ 788154 h 847528"/>
                    <a:gd name="connsiteX15" fmla="*/ 7510047 w 8650046"/>
                    <a:gd name="connsiteY15" fmla="*/ 779648 h 847528"/>
                    <a:gd name="connsiteX16" fmla="*/ 8042042 w 8650046"/>
                    <a:gd name="connsiteY16" fmla="*/ 771142 h 847528"/>
                    <a:gd name="connsiteX17" fmla="*/ 8519765 w 8650046"/>
                    <a:gd name="connsiteY17" fmla="*/ 737154 h 847528"/>
                    <a:gd name="connsiteX18" fmla="*/ 8650046 w 8650046"/>
                    <a:gd name="connsiteY18" fmla="*/ 754148 h 847528"/>
                    <a:gd name="connsiteX19" fmla="*/ 8650046 w 8650046"/>
                    <a:gd name="connsiteY19" fmla="*/ 133791 h 847528"/>
                    <a:gd name="connsiteX20" fmla="*/ 8465470 w 8650046"/>
                    <a:gd name="connsiteY20" fmla="*/ 65870 h 847528"/>
                    <a:gd name="connsiteX21" fmla="*/ 7651174 w 8650046"/>
                    <a:gd name="connsiteY21" fmla="*/ 14889 h 847528"/>
                    <a:gd name="connsiteX22" fmla="*/ 7064883 w 8650046"/>
                    <a:gd name="connsiteY22" fmla="*/ 108364 h 847528"/>
                    <a:gd name="connsiteX23" fmla="*/ 6163733 w 8650046"/>
                    <a:gd name="connsiteY23" fmla="*/ 201839 h 847528"/>
                    <a:gd name="connsiteX24" fmla="*/ 5197442 w 8650046"/>
                    <a:gd name="connsiteY24" fmla="*/ 201839 h 847528"/>
                    <a:gd name="connsiteX25" fmla="*/ 3471152 w 8650046"/>
                    <a:gd name="connsiteY25" fmla="*/ 193333 h 847528"/>
                    <a:gd name="connsiteX26" fmla="*/ 2385424 w 8650046"/>
                    <a:gd name="connsiteY26" fmla="*/ 65870 h 847528"/>
                    <a:gd name="connsiteX27" fmla="*/ 593992 w 8650046"/>
                    <a:gd name="connsiteY27" fmla="*/ 57364 h 847528"/>
                    <a:gd name="connsiteX28" fmla="*/ 54170 w 8650046"/>
                    <a:gd name="connsiteY28" fmla="*/ 66415 h 847528"/>
                    <a:gd name="connsiteX0" fmla="*/ 54170 w 8650046"/>
                    <a:gd name="connsiteY0" fmla="*/ 66415 h 847530"/>
                    <a:gd name="connsiteX1" fmla="*/ 20012 w 8650046"/>
                    <a:gd name="connsiteY1" fmla="*/ 139144 h 847530"/>
                    <a:gd name="connsiteX2" fmla="*/ 32232 w 8650046"/>
                    <a:gd name="connsiteY2" fmla="*/ 350379 h 847530"/>
                    <a:gd name="connsiteX3" fmla="*/ 46894 w 8650046"/>
                    <a:gd name="connsiteY3" fmla="*/ 609625 h 847530"/>
                    <a:gd name="connsiteX4" fmla="*/ 59111 w 8650046"/>
                    <a:gd name="connsiteY4" fmla="*/ 686441 h 847530"/>
                    <a:gd name="connsiteX5" fmla="*/ 95454 w 8650046"/>
                    <a:gd name="connsiteY5" fmla="*/ 846591 h 847530"/>
                    <a:gd name="connsiteX6" fmla="*/ 952255 w 8650046"/>
                    <a:gd name="connsiteY6" fmla="*/ 754148 h 847530"/>
                    <a:gd name="connsiteX7" fmla="*/ 1647114 w 8650046"/>
                    <a:gd name="connsiteY7" fmla="*/ 788136 h 847530"/>
                    <a:gd name="connsiteX8" fmla="*/ 2103124 w 8650046"/>
                    <a:gd name="connsiteY8" fmla="*/ 728648 h 847530"/>
                    <a:gd name="connsiteX9" fmla="*/ 2580846 w 8650046"/>
                    <a:gd name="connsiteY9" fmla="*/ 728648 h 847530"/>
                    <a:gd name="connsiteX10" fmla="*/ 3351715 w 8650046"/>
                    <a:gd name="connsiteY10" fmla="*/ 771142 h 847530"/>
                    <a:gd name="connsiteX11" fmla="*/ 4231151 w 8650046"/>
                    <a:gd name="connsiteY11" fmla="*/ 754148 h 847530"/>
                    <a:gd name="connsiteX12" fmla="*/ 4860869 w 8650046"/>
                    <a:gd name="connsiteY12" fmla="*/ 762654 h 847530"/>
                    <a:gd name="connsiteX13" fmla="*/ 5696879 w 8650046"/>
                    <a:gd name="connsiteY13" fmla="*/ 762654 h 847530"/>
                    <a:gd name="connsiteX14" fmla="*/ 6760892 w 8650046"/>
                    <a:gd name="connsiteY14" fmla="*/ 788154 h 847530"/>
                    <a:gd name="connsiteX15" fmla="*/ 7510047 w 8650046"/>
                    <a:gd name="connsiteY15" fmla="*/ 779648 h 847530"/>
                    <a:gd name="connsiteX16" fmla="*/ 8042042 w 8650046"/>
                    <a:gd name="connsiteY16" fmla="*/ 771142 h 847530"/>
                    <a:gd name="connsiteX17" fmla="*/ 8519765 w 8650046"/>
                    <a:gd name="connsiteY17" fmla="*/ 737154 h 847530"/>
                    <a:gd name="connsiteX18" fmla="*/ 8650046 w 8650046"/>
                    <a:gd name="connsiteY18" fmla="*/ 754148 h 847530"/>
                    <a:gd name="connsiteX19" fmla="*/ 8650046 w 8650046"/>
                    <a:gd name="connsiteY19" fmla="*/ 133791 h 847530"/>
                    <a:gd name="connsiteX20" fmla="*/ 8465470 w 8650046"/>
                    <a:gd name="connsiteY20" fmla="*/ 65870 h 847530"/>
                    <a:gd name="connsiteX21" fmla="*/ 7651174 w 8650046"/>
                    <a:gd name="connsiteY21" fmla="*/ 14889 h 847530"/>
                    <a:gd name="connsiteX22" fmla="*/ 7064883 w 8650046"/>
                    <a:gd name="connsiteY22" fmla="*/ 108364 h 847530"/>
                    <a:gd name="connsiteX23" fmla="*/ 6163733 w 8650046"/>
                    <a:gd name="connsiteY23" fmla="*/ 201839 h 847530"/>
                    <a:gd name="connsiteX24" fmla="*/ 5197442 w 8650046"/>
                    <a:gd name="connsiteY24" fmla="*/ 201839 h 847530"/>
                    <a:gd name="connsiteX25" fmla="*/ 3471152 w 8650046"/>
                    <a:gd name="connsiteY25" fmla="*/ 193333 h 847530"/>
                    <a:gd name="connsiteX26" fmla="*/ 2385424 w 8650046"/>
                    <a:gd name="connsiteY26" fmla="*/ 65870 h 847530"/>
                    <a:gd name="connsiteX27" fmla="*/ 593992 w 8650046"/>
                    <a:gd name="connsiteY27" fmla="*/ 57364 h 847530"/>
                    <a:gd name="connsiteX28" fmla="*/ 54170 w 8650046"/>
                    <a:gd name="connsiteY28" fmla="*/ 66415 h 847530"/>
                    <a:gd name="connsiteX0" fmla="*/ 48208 w 8644084"/>
                    <a:gd name="connsiteY0" fmla="*/ 66415 h 847528"/>
                    <a:gd name="connsiteX1" fmla="*/ 14050 w 8644084"/>
                    <a:gd name="connsiteY1" fmla="*/ 139144 h 847528"/>
                    <a:gd name="connsiteX2" fmla="*/ 26270 w 8644084"/>
                    <a:gd name="connsiteY2" fmla="*/ 350379 h 847528"/>
                    <a:gd name="connsiteX3" fmla="*/ 40932 w 8644084"/>
                    <a:gd name="connsiteY3" fmla="*/ 609625 h 847528"/>
                    <a:gd name="connsiteX4" fmla="*/ 53149 w 8644084"/>
                    <a:gd name="connsiteY4" fmla="*/ 686441 h 847528"/>
                    <a:gd name="connsiteX5" fmla="*/ 89492 w 8644084"/>
                    <a:gd name="connsiteY5" fmla="*/ 846591 h 847528"/>
                    <a:gd name="connsiteX6" fmla="*/ 946293 w 8644084"/>
                    <a:gd name="connsiteY6" fmla="*/ 754148 h 847528"/>
                    <a:gd name="connsiteX7" fmla="*/ 1641152 w 8644084"/>
                    <a:gd name="connsiteY7" fmla="*/ 788136 h 847528"/>
                    <a:gd name="connsiteX8" fmla="*/ 2097162 w 8644084"/>
                    <a:gd name="connsiteY8" fmla="*/ 728648 h 847528"/>
                    <a:gd name="connsiteX9" fmla="*/ 2574884 w 8644084"/>
                    <a:gd name="connsiteY9" fmla="*/ 728648 h 847528"/>
                    <a:gd name="connsiteX10" fmla="*/ 3345753 w 8644084"/>
                    <a:gd name="connsiteY10" fmla="*/ 771142 h 847528"/>
                    <a:gd name="connsiteX11" fmla="*/ 4225189 w 8644084"/>
                    <a:gd name="connsiteY11" fmla="*/ 754148 h 847528"/>
                    <a:gd name="connsiteX12" fmla="*/ 4854907 w 8644084"/>
                    <a:gd name="connsiteY12" fmla="*/ 762654 h 847528"/>
                    <a:gd name="connsiteX13" fmla="*/ 5690917 w 8644084"/>
                    <a:gd name="connsiteY13" fmla="*/ 762654 h 847528"/>
                    <a:gd name="connsiteX14" fmla="*/ 6754930 w 8644084"/>
                    <a:gd name="connsiteY14" fmla="*/ 788154 h 847528"/>
                    <a:gd name="connsiteX15" fmla="*/ 7504085 w 8644084"/>
                    <a:gd name="connsiteY15" fmla="*/ 779648 h 847528"/>
                    <a:gd name="connsiteX16" fmla="*/ 8036080 w 8644084"/>
                    <a:gd name="connsiteY16" fmla="*/ 771142 h 847528"/>
                    <a:gd name="connsiteX17" fmla="*/ 8513803 w 8644084"/>
                    <a:gd name="connsiteY17" fmla="*/ 737154 h 847528"/>
                    <a:gd name="connsiteX18" fmla="*/ 8644084 w 8644084"/>
                    <a:gd name="connsiteY18" fmla="*/ 754148 h 847528"/>
                    <a:gd name="connsiteX19" fmla="*/ 8644084 w 8644084"/>
                    <a:gd name="connsiteY19" fmla="*/ 133791 h 847528"/>
                    <a:gd name="connsiteX20" fmla="*/ 8459508 w 8644084"/>
                    <a:gd name="connsiteY20" fmla="*/ 65870 h 847528"/>
                    <a:gd name="connsiteX21" fmla="*/ 7645212 w 8644084"/>
                    <a:gd name="connsiteY21" fmla="*/ 14889 h 847528"/>
                    <a:gd name="connsiteX22" fmla="*/ 7058921 w 8644084"/>
                    <a:gd name="connsiteY22" fmla="*/ 108364 h 847528"/>
                    <a:gd name="connsiteX23" fmla="*/ 6157771 w 8644084"/>
                    <a:gd name="connsiteY23" fmla="*/ 201839 h 847528"/>
                    <a:gd name="connsiteX24" fmla="*/ 5191480 w 8644084"/>
                    <a:gd name="connsiteY24" fmla="*/ 201839 h 847528"/>
                    <a:gd name="connsiteX25" fmla="*/ 3465190 w 8644084"/>
                    <a:gd name="connsiteY25" fmla="*/ 193333 h 847528"/>
                    <a:gd name="connsiteX26" fmla="*/ 2379462 w 8644084"/>
                    <a:gd name="connsiteY26" fmla="*/ 65870 h 847528"/>
                    <a:gd name="connsiteX27" fmla="*/ 588030 w 8644084"/>
                    <a:gd name="connsiteY27" fmla="*/ 57364 h 847528"/>
                    <a:gd name="connsiteX28" fmla="*/ 48208 w 8644084"/>
                    <a:gd name="connsiteY28" fmla="*/ 66415 h 847528"/>
                    <a:gd name="connsiteX0" fmla="*/ 39893 w 8635769"/>
                    <a:gd name="connsiteY0" fmla="*/ 66415 h 847530"/>
                    <a:gd name="connsiteX1" fmla="*/ 5735 w 8635769"/>
                    <a:gd name="connsiteY1" fmla="*/ 139144 h 847530"/>
                    <a:gd name="connsiteX2" fmla="*/ 17955 w 8635769"/>
                    <a:gd name="connsiteY2" fmla="*/ 350379 h 847530"/>
                    <a:gd name="connsiteX3" fmla="*/ 32617 w 8635769"/>
                    <a:gd name="connsiteY3" fmla="*/ 609625 h 847530"/>
                    <a:gd name="connsiteX4" fmla="*/ 44834 w 8635769"/>
                    <a:gd name="connsiteY4" fmla="*/ 686441 h 847530"/>
                    <a:gd name="connsiteX5" fmla="*/ 81177 w 8635769"/>
                    <a:gd name="connsiteY5" fmla="*/ 846591 h 847530"/>
                    <a:gd name="connsiteX6" fmla="*/ 937978 w 8635769"/>
                    <a:gd name="connsiteY6" fmla="*/ 754148 h 847530"/>
                    <a:gd name="connsiteX7" fmla="*/ 1632837 w 8635769"/>
                    <a:gd name="connsiteY7" fmla="*/ 788136 h 847530"/>
                    <a:gd name="connsiteX8" fmla="*/ 2088847 w 8635769"/>
                    <a:gd name="connsiteY8" fmla="*/ 728648 h 847530"/>
                    <a:gd name="connsiteX9" fmla="*/ 2566569 w 8635769"/>
                    <a:gd name="connsiteY9" fmla="*/ 728648 h 847530"/>
                    <a:gd name="connsiteX10" fmla="*/ 3337438 w 8635769"/>
                    <a:gd name="connsiteY10" fmla="*/ 771142 h 847530"/>
                    <a:gd name="connsiteX11" fmla="*/ 4216874 w 8635769"/>
                    <a:gd name="connsiteY11" fmla="*/ 754148 h 847530"/>
                    <a:gd name="connsiteX12" fmla="*/ 4846592 w 8635769"/>
                    <a:gd name="connsiteY12" fmla="*/ 762654 h 847530"/>
                    <a:gd name="connsiteX13" fmla="*/ 5682602 w 8635769"/>
                    <a:gd name="connsiteY13" fmla="*/ 762654 h 847530"/>
                    <a:gd name="connsiteX14" fmla="*/ 6746615 w 8635769"/>
                    <a:gd name="connsiteY14" fmla="*/ 788154 h 847530"/>
                    <a:gd name="connsiteX15" fmla="*/ 7495770 w 8635769"/>
                    <a:gd name="connsiteY15" fmla="*/ 779648 h 847530"/>
                    <a:gd name="connsiteX16" fmla="*/ 8027765 w 8635769"/>
                    <a:gd name="connsiteY16" fmla="*/ 771142 h 847530"/>
                    <a:gd name="connsiteX17" fmla="*/ 8505488 w 8635769"/>
                    <a:gd name="connsiteY17" fmla="*/ 737154 h 847530"/>
                    <a:gd name="connsiteX18" fmla="*/ 8635769 w 8635769"/>
                    <a:gd name="connsiteY18" fmla="*/ 754148 h 847530"/>
                    <a:gd name="connsiteX19" fmla="*/ 8635769 w 8635769"/>
                    <a:gd name="connsiteY19" fmla="*/ 133791 h 847530"/>
                    <a:gd name="connsiteX20" fmla="*/ 8451193 w 8635769"/>
                    <a:gd name="connsiteY20" fmla="*/ 65870 h 847530"/>
                    <a:gd name="connsiteX21" fmla="*/ 7636897 w 8635769"/>
                    <a:gd name="connsiteY21" fmla="*/ 14889 h 847530"/>
                    <a:gd name="connsiteX22" fmla="*/ 7050606 w 8635769"/>
                    <a:gd name="connsiteY22" fmla="*/ 108364 h 847530"/>
                    <a:gd name="connsiteX23" fmla="*/ 6149456 w 8635769"/>
                    <a:gd name="connsiteY23" fmla="*/ 201839 h 847530"/>
                    <a:gd name="connsiteX24" fmla="*/ 5183165 w 8635769"/>
                    <a:gd name="connsiteY24" fmla="*/ 201839 h 847530"/>
                    <a:gd name="connsiteX25" fmla="*/ 3456875 w 8635769"/>
                    <a:gd name="connsiteY25" fmla="*/ 193333 h 847530"/>
                    <a:gd name="connsiteX26" fmla="*/ 2371147 w 8635769"/>
                    <a:gd name="connsiteY26" fmla="*/ 65870 h 847530"/>
                    <a:gd name="connsiteX27" fmla="*/ 579715 w 8635769"/>
                    <a:gd name="connsiteY27" fmla="*/ 57364 h 847530"/>
                    <a:gd name="connsiteX28" fmla="*/ 39893 w 8635769"/>
                    <a:gd name="connsiteY28" fmla="*/ 66415 h 847530"/>
                    <a:gd name="connsiteX0" fmla="*/ 39893 w 8635769"/>
                    <a:gd name="connsiteY0" fmla="*/ 66415 h 847528"/>
                    <a:gd name="connsiteX1" fmla="*/ 5735 w 8635769"/>
                    <a:gd name="connsiteY1" fmla="*/ 139144 h 847528"/>
                    <a:gd name="connsiteX2" fmla="*/ 17955 w 8635769"/>
                    <a:gd name="connsiteY2" fmla="*/ 350379 h 847528"/>
                    <a:gd name="connsiteX3" fmla="*/ 32617 w 8635769"/>
                    <a:gd name="connsiteY3" fmla="*/ 609625 h 847528"/>
                    <a:gd name="connsiteX4" fmla="*/ 44834 w 8635769"/>
                    <a:gd name="connsiteY4" fmla="*/ 686441 h 847528"/>
                    <a:gd name="connsiteX5" fmla="*/ 81177 w 8635769"/>
                    <a:gd name="connsiteY5" fmla="*/ 846591 h 847528"/>
                    <a:gd name="connsiteX6" fmla="*/ 937978 w 8635769"/>
                    <a:gd name="connsiteY6" fmla="*/ 754148 h 847528"/>
                    <a:gd name="connsiteX7" fmla="*/ 1632837 w 8635769"/>
                    <a:gd name="connsiteY7" fmla="*/ 788136 h 847528"/>
                    <a:gd name="connsiteX8" fmla="*/ 2088847 w 8635769"/>
                    <a:gd name="connsiteY8" fmla="*/ 728648 h 847528"/>
                    <a:gd name="connsiteX9" fmla="*/ 2566569 w 8635769"/>
                    <a:gd name="connsiteY9" fmla="*/ 728648 h 847528"/>
                    <a:gd name="connsiteX10" fmla="*/ 3337438 w 8635769"/>
                    <a:gd name="connsiteY10" fmla="*/ 771142 h 847528"/>
                    <a:gd name="connsiteX11" fmla="*/ 4216874 w 8635769"/>
                    <a:gd name="connsiteY11" fmla="*/ 754148 h 847528"/>
                    <a:gd name="connsiteX12" fmla="*/ 4846592 w 8635769"/>
                    <a:gd name="connsiteY12" fmla="*/ 762654 h 847528"/>
                    <a:gd name="connsiteX13" fmla="*/ 5682602 w 8635769"/>
                    <a:gd name="connsiteY13" fmla="*/ 762654 h 847528"/>
                    <a:gd name="connsiteX14" fmla="*/ 6746615 w 8635769"/>
                    <a:gd name="connsiteY14" fmla="*/ 788154 h 847528"/>
                    <a:gd name="connsiteX15" fmla="*/ 7495770 w 8635769"/>
                    <a:gd name="connsiteY15" fmla="*/ 779648 h 847528"/>
                    <a:gd name="connsiteX16" fmla="*/ 8027765 w 8635769"/>
                    <a:gd name="connsiteY16" fmla="*/ 771142 h 847528"/>
                    <a:gd name="connsiteX17" fmla="*/ 8505488 w 8635769"/>
                    <a:gd name="connsiteY17" fmla="*/ 737154 h 847528"/>
                    <a:gd name="connsiteX18" fmla="*/ 8635769 w 8635769"/>
                    <a:gd name="connsiteY18" fmla="*/ 754148 h 847528"/>
                    <a:gd name="connsiteX19" fmla="*/ 8635769 w 8635769"/>
                    <a:gd name="connsiteY19" fmla="*/ 133791 h 847528"/>
                    <a:gd name="connsiteX20" fmla="*/ 8451193 w 8635769"/>
                    <a:gd name="connsiteY20" fmla="*/ 65870 h 847528"/>
                    <a:gd name="connsiteX21" fmla="*/ 7636897 w 8635769"/>
                    <a:gd name="connsiteY21" fmla="*/ 14889 h 847528"/>
                    <a:gd name="connsiteX22" fmla="*/ 7050606 w 8635769"/>
                    <a:gd name="connsiteY22" fmla="*/ 108364 h 847528"/>
                    <a:gd name="connsiteX23" fmla="*/ 6149456 w 8635769"/>
                    <a:gd name="connsiteY23" fmla="*/ 201839 h 847528"/>
                    <a:gd name="connsiteX24" fmla="*/ 5183165 w 8635769"/>
                    <a:gd name="connsiteY24" fmla="*/ 201839 h 847528"/>
                    <a:gd name="connsiteX25" fmla="*/ 3456875 w 8635769"/>
                    <a:gd name="connsiteY25" fmla="*/ 193333 h 847528"/>
                    <a:gd name="connsiteX26" fmla="*/ 2371147 w 8635769"/>
                    <a:gd name="connsiteY26" fmla="*/ 65870 h 847528"/>
                    <a:gd name="connsiteX27" fmla="*/ 579715 w 8635769"/>
                    <a:gd name="connsiteY27" fmla="*/ 57364 h 847528"/>
                    <a:gd name="connsiteX28" fmla="*/ 39893 w 8635769"/>
                    <a:gd name="connsiteY28" fmla="*/ 66415 h 847528"/>
                    <a:gd name="connsiteX0" fmla="*/ 36653 w 8632529"/>
                    <a:gd name="connsiteY0" fmla="*/ 66415 h 847530"/>
                    <a:gd name="connsiteX1" fmla="*/ 2495 w 8632529"/>
                    <a:gd name="connsiteY1" fmla="*/ 139144 h 847530"/>
                    <a:gd name="connsiteX2" fmla="*/ 14715 w 8632529"/>
                    <a:gd name="connsiteY2" fmla="*/ 350379 h 847530"/>
                    <a:gd name="connsiteX3" fmla="*/ 29377 w 8632529"/>
                    <a:gd name="connsiteY3" fmla="*/ 609625 h 847530"/>
                    <a:gd name="connsiteX4" fmla="*/ 41594 w 8632529"/>
                    <a:gd name="connsiteY4" fmla="*/ 686441 h 847530"/>
                    <a:gd name="connsiteX5" fmla="*/ 77937 w 8632529"/>
                    <a:gd name="connsiteY5" fmla="*/ 846591 h 847530"/>
                    <a:gd name="connsiteX6" fmla="*/ 934738 w 8632529"/>
                    <a:gd name="connsiteY6" fmla="*/ 754148 h 847530"/>
                    <a:gd name="connsiteX7" fmla="*/ 1629597 w 8632529"/>
                    <a:gd name="connsiteY7" fmla="*/ 788136 h 847530"/>
                    <a:gd name="connsiteX8" fmla="*/ 2085607 w 8632529"/>
                    <a:gd name="connsiteY8" fmla="*/ 728648 h 847530"/>
                    <a:gd name="connsiteX9" fmla="*/ 2563329 w 8632529"/>
                    <a:gd name="connsiteY9" fmla="*/ 728648 h 847530"/>
                    <a:gd name="connsiteX10" fmla="*/ 3334198 w 8632529"/>
                    <a:gd name="connsiteY10" fmla="*/ 771142 h 847530"/>
                    <a:gd name="connsiteX11" fmla="*/ 4213634 w 8632529"/>
                    <a:gd name="connsiteY11" fmla="*/ 754148 h 847530"/>
                    <a:gd name="connsiteX12" fmla="*/ 4843352 w 8632529"/>
                    <a:gd name="connsiteY12" fmla="*/ 762654 h 847530"/>
                    <a:gd name="connsiteX13" fmla="*/ 5679362 w 8632529"/>
                    <a:gd name="connsiteY13" fmla="*/ 762654 h 847530"/>
                    <a:gd name="connsiteX14" fmla="*/ 6743375 w 8632529"/>
                    <a:gd name="connsiteY14" fmla="*/ 788154 h 847530"/>
                    <a:gd name="connsiteX15" fmla="*/ 7492530 w 8632529"/>
                    <a:gd name="connsiteY15" fmla="*/ 779648 h 847530"/>
                    <a:gd name="connsiteX16" fmla="*/ 8024525 w 8632529"/>
                    <a:gd name="connsiteY16" fmla="*/ 771142 h 847530"/>
                    <a:gd name="connsiteX17" fmla="*/ 8502248 w 8632529"/>
                    <a:gd name="connsiteY17" fmla="*/ 737154 h 847530"/>
                    <a:gd name="connsiteX18" fmla="*/ 8632529 w 8632529"/>
                    <a:gd name="connsiteY18" fmla="*/ 754148 h 847530"/>
                    <a:gd name="connsiteX19" fmla="*/ 8632529 w 8632529"/>
                    <a:gd name="connsiteY19" fmla="*/ 133791 h 847530"/>
                    <a:gd name="connsiteX20" fmla="*/ 8447953 w 8632529"/>
                    <a:gd name="connsiteY20" fmla="*/ 65870 h 847530"/>
                    <a:gd name="connsiteX21" fmla="*/ 7633657 w 8632529"/>
                    <a:gd name="connsiteY21" fmla="*/ 14889 h 847530"/>
                    <a:gd name="connsiteX22" fmla="*/ 7047366 w 8632529"/>
                    <a:gd name="connsiteY22" fmla="*/ 108364 h 847530"/>
                    <a:gd name="connsiteX23" fmla="*/ 6146216 w 8632529"/>
                    <a:gd name="connsiteY23" fmla="*/ 201839 h 847530"/>
                    <a:gd name="connsiteX24" fmla="*/ 5179925 w 8632529"/>
                    <a:gd name="connsiteY24" fmla="*/ 201839 h 847530"/>
                    <a:gd name="connsiteX25" fmla="*/ 3453635 w 8632529"/>
                    <a:gd name="connsiteY25" fmla="*/ 193333 h 847530"/>
                    <a:gd name="connsiteX26" fmla="*/ 2367907 w 8632529"/>
                    <a:gd name="connsiteY26" fmla="*/ 65870 h 847530"/>
                    <a:gd name="connsiteX27" fmla="*/ 576475 w 8632529"/>
                    <a:gd name="connsiteY27" fmla="*/ 57364 h 847530"/>
                    <a:gd name="connsiteX28" fmla="*/ 36653 w 8632529"/>
                    <a:gd name="connsiteY28"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148486 w 8634799"/>
                    <a:gd name="connsiteY23" fmla="*/ 201839 h 847528"/>
                    <a:gd name="connsiteX24" fmla="*/ 5182195 w 8634799"/>
                    <a:gd name="connsiteY24" fmla="*/ 201839 h 847528"/>
                    <a:gd name="connsiteX25" fmla="*/ 3455905 w 8634799"/>
                    <a:gd name="connsiteY25" fmla="*/ 193333 h 847528"/>
                    <a:gd name="connsiteX26" fmla="*/ 2370177 w 8634799"/>
                    <a:gd name="connsiteY26" fmla="*/ 65870 h 847528"/>
                    <a:gd name="connsiteX27" fmla="*/ 578745 w 8634799"/>
                    <a:gd name="connsiteY27" fmla="*/ 57364 h 847528"/>
                    <a:gd name="connsiteX28" fmla="*/ 38923 w 8634799"/>
                    <a:gd name="connsiteY28" fmla="*/ 66415 h 847528"/>
                    <a:gd name="connsiteX0" fmla="*/ 38923 w 8634799"/>
                    <a:gd name="connsiteY0" fmla="*/ 66415 h 847530"/>
                    <a:gd name="connsiteX1" fmla="*/ 4765 w 8634799"/>
                    <a:gd name="connsiteY1" fmla="*/ 139144 h 847530"/>
                    <a:gd name="connsiteX2" fmla="*/ 16985 w 8634799"/>
                    <a:gd name="connsiteY2" fmla="*/ 350379 h 847530"/>
                    <a:gd name="connsiteX3" fmla="*/ 31647 w 8634799"/>
                    <a:gd name="connsiteY3" fmla="*/ 609625 h 847530"/>
                    <a:gd name="connsiteX4" fmla="*/ 43864 w 8634799"/>
                    <a:gd name="connsiteY4" fmla="*/ 686441 h 847530"/>
                    <a:gd name="connsiteX5" fmla="*/ 80207 w 8634799"/>
                    <a:gd name="connsiteY5" fmla="*/ 846591 h 847530"/>
                    <a:gd name="connsiteX6" fmla="*/ 937008 w 8634799"/>
                    <a:gd name="connsiteY6" fmla="*/ 754148 h 847530"/>
                    <a:gd name="connsiteX7" fmla="*/ 1631867 w 8634799"/>
                    <a:gd name="connsiteY7" fmla="*/ 788136 h 847530"/>
                    <a:gd name="connsiteX8" fmla="*/ 2087877 w 8634799"/>
                    <a:gd name="connsiteY8" fmla="*/ 728648 h 847530"/>
                    <a:gd name="connsiteX9" fmla="*/ 2565599 w 8634799"/>
                    <a:gd name="connsiteY9" fmla="*/ 728648 h 847530"/>
                    <a:gd name="connsiteX10" fmla="*/ 3336468 w 8634799"/>
                    <a:gd name="connsiteY10" fmla="*/ 771142 h 847530"/>
                    <a:gd name="connsiteX11" fmla="*/ 4215904 w 8634799"/>
                    <a:gd name="connsiteY11" fmla="*/ 754148 h 847530"/>
                    <a:gd name="connsiteX12" fmla="*/ 4845622 w 8634799"/>
                    <a:gd name="connsiteY12" fmla="*/ 762654 h 847530"/>
                    <a:gd name="connsiteX13" fmla="*/ 5681632 w 8634799"/>
                    <a:gd name="connsiteY13" fmla="*/ 762654 h 847530"/>
                    <a:gd name="connsiteX14" fmla="*/ 6745645 w 8634799"/>
                    <a:gd name="connsiteY14" fmla="*/ 788154 h 847530"/>
                    <a:gd name="connsiteX15" fmla="*/ 7494800 w 8634799"/>
                    <a:gd name="connsiteY15" fmla="*/ 779648 h 847530"/>
                    <a:gd name="connsiteX16" fmla="*/ 8026795 w 8634799"/>
                    <a:gd name="connsiteY16" fmla="*/ 771142 h 847530"/>
                    <a:gd name="connsiteX17" fmla="*/ 8504518 w 8634799"/>
                    <a:gd name="connsiteY17" fmla="*/ 737154 h 847530"/>
                    <a:gd name="connsiteX18" fmla="*/ 8634799 w 8634799"/>
                    <a:gd name="connsiteY18" fmla="*/ 754148 h 847530"/>
                    <a:gd name="connsiteX19" fmla="*/ 8634799 w 8634799"/>
                    <a:gd name="connsiteY19" fmla="*/ 133791 h 847530"/>
                    <a:gd name="connsiteX20" fmla="*/ 8450223 w 8634799"/>
                    <a:gd name="connsiteY20" fmla="*/ 65870 h 847530"/>
                    <a:gd name="connsiteX21" fmla="*/ 7635927 w 8634799"/>
                    <a:gd name="connsiteY21" fmla="*/ 14889 h 847530"/>
                    <a:gd name="connsiteX22" fmla="*/ 7049636 w 8634799"/>
                    <a:gd name="connsiteY22" fmla="*/ 108364 h 847530"/>
                    <a:gd name="connsiteX23" fmla="*/ 6132068 w 8634799"/>
                    <a:gd name="connsiteY23" fmla="*/ 131955 h 847530"/>
                    <a:gd name="connsiteX24" fmla="*/ 5182195 w 8634799"/>
                    <a:gd name="connsiteY24" fmla="*/ 201839 h 847530"/>
                    <a:gd name="connsiteX25" fmla="*/ 3455905 w 8634799"/>
                    <a:gd name="connsiteY25" fmla="*/ 193333 h 847530"/>
                    <a:gd name="connsiteX26" fmla="*/ 2370177 w 8634799"/>
                    <a:gd name="connsiteY26" fmla="*/ 65870 h 847530"/>
                    <a:gd name="connsiteX27" fmla="*/ 578745 w 8634799"/>
                    <a:gd name="connsiteY27" fmla="*/ 57364 h 847530"/>
                    <a:gd name="connsiteX28" fmla="*/ 38923 w 8634799"/>
                    <a:gd name="connsiteY28"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132068 w 8634799"/>
                    <a:gd name="connsiteY23" fmla="*/ 131955 h 847528"/>
                    <a:gd name="connsiteX24" fmla="*/ 5182195 w 8634799"/>
                    <a:gd name="connsiteY24" fmla="*/ 201839 h 847528"/>
                    <a:gd name="connsiteX25" fmla="*/ 3455905 w 8634799"/>
                    <a:gd name="connsiteY25" fmla="*/ 193333 h 847528"/>
                    <a:gd name="connsiteX26" fmla="*/ 2370177 w 8634799"/>
                    <a:gd name="connsiteY26" fmla="*/ 65870 h 847528"/>
                    <a:gd name="connsiteX27" fmla="*/ 578745 w 8634799"/>
                    <a:gd name="connsiteY27" fmla="*/ 57364 h 847528"/>
                    <a:gd name="connsiteX28" fmla="*/ 38923 w 8634799"/>
                    <a:gd name="connsiteY28" fmla="*/ 66415 h 847528"/>
                    <a:gd name="connsiteX0" fmla="*/ 38923 w 8634799"/>
                    <a:gd name="connsiteY0" fmla="*/ 66415 h 847530"/>
                    <a:gd name="connsiteX1" fmla="*/ 4765 w 8634799"/>
                    <a:gd name="connsiteY1" fmla="*/ 139144 h 847530"/>
                    <a:gd name="connsiteX2" fmla="*/ 16985 w 8634799"/>
                    <a:gd name="connsiteY2" fmla="*/ 350379 h 847530"/>
                    <a:gd name="connsiteX3" fmla="*/ 31647 w 8634799"/>
                    <a:gd name="connsiteY3" fmla="*/ 609625 h 847530"/>
                    <a:gd name="connsiteX4" fmla="*/ 43864 w 8634799"/>
                    <a:gd name="connsiteY4" fmla="*/ 686441 h 847530"/>
                    <a:gd name="connsiteX5" fmla="*/ 80207 w 8634799"/>
                    <a:gd name="connsiteY5" fmla="*/ 846591 h 847530"/>
                    <a:gd name="connsiteX6" fmla="*/ 937008 w 8634799"/>
                    <a:gd name="connsiteY6" fmla="*/ 754148 h 847530"/>
                    <a:gd name="connsiteX7" fmla="*/ 1631867 w 8634799"/>
                    <a:gd name="connsiteY7" fmla="*/ 788136 h 847530"/>
                    <a:gd name="connsiteX8" fmla="*/ 2087877 w 8634799"/>
                    <a:gd name="connsiteY8" fmla="*/ 728648 h 847530"/>
                    <a:gd name="connsiteX9" fmla="*/ 2565599 w 8634799"/>
                    <a:gd name="connsiteY9" fmla="*/ 728648 h 847530"/>
                    <a:gd name="connsiteX10" fmla="*/ 3336468 w 8634799"/>
                    <a:gd name="connsiteY10" fmla="*/ 771142 h 847530"/>
                    <a:gd name="connsiteX11" fmla="*/ 4215904 w 8634799"/>
                    <a:gd name="connsiteY11" fmla="*/ 754148 h 847530"/>
                    <a:gd name="connsiteX12" fmla="*/ 4845622 w 8634799"/>
                    <a:gd name="connsiteY12" fmla="*/ 762654 h 847530"/>
                    <a:gd name="connsiteX13" fmla="*/ 5681632 w 8634799"/>
                    <a:gd name="connsiteY13" fmla="*/ 762654 h 847530"/>
                    <a:gd name="connsiteX14" fmla="*/ 6745645 w 8634799"/>
                    <a:gd name="connsiteY14" fmla="*/ 788154 h 847530"/>
                    <a:gd name="connsiteX15" fmla="*/ 7494800 w 8634799"/>
                    <a:gd name="connsiteY15" fmla="*/ 779648 h 847530"/>
                    <a:gd name="connsiteX16" fmla="*/ 8026795 w 8634799"/>
                    <a:gd name="connsiteY16" fmla="*/ 771142 h 847530"/>
                    <a:gd name="connsiteX17" fmla="*/ 8504518 w 8634799"/>
                    <a:gd name="connsiteY17" fmla="*/ 737154 h 847530"/>
                    <a:gd name="connsiteX18" fmla="*/ 8634799 w 8634799"/>
                    <a:gd name="connsiteY18" fmla="*/ 754148 h 847530"/>
                    <a:gd name="connsiteX19" fmla="*/ 8634799 w 8634799"/>
                    <a:gd name="connsiteY19" fmla="*/ 133791 h 847530"/>
                    <a:gd name="connsiteX20" fmla="*/ 8450223 w 8634799"/>
                    <a:gd name="connsiteY20" fmla="*/ 65870 h 847530"/>
                    <a:gd name="connsiteX21" fmla="*/ 7635927 w 8634799"/>
                    <a:gd name="connsiteY21" fmla="*/ 14889 h 847530"/>
                    <a:gd name="connsiteX22" fmla="*/ 7049636 w 8634799"/>
                    <a:gd name="connsiteY22" fmla="*/ 108364 h 847530"/>
                    <a:gd name="connsiteX23" fmla="*/ 6132068 w 8634799"/>
                    <a:gd name="connsiteY23" fmla="*/ 131955 h 847530"/>
                    <a:gd name="connsiteX24" fmla="*/ 5182195 w 8634799"/>
                    <a:gd name="connsiteY24" fmla="*/ 201839 h 847530"/>
                    <a:gd name="connsiteX25" fmla="*/ 3455905 w 8634799"/>
                    <a:gd name="connsiteY25" fmla="*/ 193333 h 847530"/>
                    <a:gd name="connsiteX26" fmla="*/ 2370177 w 8634799"/>
                    <a:gd name="connsiteY26" fmla="*/ 65870 h 847530"/>
                    <a:gd name="connsiteX27" fmla="*/ 578745 w 8634799"/>
                    <a:gd name="connsiteY27" fmla="*/ 57364 h 847530"/>
                    <a:gd name="connsiteX28" fmla="*/ 38923 w 8634799"/>
                    <a:gd name="connsiteY28"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342549 w 8634799"/>
                    <a:gd name="connsiteY23" fmla="*/ 55805 h 847528"/>
                    <a:gd name="connsiteX24" fmla="*/ 6132068 w 8634799"/>
                    <a:gd name="connsiteY24" fmla="*/ 131955 h 847528"/>
                    <a:gd name="connsiteX25" fmla="*/ 5182195 w 8634799"/>
                    <a:gd name="connsiteY25" fmla="*/ 201839 h 847528"/>
                    <a:gd name="connsiteX26" fmla="*/ 3455905 w 8634799"/>
                    <a:gd name="connsiteY26" fmla="*/ 193333 h 847528"/>
                    <a:gd name="connsiteX27" fmla="*/ 2370177 w 8634799"/>
                    <a:gd name="connsiteY27" fmla="*/ 65870 h 847528"/>
                    <a:gd name="connsiteX28" fmla="*/ 578745 w 8634799"/>
                    <a:gd name="connsiteY28" fmla="*/ 57364 h 847528"/>
                    <a:gd name="connsiteX29" fmla="*/ 38923 w 8634799"/>
                    <a:gd name="connsiteY29" fmla="*/ 66415 h 847528"/>
                    <a:gd name="connsiteX0" fmla="*/ 38923 w 8634799"/>
                    <a:gd name="connsiteY0" fmla="*/ 66415 h 847530"/>
                    <a:gd name="connsiteX1" fmla="*/ 4765 w 8634799"/>
                    <a:gd name="connsiteY1" fmla="*/ 139144 h 847530"/>
                    <a:gd name="connsiteX2" fmla="*/ 16985 w 8634799"/>
                    <a:gd name="connsiteY2" fmla="*/ 350379 h 847530"/>
                    <a:gd name="connsiteX3" fmla="*/ 31647 w 8634799"/>
                    <a:gd name="connsiteY3" fmla="*/ 609625 h 847530"/>
                    <a:gd name="connsiteX4" fmla="*/ 43864 w 8634799"/>
                    <a:gd name="connsiteY4" fmla="*/ 686441 h 847530"/>
                    <a:gd name="connsiteX5" fmla="*/ 80207 w 8634799"/>
                    <a:gd name="connsiteY5" fmla="*/ 846591 h 847530"/>
                    <a:gd name="connsiteX6" fmla="*/ 937008 w 8634799"/>
                    <a:gd name="connsiteY6" fmla="*/ 754148 h 847530"/>
                    <a:gd name="connsiteX7" fmla="*/ 1631867 w 8634799"/>
                    <a:gd name="connsiteY7" fmla="*/ 788136 h 847530"/>
                    <a:gd name="connsiteX8" fmla="*/ 2087877 w 8634799"/>
                    <a:gd name="connsiteY8" fmla="*/ 728648 h 847530"/>
                    <a:gd name="connsiteX9" fmla="*/ 2565599 w 8634799"/>
                    <a:gd name="connsiteY9" fmla="*/ 728648 h 847530"/>
                    <a:gd name="connsiteX10" fmla="*/ 3336468 w 8634799"/>
                    <a:gd name="connsiteY10" fmla="*/ 771142 h 847530"/>
                    <a:gd name="connsiteX11" fmla="*/ 4215904 w 8634799"/>
                    <a:gd name="connsiteY11" fmla="*/ 754148 h 847530"/>
                    <a:gd name="connsiteX12" fmla="*/ 4845622 w 8634799"/>
                    <a:gd name="connsiteY12" fmla="*/ 762654 h 847530"/>
                    <a:gd name="connsiteX13" fmla="*/ 5681632 w 8634799"/>
                    <a:gd name="connsiteY13" fmla="*/ 762654 h 847530"/>
                    <a:gd name="connsiteX14" fmla="*/ 6745645 w 8634799"/>
                    <a:gd name="connsiteY14" fmla="*/ 788154 h 847530"/>
                    <a:gd name="connsiteX15" fmla="*/ 7494800 w 8634799"/>
                    <a:gd name="connsiteY15" fmla="*/ 779648 h 847530"/>
                    <a:gd name="connsiteX16" fmla="*/ 8026795 w 8634799"/>
                    <a:gd name="connsiteY16" fmla="*/ 771142 h 847530"/>
                    <a:gd name="connsiteX17" fmla="*/ 8504518 w 8634799"/>
                    <a:gd name="connsiteY17" fmla="*/ 737154 h 847530"/>
                    <a:gd name="connsiteX18" fmla="*/ 8634799 w 8634799"/>
                    <a:gd name="connsiteY18" fmla="*/ 754148 h 847530"/>
                    <a:gd name="connsiteX19" fmla="*/ 8634799 w 8634799"/>
                    <a:gd name="connsiteY19" fmla="*/ 133791 h 847530"/>
                    <a:gd name="connsiteX20" fmla="*/ 8450223 w 8634799"/>
                    <a:gd name="connsiteY20" fmla="*/ 65870 h 847530"/>
                    <a:gd name="connsiteX21" fmla="*/ 7635927 w 8634799"/>
                    <a:gd name="connsiteY21" fmla="*/ 14889 h 847530"/>
                    <a:gd name="connsiteX22" fmla="*/ 7049636 w 8634799"/>
                    <a:gd name="connsiteY22" fmla="*/ 108364 h 847530"/>
                    <a:gd name="connsiteX23" fmla="*/ 6342549 w 8634799"/>
                    <a:gd name="connsiteY23" fmla="*/ 55805 h 847530"/>
                    <a:gd name="connsiteX24" fmla="*/ 6132068 w 8634799"/>
                    <a:gd name="connsiteY24" fmla="*/ 131955 h 847530"/>
                    <a:gd name="connsiteX25" fmla="*/ 5182195 w 8634799"/>
                    <a:gd name="connsiteY25" fmla="*/ 201839 h 847530"/>
                    <a:gd name="connsiteX26" fmla="*/ 3455905 w 8634799"/>
                    <a:gd name="connsiteY26" fmla="*/ 193333 h 847530"/>
                    <a:gd name="connsiteX27" fmla="*/ 2370177 w 8634799"/>
                    <a:gd name="connsiteY27" fmla="*/ 65870 h 847530"/>
                    <a:gd name="connsiteX28" fmla="*/ 578745 w 8634799"/>
                    <a:gd name="connsiteY28" fmla="*/ 57364 h 847530"/>
                    <a:gd name="connsiteX29" fmla="*/ 38923 w 8634799"/>
                    <a:gd name="connsiteY29"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342549 w 8634799"/>
                    <a:gd name="connsiteY23" fmla="*/ 55805 h 847528"/>
                    <a:gd name="connsiteX24" fmla="*/ 5902209 w 8634799"/>
                    <a:gd name="connsiteY24" fmla="*/ 158833 h 847528"/>
                    <a:gd name="connsiteX25" fmla="*/ 5182195 w 8634799"/>
                    <a:gd name="connsiteY25" fmla="*/ 201839 h 847528"/>
                    <a:gd name="connsiteX26" fmla="*/ 3455905 w 8634799"/>
                    <a:gd name="connsiteY26" fmla="*/ 193333 h 847528"/>
                    <a:gd name="connsiteX27" fmla="*/ 2370177 w 8634799"/>
                    <a:gd name="connsiteY27" fmla="*/ 65870 h 847528"/>
                    <a:gd name="connsiteX28" fmla="*/ 578745 w 8634799"/>
                    <a:gd name="connsiteY28" fmla="*/ 57364 h 847528"/>
                    <a:gd name="connsiteX29" fmla="*/ 38923 w 8634799"/>
                    <a:gd name="connsiteY29" fmla="*/ 66415 h 847528"/>
                    <a:gd name="connsiteX0" fmla="*/ 38923 w 8634799"/>
                    <a:gd name="connsiteY0" fmla="*/ 111866 h 892981"/>
                    <a:gd name="connsiteX1" fmla="*/ 4765 w 8634799"/>
                    <a:gd name="connsiteY1" fmla="*/ 184595 h 892981"/>
                    <a:gd name="connsiteX2" fmla="*/ 16985 w 8634799"/>
                    <a:gd name="connsiteY2" fmla="*/ 395830 h 892981"/>
                    <a:gd name="connsiteX3" fmla="*/ 31647 w 8634799"/>
                    <a:gd name="connsiteY3" fmla="*/ 655076 h 892981"/>
                    <a:gd name="connsiteX4" fmla="*/ 43864 w 8634799"/>
                    <a:gd name="connsiteY4" fmla="*/ 731892 h 892981"/>
                    <a:gd name="connsiteX5" fmla="*/ 80207 w 8634799"/>
                    <a:gd name="connsiteY5" fmla="*/ 892042 h 892981"/>
                    <a:gd name="connsiteX6" fmla="*/ 937008 w 8634799"/>
                    <a:gd name="connsiteY6" fmla="*/ 799599 h 892981"/>
                    <a:gd name="connsiteX7" fmla="*/ 1631867 w 8634799"/>
                    <a:gd name="connsiteY7" fmla="*/ 833587 h 892981"/>
                    <a:gd name="connsiteX8" fmla="*/ 2087877 w 8634799"/>
                    <a:gd name="connsiteY8" fmla="*/ 774099 h 892981"/>
                    <a:gd name="connsiteX9" fmla="*/ 2565599 w 8634799"/>
                    <a:gd name="connsiteY9" fmla="*/ 774099 h 892981"/>
                    <a:gd name="connsiteX10" fmla="*/ 3336468 w 8634799"/>
                    <a:gd name="connsiteY10" fmla="*/ 816593 h 892981"/>
                    <a:gd name="connsiteX11" fmla="*/ 4215904 w 8634799"/>
                    <a:gd name="connsiteY11" fmla="*/ 799599 h 892981"/>
                    <a:gd name="connsiteX12" fmla="*/ 4845622 w 8634799"/>
                    <a:gd name="connsiteY12" fmla="*/ 808105 h 892981"/>
                    <a:gd name="connsiteX13" fmla="*/ 5681632 w 8634799"/>
                    <a:gd name="connsiteY13" fmla="*/ 808105 h 892981"/>
                    <a:gd name="connsiteX14" fmla="*/ 6745645 w 8634799"/>
                    <a:gd name="connsiteY14" fmla="*/ 833605 h 892981"/>
                    <a:gd name="connsiteX15" fmla="*/ 7494800 w 8634799"/>
                    <a:gd name="connsiteY15" fmla="*/ 825099 h 892981"/>
                    <a:gd name="connsiteX16" fmla="*/ 8026795 w 8634799"/>
                    <a:gd name="connsiteY16" fmla="*/ 816593 h 892981"/>
                    <a:gd name="connsiteX17" fmla="*/ 8504518 w 8634799"/>
                    <a:gd name="connsiteY17" fmla="*/ 782605 h 892981"/>
                    <a:gd name="connsiteX18" fmla="*/ 8634799 w 8634799"/>
                    <a:gd name="connsiteY18" fmla="*/ 799599 h 892981"/>
                    <a:gd name="connsiteX19" fmla="*/ 8634799 w 8634799"/>
                    <a:gd name="connsiteY19" fmla="*/ 179242 h 892981"/>
                    <a:gd name="connsiteX20" fmla="*/ 8450223 w 8634799"/>
                    <a:gd name="connsiteY20" fmla="*/ 111321 h 892981"/>
                    <a:gd name="connsiteX21" fmla="*/ 7635927 w 8634799"/>
                    <a:gd name="connsiteY21" fmla="*/ 60340 h 892981"/>
                    <a:gd name="connsiteX22" fmla="*/ 7049636 w 8634799"/>
                    <a:gd name="connsiteY22" fmla="*/ 153815 h 892981"/>
                    <a:gd name="connsiteX23" fmla="*/ 6342549 w 8634799"/>
                    <a:gd name="connsiteY23" fmla="*/ 101256 h 892981"/>
                    <a:gd name="connsiteX24" fmla="*/ 5902209 w 8634799"/>
                    <a:gd name="connsiteY24" fmla="*/ 204284 h 892981"/>
                    <a:gd name="connsiteX25" fmla="*/ 5182195 w 8634799"/>
                    <a:gd name="connsiteY25" fmla="*/ 247290 h 892981"/>
                    <a:gd name="connsiteX26" fmla="*/ 3469826 w 8634799"/>
                    <a:gd name="connsiteY26" fmla="*/ 5421 h 892981"/>
                    <a:gd name="connsiteX27" fmla="*/ 2370177 w 8634799"/>
                    <a:gd name="connsiteY27" fmla="*/ 111321 h 892981"/>
                    <a:gd name="connsiteX28" fmla="*/ 578745 w 8634799"/>
                    <a:gd name="connsiteY28" fmla="*/ 102815 h 892981"/>
                    <a:gd name="connsiteX29" fmla="*/ 38923 w 8634799"/>
                    <a:gd name="connsiteY29" fmla="*/ 111866 h 892981"/>
                    <a:gd name="connsiteX0" fmla="*/ 38923 w 8634799"/>
                    <a:gd name="connsiteY0" fmla="*/ 135210 h 916324"/>
                    <a:gd name="connsiteX1" fmla="*/ 4765 w 8634799"/>
                    <a:gd name="connsiteY1" fmla="*/ 207939 h 916324"/>
                    <a:gd name="connsiteX2" fmla="*/ 16985 w 8634799"/>
                    <a:gd name="connsiteY2" fmla="*/ 419174 h 916324"/>
                    <a:gd name="connsiteX3" fmla="*/ 31647 w 8634799"/>
                    <a:gd name="connsiteY3" fmla="*/ 678420 h 916324"/>
                    <a:gd name="connsiteX4" fmla="*/ 43864 w 8634799"/>
                    <a:gd name="connsiteY4" fmla="*/ 755236 h 916324"/>
                    <a:gd name="connsiteX5" fmla="*/ 80207 w 8634799"/>
                    <a:gd name="connsiteY5" fmla="*/ 915386 h 916324"/>
                    <a:gd name="connsiteX6" fmla="*/ 937008 w 8634799"/>
                    <a:gd name="connsiteY6" fmla="*/ 822943 h 916324"/>
                    <a:gd name="connsiteX7" fmla="*/ 1631867 w 8634799"/>
                    <a:gd name="connsiteY7" fmla="*/ 856931 h 916324"/>
                    <a:gd name="connsiteX8" fmla="*/ 2087877 w 8634799"/>
                    <a:gd name="connsiteY8" fmla="*/ 797443 h 916324"/>
                    <a:gd name="connsiteX9" fmla="*/ 2565599 w 8634799"/>
                    <a:gd name="connsiteY9" fmla="*/ 797443 h 916324"/>
                    <a:gd name="connsiteX10" fmla="*/ 3336468 w 8634799"/>
                    <a:gd name="connsiteY10" fmla="*/ 839937 h 916324"/>
                    <a:gd name="connsiteX11" fmla="*/ 4215904 w 8634799"/>
                    <a:gd name="connsiteY11" fmla="*/ 822943 h 916324"/>
                    <a:gd name="connsiteX12" fmla="*/ 4845622 w 8634799"/>
                    <a:gd name="connsiteY12" fmla="*/ 831449 h 916324"/>
                    <a:gd name="connsiteX13" fmla="*/ 5681632 w 8634799"/>
                    <a:gd name="connsiteY13" fmla="*/ 831449 h 916324"/>
                    <a:gd name="connsiteX14" fmla="*/ 6745645 w 8634799"/>
                    <a:gd name="connsiteY14" fmla="*/ 856949 h 916324"/>
                    <a:gd name="connsiteX15" fmla="*/ 7494800 w 8634799"/>
                    <a:gd name="connsiteY15" fmla="*/ 848443 h 916324"/>
                    <a:gd name="connsiteX16" fmla="*/ 8026795 w 8634799"/>
                    <a:gd name="connsiteY16" fmla="*/ 839937 h 916324"/>
                    <a:gd name="connsiteX17" fmla="*/ 8504518 w 8634799"/>
                    <a:gd name="connsiteY17" fmla="*/ 805949 h 916324"/>
                    <a:gd name="connsiteX18" fmla="*/ 8634799 w 8634799"/>
                    <a:gd name="connsiteY18" fmla="*/ 822943 h 916324"/>
                    <a:gd name="connsiteX19" fmla="*/ 8634799 w 8634799"/>
                    <a:gd name="connsiteY19" fmla="*/ 202586 h 916324"/>
                    <a:gd name="connsiteX20" fmla="*/ 8450223 w 8634799"/>
                    <a:gd name="connsiteY20" fmla="*/ 134665 h 916324"/>
                    <a:gd name="connsiteX21" fmla="*/ 7635927 w 8634799"/>
                    <a:gd name="connsiteY21" fmla="*/ 83684 h 916324"/>
                    <a:gd name="connsiteX22" fmla="*/ 7049636 w 8634799"/>
                    <a:gd name="connsiteY22" fmla="*/ 177159 h 916324"/>
                    <a:gd name="connsiteX23" fmla="*/ 6342549 w 8634799"/>
                    <a:gd name="connsiteY23" fmla="*/ 124600 h 916324"/>
                    <a:gd name="connsiteX24" fmla="*/ 5902209 w 8634799"/>
                    <a:gd name="connsiteY24" fmla="*/ 227628 h 916324"/>
                    <a:gd name="connsiteX25" fmla="*/ 5182195 w 8634799"/>
                    <a:gd name="connsiteY25" fmla="*/ 270634 h 916324"/>
                    <a:gd name="connsiteX26" fmla="*/ 3469826 w 8634799"/>
                    <a:gd name="connsiteY26" fmla="*/ 28765 h 916324"/>
                    <a:gd name="connsiteX27" fmla="*/ 2370177 w 8634799"/>
                    <a:gd name="connsiteY27" fmla="*/ 134665 h 916324"/>
                    <a:gd name="connsiteX28" fmla="*/ 578745 w 8634799"/>
                    <a:gd name="connsiteY28" fmla="*/ 126159 h 916324"/>
                    <a:gd name="connsiteX29" fmla="*/ 38923 w 8634799"/>
                    <a:gd name="connsiteY29" fmla="*/ 135210 h 916324"/>
                    <a:gd name="connsiteX0" fmla="*/ 38923 w 8634799"/>
                    <a:gd name="connsiteY0" fmla="*/ 128131 h 909245"/>
                    <a:gd name="connsiteX1" fmla="*/ 4765 w 8634799"/>
                    <a:gd name="connsiteY1" fmla="*/ 200860 h 909245"/>
                    <a:gd name="connsiteX2" fmla="*/ 16985 w 8634799"/>
                    <a:gd name="connsiteY2" fmla="*/ 412095 h 909245"/>
                    <a:gd name="connsiteX3" fmla="*/ 31647 w 8634799"/>
                    <a:gd name="connsiteY3" fmla="*/ 671341 h 909245"/>
                    <a:gd name="connsiteX4" fmla="*/ 43864 w 8634799"/>
                    <a:gd name="connsiteY4" fmla="*/ 748157 h 909245"/>
                    <a:gd name="connsiteX5" fmla="*/ 80207 w 8634799"/>
                    <a:gd name="connsiteY5" fmla="*/ 908307 h 909245"/>
                    <a:gd name="connsiteX6" fmla="*/ 937008 w 8634799"/>
                    <a:gd name="connsiteY6" fmla="*/ 815864 h 909245"/>
                    <a:gd name="connsiteX7" fmla="*/ 1631867 w 8634799"/>
                    <a:gd name="connsiteY7" fmla="*/ 849852 h 909245"/>
                    <a:gd name="connsiteX8" fmla="*/ 2087877 w 8634799"/>
                    <a:gd name="connsiteY8" fmla="*/ 790364 h 909245"/>
                    <a:gd name="connsiteX9" fmla="*/ 2565599 w 8634799"/>
                    <a:gd name="connsiteY9" fmla="*/ 790364 h 909245"/>
                    <a:gd name="connsiteX10" fmla="*/ 3336468 w 8634799"/>
                    <a:gd name="connsiteY10" fmla="*/ 832858 h 909245"/>
                    <a:gd name="connsiteX11" fmla="*/ 4215904 w 8634799"/>
                    <a:gd name="connsiteY11" fmla="*/ 815864 h 909245"/>
                    <a:gd name="connsiteX12" fmla="*/ 4845622 w 8634799"/>
                    <a:gd name="connsiteY12" fmla="*/ 824370 h 909245"/>
                    <a:gd name="connsiteX13" fmla="*/ 5681632 w 8634799"/>
                    <a:gd name="connsiteY13" fmla="*/ 824370 h 909245"/>
                    <a:gd name="connsiteX14" fmla="*/ 6745645 w 8634799"/>
                    <a:gd name="connsiteY14" fmla="*/ 849870 h 909245"/>
                    <a:gd name="connsiteX15" fmla="*/ 7494800 w 8634799"/>
                    <a:gd name="connsiteY15" fmla="*/ 841364 h 909245"/>
                    <a:gd name="connsiteX16" fmla="*/ 8026795 w 8634799"/>
                    <a:gd name="connsiteY16" fmla="*/ 832858 h 909245"/>
                    <a:gd name="connsiteX17" fmla="*/ 8504518 w 8634799"/>
                    <a:gd name="connsiteY17" fmla="*/ 798870 h 909245"/>
                    <a:gd name="connsiteX18" fmla="*/ 8634799 w 8634799"/>
                    <a:gd name="connsiteY18" fmla="*/ 815864 h 909245"/>
                    <a:gd name="connsiteX19" fmla="*/ 8634799 w 8634799"/>
                    <a:gd name="connsiteY19" fmla="*/ 195507 h 909245"/>
                    <a:gd name="connsiteX20" fmla="*/ 8450223 w 8634799"/>
                    <a:gd name="connsiteY20" fmla="*/ 127586 h 909245"/>
                    <a:gd name="connsiteX21" fmla="*/ 7635927 w 8634799"/>
                    <a:gd name="connsiteY21" fmla="*/ 76605 h 909245"/>
                    <a:gd name="connsiteX22" fmla="*/ 7049636 w 8634799"/>
                    <a:gd name="connsiteY22" fmla="*/ 170080 h 909245"/>
                    <a:gd name="connsiteX23" fmla="*/ 6342549 w 8634799"/>
                    <a:gd name="connsiteY23" fmla="*/ 117521 h 909245"/>
                    <a:gd name="connsiteX24" fmla="*/ 5902209 w 8634799"/>
                    <a:gd name="connsiteY24" fmla="*/ 220549 h 909245"/>
                    <a:gd name="connsiteX25" fmla="*/ 5182195 w 8634799"/>
                    <a:gd name="connsiteY25" fmla="*/ 263555 h 909245"/>
                    <a:gd name="connsiteX26" fmla="*/ 3469826 w 8634799"/>
                    <a:gd name="connsiteY26" fmla="*/ 21686 h 909245"/>
                    <a:gd name="connsiteX27" fmla="*/ 2370177 w 8634799"/>
                    <a:gd name="connsiteY27" fmla="*/ 127586 h 909245"/>
                    <a:gd name="connsiteX28" fmla="*/ 578745 w 8634799"/>
                    <a:gd name="connsiteY28" fmla="*/ 119080 h 909245"/>
                    <a:gd name="connsiteX29" fmla="*/ 38923 w 8634799"/>
                    <a:gd name="connsiteY29" fmla="*/ 128131 h 909245"/>
                    <a:gd name="connsiteX0" fmla="*/ 38923 w 8634799"/>
                    <a:gd name="connsiteY0" fmla="*/ 134331 h 915445"/>
                    <a:gd name="connsiteX1" fmla="*/ 4765 w 8634799"/>
                    <a:gd name="connsiteY1" fmla="*/ 207060 h 915445"/>
                    <a:gd name="connsiteX2" fmla="*/ 16985 w 8634799"/>
                    <a:gd name="connsiteY2" fmla="*/ 418295 h 915445"/>
                    <a:gd name="connsiteX3" fmla="*/ 31647 w 8634799"/>
                    <a:gd name="connsiteY3" fmla="*/ 677541 h 915445"/>
                    <a:gd name="connsiteX4" fmla="*/ 43864 w 8634799"/>
                    <a:gd name="connsiteY4" fmla="*/ 754357 h 915445"/>
                    <a:gd name="connsiteX5" fmla="*/ 80207 w 8634799"/>
                    <a:gd name="connsiteY5" fmla="*/ 914507 h 915445"/>
                    <a:gd name="connsiteX6" fmla="*/ 937008 w 8634799"/>
                    <a:gd name="connsiteY6" fmla="*/ 822064 h 915445"/>
                    <a:gd name="connsiteX7" fmla="*/ 1631867 w 8634799"/>
                    <a:gd name="connsiteY7" fmla="*/ 856052 h 915445"/>
                    <a:gd name="connsiteX8" fmla="*/ 2087877 w 8634799"/>
                    <a:gd name="connsiteY8" fmla="*/ 796564 h 915445"/>
                    <a:gd name="connsiteX9" fmla="*/ 2565599 w 8634799"/>
                    <a:gd name="connsiteY9" fmla="*/ 796564 h 915445"/>
                    <a:gd name="connsiteX10" fmla="*/ 3336468 w 8634799"/>
                    <a:gd name="connsiteY10" fmla="*/ 839058 h 915445"/>
                    <a:gd name="connsiteX11" fmla="*/ 4215904 w 8634799"/>
                    <a:gd name="connsiteY11" fmla="*/ 822064 h 915445"/>
                    <a:gd name="connsiteX12" fmla="*/ 4845622 w 8634799"/>
                    <a:gd name="connsiteY12" fmla="*/ 830570 h 915445"/>
                    <a:gd name="connsiteX13" fmla="*/ 5681632 w 8634799"/>
                    <a:gd name="connsiteY13" fmla="*/ 830570 h 915445"/>
                    <a:gd name="connsiteX14" fmla="*/ 6745645 w 8634799"/>
                    <a:gd name="connsiteY14" fmla="*/ 856070 h 915445"/>
                    <a:gd name="connsiteX15" fmla="*/ 7494800 w 8634799"/>
                    <a:gd name="connsiteY15" fmla="*/ 847564 h 915445"/>
                    <a:gd name="connsiteX16" fmla="*/ 8026795 w 8634799"/>
                    <a:gd name="connsiteY16" fmla="*/ 839058 h 915445"/>
                    <a:gd name="connsiteX17" fmla="*/ 8504518 w 8634799"/>
                    <a:gd name="connsiteY17" fmla="*/ 805070 h 915445"/>
                    <a:gd name="connsiteX18" fmla="*/ 8634799 w 8634799"/>
                    <a:gd name="connsiteY18" fmla="*/ 822064 h 915445"/>
                    <a:gd name="connsiteX19" fmla="*/ 8634799 w 8634799"/>
                    <a:gd name="connsiteY19" fmla="*/ 201707 h 915445"/>
                    <a:gd name="connsiteX20" fmla="*/ 8450223 w 8634799"/>
                    <a:gd name="connsiteY20" fmla="*/ 133786 h 915445"/>
                    <a:gd name="connsiteX21" fmla="*/ 7635927 w 8634799"/>
                    <a:gd name="connsiteY21" fmla="*/ 82805 h 915445"/>
                    <a:gd name="connsiteX22" fmla="*/ 7049636 w 8634799"/>
                    <a:gd name="connsiteY22" fmla="*/ 176280 h 915445"/>
                    <a:gd name="connsiteX23" fmla="*/ 6342549 w 8634799"/>
                    <a:gd name="connsiteY23" fmla="*/ 123721 h 915445"/>
                    <a:gd name="connsiteX24" fmla="*/ 5902209 w 8634799"/>
                    <a:gd name="connsiteY24" fmla="*/ 226749 h 915445"/>
                    <a:gd name="connsiteX25" fmla="*/ 5182195 w 8634799"/>
                    <a:gd name="connsiteY25" fmla="*/ 269755 h 915445"/>
                    <a:gd name="connsiteX26" fmla="*/ 3618314 w 8634799"/>
                    <a:gd name="connsiteY26" fmla="*/ 21218 h 915445"/>
                    <a:gd name="connsiteX27" fmla="*/ 2370177 w 8634799"/>
                    <a:gd name="connsiteY27" fmla="*/ 133786 h 915445"/>
                    <a:gd name="connsiteX28" fmla="*/ 578745 w 8634799"/>
                    <a:gd name="connsiteY28" fmla="*/ 125280 h 915445"/>
                    <a:gd name="connsiteX29" fmla="*/ 38923 w 8634799"/>
                    <a:gd name="connsiteY29" fmla="*/ 134331 h 915445"/>
                    <a:gd name="connsiteX0" fmla="*/ 38923 w 8634799"/>
                    <a:gd name="connsiteY0" fmla="*/ 153045 h 934159"/>
                    <a:gd name="connsiteX1" fmla="*/ 4765 w 8634799"/>
                    <a:gd name="connsiteY1" fmla="*/ 225774 h 934159"/>
                    <a:gd name="connsiteX2" fmla="*/ 16985 w 8634799"/>
                    <a:gd name="connsiteY2" fmla="*/ 437009 h 934159"/>
                    <a:gd name="connsiteX3" fmla="*/ 31647 w 8634799"/>
                    <a:gd name="connsiteY3" fmla="*/ 696255 h 934159"/>
                    <a:gd name="connsiteX4" fmla="*/ 43864 w 8634799"/>
                    <a:gd name="connsiteY4" fmla="*/ 773071 h 934159"/>
                    <a:gd name="connsiteX5" fmla="*/ 80207 w 8634799"/>
                    <a:gd name="connsiteY5" fmla="*/ 933221 h 934159"/>
                    <a:gd name="connsiteX6" fmla="*/ 937008 w 8634799"/>
                    <a:gd name="connsiteY6" fmla="*/ 840778 h 934159"/>
                    <a:gd name="connsiteX7" fmla="*/ 1631867 w 8634799"/>
                    <a:gd name="connsiteY7" fmla="*/ 874766 h 934159"/>
                    <a:gd name="connsiteX8" fmla="*/ 2087877 w 8634799"/>
                    <a:gd name="connsiteY8" fmla="*/ 815278 h 934159"/>
                    <a:gd name="connsiteX9" fmla="*/ 2565599 w 8634799"/>
                    <a:gd name="connsiteY9" fmla="*/ 815278 h 934159"/>
                    <a:gd name="connsiteX10" fmla="*/ 3336468 w 8634799"/>
                    <a:gd name="connsiteY10" fmla="*/ 857772 h 934159"/>
                    <a:gd name="connsiteX11" fmla="*/ 4215904 w 8634799"/>
                    <a:gd name="connsiteY11" fmla="*/ 840778 h 934159"/>
                    <a:gd name="connsiteX12" fmla="*/ 4845622 w 8634799"/>
                    <a:gd name="connsiteY12" fmla="*/ 849284 h 934159"/>
                    <a:gd name="connsiteX13" fmla="*/ 5681632 w 8634799"/>
                    <a:gd name="connsiteY13" fmla="*/ 849284 h 934159"/>
                    <a:gd name="connsiteX14" fmla="*/ 6745645 w 8634799"/>
                    <a:gd name="connsiteY14" fmla="*/ 874784 h 934159"/>
                    <a:gd name="connsiteX15" fmla="*/ 7494800 w 8634799"/>
                    <a:gd name="connsiteY15" fmla="*/ 866278 h 934159"/>
                    <a:gd name="connsiteX16" fmla="*/ 8026795 w 8634799"/>
                    <a:gd name="connsiteY16" fmla="*/ 857772 h 934159"/>
                    <a:gd name="connsiteX17" fmla="*/ 8504518 w 8634799"/>
                    <a:gd name="connsiteY17" fmla="*/ 823784 h 934159"/>
                    <a:gd name="connsiteX18" fmla="*/ 8634799 w 8634799"/>
                    <a:gd name="connsiteY18" fmla="*/ 840778 h 934159"/>
                    <a:gd name="connsiteX19" fmla="*/ 8634799 w 8634799"/>
                    <a:gd name="connsiteY19" fmla="*/ 220421 h 934159"/>
                    <a:gd name="connsiteX20" fmla="*/ 8450223 w 8634799"/>
                    <a:gd name="connsiteY20" fmla="*/ 152500 h 934159"/>
                    <a:gd name="connsiteX21" fmla="*/ 7635927 w 8634799"/>
                    <a:gd name="connsiteY21" fmla="*/ 101519 h 934159"/>
                    <a:gd name="connsiteX22" fmla="*/ 7049636 w 8634799"/>
                    <a:gd name="connsiteY22" fmla="*/ 194994 h 934159"/>
                    <a:gd name="connsiteX23" fmla="*/ 6342549 w 8634799"/>
                    <a:gd name="connsiteY23" fmla="*/ 142435 h 934159"/>
                    <a:gd name="connsiteX24" fmla="*/ 5902209 w 8634799"/>
                    <a:gd name="connsiteY24" fmla="*/ 245463 h 934159"/>
                    <a:gd name="connsiteX25" fmla="*/ 5182195 w 8634799"/>
                    <a:gd name="connsiteY25" fmla="*/ 288469 h 934159"/>
                    <a:gd name="connsiteX26" fmla="*/ 3655437 w 8634799"/>
                    <a:gd name="connsiteY26" fmla="*/ 19929 h 934159"/>
                    <a:gd name="connsiteX27" fmla="*/ 2370177 w 8634799"/>
                    <a:gd name="connsiteY27" fmla="*/ 152500 h 934159"/>
                    <a:gd name="connsiteX28" fmla="*/ 578745 w 8634799"/>
                    <a:gd name="connsiteY28" fmla="*/ 143994 h 934159"/>
                    <a:gd name="connsiteX29" fmla="*/ 38923 w 8634799"/>
                    <a:gd name="connsiteY29" fmla="*/ 153045 h 934159"/>
                    <a:gd name="connsiteX0" fmla="*/ 38923 w 8634799"/>
                    <a:gd name="connsiteY0" fmla="*/ 203294 h 984408"/>
                    <a:gd name="connsiteX1" fmla="*/ 4765 w 8634799"/>
                    <a:gd name="connsiteY1" fmla="*/ 276023 h 984408"/>
                    <a:gd name="connsiteX2" fmla="*/ 16985 w 8634799"/>
                    <a:gd name="connsiteY2" fmla="*/ 487258 h 984408"/>
                    <a:gd name="connsiteX3" fmla="*/ 31647 w 8634799"/>
                    <a:gd name="connsiteY3" fmla="*/ 746504 h 984408"/>
                    <a:gd name="connsiteX4" fmla="*/ 43864 w 8634799"/>
                    <a:gd name="connsiteY4" fmla="*/ 823320 h 984408"/>
                    <a:gd name="connsiteX5" fmla="*/ 80207 w 8634799"/>
                    <a:gd name="connsiteY5" fmla="*/ 983470 h 984408"/>
                    <a:gd name="connsiteX6" fmla="*/ 937008 w 8634799"/>
                    <a:gd name="connsiteY6" fmla="*/ 891027 h 984408"/>
                    <a:gd name="connsiteX7" fmla="*/ 1631867 w 8634799"/>
                    <a:gd name="connsiteY7" fmla="*/ 925015 h 984408"/>
                    <a:gd name="connsiteX8" fmla="*/ 2087877 w 8634799"/>
                    <a:gd name="connsiteY8" fmla="*/ 865527 h 984408"/>
                    <a:gd name="connsiteX9" fmla="*/ 2565599 w 8634799"/>
                    <a:gd name="connsiteY9" fmla="*/ 865527 h 984408"/>
                    <a:gd name="connsiteX10" fmla="*/ 3336468 w 8634799"/>
                    <a:gd name="connsiteY10" fmla="*/ 908021 h 984408"/>
                    <a:gd name="connsiteX11" fmla="*/ 4215904 w 8634799"/>
                    <a:gd name="connsiteY11" fmla="*/ 891027 h 984408"/>
                    <a:gd name="connsiteX12" fmla="*/ 4845622 w 8634799"/>
                    <a:gd name="connsiteY12" fmla="*/ 899533 h 984408"/>
                    <a:gd name="connsiteX13" fmla="*/ 5681632 w 8634799"/>
                    <a:gd name="connsiteY13" fmla="*/ 899533 h 984408"/>
                    <a:gd name="connsiteX14" fmla="*/ 6745645 w 8634799"/>
                    <a:gd name="connsiteY14" fmla="*/ 925033 h 984408"/>
                    <a:gd name="connsiteX15" fmla="*/ 7494800 w 8634799"/>
                    <a:gd name="connsiteY15" fmla="*/ 916527 h 984408"/>
                    <a:gd name="connsiteX16" fmla="*/ 8026795 w 8634799"/>
                    <a:gd name="connsiteY16" fmla="*/ 908021 h 984408"/>
                    <a:gd name="connsiteX17" fmla="*/ 8504518 w 8634799"/>
                    <a:gd name="connsiteY17" fmla="*/ 874033 h 984408"/>
                    <a:gd name="connsiteX18" fmla="*/ 8634799 w 8634799"/>
                    <a:gd name="connsiteY18" fmla="*/ 891027 h 984408"/>
                    <a:gd name="connsiteX19" fmla="*/ 8634799 w 8634799"/>
                    <a:gd name="connsiteY19" fmla="*/ 270670 h 984408"/>
                    <a:gd name="connsiteX20" fmla="*/ 8450223 w 8634799"/>
                    <a:gd name="connsiteY20" fmla="*/ 202749 h 984408"/>
                    <a:gd name="connsiteX21" fmla="*/ 7635927 w 8634799"/>
                    <a:gd name="connsiteY21" fmla="*/ 151768 h 984408"/>
                    <a:gd name="connsiteX22" fmla="*/ 7049636 w 8634799"/>
                    <a:gd name="connsiteY22" fmla="*/ 245243 h 984408"/>
                    <a:gd name="connsiteX23" fmla="*/ 6342549 w 8634799"/>
                    <a:gd name="connsiteY23" fmla="*/ 192684 h 984408"/>
                    <a:gd name="connsiteX24" fmla="*/ 5902209 w 8634799"/>
                    <a:gd name="connsiteY24" fmla="*/ 295712 h 984408"/>
                    <a:gd name="connsiteX25" fmla="*/ 5182195 w 8634799"/>
                    <a:gd name="connsiteY25" fmla="*/ 338718 h 984408"/>
                    <a:gd name="connsiteX26" fmla="*/ 3655437 w 8634799"/>
                    <a:gd name="connsiteY26" fmla="*/ 70178 h 984408"/>
                    <a:gd name="connsiteX27" fmla="*/ 2370177 w 8634799"/>
                    <a:gd name="connsiteY27" fmla="*/ 202749 h 984408"/>
                    <a:gd name="connsiteX28" fmla="*/ 578745 w 8634799"/>
                    <a:gd name="connsiteY28" fmla="*/ 194243 h 984408"/>
                    <a:gd name="connsiteX29" fmla="*/ 38923 w 8634799"/>
                    <a:gd name="connsiteY29" fmla="*/ 203294 h 984408"/>
                    <a:gd name="connsiteX0" fmla="*/ 38923 w 8634799"/>
                    <a:gd name="connsiteY0" fmla="*/ 146213 h 927327"/>
                    <a:gd name="connsiteX1" fmla="*/ 4765 w 8634799"/>
                    <a:gd name="connsiteY1" fmla="*/ 218942 h 927327"/>
                    <a:gd name="connsiteX2" fmla="*/ 16985 w 8634799"/>
                    <a:gd name="connsiteY2" fmla="*/ 430177 h 927327"/>
                    <a:gd name="connsiteX3" fmla="*/ 31647 w 8634799"/>
                    <a:gd name="connsiteY3" fmla="*/ 689423 h 927327"/>
                    <a:gd name="connsiteX4" fmla="*/ 43864 w 8634799"/>
                    <a:gd name="connsiteY4" fmla="*/ 766239 h 927327"/>
                    <a:gd name="connsiteX5" fmla="*/ 80207 w 8634799"/>
                    <a:gd name="connsiteY5" fmla="*/ 926389 h 927327"/>
                    <a:gd name="connsiteX6" fmla="*/ 937008 w 8634799"/>
                    <a:gd name="connsiteY6" fmla="*/ 833946 h 927327"/>
                    <a:gd name="connsiteX7" fmla="*/ 1631867 w 8634799"/>
                    <a:gd name="connsiteY7" fmla="*/ 867934 h 927327"/>
                    <a:gd name="connsiteX8" fmla="*/ 2087877 w 8634799"/>
                    <a:gd name="connsiteY8" fmla="*/ 808446 h 927327"/>
                    <a:gd name="connsiteX9" fmla="*/ 2565599 w 8634799"/>
                    <a:gd name="connsiteY9" fmla="*/ 808446 h 927327"/>
                    <a:gd name="connsiteX10" fmla="*/ 3336468 w 8634799"/>
                    <a:gd name="connsiteY10" fmla="*/ 850940 h 927327"/>
                    <a:gd name="connsiteX11" fmla="*/ 4215904 w 8634799"/>
                    <a:gd name="connsiteY11" fmla="*/ 833946 h 927327"/>
                    <a:gd name="connsiteX12" fmla="*/ 4845622 w 8634799"/>
                    <a:gd name="connsiteY12" fmla="*/ 842452 h 927327"/>
                    <a:gd name="connsiteX13" fmla="*/ 5681632 w 8634799"/>
                    <a:gd name="connsiteY13" fmla="*/ 842452 h 927327"/>
                    <a:gd name="connsiteX14" fmla="*/ 6745645 w 8634799"/>
                    <a:gd name="connsiteY14" fmla="*/ 867952 h 927327"/>
                    <a:gd name="connsiteX15" fmla="*/ 7494800 w 8634799"/>
                    <a:gd name="connsiteY15" fmla="*/ 859446 h 927327"/>
                    <a:gd name="connsiteX16" fmla="*/ 8026795 w 8634799"/>
                    <a:gd name="connsiteY16" fmla="*/ 850940 h 927327"/>
                    <a:gd name="connsiteX17" fmla="*/ 8504518 w 8634799"/>
                    <a:gd name="connsiteY17" fmla="*/ 816952 h 927327"/>
                    <a:gd name="connsiteX18" fmla="*/ 8634799 w 8634799"/>
                    <a:gd name="connsiteY18" fmla="*/ 833946 h 927327"/>
                    <a:gd name="connsiteX19" fmla="*/ 8634799 w 8634799"/>
                    <a:gd name="connsiteY19" fmla="*/ 213589 h 927327"/>
                    <a:gd name="connsiteX20" fmla="*/ 8450223 w 8634799"/>
                    <a:gd name="connsiteY20" fmla="*/ 145668 h 927327"/>
                    <a:gd name="connsiteX21" fmla="*/ 7635927 w 8634799"/>
                    <a:gd name="connsiteY21" fmla="*/ 94687 h 927327"/>
                    <a:gd name="connsiteX22" fmla="*/ 7049636 w 8634799"/>
                    <a:gd name="connsiteY22" fmla="*/ 188162 h 927327"/>
                    <a:gd name="connsiteX23" fmla="*/ 6342549 w 8634799"/>
                    <a:gd name="connsiteY23" fmla="*/ 135603 h 927327"/>
                    <a:gd name="connsiteX24" fmla="*/ 5902209 w 8634799"/>
                    <a:gd name="connsiteY24" fmla="*/ 238631 h 927327"/>
                    <a:gd name="connsiteX25" fmla="*/ 5182195 w 8634799"/>
                    <a:gd name="connsiteY25" fmla="*/ 281637 h 927327"/>
                    <a:gd name="connsiteX26" fmla="*/ 3822487 w 8634799"/>
                    <a:gd name="connsiteY26" fmla="*/ 79772 h 927327"/>
                    <a:gd name="connsiteX27" fmla="*/ 2370177 w 8634799"/>
                    <a:gd name="connsiteY27" fmla="*/ 145668 h 927327"/>
                    <a:gd name="connsiteX28" fmla="*/ 578745 w 8634799"/>
                    <a:gd name="connsiteY28" fmla="*/ 137162 h 927327"/>
                    <a:gd name="connsiteX29" fmla="*/ 38923 w 8634799"/>
                    <a:gd name="connsiteY29" fmla="*/ 146213 h 927327"/>
                    <a:gd name="connsiteX0" fmla="*/ 38923 w 8634799"/>
                    <a:gd name="connsiteY0" fmla="*/ 157240 h 938354"/>
                    <a:gd name="connsiteX1" fmla="*/ 4765 w 8634799"/>
                    <a:gd name="connsiteY1" fmla="*/ 229969 h 938354"/>
                    <a:gd name="connsiteX2" fmla="*/ 16985 w 8634799"/>
                    <a:gd name="connsiteY2" fmla="*/ 441204 h 938354"/>
                    <a:gd name="connsiteX3" fmla="*/ 31647 w 8634799"/>
                    <a:gd name="connsiteY3" fmla="*/ 700450 h 938354"/>
                    <a:gd name="connsiteX4" fmla="*/ 43864 w 8634799"/>
                    <a:gd name="connsiteY4" fmla="*/ 777266 h 938354"/>
                    <a:gd name="connsiteX5" fmla="*/ 80207 w 8634799"/>
                    <a:gd name="connsiteY5" fmla="*/ 937416 h 938354"/>
                    <a:gd name="connsiteX6" fmla="*/ 937008 w 8634799"/>
                    <a:gd name="connsiteY6" fmla="*/ 844973 h 938354"/>
                    <a:gd name="connsiteX7" fmla="*/ 1631867 w 8634799"/>
                    <a:gd name="connsiteY7" fmla="*/ 878961 h 938354"/>
                    <a:gd name="connsiteX8" fmla="*/ 2087877 w 8634799"/>
                    <a:gd name="connsiteY8" fmla="*/ 819473 h 938354"/>
                    <a:gd name="connsiteX9" fmla="*/ 2565599 w 8634799"/>
                    <a:gd name="connsiteY9" fmla="*/ 819473 h 938354"/>
                    <a:gd name="connsiteX10" fmla="*/ 3336468 w 8634799"/>
                    <a:gd name="connsiteY10" fmla="*/ 861967 h 938354"/>
                    <a:gd name="connsiteX11" fmla="*/ 4215904 w 8634799"/>
                    <a:gd name="connsiteY11" fmla="*/ 844973 h 938354"/>
                    <a:gd name="connsiteX12" fmla="*/ 4845622 w 8634799"/>
                    <a:gd name="connsiteY12" fmla="*/ 853479 h 938354"/>
                    <a:gd name="connsiteX13" fmla="*/ 5681632 w 8634799"/>
                    <a:gd name="connsiteY13" fmla="*/ 853479 h 938354"/>
                    <a:gd name="connsiteX14" fmla="*/ 6745645 w 8634799"/>
                    <a:gd name="connsiteY14" fmla="*/ 878979 h 938354"/>
                    <a:gd name="connsiteX15" fmla="*/ 7494800 w 8634799"/>
                    <a:gd name="connsiteY15" fmla="*/ 870473 h 938354"/>
                    <a:gd name="connsiteX16" fmla="*/ 8026795 w 8634799"/>
                    <a:gd name="connsiteY16" fmla="*/ 861967 h 938354"/>
                    <a:gd name="connsiteX17" fmla="*/ 8504518 w 8634799"/>
                    <a:gd name="connsiteY17" fmla="*/ 827979 h 938354"/>
                    <a:gd name="connsiteX18" fmla="*/ 8634799 w 8634799"/>
                    <a:gd name="connsiteY18" fmla="*/ 844973 h 938354"/>
                    <a:gd name="connsiteX19" fmla="*/ 8634799 w 8634799"/>
                    <a:gd name="connsiteY19" fmla="*/ 224616 h 938354"/>
                    <a:gd name="connsiteX20" fmla="*/ 8450223 w 8634799"/>
                    <a:gd name="connsiteY20" fmla="*/ 156695 h 938354"/>
                    <a:gd name="connsiteX21" fmla="*/ 7635927 w 8634799"/>
                    <a:gd name="connsiteY21" fmla="*/ 105714 h 938354"/>
                    <a:gd name="connsiteX22" fmla="*/ 7049636 w 8634799"/>
                    <a:gd name="connsiteY22" fmla="*/ 199189 h 938354"/>
                    <a:gd name="connsiteX23" fmla="*/ 6342549 w 8634799"/>
                    <a:gd name="connsiteY23" fmla="*/ 146630 h 938354"/>
                    <a:gd name="connsiteX24" fmla="*/ 5902209 w 8634799"/>
                    <a:gd name="connsiteY24" fmla="*/ 249658 h 938354"/>
                    <a:gd name="connsiteX25" fmla="*/ 5182195 w 8634799"/>
                    <a:gd name="connsiteY25" fmla="*/ 292664 h 938354"/>
                    <a:gd name="connsiteX26" fmla="*/ 3822487 w 8634799"/>
                    <a:gd name="connsiteY26" fmla="*/ 90799 h 938354"/>
                    <a:gd name="connsiteX27" fmla="*/ 2370177 w 8634799"/>
                    <a:gd name="connsiteY27" fmla="*/ 156695 h 938354"/>
                    <a:gd name="connsiteX28" fmla="*/ 578745 w 8634799"/>
                    <a:gd name="connsiteY28" fmla="*/ 148189 h 938354"/>
                    <a:gd name="connsiteX29" fmla="*/ 38923 w 8634799"/>
                    <a:gd name="connsiteY29" fmla="*/ 157240 h 938354"/>
                    <a:gd name="connsiteX0" fmla="*/ 38923 w 8786870"/>
                    <a:gd name="connsiteY0" fmla="*/ 157240 h 938354"/>
                    <a:gd name="connsiteX1" fmla="*/ 4765 w 8786870"/>
                    <a:gd name="connsiteY1" fmla="*/ 229969 h 938354"/>
                    <a:gd name="connsiteX2" fmla="*/ 16985 w 8786870"/>
                    <a:gd name="connsiteY2" fmla="*/ 441204 h 938354"/>
                    <a:gd name="connsiteX3" fmla="*/ 31647 w 8786870"/>
                    <a:gd name="connsiteY3" fmla="*/ 700450 h 938354"/>
                    <a:gd name="connsiteX4" fmla="*/ 43864 w 8786870"/>
                    <a:gd name="connsiteY4" fmla="*/ 777266 h 938354"/>
                    <a:gd name="connsiteX5" fmla="*/ 80207 w 8786870"/>
                    <a:gd name="connsiteY5" fmla="*/ 937416 h 938354"/>
                    <a:gd name="connsiteX6" fmla="*/ 937008 w 8786870"/>
                    <a:gd name="connsiteY6" fmla="*/ 844973 h 938354"/>
                    <a:gd name="connsiteX7" fmla="*/ 1631867 w 8786870"/>
                    <a:gd name="connsiteY7" fmla="*/ 878961 h 938354"/>
                    <a:gd name="connsiteX8" fmla="*/ 2087877 w 8786870"/>
                    <a:gd name="connsiteY8" fmla="*/ 819473 h 938354"/>
                    <a:gd name="connsiteX9" fmla="*/ 2565599 w 8786870"/>
                    <a:gd name="connsiteY9" fmla="*/ 819473 h 938354"/>
                    <a:gd name="connsiteX10" fmla="*/ 3336468 w 8786870"/>
                    <a:gd name="connsiteY10" fmla="*/ 861967 h 938354"/>
                    <a:gd name="connsiteX11" fmla="*/ 4215904 w 8786870"/>
                    <a:gd name="connsiteY11" fmla="*/ 844973 h 938354"/>
                    <a:gd name="connsiteX12" fmla="*/ 4845622 w 8786870"/>
                    <a:gd name="connsiteY12" fmla="*/ 853479 h 938354"/>
                    <a:gd name="connsiteX13" fmla="*/ 5681632 w 8786870"/>
                    <a:gd name="connsiteY13" fmla="*/ 853479 h 938354"/>
                    <a:gd name="connsiteX14" fmla="*/ 6745645 w 8786870"/>
                    <a:gd name="connsiteY14" fmla="*/ 878979 h 938354"/>
                    <a:gd name="connsiteX15" fmla="*/ 7494800 w 8786870"/>
                    <a:gd name="connsiteY15" fmla="*/ 870473 h 938354"/>
                    <a:gd name="connsiteX16" fmla="*/ 8026795 w 8786870"/>
                    <a:gd name="connsiteY16" fmla="*/ 861967 h 938354"/>
                    <a:gd name="connsiteX17" fmla="*/ 8504518 w 8786870"/>
                    <a:gd name="connsiteY17" fmla="*/ 827979 h 938354"/>
                    <a:gd name="connsiteX18" fmla="*/ 8786870 w 8786870"/>
                    <a:gd name="connsiteY18" fmla="*/ 760519 h 938354"/>
                    <a:gd name="connsiteX19" fmla="*/ 8634799 w 8786870"/>
                    <a:gd name="connsiteY19" fmla="*/ 224616 h 938354"/>
                    <a:gd name="connsiteX20" fmla="*/ 8450223 w 8786870"/>
                    <a:gd name="connsiteY20" fmla="*/ 156695 h 938354"/>
                    <a:gd name="connsiteX21" fmla="*/ 7635927 w 8786870"/>
                    <a:gd name="connsiteY21" fmla="*/ 105714 h 938354"/>
                    <a:gd name="connsiteX22" fmla="*/ 7049636 w 8786870"/>
                    <a:gd name="connsiteY22" fmla="*/ 199189 h 938354"/>
                    <a:gd name="connsiteX23" fmla="*/ 6342549 w 8786870"/>
                    <a:gd name="connsiteY23" fmla="*/ 146630 h 938354"/>
                    <a:gd name="connsiteX24" fmla="*/ 5902209 w 8786870"/>
                    <a:gd name="connsiteY24" fmla="*/ 249658 h 938354"/>
                    <a:gd name="connsiteX25" fmla="*/ 5182195 w 8786870"/>
                    <a:gd name="connsiteY25" fmla="*/ 292664 h 938354"/>
                    <a:gd name="connsiteX26" fmla="*/ 3822487 w 8786870"/>
                    <a:gd name="connsiteY26" fmla="*/ 90799 h 938354"/>
                    <a:gd name="connsiteX27" fmla="*/ 2370177 w 8786870"/>
                    <a:gd name="connsiteY27" fmla="*/ 156695 h 938354"/>
                    <a:gd name="connsiteX28" fmla="*/ 578745 w 8786870"/>
                    <a:gd name="connsiteY28" fmla="*/ 148189 h 938354"/>
                    <a:gd name="connsiteX29" fmla="*/ 38923 w 8786870"/>
                    <a:gd name="connsiteY29" fmla="*/ 157240 h 938354"/>
                    <a:gd name="connsiteX0" fmla="*/ 38923 w 8786870"/>
                    <a:gd name="connsiteY0" fmla="*/ 157240 h 938354"/>
                    <a:gd name="connsiteX1" fmla="*/ 4765 w 8786870"/>
                    <a:gd name="connsiteY1" fmla="*/ 229969 h 938354"/>
                    <a:gd name="connsiteX2" fmla="*/ 16985 w 8786870"/>
                    <a:gd name="connsiteY2" fmla="*/ 441204 h 938354"/>
                    <a:gd name="connsiteX3" fmla="*/ 19623 w 8786870"/>
                    <a:gd name="connsiteY3" fmla="*/ 668775 h 938354"/>
                    <a:gd name="connsiteX4" fmla="*/ 43864 w 8786870"/>
                    <a:gd name="connsiteY4" fmla="*/ 777266 h 938354"/>
                    <a:gd name="connsiteX5" fmla="*/ 80207 w 8786870"/>
                    <a:gd name="connsiteY5" fmla="*/ 937416 h 938354"/>
                    <a:gd name="connsiteX6" fmla="*/ 937008 w 8786870"/>
                    <a:gd name="connsiteY6" fmla="*/ 844973 h 938354"/>
                    <a:gd name="connsiteX7" fmla="*/ 1631867 w 8786870"/>
                    <a:gd name="connsiteY7" fmla="*/ 878961 h 938354"/>
                    <a:gd name="connsiteX8" fmla="*/ 2087877 w 8786870"/>
                    <a:gd name="connsiteY8" fmla="*/ 819473 h 938354"/>
                    <a:gd name="connsiteX9" fmla="*/ 2565599 w 8786870"/>
                    <a:gd name="connsiteY9" fmla="*/ 819473 h 938354"/>
                    <a:gd name="connsiteX10" fmla="*/ 3336468 w 8786870"/>
                    <a:gd name="connsiteY10" fmla="*/ 861967 h 938354"/>
                    <a:gd name="connsiteX11" fmla="*/ 4215904 w 8786870"/>
                    <a:gd name="connsiteY11" fmla="*/ 844973 h 938354"/>
                    <a:gd name="connsiteX12" fmla="*/ 4845622 w 8786870"/>
                    <a:gd name="connsiteY12" fmla="*/ 853479 h 938354"/>
                    <a:gd name="connsiteX13" fmla="*/ 5681632 w 8786870"/>
                    <a:gd name="connsiteY13" fmla="*/ 853479 h 938354"/>
                    <a:gd name="connsiteX14" fmla="*/ 6745645 w 8786870"/>
                    <a:gd name="connsiteY14" fmla="*/ 878979 h 938354"/>
                    <a:gd name="connsiteX15" fmla="*/ 7494800 w 8786870"/>
                    <a:gd name="connsiteY15" fmla="*/ 870473 h 938354"/>
                    <a:gd name="connsiteX16" fmla="*/ 8026795 w 8786870"/>
                    <a:gd name="connsiteY16" fmla="*/ 861967 h 938354"/>
                    <a:gd name="connsiteX17" fmla="*/ 8504518 w 8786870"/>
                    <a:gd name="connsiteY17" fmla="*/ 827979 h 938354"/>
                    <a:gd name="connsiteX18" fmla="*/ 8786870 w 8786870"/>
                    <a:gd name="connsiteY18" fmla="*/ 760519 h 938354"/>
                    <a:gd name="connsiteX19" fmla="*/ 8634799 w 8786870"/>
                    <a:gd name="connsiteY19" fmla="*/ 224616 h 938354"/>
                    <a:gd name="connsiteX20" fmla="*/ 8450223 w 8786870"/>
                    <a:gd name="connsiteY20" fmla="*/ 156695 h 938354"/>
                    <a:gd name="connsiteX21" fmla="*/ 7635927 w 8786870"/>
                    <a:gd name="connsiteY21" fmla="*/ 105714 h 938354"/>
                    <a:gd name="connsiteX22" fmla="*/ 7049636 w 8786870"/>
                    <a:gd name="connsiteY22" fmla="*/ 199189 h 938354"/>
                    <a:gd name="connsiteX23" fmla="*/ 6342549 w 8786870"/>
                    <a:gd name="connsiteY23" fmla="*/ 146630 h 938354"/>
                    <a:gd name="connsiteX24" fmla="*/ 5902209 w 8786870"/>
                    <a:gd name="connsiteY24" fmla="*/ 249658 h 938354"/>
                    <a:gd name="connsiteX25" fmla="*/ 5182195 w 8786870"/>
                    <a:gd name="connsiteY25" fmla="*/ 292664 h 938354"/>
                    <a:gd name="connsiteX26" fmla="*/ 3822487 w 8786870"/>
                    <a:gd name="connsiteY26" fmla="*/ 90799 h 938354"/>
                    <a:gd name="connsiteX27" fmla="*/ 2370177 w 8786870"/>
                    <a:gd name="connsiteY27" fmla="*/ 156695 h 938354"/>
                    <a:gd name="connsiteX28" fmla="*/ 578745 w 8786870"/>
                    <a:gd name="connsiteY28" fmla="*/ 148189 h 938354"/>
                    <a:gd name="connsiteX29" fmla="*/ 38923 w 8786870"/>
                    <a:gd name="connsiteY29" fmla="*/ 157240 h 938354"/>
                    <a:gd name="connsiteX0" fmla="*/ 38923 w 8786870"/>
                    <a:gd name="connsiteY0" fmla="*/ 157240 h 942177"/>
                    <a:gd name="connsiteX1" fmla="*/ 4765 w 8786870"/>
                    <a:gd name="connsiteY1" fmla="*/ 229969 h 942177"/>
                    <a:gd name="connsiteX2" fmla="*/ 16985 w 8786870"/>
                    <a:gd name="connsiteY2" fmla="*/ 441204 h 942177"/>
                    <a:gd name="connsiteX3" fmla="*/ 19623 w 8786870"/>
                    <a:gd name="connsiteY3" fmla="*/ 668775 h 942177"/>
                    <a:gd name="connsiteX4" fmla="*/ 103998 w 8786870"/>
                    <a:gd name="connsiteY4" fmla="*/ 671671 h 942177"/>
                    <a:gd name="connsiteX5" fmla="*/ 80207 w 8786870"/>
                    <a:gd name="connsiteY5" fmla="*/ 937416 h 942177"/>
                    <a:gd name="connsiteX6" fmla="*/ 937008 w 8786870"/>
                    <a:gd name="connsiteY6" fmla="*/ 844973 h 942177"/>
                    <a:gd name="connsiteX7" fmla="*/ 1631867 w 8786870"/>
                    <a:gd name="connsiteY7" fmla="*/ 878961 h 942177"/>
                    <a:gd name="connsiteX8" fmla="*/ 2087877 w 8786870"/>
                    <a:gd name="connsiteY8" fmla="*/ 819473 h 942177"/>
                    <a:gd name="connsiteX9" fmla="*/ 2565599 w 8786870"/>
                    <a:gd name="connsiteY9" fmla="*/ 819473 h 942177"/>
                    <a:gd name="connsiteX10" fmla="*/ 3336468 w 8786870"/>
                    <a:gd name="connsiteY10" fmla="*/ 861967 h 942177"/>
                    <a:gd name="connsiteX11" fmla="*/ 4215904 w 8786870"/>
                    <a:gd name="connsiteY11" fmla="*/ 844973 h 942177"/>
                    <a:gd name="connsiteX12" fmla="*/ 4845622 w 8786870"/>
                    <a:gd name="connsiteY12" fmla="*/ 853479 h 942177"/>
                    <a:gd name="connsiteX13" fmla="*/ 5681632 w 8786870"/>
                    <a:gd name="connsiteY13" fmla="*/ 853479 h 942177"/>
                    <a:gd name="connsiteX14" fmla="*/ 6745645 w 8786870"/>
                    <a:gd name="connsiteY14" fmla="*/ 878979 h 942177"/>
                    <a:gd name="connsiteX15" fmla="*/ 7494800 w 8786870"/>
                    <a:gd name="connsiteY15" fmla="*/ 870473 h 942177"/>
                    <a:gd name="connsiteX16" fmla="*/ 8026795 w 8786870"/>
                    <a:gd name="connsiteY16" fmla="*/ 861967 h 942177"/>
                    <a:gd name="connsiteX17" fmla="*/ 8504518 w 8786870"/>
                    <a:gd name="connsiteY17" fmla="*/ 827979 h 942177"/>
                    <a:gd name="connsiteX18" fmla="*/ 8786870 w 8786870"/>
                    <a:gd name="connsiteY18" fmla="*/ 760519 h 942177"/>
                    <a:gd name="connsiteX19" fmla="*/ 8634799 w 8786870"/>
                    <a:gd name="connsiteY19" fmla="*/ 224616 h 942177"/>
                    <a:gd name="connsiteX20" fmla="*/ 8450223 w 8786870"/>
                    <a:gd name="connsiteY20" fmla="*/ 156695 h 942177"/>
                    <a:gd name="connsiteX21" fmla="*/ 7635927 w 8786870"/>
                    <a:gd name="connsiteY21" fmla="*/ 105714 h 942177"/>
                    <a:gd name="connsiteX22" fmla="*/ 7049636 w 8786870"/>
                    <a:gd name="connsiteY22" fmla="*/ 199189 h 942177"/>
                    <a:gd name="connsiteX23" fmla="*/ 6342549 w 8786870"/>
                    <a:gd name="connsiteY23" fmla="*/ 146630 h 942177"/>
                    <a:gd name="connsiteX24" fmla="*/ 5902209 w 8786870"/>
                    <a:gd name="connsiteY24" fmla="*/ 249658 h 942177"/>
                    <a:gd name="connsiteX25" fmla="*/ 5182195 w 8786870"/>
                    <a:gd name="connsiteY25" fmla="*/ 292664 h 942177"/>
                    <a:gd name="connsiteX26" fmla="*/ 3822487 w 8786870"/>
                    <a:gd name="connsiteY26" fmla="*/ 90799 h 942177"/>
                    <a:gd name="connsiteX27" fmla="*/ 2370177 w 8786870"/>
                    <a:gd name="connsiteY27" fmla="*/ 156695 h 942177"/>
                    <a:gd name="connsiteX28" fmla="*/ 578745 w 8786870"/>
                    <a:gd name="connsiteY28" fmla="*/ 148189 h 942177"/>
                    <a:gd name="connsiteX29" fmla="*/ 38923 w 8786870"/>
                    <a:gd name="connsiteY29" fmla="*/ 157240 h 942177"/>
                    <a:gd name="connsiteX0" fmla="*/ 96503 w 8844450"/>
                    <a:gd name="connsiteY0" fmla="*/ 157240 h 886329"/>
                    <a:gd name="connsiteX1" fmla="*/ 62345 w 8844450"/>
                    <a:gd name="connsiteY1" fmla="*/ 229969 h 886329"/>
                    <a:gd name="connsiteX2" fmla="*/ 74565 w 8844450"/>
                    <a:gd name="connsiteY2" fmla="*/ 441204 h 886329"/>
                    <a:gd name="connsiteX3" fmla="*/ 77203 w 8844450"/>
                    <a:gd name="connsiteY3" fmla="*/ 668775 h 886329"/>
                    <a:gd name="connsiteX4" fmla="*/ 161578 w 8844450"/>
                    <a:gd name="connsiteY4" fmla="*/ 671671 h 886329"/>
                    <a:gd name="connsiteX5" fmla="*/ 41569 w 8844450"/>
                    <a:gd name="connsiteY5" fmla="*/ 842374 h 886329"/>
                    <a:gd name="connsiteX6" fmla="*/ 994588 w 8844450"/>
                    <a:gd name="connsiteY6" fmla="*/ 844973 h 886329"/>
                    <a:gd name="connsiteX7" fmla="*/ 1689447 w 8844450"/>
                    <a:gd name="connsiteY7" fmla="*/ 878961 h 886329"/>
                    <a:gd name="connsiteX8" fmla="*/ 2145457 w 8844450"/>
                    <a:gd name="connsiteY8" fmla="*/ 819473 h 886329"/>
                    <a:gd name="connsiteX9" fmla="*/ 2623179 w 8844450"/>
                    <a:gd name="connsiteY9" fmla="*/ 819473 h 886329"/>
                    <a:gd name="connsiteX10" fmla="*/ 3394048 w 8844450"/>
                    <a:gd name="connsiteY10" fmla="*/ 861967 h 886329"/>
                    <a:gd name="connsiteX11" fmla="*/ 4273484 w 8844450"/>
                    <a:gd name="connsiteY11" fmla="*/ 844973 h 886329"/>
                    <a:gd name="connsiteX12" fmla="*/ 4903202 w 8844450"/>
                    <a:gd name="connsiteY12" fmla="*/ 853479 h 886329"/>
                    <a:gd name="connsiteX13" fmla="*/ 5739212 w 8844450"/>
                    <a:gd name="connsiteY13" fmla="*/ 853479 h 886329"/>
                    <a:gd name="connsiteX14" fmla="*/ 6803225 w 8844450"/>
                    <a:gd name="connsiteY14" fmla="*/ 878979 h 886329"/>
                    <a:gd name="connsiteX15" fmla="*/ 7552380 w 8844450"/>
                    <a:gd name="connsiteY15" fmla="*/ 870473 h 886329"/>
                    <a:gd name="connsiteX16" fmla="*/ 8084375 w 8844450"/>
                    <a:gd name="connsiteY16" fmla="*/ 861967 h 886329"/>
                    <a:gd name="connsiteX17" fmla="*/ 8562098 w 8844450"/>
                    <a:gd name="connsiteY17" fmla="*/ 827979 h 886329"/>
                    <a:gd name="connsiteX18" fmla="*/ 8844450 w 8844450"/>
                    <a:gd name="connsiteY18" fmla="*/ 760519 h 886329"/>
                    <a:gd name="connsiteX19" fmla="*/ 8692379 w 8844450"/>
                    <a:gd name="connsiteY19" fmla="*/ 224616 h 886329"/>
                    <a:gd name="connsiteX20" fmla="*/ 8507803 w 8844450"/>
                    <a:gd name="connsiteY20" fmla="*/ 156695 h 886329"/>
                    <a:gd name="connsiteX21" fmla="*/ 7693507 w 8844450"/>
                    <a:gd name="connsiteY21" fmla="*/ 105714 h 886329"/>
                    <a:gd name="connsiteX22" fmla="*/ 7107216 w 8844450"/>
                    <a:gd name="connsiteY22" fmla="*/ 199189 h 886329"/>
                    <a:gd name="connsiteX23" fmla="*/ 6400129 w 8844450"/>
                    <a:gd name="connsiteY23" fmla="*/ 146630 h 886329"/>
                    <a:gd name="connsiteX24" fmla="*/ 5959789 w 8844450"/>
                    <a:gd name="connsiteY24" fmla="*/ 249658 h 886329"/>
                    <a:gd name="connsiteX25" fmla="*/ 5239775 w 8844450"/>
                    <a:gd name="connsiteY25" fmla="*/ 292664 h 886329"/>
                    <a:gd name="connsiteX26" fmla="*/ 3880067 w 8844450"/>
                    <a:gd name="connsiteY26" fmla="*/ 90799 h 886329"/>
                    <a:gd name="connsiteX27" fmla="*/ 2427757 w 8844450"/>
                    <a:gd name="connsiteY27" fmla="*/ 156695 h 886329"/>
                    <a:gd name="connsiteX28" fmla="*/ 636325 w 8844450"/>
                    <a:gd name="connsiteY28" fmla="*/ 148189 h 886329"/>
                    <a:gd name="connsiteX29" fmla="*/ 96503 w 8844450"/>
                    <a:gd name="connsiteY29" fmla="*/ 157240 h 886329"/>
                    <a:gd name="csX0" fmla="*/ 137725 w 8885672"/>
                    <a:gd name="csY0" fmla="*/ 157240 h 886329"/>
                    <a:gd name="csX1" fmla="*/ 103567 w 8885672"/>
                    <a:gd name="csY1" fmla="*/ 229969 h 886329"/>
                    <a:gd name="csX2" fmla="*/ 115787 w 8885672"/>
                    <a:gd name="csY2" fmla="*/ 441204 h 886329"/>
                    <a:gd name="csX3" fmla="*/ 118425 w 8885672"/>
                    <a:gd name="csY3" fmla="*/ 668775 h 886329"/>
                    <a:gd name="csX4" fmla="*/ 53585 w 8885672"/>
                    <a:gd name="csY4" fmla="*/ 775800 h 886329"/>
                    <a:gd name="csX5" fmla="*/ 82791 w 8885672"/>
                    <a:gd name="csY5" fmla="*/ 842374 h 886329"/>
                    <a:gd name="csX6" fmla="*/ 1035810 w 8885672"/>
                    <a:gd name="csY6" fmla="*/ 844973 h 886329"/>
                    <a:gd name="csX7" fmla="*/ 1730669 w 8885672"/>
                    <a:gd name="csY7" fmla="*/ 878961 h 886329"/>
                    <a:gd name="csX8" fmla="*/ 2186679 w 8885672"/>
                    <a:gd name="csY8" fmla="*/ 819473 h 886329"/>
                    <a:gd name="csX9" fmla="*/ 2664401 w 8885672"/>
                    <a:gd name="csY9" fmla="*/ 819473 h 886329"/>
                    <a:gd name="csX10" fmla="*/ 3435270 w 8885672"/>
                    <a:gd name="csY10" fmla="*/ 861967 h 886329"/>
                    <a:gd name="csX11" fmla="*/ 4314706 w 8885672"/>
                    <a:gd name="csY11" fmla="*/ 844973 h 886329"/>
                    <a:gd name="csX12" fmla="*/ 4944424 w 8885672"/>
                    <a:gd name="csY12" fmla="*/ 853479 h 886329"/>
                    <a:gd name="csX13" fmla="*/ 5780434 w 8885672"/>
                    <a:gd name="csY13" fmla="*/ 853479 h 886329"/>
                    <a:gd name="csX14" fmla="*/ 6844447 w 8885672"/>
                    <a:gd name="csY14" fmla="*/ 878979 h 886329"/>
                    <a:gd name="csX15" fmla="*/ 7593602 w 8885672"/>
                    <a:gd name="csY15" fmla="*/ 870473 h 886329"/>
                    <a:gd name="csX16" fmla="*/ 8125597 w 8885672"/>
                    <a:gd name="csY16" fmla="*/ 861967 h 886329"/>
                    <a:gd name="csX17" fmla="*/ 8603320 w 8885672"/>
                    <a:gd name="csY17" fmla="*/ 827979 h 886329"/>
                    <a:gd name="csX18" fmla="*/ 8885672 w 8885672"/>
                    <a:gd name="csY18" fmla="*/ 760519 h 886329"/>
                    <a:gd name="csX19" fmla="*/ 8733601 w 8885672"/>
                    <a:gd name="csY19" fmla="*/ 224616 h 886329"/>
                    <a:gd name="csX20" fmla="*/ 8549025 w 8885672"/>
                    <a:gd name="csY20" fmla="*/ 156695 h 886329"/>
                    <a:gd name="csX21" fmla="*/ 7734729 w 8885672"/>
                    <a:gd name="csY21" fmla="*/ 105714 h 886329"/>
                    <a:gd name="csX22" fmla="*/ 7148438 w 8885672"/>
                    <a:gd name="csY22" fmla="*/ 199189 h 886329"/>
                    <a:gd name="csX23" fmla="*/ 6441351 w 8885672"/>
                    <a:gd name="csY23" fmla="*/ 146630 h 886329"/>
                    <a:gd name="csX24" fmla="*/ 6001011 w 8885672"/>
                    <a:gd name="csY24" fmla="*/ 249658 h 886329"/>
                    <a:gd name="csX25" fmla="*/ 5280997 w 8885672"/>
                    <a:gd name="csY25" fmla="*/ 292664 h 886329"/>
                    <a:gd name="csX26" fmla="*/ 3921289 w 8885672"/>
                    <a:gd name="csY26" fmla="*/ 90799 h 886329"/>
                    <a:gd name="csX27" fmla="*/ 2468979 w 8885672"/>
                    <a:gd name="csY27" fmla="*/ 156695 h 886329"/>
                    <a:gd name="csX28" fmla="*/ 677547 w 8885672"/>
                    <a:gd name="csY28" fmla="*/ 148189 h 886329"/>
                    <a:gd name="csX29" fmla="*/ 137725 w 8885672"/>
                    <a:gd name="csY29" fmla="*/ 157240 h 886329"/>
                    <a:gd name="csX0" fmla="*/ 121146 w 8885672"/>
                    <a:gd name="csY0" fmla="*/ 0 h 1041478"/>
                    <a:gd name="csX1" fmla="*/ 103567 w 8885672"/>
                    <a:gd name="csY1" fmla="*/ 385118 h 1041478"/>
                    <a:gd name="csX2" fmla="*/ 115787 w 8885672"/>
                    <a:gd name="csY2" fmla="*/ 596353 h 1041478"/>
                    <a:gd name="csX3" fmla="*/ 118425 w 8885672"/>
                    <a:gd name="csY3" fmla="*/ 823924 h 1041478"/>
                    <a:gd name="csX4" fmla="*/ 53585 w 8885672"/>
                    <a:gd name="csY4" fmla="*/ 930949 h 1041478"/>
                    <a:gd name="csX5" fmla="*/ 82791 w 8885672"/>
                    <a:gd name="csY5" fmla="*/ 997523 h 1041478"/>
                    <a:gd name="csX6" fmla="*/ 1035810 w 8885672"/>
                    <a:gd name="csY6" fmla="*/ 1000122 h 1041478"/>
                    <a:gd name="csX7" fmla="*/ 1730669 w 8885672"/>
                    <a:gd name="csY7" fmla="*/ 1034110 h 1041478"/>
                    <a:gd name="csX8" fmla="*/ 2186679 w 8885672"/>
                    <a:gd name="csY8" fmla="*/ 974622 h 1041478"/>
                    <a:gd name="csX9" fmla="*/ 2664401 w 8885672"/>
                    <a:gd name="csY9" fmla="*/ 974622 h 1041478"/>
                    <a:gd name="csX10" fmla="*/ 3435270 w 8885672"/>
                    <a:gd name="csY10" fmla="*/ 1017116 h 1041478"/>
                    <a:gd name="csX11" fmla="*/ 4314706 w 8885672"/>
                    <a:gd name="csY11" fmla="*/ 1000122 h 1041478"/>
                    <a:gd name="csX12" fmla="*/ 4944424 w 8885672"/>
                    <a:gd name="csY12" fmla="*/ 1008628 h 1041478"/>
                    <a:gd name="csX13" fmla="*/ 5780434 w 8885672"/>
                    <a:gd name="csY13" fmla="*/ 1008628 h 1041478"/>
                    <a:gd name="csX14" fmla="*/ 6844447 w 8885672"/>
                    <a:gd name="csY14" fmla="*/ 1034128 h 1041478"/>
                    <a:gd name="csX15" fmla="*/ 7593602 w 8885672"/>
                    <a:gd name="csY15" fmla="*/ 1025622 h 1041478"/>
                    <a:gd name="csX16" fmla="*/ 8125597 w 8885672"/>
                    <a:gd name="csY16" fmla="*/ 1017116 h 1041478"/>
                    <a:gd name="csX17" fmla="*/ 8603320 w 8885672"/>
                    <a:gd name="csY17" fmla="*/ 983128 h 1041478"/>
                    <a:gd name="csX18" fmla="*/ 8885672 w 8885672"/>
                    <a:gd name="csY18" fmla="*/ 915668 h 1041478"/>
                    <a:gd name="csX19" fmla="*/ 8733601 w 8885672"/>
                    <a:gd name="csY19" fmla="*/ 379765 h 1041478"/>
                    <a:gd name="csX20" fmla="*/ 8549025 w 8885672"/>
                    <a:gd name="csY20" fmla="*/ 311844 h 1041478"/>
                    <a:gd name="csX21" fmla="*/ 7734729 w 8885672"/>
                    <a:gd name="csY21" fmla="*/ 260863 h 1041478"/>
                    <a:gd name="csX22" fmla="*/ 7148438 w 8885672"/>
                    <a:gd name="csY22" fmla="*/ 354338 h 1041478"/>
                    <a:gd name="csX23" fmla="*/ 6441351 w 8885672"/>
                    <a:gd name="csY23" fmla="*/ 301779 h 1041478"/>
                    <a:gd name="csX24" fmla="*/ 6001011 w 8885672"/>
                    <a:gd name="csY24" fmla="*/ 404807 h 1041478"/>
                    <a:gd name="csX25" fmla="*/ 5280997 w 8885672"/>
                    <a:gd name="csY25" fmla="*/ 447813 h 1041478"/>
                    <a:gd name="csX26" fmla="*/ 3921289 w 8885672"/>
                    <a:gd name="csY26" fmla="*/ 245948 h 1041478"/>
                    <a:gd name="csX27" fmla="*/ 2468979 w 8885672"/>
                    <a:gd name="csY27" fmla="*/ 311844 h 1041478"/>
                    <a:gd name="csX28" fmla="*/ 677547 w 8885672"/>
                    <a:gd name="csY28" fmla="*/ 303338 h 1041478"/>
                    <a:gd name="csX29" fmla="*/ 121146 w 8885672"/>
                    <a:gd name="csY29" fmla="*/ 0 h 1041478"/>
                    <a:gd name="csX0" fmla="*/ 121146 w 8885672"/>
                    <a:gd name="csY0" fmla="*/ 0 h 1041478"/>
                    <a:gd name="csX1" fmla="*/ 103567 w 8885672"/>
                    <a:gd name="csY1" fmla="*/ 385118 h 1041478"/>
                    <a:gd name="csX2" fmla="*/ 115787 w 8885672"/>
                    <a:gd name="csY2" fmla="*/ 596353 h 1041478"/>
                    <a:gd name="csX3" fmla="*/ 118425 w 8885672"/>
                    <a:gd name="csY3" fmla="*/ 823924 h 1041478"/>
                    <a:gd name="csX4" fmla="*/ 53585 w 8885672"/>
                    <a:gd name="csY4" fmla="*/ 930949 h 1041478"/>
                    <a:gd name="csX5" fmla="*/ 82791 w 8885672"/>
                    <a:gd name="csY5" fmla="*/ 997523 h 1041478"/>
                    <a:gd name="csX6" fmla="*/ 1035810 w 8885672"/>
                    <a:gd name="csY6" fmla="*/ 1000122 h 1041478"/>
                    <a:gd name="csX7" fmla="*/ 1730669 w 8885672"/>
                    <a:gd name="csY7" fmla="*/ 1034110 h 1041478"/>
                    <a:gd name="csX8" fmla="*/ 2186679 w 8885672"/>
                    <a:gd name="csY8" fmla="*/ 974622 h 1041478"/>
                    <a:gd name="csX9" fmla="*/ 2664401 w 8885672"/>
                    <a:gd name="csY9" fmla="*/ 974622 h 1041478"/>
                    <a:gd name="csX10" fmla="*/ 3435270 w 8885672"/>
                    <a:gd name="csY10" fmla="*/ 1017116 h 1041478"/>
                    <a:gd name="csX11" fmla="*/ 4314706 w 8885672"/>
                    <a:gd name="csY11" fmla="*/ 1000122 h 1041478"/>
                    <a:gd name="csX12" fmla="*/ 4944424 w 8885672"/>
                    <a:gd name="csY12" fmla="*/ 1008628 h 1041478"/>
                    <a:gd name="csX13" fmla="*/ 5780434 w 8885672"/>
                    <a:gd name="csY13" fmla="*/ 1008628 h 1041478"/>
                    <a:gd name="csX14" fmla="*/ 6844447 w 8885672"/>
                    <a:gd name="csY14" fmla="*/ 1034128 h 1041478"/>
                    <a:gd name="csX15" fmla="*/ 7593602 w 8885672"/>
                    <a:gd name="csY15" fmla="*/ 1025622 h 1041478"/>
                    <a:gd name="csX16" fmla="*/ 8125597 w 8885672"/>
                    <a:gd name="csY16" fmla="*/ 1017116 h 1041478"/>
                    <a:gd name="csX17" fmla="*/ 8603320 w 8885672"/>
                    <a:gd name="csY17" fmla="*/ 983128 h 1041478"/>
                    <a:gd name="csX18" fmla="*/ 8885672 w 8885672"/>
                    <a:gd name="csY18" fmla="*/ 915668 h 1041478"/>
                    <a:gd name="csX19" fmla="*/ 8733601 w 8885672"/>
                    <a:gd name="csY19" fmla="*/ 379765 h 1041478"/>
                    <a:gd name="csX20" fmla="*/ 8549025 w 8885672"/>
                    <a:gd name="csY20" fmla="*/ 311844 h 1041478"/>
                    <a:gd name="csX21" fmla="*/ 7734729 w 8885672"/>
                    <a:gd name="csY21" fmla="*/ 260863 h 1041478"/>
                    <a:gd name="csX22" fmla="*/ 7148438 w 8885672"/>
                    <a:gd name="csY22" fmla="*/ 354338 h 1041478"/>
                    <a:gd name="csX23" fmla="*/ 6441351 w 8885672"/>
                    <a:gd name="csY23" fmla="*/ 301779 h 1041478"/>
                    <a:gd name="csX24" fmla="*/ 6001011 w 8885672"/>
                    <a:gd name="csY24" fmla="*/ 404807 h 1041478"/>
                    <a:gd name="csX25" fmla="*/ 5280997 w 8885672"/>
                    <a:gd name="csY25" fmla="*/ 447813 h 1041478"/>
                    <a:gd name="csX26" fmla="*/ 3921289 w 8885672"/>
                    <a:gd name="csY26" fmla="*/ 245948 h 1041478"/>
                    <a:gd name="csX27" fmla="*/ 2468979 w 8885672"/>
                    <a:gd name="csY27" fmla="*/ 311844 h 1041478"/>
                    <a:gd name="csX28" fmla="*/ 777021 w 8885672"/>
                    <a:gd name="csY28" fmla="*/ 14981 h 1041478"/>
                    <a:gd name="csX29" fmla="*/ 121146 w 8885672"/>
                    <a:gd name="csY29" fmla="*/ 0 h 1041478"/>
                    <a:gd name="csX0" fmla="*/ 121146 w 8885672"/>
                    <a:gd name="csY0" fmla="*/ 0 h 1041478"/>
                    <a:gd name="csX1" fmla="*/ 103567 w 8885672"/>
                    <a:gd name="csY1" fmla="*/ 385118 h 1041478"/>
                    <a:gd name="csX2" fmla="*/ 115787 w 8885672"/>
                    <a:gd name="csY2" fmla="*/ 596353 h 1041478"/>
                    <a:gd name="csX3" fmla="*/ 118425 w 8885672"/>
                    <a:gd name="csY3" fmla="*/ 823924 h 1041478"/>
                    <a:gd name="csX4" fmla="*/ 53585 w 8885672"/>
                    <a:gd name="csY4" fmla="*/ 930949 h 1041478"/>
                    <a:gd name="csX5" fmla="*/ 82791 w 8885672"/>
                    <a:gd name="csY5" fmla="*/ 997523 h 1041478"/>
                    <a:gd name="csX6" fmla="*/ 1035810 w 8885672"/>
                    <a:gd name="csY6" fmla="*/ 1000122 h 1041478"/>
                    <a:gd name="csX7" fmla="*/ 1730669 w 8885672"/>
                    <a:gd name="csY7" fmla="*/ 1034110 h 1041478"/>
                    <a:gd name="csX8" fmla="*/ 2186679 w 8885672"/>
                    <a:gd name="csY8" fmla="*/ 974622 h 1041478"/>
                    <a:gd name="csX9" fmla="*/ 2664401 w 8885672"/>
                    <a:gd name="csY9" fmla="*/ 974622 h 1041478"/>
                    <a:gd name="csX10" fmla="*/ 3435270 w 8885672"/>
                    <a:gd name="csY10" fmla="*/ 1017116 h 1041478"/>
                    <a:gd name="csX11" fmla="*/ 4314706 w 8885672"/>
                    <a:gd name="csY11" fmla="*/ 1000122 h 1041478"/>
                    <a:gd name="csX12" fmla="*/ 4944424 w 8885672"/>
                    <a:gd name="csY12" fmla="*/ 1008628 h 1041478"/>
                    <a:gd name="csX13" fmla="*/ 5780434 w 8885672"/>
                    <a:gd name="csY13" fmla="*/ 1008628 h 1041478"/>
                    <a:gd name="csX14" fmla="*/ 6844447 w 8885672"/>
                    <a:gd name="csY14" fmla="*/ 1034128 h 1041478"/>
                    <a:gd name="csX15" fmla="*/ 7593602 w 8885672"/>
                    <a:gd name="csY15" fmla="*/ 1025622 h 1041478"/>
                    <a:gd name="csX16" fmla="*/ 8125597 w 8885672"/>
                    <a:gd name="csY16" fmla="*/ 1017116 h 1041478"/>
                    <a:gd name="csX17" fmla="*/ 8603320 w 8885672"/>
                    <a:gd name="csY17" fmla="*/ 983128 h 1041478"/>
                    <a:gd name="csX18" fmla="*/ 8885672 w 8885672"/>
                    <a:gd name="csY18" fmla="*/ 915668 h 1041478"/>
                    <a:gd name="csX19" fmla="*/ 8733601 w 8885672"/>
                    <a:gd name="csY19" fmla="*/ 379765 h 1041478"/>
                    <a:gd name="csX20" fmla="*/ 8549025 w 8885672"/>
                    <a:gd name="csY20" fmla="*/ 311844 h 1041478"/>
                    <a:gd name="csX21" fmla="*/ 7734729 w 8885672"/>
                    <a:gd name="csY21" fmla="*/ 260863 h 1041478"/>
                    <a:gd name="csX22" fmla="*/ 7148438 w 8885672"/>
                    <a:gd name="csY22" fmla="*/ 354338 h 1041478"/>
                    <a:gd name="csX23" fmla="*/ 6441351 w 8885672"/>
                    <a:gd name="csY23" fmla="*/ 301779 h 1041478"/>
                    <a:gd name="csX24" fmla="*/ 6001011 w 8885672"/>
                    <a:gd name="csY24" fmla="*/ 404807 h 1041478"/>
                    <a:gd name="csX25" fmla="*/ 5280997 w 8885672"/>
                    <a:gd name="csY25" fmla="*/ 447813 h 1041478"/>
                    <a:gd name="csX26" fmla="*/ 3921289 w 8885672"/>
                    <a:gd name="csY26" fmla="*/ 245948 h 1041478"/>
                    <a:gd name="csX27" fmla="*/ 2535298 w 8885672"/>
                    <a:gd name="csY27" fmla="*/ 31497 h 1041478"/>
                    <a:gd name="csX28" fmla="*/ 777021 w 8885672"/>
                    <a:gd name="csY28" fmla="*/ 14981 h 1041478"/>
                    <a:gd name="csX29" fmla="*/ 121146 w 8885672"/>
                    <a:gd name="csY29" fmla="*/ 0 h 1041478"/>
                    <a:gd name="csX0" fmla="*/ 121146 w 8885672"/>
                    <a:gd name="csY0" fmla="*/ 0 h 1041478"/>
                    <a:gd name="csX1" fmla="*/ 103567 w 8885672"/>
                    <a:gd name="csY1" fmla="*/ 385118 h 1041478"/>
                    <a:gd name="csX2" fmla="*/ 115787 w 8885672"/>
                    <a:gd name="csY2" fmla="*/ 596353 h 1041478"/>
                    <a:gd name="csX3" fmla="*/ 118425 w 8885672"/>
                    <a:gd name="csY3" fmla="*/ 823924 h 1041478"/>
                    <a:gd name="csX4" fmla="*/ 53585 w 8885672"/>
                    <a:gd name="csY4" fmla="*/ 930949 h 1041478"/>
                    <a:gd name="csX5" fmla="*/ 82791 w 8885672"/>
                    <a:gd name="csY5" fmla="*/ 997523 h 1041478"/>
                    <a:gd name="csX6" fmla="*/ 1035810 w 8885672"/>
                    <a:gd name="csY6" fmla="*/ 1000122 h 1041478"/>
                    <a:gd name="csX7" fmla="*/ 1730669 w 8885672"/>
                    <a:gd name="csY7" fmla="*/ 1034110 h 1041478"/>
                    <a:gd name="csX8" fmla="*/ 2186679 w 8885672"/>
                    <a:gd name="csY8" fmla="*/ 974622 h 1041478"/>
                    <a:gd name="csX9" fmla="*/ 2664401 w 8885672"/>
                    <a:gd name="csY9" fmla="*/ 974622 h 1041478"/>
                    <a:gd name="csX10" fmla="*/ 3435270 w 8885672"/>
                    <a:gd name="csY10" fmla="*/ 1017116 h 1041478"/>
                    <a:gd name="csX11" fmla="*/ 4314706 w 8885672"/>
                    <a:gd name="csY11" fmla="*/ 1000122 h 1041478"/>
                    <a:gd name="csX12" fmla="*/ 4944424 w 8885672"/>
                    <a:gd name="csY12" fmla="*/ 1008628 h 1041478"/>
                    <a:gd name="csX13" fmla="*/ 5780434 w 8885672"/>
                    <a:gd name="csY13" fmla="*/ 1008628 h 1041478"/>
                    <a:gd name="csX14" fmla="*/ 6844447 w 8885672"/>
                    <a:gd name="csY14" fmla="*/ 1034128 h 1041478"/>
                    <a:gd name="csX15" fmla="*/ 7593602 w 8885672"/>
                    <a:gd name="csY15" fmla="*/ 1025622 h 1041478"/>
                    <a:gd name="csX16" fmla="*/ 8125597 w 8885672"/>
                    <a:gd name="csY16" fmla="*/ 1017116 h 1041478"/>
                    <a:gd name="csX17" fmla="*/ 8603320 w 8885672"/>
                    <a:gd name="csY17" fmla="*/ 983128 h 1041478"/>
                    <a:gd name="csX18" fmla="*/ 8885672 w 8885672"/>
                    <a:gd name="csY18" fmla="*/ 915668 h 1041478"/>
                    <a:gd name="csX19" fmla="*/ 8733601 w 8885672"/>
                    <a:gd name="csY19" fmla="*/ 379765 h 1041478"/>
                    <a:gd name="csX20" fmla="*/ 8549025 w 8885672"/>
                    <a:gd name="csY20" fmla="*/ 311844 h 1041478"/>
                    <a:gd name="csX21" fmla="*/ 7734729 w 8885672"/>
                    <a:gd name="csY21" fmla="*/ 260863 h 1041478"/>
                    <a:gd name="csX22" fmla="*/ 7148438 w 8885672"/>
                    <a:gd name="csY22" fmla="*/ 354338 h 1041478"/>
                    <a:gd name="csX23" fmla="*/ 6441351 w 8885672"/>
                    <a:gd name="csY23" fmla="*/ 301779 h 1041478"/>
                    <a:gd name="csX24" fmla="*/ 6001011 w 8885672"/>
                    <a:gd name="csY24" fmla="*/ 404807 h 1041478"/>
                    <a:gd name="csX25" fmla="*/ 5280997 w 8885672"/>
                    <a:gd name="csY25" fmla="*/ 447813 h 1041478"/>
                    <a:gd name="csX26" fmla="*/ 4012475 w 8885672"/>
                    <a:gd name="csY26" fmla="*/ 21671 h 1041478"/>
                    <a:gd name="csX27" fmla="*/ 2535298 w 8885672"/>
                    <a:gd name="csY27" fmla="*/ 31497 h 1041478"/>
                    <a:gd name="csX28" fmla="*/ 777021 w 8885672"/>
                    <a:gd name="csY28" fmla="*/ 14981 h 1041478"/>
                    <a:gd name="csX29" fmla="*/ 121146 w 8885672"/>
                    <a:gd name="csY29" fmla="*/ 0 h 1041478"/>
                    <a:gd name="csX0" fmla="*/ 121146 w 8885672"/>
                    <a:gd name="csY0" fmla="*/ 0 h 1041478"/>
                    <a:gd name="csX1" fmla="*/ 103567 w 8885672"/>
                    <a:gd name="csY1" fmla="*/ 385118 h 1041478"/>
                    <a:gd name="csX2" fmla="*/ 115787 w 8885672"/>
                    <a:gd name="csY2" fmla="*/ 596353 h 1041478"/>
                    <a:gd name="csX3" fmla="*/ 118425 w 8885672"/>
                    <a:gd name="csY3" fmla="*/ 823924 h 1041478"/>
                    <a:gd name="csX4" fmla="*/ 53585 w 8885672"/>
                    <a:gd name="csY4" fmla="*/ 930949 h 1041478"/>
                    <a:gd name="csX5" fmla="*/ 82791 w 8885672"/>
                    <a:gd name="csY5" fmla="*/ 997523 h 1041478"/>
                    <a:gd name="csX6" fmla="*/ 1035810 w 8885672"/>
                    <a:gd name="csY6" fmla="*/ 1000122 h 1041478"/>
                    <a:gd name="csX7" fmla="*/ 1730669 w 8885672"/>
                    <a:gd name="csY7" fmla="*/ 1034110 h 1041478"/>
                    <a:gd name="csX8" fmla="*/ 2186679 w 8885672"/>
                    <a:gd name="csY8" fmla="*/ 974622 h 1041478"/>
                    <a:gd name="csX9" fmla="*/ 2664401 w 8885672"/>
                    <a:gd name="csY9" fmla="*/ 974622 h 1041478"/>
                    <a:gd name="csX10" fmla="*/ 3435270 w 8885672"/>
                    <a:gd name="csY10" fmla="*/ 1017116 h 1041478"/>
                    <a:gd name="csX11" fmla="*/ 4314706 w 8885672"/>
                    <a:gd name="csY11" fmla="*/ 1000122 h 1041478"/>
                    <a:gd name="csX12" fmla="*/ 4944424 w 8885672"/>
                    <a:gd name="csY12" fmla="*/ 1008628 h 1041478"/>
                    <a:gd name="csX13" fmla="*/ 5780434 w 8885672"/>
                    <a:gd name="csY13" fmla="*/ 1008628 h 1041478"/>
                    <a:gd name="csX14" fmla="*/ 6844447 w 8885672"/>
                    <a:gd name="csY14" fmla="*/ 1034128 h 1041478"/>
                    <a:gd name="csX15" fmla="*/ 7593602 w 8885672"/>
                    <a:gd name="csY15" fmla="*/ 1025622 h 1041478"/>
                    <a:gd name="csX16" fmla="*/ 8125597 w 8885672"/>
                    <a:gd name="csY16" fmla="*/ 1017116 h 1041478"/>
                    <a:gd name="csX17" fmla="*/ 8603320 w 8885672"/>
                    <a:gd name="csY17" fmla="*/ 983128 h 1041478"/>
                    <a:gd name="csX18" fmla="*/ 8885672 w 8885672"/>
                    <a:gd name="csY18" fmla="*/ 915668 h 1041478"/>
                    <a:gd name="csX19" fmla="*/ 8733601 w 8885672"/>
                    <a:gd name="csY19" fmla="*/ 379765 h 1041478"/>
                    <a:gd name="csX20" fmla="*/ 8549025 w 8885672"/>
                    <a:gd name="csY20" fmla="*/ 311844 h 1041478"/>
                    <a:gd name="csX21" fmla="*/ 7734729 w 8885672"/>
                    <a:gd name="csY21" fmla="*/ 260863 h 1041478"/>
                    <a:gd name="csX22" fmla="*/ 7148438 w 8885672"/>
                    <a:gd name="csY22" fmla="*/ 354338 h 1041478"/>
                    <a:gd name="csX23" fmla="*/ 6441351 w 8885672"/>
                    <a:gd name="csY23" fmla="*/ 301779 h 1041478"/>
                    <a:gd name="csX24" fmla="*/ 6001011 w 8885672"/>
                    <a:gd name="csY24" fmla="*/ 404807 h 1041478"/>
                    <a:gd name="csX25" fmla="*/ 5264417 w 8885672"/>
                    <a:gd name="csY25" fmla="*/ 87365 h 1041478"/>
                    <a:gd name="csX26" fmla="*/ 4012475 w 8885672"/>
                    <a:gd name="csY26" fmla="*/ 21671 h 1041478"/>
                    <a:gd name="csX27" fmla="*/ 2535298 w 8885672"/>
                    <a:gd name="csY27" fmla="*/ 31497 h 1041478"/>
                    <a:gd name="csX28" fmla="*/ 777021 w 8885672"/>
                    <a:gd name="csY28" fmla="*/ 14981 h 1041478"/>
                    <a:gd name="csX29" fmla="*/ 121146 w 8885672"/>
                    <a:gd name="csY29" fmla="*/ 0 h 1041478"/>
                    <a:gd name="csX0" fmla="*/ 121146 w 8885672"/>
                    <a:gd name="csY0" fmla="*/ 2523 h 1044001"/>
                    <a:gd name="csX1" fmla="*/ 103567 w 8885672"/>
                    <a:gd name="csY1" fmla="*/ 387641 h 1044001"/>
                    <a:gd name="csX2" fmla="*/ 115787 w 8885672"/>
                    <a:gd name="csY2" fmla="*/ 598876 h 1044001"/>
                    <a:gd name="csX3" fmla="*/ 118425 w 8885672"/>
                    <a:gd name="csY3" fmla="*/ 826447 h 1044001"/>
                    <a:gd name="csX4" fmla="*/ 53585 w 8885672"/>
                    <a:gd name="csY4" fmla="*/ 933472 h 1044001"/>
                    <a:gd name="csX5" fmla="*/ 82791 w 8885672"/>
                    <a:gd name="csY5" fmla="*/ 1000046 h 1044001"/>
                    <a:gd name="csX6" fmla="*/ 1035810 w 8885672"/>
                    <a:gd name="csY6" fmla="*/ 1002645 h 1044001"/>
                    <a:gd name="csX7" fmla="*/ 1730669 w 8885672"/>
                    <a:gd name="csY7" fmla="*/ 1036633 h 1044001"/>
                    <a:gd name="csX8" fmla="*/ 2186679 w 8885672"/>
                    <a:gd name="csY8" fmla="*/ 977145 h 1044001"/>
                    <a:gd name="csX9" fmla="*/ 2664401 w 8885672"/>
                    <a:gd name="csY9" fmla="*/ 977145 h 1044001"/>
                    <a:gd name="csX10" fmla="*/ 3435270 w 8885672"/>
                    <a:gd name="csY10" fmla="*/ 1019639 h 1044001"/>
                    <a:gd name="csX11" fmla="*/ 4314706 w 8885672"/>
                    <a:gd name="csY11" fmla="*/ 1002645 h 1044001"/>
                    <a:gd name="csX12" fmla="*/ 4944424 w 8885672"/>
                    <a:gd name="csY12" fmla="*/ 1011151 h 1044001"/>
                    <a:gd name="csX13" fmla="*/ 5780434 w 8885672"/>
                    <a:gd name="csY13" fmla="*/ 1011151 h 1044001"/>
                    <a:gd name="csX14" fmla="*/ 6844447 w 8885672"/>
                    <a:gd name="csY14" fmla="*/ 1036651 h 1044001"/>
                    <a:gd name="csX15" fmla="*/ 7593602 w 8885672"/>
                    <a:gd name="csY15" fmla="*/ 1028145 h 1044001"/>
                    <a:gd name="csX16" fmla="*/ 8125597 w 8885672"/>
                    <a:gd name="csY16" fmla="*/ 1019639 h 1044001"/>
                    <a:gd name="csX17" fmla="*/ 8603320 w 8885672"/>
                    <a:gd name="csY17" fmla="*/ 985651 h 1044001"/>
                    <a:gd name="csX18" fmla="*/ 8885672 w 8885672"/>
                    <a:gd name="csY18" fmla="*/ 918191 h 1044001"/>
                    <a:gd name="csX19" fmla="*/ 8733601 w 8885672"/>
                    <a:gd name="csY19" fmla="*/ 382288 h 1044001"/>
                    <a:gd name="csX20" fmla="*/ 8549025 w 8885672"/>
                    <a:gd name="csY20" fmla="*/ 314367 h 1044001"/>
                    <a:gd name="csX21" fmla="*/ 7734729 w 8885672"/>
                    <a:gd name="csY21" fmla="*/ 263386 h 1044001"/>
                    <a:gd name="csX22" fmla="*/ 7148438 w 8885672"/>
                    <a:gd name="csY22" fmla="*/ 356861 h 1044001"/>
                    <a:gd name="csX23" fmla="*/ 6441351 w 8885672"/>
                    <a:gd name="csY23" fmla="*/ 304302 h 1044001"/>
                    <a:gd name="csX24" fmla="*/ 6075619 w 8885672"/>
                    <a:gd name="csY24" fmla="*/ 6833 h 1044001"/>
                    <a:gd name="csX25" fmla="*/ 5264417 w 8885672"/>
                    <a:gd name="csY25" fmla="*/ 89888 h 1044001"/>
                    <a:gd name="csX26" fmla="*/ 4012475 w 8885672"/>
                    <a:gd name="csY26" fmla="*/ 24194 h 1044001"/>
                    <a:gd name="csX27" fmla="*/ 2535298 w 8885672"/>
                    <a:gd name="csY27" fmla="*/ 34020 h 1044001"/>
                    <a:gd name="csX28" fmla="*/ 777021 w 8885672"/>
                    <a:gd name="csY28" fmla="*/ 17504 h 1044001"/>
                    <a:gd name="csX29" fmla="*/ 121146 w 8885672"/>
                    <a:gd name="csY29" fmla="*/ 2523 h 1044001"/>
                    <a:gd name="csX0" fmla="*/ 121146 w 8885672"/>
                    <a:gd name="csY0" fmla="*/ 0 h 1041478"/>
                    <a:gd name="csX1" fmla="*/ 103567 w 8885672"/>
                    <a:gd name="csY1" fmla="*/ 385118 h 1041478"/>
                    <a:gd name="csX2" fmla="*/ 115787 w 8885672"/>
                    <a:gd name="csY2" fmla="*/ 596353 h 1041478"/>
                    <a:gd name="csX3" fmla="*/ 118425 w 8885672"/>
                    <a:gd name="csY3" fmla="*/ 823924 h 1041478"/>
                    <a:gd name="csX4" fmla="*/ 53585 w 8885672"/>
                    <a:gd name="csY4" fmla="*/ 930949 h 1041478"/>
                    <a:gd name="csX5" fmla="*/ 82791 w 8885672"/>
                    <a:gd name="csY5" fmla="*/ 997523 h 1041478"/>
                    <a:gd name="csX6" fmla="*/ 1035810 w 8885672"/>
                    <a:gd name="csY6" fmla="*/ 1000122 h 1041478"/>
                    <a:gd name="csX7" fmla="*/ 1730669 w 8885672"/>
                    <a:gd name="csY7" fmla="*/ 1034110 h 1041478"/>
                    <a:gd name="csX8" fmla="*/ 2186679 w 8885672"/>
                    <a:gd name="csY8" fmla="*/ 974622 h 1041478"/>
                    <a:gd name="csX9" fmla="*/ 2664401 w 8885672"/>
                    <a:gd name="csY9" fmla="*/ 974622 h 1041478"/>
                    <a:gd name="csX10" fmla="*/ 3435270 w 8885672"/>
                    <a:gd name="csY10" fmla="*/ 1017116 h 1041478"/>
                    <a:gd name="csX11" fmla="*/ 4314706 w 8885672"/>
                    <a:gd name="csY11" fmla="*/ 1000122 h 1041478"/>
                    <a:gd name="csX12" fmla="*/ 4944424 w 8885672"/>
                    <a:gd name="csY12" fmla="*/ 1008628 h 1041478"/>
                    <a:gd name="csX13" fmla="*/ 5780434 w 8885672"/>
                    <a:gd name="csY13" fmla="*/ 1008628 h 1041478"/>
                    <a:gd name="csX14" fmla="*/ 6844447 w 8885672"/>
                    <a:gd name="csY14" fmla="*/ 1034128 h 1041478"/>
                    <a:gd name="csX15" fmla="*/ 7593602 w 8885672"/>
                    <a:gd name="csY15" fmla="*/ 1025622 h 1041478"/>
                    <a:gd name="csX16" fmla="*/ 8125597 w 8885672"/>
                    <a:gd name="csY16" fmla="*/ 1017116 h 1041478"/>
                    <a:gd name="csX17" fmla="*/ 8603320 w 8885672"/>
                    <a:gd name="csY17" fmla="*/ 983128 h 1041478"/>
                    <a:gd name="csX18" fmla="*/ 8885672 w 8885672"/>
                    <a:gd name="csY18" fmla="*/ 915668 h 1041478"/>
                    <a:gd name="csX19" fmla="*/ 8733601 w 8885672"/>
                    <a:gd name="csY19" fmla="*/ 379765 h 1041478"/>
                    <a:gd name="csX20" fmla="*/ 8549025 w 8885672"/>
                    <a:gd name="csY20" fmla="*/ 311844 h 1041478"/>
                    <a:gd name="csX21" fmla="*/ 7734729 w 8885672"/>
                    <a:gd name="csY21" fmla="*/ 260863 h 1041478"/>
                    <a:gd name="csX22" fmla="*/ 7148438 w 8885672"/>
                    <a:gd name="csY22" fmla="*/ 354338 h 1041478"/>
                    <a:gd name="csX23" fmla="*/ 6573986 w 8885672"/>
                    <a:gd name="csY23" fmla="*/ 85511 h 1041478"/>
                    <a:gd name="csX24" fmla="*/ 6075619 w 8885672"/>
                    <a:gd name="csY24" fmla="*/ 4310 h 1041478"/>
                    <a:gd name="csX25" fmla="*/ 5264417 w 8885672"/>
                    <a:gd name="csY25" fmla="*/ 87365 h 1041478"/>
                    <a:gd name="csX26" fmla="*/ 4012475 w 8885672"/>
                    <a:gd name="csY26" fmla="*/ 21671 h 1041478"/>
                    <a:gd name="csX27" fmla="*/ 2535298 w 8885672"/>
                    <a:gd name="csY27" fmla="*/ 31497 h 1041478"/>
                    <a:gd name="csX28" fmla="*/ 777021 w 8885672"/>
                    <a:gd name="csY28" fmla="*/ 14981 h 1041478"/>
                    <a:gd name="csX29" fmla="*/ 121146 w 8885672"/>
                    <a:gd name="csY29" fmla="*/ 0 h 1041478"/>
                    <a:gd name="csX0" fmla="*/ 121146 w 8885672"/>
                    <a:gd name="csY0" fmla="*/ 10793 h 1052271"/>
                    <a:gd name="csX1" fmla="*/ 103567 w 8885672"/>
                    <a:gd name="csY1" fmla="*/ 395911 h 1052271"/>
                    <a:gd name="csX2" fmla="*/ 115787 w 8885672"/>
                    <a:gd name="csY2" fmla="*/ 607146 h 1052271"/>
                    <a:gd name="csX3" fmla="*/ 118425 w 8885672"/>
                    <a:gd name="csY3" fmla="*/ 834717 h 1052271"/>
                    <a:gd name="csX4" fmla="*/ 53585 w 8885672"/>
                    <a:gd name="csY4" fmla="*/ 941742 h 1052271"/>
                    <a:gd name="csX5" fmla="*/ 82791 w 8885672"/>
                    <a:gd name="csY5" fmla="*/ 1008316 h 1052271"/>
                    <a:gd name="csX6" fmla="*/ 1035810 w 8885672"/>
                    <a:gd name="csY6" fmla="*/ 1010915 h 1052271"/>
                    <a:gd name="csX7" fmla="*/ 1730669 w 8885672"/>
                    <a:gd name="csY7" fmla="*/ 1044903 h 1052271"/>
                    <a:gd name="csX8" fmla="*/ 2186679 w 8885672"/>
                    <a:gd name="csY8" fmla="*/ 985415 h 1052271"/>
                    <a:gd name="csX9" fmla="*/ 2664401 w 8885672"/>
                    <a:gd name="csY9" fmla="*/ 985415 h 1052271"/>
                    <a:gd name="csX10" fmla="*/ 3435270 w 8885672"/>
                    <a:gd name="csY10" fmla="*/ 1027909 h 1052271"/>
                    <a:gd name="csX11" fmla="*/ 4314706 w 8885672"/>
                    <a:gd name="csY11" fmla="*/ 1010915 h 1052271"/>
                    <a:gd name="csX12" fmla="*/ 4944424 w 8885672"/>
                    <a:gd name="csY12" fmla="*/ 1019421 h 1052271"/>
                    <a:gd name="csX13" fmla="*/ 5780434 w 8885672"/>
                    <a:gd name="csY13" fmla="*/ 1019421 h 1052271"/>
                    <a:gd name="csX14" fmla="*/ 6844447 w 8885672"/>
                    <a:gd name="csY14" fmla="*/ 1044921 h 1052271"/>
                    <a:gd name="csX15" fmla="*/ 7593602 w 8885672"/>
                    <a:gd name="csY15" fmla="*/ 1036415 h 1052271"/>
                    <a:gd name="csX16" fmla="*/ 8125597 w 8885672"/>
                    <a:gd name="csY16" fmla="*/ 1027909 h 1052271"/>
                    <a:gd name="csX17" fmla="*/ 8603320 w 8885672"/>
                    <a:gd name="csY17" fmla="*/ 993921 h 1052271"/>
                    <a:gd name="csX18" fmla="*/ 8885672 w 8885672"/>
                    <a:gd name="csY18" fmla="*/ 926461 h 1052271"/>
                    <a:gd name="csX19" fmla="*/ 8733601 w 8885672"/>
                    <a:gd name="csY19" fmla="*/ 390558 h 1052271"/>
                    <a:gd name="csX20" fmla="*/ 8549025 w 8885672"/>
                    <a:gd name="csY20" fmla="*/ 322637 h 1052271"/>
                    <a:gd name="csX21" fmla="*/ 7734729 w 8885672"/>
                    <a:gd name="csY21" fmla="*/ 271656 h 1052271"/>
                    <a:gd name="csX22" fmla="*/ 7438577 w 8885672"/>
                    <a:gd name="csY22" fmla="*/ 4684 h 1052271"/>
                    <a:gd name="csX23" fmla="*/ 6573986 w 8885672"/>
                    <a:gd name="csY23" fmla="*/ 96304 h 1052271"/>
                    <a:gd name="csX24" fmla="*/ 6075619 w 8885672"/>
                    <a:gd name="csY24" fmla="*/ 15103 h 1052271"/>
                    <a:gd name="csX25" fmla="*/ 5264417 w 8885672"/>
                    <a:gd name="csY25" fmla="*/ 98158 h 1052271"/>
                    <a:gd name="csX26" fmla="*/ 4012475 w 8885672"/>
                    <a:gd name="csY26" fmla="*/ 32464 h 1052271"/>
                    <a:gd name="csX27" fmla="*/ 2535298 w 8885672"/>
                    <a:gd name="csY27" fmla="*/ 42290 h 1052271"/>
                    <a:gd name="csX28" fmla="*/ 777021 w 8885672"/>
                    <a:gd name="csY28" fmla="*/ 25774 h 1052271"/>
                    <a:gd name="csX29" fmla="*/ 121146 w 8885672"/>
                    <a:gd name="csY29" fmla="*/ 10793 h 1052271"/>
                    <a:gd name="csX0" fmla="*/ 121146 w 8885672"/>
                    <a:gd name="csY0" fmla="*/ 6685 h 1048163"/>
                    <a:gd name="csX1" fmla="*/ 103567 w 8885672"/>
                    <a:gd name="csY1" fmla="*/ 391803 h 1048163"/>
                    <a:gd name="csX2" fmla="*/ 115787 w 8885672"/>
                    <a:gd name="csY2" fmla="*/ 603038 h 1048163"/>
                    <a:gd name="csX3" fmla="*/ 118425 w 8885672"/>
                    <a:gd name="csY3" fmla="*/ 830609 h 1048163"/>
                    <a:gd name="csX4" fmla="*/ 53585 w 8885672"/>
                    <a:gd name="csY4" fmla="*/ 937634 h 1048163"/>
                    <a:gd name="csX5" fmla="*/ 82791 w 8885672"/>
                    <a:gd name="csY5" fmla="*/ 1004208 h 1048163"/>
                    <a:gd name="csX6" fmla="*/ 1035810 w 8885672"/>
                    <a:gd name="csY6" fmla="*/ 1006807 h 1048163"/>
                    <a:gd name="csX7" fmla="*/ 1730669 w 8885672"/>
                    <a:gd name="csY7" fmla="*/ 1040795 h 1048163"/>
                    <a:gd name="csX8" fmla="*/ 2186679 w 8885672"/>
                    <a:gd name="csY8" fmla="*/ 981307 h 1048163"/>
                    <a:gd name="csX9" fmla="*/ 2664401 w 8885672"/>
                    <a:gd name="csY9" fmla="*/ 981307 h 1048163"/>
                    <a:gd name="csX10" fmla="*/ 3435270 w 8885672"/>
                    <a:gd name="csY10" fmla="*/ 1023801 h 1048163"/>
                    <a:gd name="csX11" fmla="*/ 4314706 w 8885672"/>
                    <a:gd name="csY11" fmla="*/ 1006807 h 1048163"/>
                    <a:gd name="csX12" fmla="*/ 4944424 w 8885672"/>
                    <a:gd name="csY12" fmla="*/ 1015313 h 1048163"/>
                    <a:gd name="csX13" fmla="*/ 5780434 w 8885672"/>
                    <a:gd name="csY13" fmla="*/ 1015313 h 1048163"/>
                    <a:gd name="csX14" fmla="*/ 6844447 w 8885672"/>
                    <a:gd name="csY14" fmla="*/ 1040813 h 1048163"/>
                    <a:gd name="csX15" fmla="*/ 7593602 w 8885672"/>
                    <a:gd name="csY15" fmla="*/ 1032307 h 1048163"/>
                    <a:gd name="csX16" fmla="*/ 8125597 w 8885672"/>
                    <a:gd name="csY16" fmla="*/ 1023801 h 1048163"/>
                    <a:gd name="csX17" fmla="*/ 8603320 w 8885672"/>
                    <a:gd name="csY17" fmla="*/ 989813 h 1048163"/>
                    <a:gd name="csX18" fmla="*/ 8885672 w 8885672"/>
                    <a:gd name="csY18" fmla="*/ 922353 h 1048163"/>
                    <a:gd name="csX19" fmla="*/ 8733601 w 8885672"/>
                    <a:gd name="csY19" fmla="*/ 386450 h 1048163"/>
                    <a:gd name="csX20" fmla="*/ 8549025 w 8885672"/>
                    <a:gd name="csY20" fmla="*/ 318529 h 1048163"/>
                    <a:gd name="csX21" fmla="*/ 8041446 w 8885672"/>
                    <a:gd name="csY21" fmla="*/ 67300 h 1048163"/>
                    <a:gd name="csX22" fmla="*/ 7438577 w 8885672"/>
                    <a:gd name="csY22" fmla="*/ 576 h 1048163"/>
                    <a:gd name="csX23" fmla="*/ 6573986 w 8885672"/>
                    <a:gd name="csY23" fmla="*/ 92196 h 1048163"/>
                    <a:gd name="csX24" fmla="*/ 6075619 w 8885672"/>
                    <a:gd name="csY24" fmla="*/ 10995 h 1048163"/>
                    <a:gd name="csX25" fmla="*/ 5264417 w 8885672"/>
                    <a:gd name="csY25" fmla="*/ 94050 h 1048163"/>
                    <a:gd name="csX26" fmla="*/ 4012475 w 8885672"/>
                    <a:gd name="csY26" fmla="*/ 28356 h 1048163"/>
                    <a:gd name="csX27" fmla="*/ 2535298 w 8885672"/>
                    <a:gd name="csY27" fmla="*/ 38182 h 1048163"/>
                    <a:gd name="csX28" fmla="*/ 777021 w 8885672"/>
                    <a:gd name="csY28" fmla="*/ 21666 h 1048163"/>
                    <a:gd name="csX29" fmla="*/ 121146 w 8885672"/>
                    <a:gd name="csY29" fmla="*/ 6685 h 1048163"/>
                    <a:gd name="csX0" fmla="*/ 121146 w 8885672"/>
                    <a:gd name="csY0" fmla="*/ 6332 h 1047810"/>
                    <a:gd name="csX1" fmla="*/ 103567 w 8885672"/>
                    <a:gd name="csY1" fmla="*/ 391450 h 1047810"/>
                    <a:gd name="csX2" fmla="*/ 115787 w 8885672"/>
                    <a:gd name="csY2" fmla="*/ 602685 h 1047810"/>
                    <a:gd name="csX3" fmla="*/ 118425 w 8885672"/>
                    <a:gd name="csY3" fmla="*/ 830256 h 1047810"/>
                    <a:gd name="csX4" fmla="*/ 53585 w 8885672"/>
                    <a:gd name="csY4" fmla="*/ 937281 h 1047810"/>
                    <a:gd name="csX5" fmla="*/ 82791 w 8885672"/>
                    <a:gd name="csY5" fmla="*/ 1003855 h 1047810"/>
                    <a:gd name="csX6" fmla="*/ 1035810 w 8885672"/>
                    <a:gd name="csY6" fmla="*/ 1006454 h 1047810"/>
                    <a:gd name="csX7" fmla="*/ 1730669 w 8885672"/>
                    <a:gd name="csY7" fmla="*/ 1040442 h 1047810"/>
                    <a:gd name="csX8" fmla="*/ 2186679 w 8885672"/>
                    <a:gd name="csY8" fmla="*/ 980954 h 1047810"/>
                    <a:gd name="csX9" fmla="*/ 2664401 w 8885672"/>
                    <a:gd name="csY9" fmla="*/ 980954 h 1047810"/>
                    <a:gd name="csX10" fmla="*/ 3435270 w 8885672"/>
                    <a:gd name="csY10" fmla="*/ 1023448 h 1047810"/>
                    <a:gd name="csX11" fmla="*/ 4314706 w 8885672"/>
                    <a:gd name="csY11" fmla="*/ 1006454 h 1047810"/>
                    <a:gd name="csX12" fmla="*/ 4944424 w 8885672"/>
                    <a:gd name="csY12" fmla="*/ 1014960 h 1047810"/>
                    <a:gd name="csX13" fmla="*/ 5780434 w 8885672"/>
                    <a:gd name="csY13" fmla="*/ 1014960 h 1047810"/>
                    <a:gd name="csX14" fmla="*/ 6844447 w 8885672"/>
                    <a:gd name="csY14" fmla="*/ 1040460 h 1047810"/>
                    <a:gd name="csX15" fmla="*/ 7593602 w 8885672"/>
                    <a:gd name="csY15" fmla="*/ 1031954 h 1047810"/>
                    <a:gd name="csX16" fmla="*/ 8125597 w 8885672"/>
                    <a:gd name="csY16" fmla="*/ 1023448 h 1047810"/>
                    <a:gd name="csX17" fmla="*/ 8603320 w 8885672"/>
                    <a:gd name="csY17" fmla="*/ 989460 h 1047810"/>
                    <a:gd name="csX18" fmla="*/ 8885672 w 8885672"/>
                    <a:gd name="csY18" fmla="*/ 922000 h 1047810"/>
                    <a:gd name="csX19" fmla="*/ 8733601 w 8885672"/>
                    <a:gd name="csY19" fmla="*/ 386097 h 1047810"/>
                    <a:gd name="csX20" fmla="*/ 8789425 w 8885672"/>
                    <a:gd name="csY20" fmla="*/ 93899 h 1047810"/>
                    <a:gd name="csX21" fmla="*/ 8041446 w 8885672"/>
                    <a:gd name="csY21" fmla="*/ 66947 h 1047810"/>
                    <a:gd name="csX22" fmla="*/ 7438577 w 8885672"/>
                    <a:gd name="csY22" fmla="*/ 223 h 1047810"/>
                    <a:gd name="csX23" fmla="*/ 6573986 w 8885672"/>
                    <a:gd name="csY23" fmla="*/ 91843 h 1047810"/>
                    <a:gd name="csX24" fmla="*/ 6075619 w 8885672"/>
                    <a:gd name="csY24" fmla="*/ 10642 h 1047810"/>
                    <a:gd name="csX25" fmla="*/ 5264417 w 8885672"/>
                    <a:gd name="csY25" fmla="*/ 93697 h 1047810"/>
                    <a:gd name="csX26" fmla="*/ 4012475 w 8885672"/>
                    <a:gd name="csY26" fmla="*/ 28003 h 1047810"/>
                    <a:gd name="csX27" fmla="*/ 2535298 w 8885672"/>
                    <a:gd name="csY27" fmla="*/ 37829 h 1047810"/>
                    <a:gd name="csX28" fmla="*/ 777021 w 8885672"/>
                    <a:gd name="csY28" fmla="*/ 21313 h 1047810"/>
                    <a:gd name="csX29" fmla="*/ 121146 w 8885672"/>
                    <a:gd name="csY29" fmla="*/ 6332 h 1047810"/>
                    <a:gd name="csX0" fmla="*/ 75520 w 8840046"/>
                    <a:gd name="csY0" fmla="*/ 6332 h 1047810"/>
                    <a:gd name="csX1" fmla="*/ 57941 w 8840046"/>
                    <a:gd name="csY1" fmla="*/ 391450 h 1047810"/>
                    <a:gd name="csX2" fmla="*/ 70161 w 8840046"/>
                    <a:gd name="csY2" fmla="*/ 602685 h 1047810"/>
                    <a:gd name="csX3" fmla="*/ 72799 w 8840046"/>
                    <a:gd name="csY3" fmla="*/ 830256 h 1047810"/>
                    <a:gd name="csX4" fmla="*/ 7959 w 8840046"/>
                    <a:gd name="csY4" fmla="*/ 937281 h 1047810"/>
                    <a:gd name="csX5" fmla="*/ 111773 w 8840046"/>
                    <a:gd name="csY5" fmla="*/ 1003854 h 1047810"/>
                    <a:gd name="csX6" fmla="*/ 990184 w 8840046"/>
                    <a:gd name="csY6" fmla="*/ 1006454 h 1047810"/>
                    <a:gd name="csX7" fmla="*/ 1685043 w 8840046"/>
                    <a:gd name="csY7" fmla="*/ 1040442 h 1047810"/>
                    <a:gd name="csX8" fmla="*/ 2141053 w 8840046"/>
                    <a:gd name="csY8" fmla="*/ 980954 h 1047810"/>
                    <a:gd name="csX9" fmla="*/ 2618775 w 8840046"/>
                    <a:gd name="csY9" fmla="*/ 980954 h 1047810"/>
                    <a:gd name="csX10" fmla="*/ 3389644 w 8840046"/>
                    <a:gd name="csY10" fmla="*/ 1023448 h 1047810"/>
                    <a:gd name="csX11" fmla="*/ 4269080 w 8840046"/>
                    <a:gd name="csY11" fmla="*/ 1006454 h 1047810"/>
                    <a:gd name="csX12" fmla="*/ 4898798 w 8840046"/>
                    <a:gd name="csY12" fmla="*/ 1014960 h 1047810"/>
                    <a:gd name="csX13" fmla="*/ 5734808 w 8840046"/>
                    <a:gd name="csY13" fmla="*/ 1014960 h 1047810"/>
                    <a:gd name="csX14" fmla="*/ 6798821 w 8840046"/>
                    <a:gd name="csY14" fmla="*/ 1040460 h 1047810"/>
                    <a:gd name="csX15" fmla="*/ 7547976 w 8840046"/>
                    <a:gd name="csY15" fmla="*/ 1031954 h 1047810"/>
                    <a:gd name="csX16" fmla="*/ 8079971 w 8840046"/>
                    <a:gd name="csY16" fmla="*/ 1023448 h 1047810"/>
                    <a:gd name="csX17" fmla="*/ 8557694 w 8840046"/>
                    <a:gd name="csY17" fmla="*/ 989460 h 1047810"/>
                    <a:gd name="csX18" fmla="*/ 8840046 w 8840046"/>
                    <a:gd name="csY18" fmla="*/ 922000 h 1047810"/>
                    <a:gd name="csX19" fmla="*/ 8687975 w 8840046"/>
                    <a:gd name="csY19" fmla="*/ 386097 h 1047810"/>
                    <a:gd name="csX20" fmla="*/ 8743799 w 8840046"/>
                    <a:gd name="csY20" fmla="*/ 93899 h 1047810"/>
                    <a:gd name="csX21" fmla="*/ 7995820 w 8840046"/>
                    <a:gd name="csY21" fmla="*/ 66947 h 1047810"/>
                    <a:gd name="csX22" fmla="*/ 7392951 w 8840046"/>
                    <a:gd name="csY22" fmla="*/ 223 h 1047810"/>
                    <a:gd name="csX23" fmla="*/ 6528360 w 8840046"/>
                    <a:gd name="csY23" fmla="*/ 91843 h 1047810"/>
                    <a:gd name="csX24" fmla="*/ 6029993 w 8840046"/>
                    <a:gd name="csY24" fmla="*/ 10642 h 1047810"/>
                    <a:gd name="csX25" fmla="*/ 5218791 w 8840046"/>
                    <a:gd name="csY25" fmla="*/ 93697 h 1047810"/>
                    <a:gd name="csX26" fmla="*/ 3966849 w 8840046"/>
                    <a:gd name="csY26" fmla="*/ 28003 h 1047810"/>
                    <a:gd name="csX27" fmla="*/ 2489672 w 8840046"/>
                    <a:gd name="csY27" fmla="*/ 37829 h 1047810"/>
                    <a:gd name="csX28" fmla="*/ 731395 w 8840046"/>
                    <a:gd name="csY28" fmla="*/ 21313 h 1047810"/>
                    <a:gd name="csX29" fmla="*/ 75520 w 8840046"/>
                    <a:gd name="csY29" fmla="*/ 6332 h 1047810"/>
                    <a:gd name="csX0" fmla="*/ 48236 w 8812762"/>
                    <a:gd name="csY0" fmla="*/ 6332 h 1047810"/>
                    <a:gd name="csX1" fmla="*/ 30657 w 8812762"/>
                    <a:gd name="csY1" fmla="*/ 391450 h 1047810"/>
                    <a:gd name="csX2" fmla="*/ 42877 w 8812762"/>
                    <a:gd name="csY2" fmla="*/ 602685 h 1047810"/>
                    <a:gd name="csX3" fmla="*/ 45515 w 8812762"/>
                    <a:gd name="csY3" fmla="*/ 830256 h 1047810"/>
                    <a:gd name="csX4" fmla="*/ 30413 w 8812762"/>
                    <a:gd name="csY4" fmla="*/ 937281 h 1047810"/>
                    <a:gd name="csX5" fmla="*/ 84489 w 8812762"/>
                    <a:gd name="csY5" fmla="*/ 1003854 h 1047810"/>
                    <a:gd name="csX6" fmla="*/ 962900 w 8812762"/>
                    <a:gd name="csY6" fmla="*/ 1006454 h 1047810"/>
                    <a:gd name="csX7" fmla="*/ 1657759 w 8812762"/>
                    <a:gd name="csY7" fmla="*/ 1040442 h 1047810"/>
                    <a:gd name="csX8" fmla="*/ 2113769 w 8812762"/>
                    <a:gd name="csY8" fmla="*/ 980954 h 1047810"/>
                    <a:gd name="csX9" fmla="*/ 2591491 w 8812762"/>
                    <a:gd name="csY9" fmla="*/ 980954 h 1047810"/>
                    <a:gd name="csX10" fmla="*/ 3362360 w 8812762"/>
                    <a:gd name="csY10" fmla="*/ 1023448 h 1047810"/>
                    <a:gd name="csX11" fmla="*/ 4241796 w 8812762"/>
                    <a:gd name="csY11" fmla="*/ 1006454 h 1047810"/>
                    <a:gd name="csX12" fmla="*/ 4871514 w 8812762"/>
                    <a:gd name="csY12" fmla="*/ 1014960 h 1047810"/>
                    <a:gd name="csX13" fmla="*/ 5707524 w 8812762"/>
                    <a:gd name="csY13" fmla="*/ 1014960 h 1047810"/>
                    <a:gd name="csX14" fmla="*/ 6771537 w 8812762"/>
                    <a:gd name="csY14" fmla="*/ 1040460 h 1047810"/>
                    <a:gd name="csX15" fmla="*/ 7520692 w 8812762"/>
                    <a:gd name="csY15" fmla="*/ 1031954 h 1047810"/>
                    <a:gd name="csX16" fmla="*/ 8052687 w 8812762"/>
                    <a:gd name="csY16" fmla="*/ 1023448 h 1047810"/>
                    <a:gd name="csX17" fmla="*/ 8530410 w 8812762"/>
                    <a:gd name="csY17" fmla="*/ 989460 h 1047810"/>
                    <a:gd name="csX18" fmla="*/ 8812762 w 8812762"/>
                    <a:gd name="csY18" fmla="*/ 922000 h 1047810"/>
                    <a:gd name="csX19" fmla="*/ 8660691 w 8812762"/>
                    <a:gd name="csY19" fmla="*/ 386097 h 1047810"/>
                    <a:gd name="csX20" fmla="*/ 8716515 w 8812762"/>
                    <a:gd name="csY20" fmla="*/ 93899 h 1047810"/>
                    <a:gd name="csX21" fmla="*/ 7968536 w 8812762"/>
                    <a:gd name="csY21" fmla="*/ 66947 h 1047810"/>
                    <a:gd name="csX22" fmla="*/ 7365667 w 8812762"/>
                    <a:gd name="csY22" fmla="*/ 223 h 1047810"/>
                    <a:gd name="csX23" fmla="*/ 6501076 w 8812762"/>
                    <a:gd name="csY23" fmla="*/ 91843 h 1047810"/>
                    <a:gd name="csX24" fmla="*/ 6002709 w 8812762"/>
                    <a:gd name="csY24" fmla="*/ 10642 h 1047810"/>
                    <a:gd name="csX25" fmla="*/ 5191507 w 8812762"/>
                    <a:gd name="csY25" fmla="*/ 93697 h 1047810"/>
                    <a:gd name="csX26" fmla="*/ 3939565 w 8812762"/>
                    <a:gd name="csY26" fmla="*/ 28003 h 1047810"/>
                    <a:gd name="csX27" fmla="*/ 2462388 w 8812762"/>
                    <a:gd name="csY27" fmla="*/ 37829 h 1047810"/>
                    <a:gd name="csX28" fmla="*/ 704111 w 8812762"/>
                    <a:gd name="csY28" fmla="*/ 21313 h 1047810"/>
                    <a:gd name="csX29" fmla="*/ 48236 w 8812762"/>
                    <a:gd name="csY29" fmla="*/ 6332 h 10478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8812762" h="1047810">
                      <a:moveTo>
                        <a:pt x="48236" y="6332"/>
                      </a:moveTo>
                      <a:cubicBezTo>
                        <a:pt x="-11761" y="42919"/>
                        <a:pt x="32585" y="361093"/>
                        <a:pt x="30657" y="391450"/>
                      </a:cubicBezTo>
                      <a:cubicBezTo>
                        <a:pt x="39219" y="563598"/>
                        <a:pt x="34324" y="523471"/>
                        <a:pt x="42877" y="602685"/>
                      </a:cubicBezTo>
                      <a:cubicBezTo>
                        <a:pt x="28224" y="700421"/>
                        <a:pt x="45975" y="767557"/>
                        <a:pt x="45515" y="830256"/>
                      </a:cubicBezTo>
                      <a:cubicBezTo>
                        <a:pt x="35740" y="890267"/>
                        <a:pt x="23917" y="908348"/>
                        <a:pt x="30413" y="937281"/>
                      </a:cubicBezTo>
                      <a:cubicBezTo>
                        <a:pt x="36909" y="966214"/>
                        <a:pt x="-70925" y="992325"/>
                        <a:pt x="84489" y="1003854"/>
                      </a:cubicBezTo>
                      <a:cubicBezTo>
                        <a:pt x="239903" y="1015383"/>
                        <a:pt x="700688" y="1000356"/>
                        <a:pt x="962900" y="1006454"/>
                      </a:cubicBezTo>
                      <a:cubicBezTo>
                        <a:pt x="1225112" y="1012552"/>
                        <a:pt x="1406358" y="1067295"/>
                        <a:pt x="1657759" y="1040442"/>
                      </a:cubicBezTo>
                      <a:cubicBezTo>
                        <a:pt x="1818894" y="1023228"/>
                        <a:pt x="1894435" y="996247"/>
                        <a:pt x="2113769" y="980954"/>
                      </a:cubicBezTo>
                      <a:cubicBezTo>
                        <a:pt x="2247533" y="971643"/>
                        <a:pt x="2357387" y="972064"/>
                        <a:pt x="2591491" y="980954"/>
                      </a:cubicBezTo>
                      <a:cubicBezTo>
                        <a:pt x="3074941" y="999302"/>
                        <a:pt x="3106798" y="1015820"/>
                        <a:pt x="3362360" y="1023448"/>
                      </a:cubicBezTo>
                      <a:cubicBezTo>
                        <a:pt x="3707814" y="1033747"/>
                        <a:pt x="3698816" y="1007515"/>
                        <a:pt x="4241796" y="1006454"/>
                      </a:cubicBezTo>
                      <a:cubicBezTo>
                        <a:pt x="4487378" y="1005978"/>
                        <a:pt x="4478145" y="1011356"/>
                        <a:pt x="4871514" y="1014960"/>
                      </a:cubicBezTo>
                      <a:lnTo>
                        <a:pt x="5707524" y="1014960"/>
                      </a:lnTo>
                      <a:cubicBezTo>
                        <a:pt x="6282572" y="1020247"/>
                        <a:pt x="6266024" y="1040368"/>
                        <a:pt x="6771537" y="1040460"/>
                      </a:cubicBezTo>
                      <a:cubicBezTo>
                        <a:pt x="7071017" y="1040497"/>
                        <a:pt x="7060312" y="1033436"/>
                        <a:pt x="7520692" y="1031954"/>
                      </a:cubicBezTo>
                      <a:cubicBezTo>
                        <a:pt x="7958844" y="1030545"/>
                        <a:pt x="7961953" y="1036966"/>
                        <a:pt x="8052687" y="1023448"/>
                      </a:cubicBezTo>
                      <a:cubicBezTo>
                        <a:pt x="8171072" y="1005814"/>
                        <a:pt x="8403731" y="1006368"/>
                        <a:pt x="8530410" y="989460"/>
                      </a:cubicBezTo>
                      <a:cubicBezTo>
                        <a:pt x="8657089" y="972552"/>
                        <a:pt x="8782377" y="916604"/>
                        <a:pt x="8812762" y="922000"/>
                      </a:cubicBezTo>
                      <a:cubicBezTo>
                        <a:pt x="8812762" y="715214"/>
                        <a:pt x="8660691" y="592883"/>
                        <a:pt x="8660691" y="386097"/>
                      </a:cubicBezTo>
                      <a:cubicBezTo>
                        <a:pt x="8618526" y="367383"/>
                        <a:pt x="8831874" y="147091"/>
                        <a:pt x="8716515" y="93899"/>
                      </a:cubicBezTo>
                      <a:cubicBezTo>
                        <a:pt x="8601156" y="40707"/>
                        <a:pt x="8193677" y="82560"/>
                        <a:pt x="7968536" y="66947"/>
                      </a:cubicBezTo>
                      <a:cubicBezTo>
                        <a:pt x="7743395" y="51334"/>
                        <a:pt x="7610244" y="-3926"/>
                        <a:pt x="7365667" y="223"/>
                      </a:cubicBezTo>
                      <a:cubicBezTo>
                        <a:pt x="7121090" y="4372"/>
                        <a:pt x="6654004" y="87911"/>
                        <a:pt x="6501076" y="91843"/>
                      </a:cubicBezTo>
                      <a:cubicBezTo>
                        <a:pt x="6274264" y="154908"/>
                        <a:pt x="6220970" y="10333"/>
                        <a:pt x="6002709" y="10642"/>
                      </a:cubicBezTo>
                      <a:cubicBezTo>
                        <a:pt x="5784448" y="10951"/>
                        <a:pt x="5535364" y="90804"/>
                        <a:pt x="5191507" y="93697"/>
                      </a:cubicBezTo>
                      <a:cubicBezTo>
                        <a:pt x="4847650" y="96590"/>
                        <a:pt x="4394418" y="37314"/>
                        <a:pt x="3939565" y="28003"/>
                      </a:cubicBezTo>
                      <a:cubicBezTo>
                        <a:pt x="3484712" y="18692"/>
                        <a:pt x="3074389" y="81988"/>
                        <a:pt x="2462388" y="37829"/>
                      </a:cubicBezTo>
                      <a:cubicBezTo>
                        <a:pt x="2014957" y="5543"/>
                        <a:pt x="1594019" y="5033"/>
                        <a:pt x="704111" y="21313"/>
                      </a:cubicBezTo>
                      <a:lnTo>
                        <a:pt x="48236" y="6332"/>
                      </a:lnTo>
                      <a:close/>
                    </a:path>
                  </a:pathLst>
                </a:custGeom>
                <a:solidFill>
                  <a:srgbClr val="EF426F">
                    <a:lumMod val="40000"/>
                    <a:lumOff val="60000"/>
                  </a:srgbClr>
                </a:solidFill>
                <a:ln w="12700" cap="flat">
                  <a:noFill/>
                  <a:prstDash val="solid"/>
                  <a:miter/>
                </a:ln>
              </p:spPr>
              <p:txBody>
                <a:bodyPr rtlCol="0" anchor="ctr"/>
                <a:lstStyle/>
                <a:p>
                  <a:pPr defTabSz="914377">
                    <a:defRPr/>
                  </a:pPr>
                  <a:endParaRPr lang="en-US" sz="1600" kern="0">
                    <a:solidFill>
                      <a:srgbClr val="000000"/>
                    </a:solidFill>
                    <a:latin typeface="Arial" panose="020B0604020202020204"/>
                  </a:endParaRPr>
                </a:p>
              </p:txBody>
            </p:sp>
            <p:sp>
              <p:nvSpPr>
                <p:cNvPr id="7003" name="Free-form: Shape 2845">
                  <a:extLst>
                    <a:ext uri="{FF2B5EF4-FFF2-40B4-BE49-F238E27FC236}">
                      <a16:creationId xmlns:a16="http://schemas.microsoft.com/office/drawing/2014/main" id="{6301BD50-1FE6-6C51-5511-1812BCAFCF06}"/>
                    </a:ext>
                  </a:extLst>
                </p:cNvPr>
                <p:cNvSpPr/>
                <p:nvPr/>
              </p:nvSpPr>
              <p:spPr>
                <a:xfrm>
                  <a:off x="3672558" y="2044728"/>
                  <a:ext cx="1989656" cy="591153"/>
                </a:xfrm>
                <a:custGeom>
                  <a:avLst/>
                  <a:gdLst>
                    <a:gd name="connsiteX0" fmla="*/ 543775 w 3903536"/>
                    <a:gd name="connsiteY0" fmla="*/ 1299309 h 1342108"/>
                    <a:gd name="connsiteX1" fmla="*/ 668267 w 3903536"/>
                    <a:gd name="connsiteY1" fmla="*/ 1262234 h 1342108"/>
                    <a:gd name="connsiteX2" fmla="*/ 1066888 w 3903536"/>
                    <a:gd name="connsiteY2" fmla="*/ 1195868 h 1342108"/>
                    <a:gd name="connsiteX3" fmla="*/ 1255007 w 3903536"/>
                    <a:gd name="connsiteY3" fmla="*/ 892310 h 1342108"/>
                    <a:gd name="connsiteX4" fmla="*/ 1566950 w 3903536"/>
                    <a:gd name="connsiteY4" fmla="*/ 807592 h 1342108"/>
                    <a:gd name="connsiteX5" fmla="*/ 1812695 w 3903536"/>
                    <a:gd name="connsiteY5" fmla="*/ 582356 h 1342108"/>
                    <a:gd name="connsiteX6" fmla="*/ 2052916 w 3903536"/>
                    <a:gd name="connsiteY6" fmla="*/ 598391 h 1342108"/>
                    <a:gd name="connsiteX7" fmla="*/ 2201315 w 3903536"/>
                    <a:gd name="connsiteY7" fmla="*/ 737333 h 1342108"/>
                    <a:gd name="connsiteX8" fmla="*/ 2396864 w 3903536"/>
                    <a:gd name="connsiteY8" fmla="*/ 852082 h 1342108"/>
                    <a:gd name="connsiteX9" fmla="*/ 2410008 w 3903536"/>
                    <a:gd name="connsiteY9" fmla="*/ 943011 h 1342108"/>
                    <a:gd name="connsiteX10" fmla="*/ 2551454 w 3903536"/>
                    <a:gd name="connsiteY10" fmla="*/ 1011230 h 1342108"/>
                    <a:gd name="connsiteX11" fmla="*/ 2720428 w 3903536"/>
                    <a:gd name="connsiteY11" fmla="*/ 1010211 h 1342108"/>
                    <a:gd name="connsiteX12" fmla="*/ 2958458 w 3903536"/>
                    <a:gd name="connsiteY12" fmla="*/ 1207454 h 1342108"/>
                    <a:gd name="connsiteX13" fmla="*/ 3269735 w 3903536"/>
                    <a:gd name="connsiteY13" fmla="*/ 1264365 h 1342108"/>
                    <a:gd name="connsiteX14" fmla="*/ 3551199 w 3903536"/>
                    <a:gd name="connsiteY14" fmla="*/ 1331658 h 1342108"/>
                    <a:gd name="connsiteX15" fmla="*/ 3829805 w 3903536"/>
                    <a:gd name="connsiteY15" fmla="*/ 1292636 h 1342108"/>
                    <a:gd name="connsiteX16" fmla="*/ 3861428 w 3903536"/>
                    <a:gd name="connsiteY16" fmla="*/ 1052570 h 1342108"/>
                    <a:gd name="connsiteX17" fmla="*/ 3593966 w 3903536"/>
                    <a:gd name="connsiteY17" fmla="*/ 969891 h 1342108"/>
                    <a:gd name="connsiteX18" fmla="*/ 3379367 w 3903536"/>
                    <a:gd name="connsiteY18" fmla="*/ 766808 h 1342108"/>
                    <a:gd name="connsiteX19" fmla="*/ 3253352 w 3903536"/>
                    <a:gd name="connsiteY19" fmla="*/ 761154 h 1342108"/>
                    <a:gd name="connsiteX20" fmla="*/ 2998082 w 3903536"/>
                    <a:gd name="connsiteY20" fmla="*/ 628237 h 1342108"/>
                    <a:gd name="connsiteX21" fmla="*/ 2844158 w 3903536"/>
                    <a:gd name="connsiteY21" fmla="*/ 638897 h 1342108"/>
                    <a:gd name="connsiteX22" fmla="*/ 2703378 w 3903536"/>
                    <a:gd name="connsiteY22" fmla="*/ 596723 h 1342108"/>
                    <a:gd name="connsiteX23" fmla="*/ 2674708 w 3903536"/>
                    <a:gd name="connsiteY23" fmla="*/ 389654 h 1342108"/>
                    <a:gd name="connsiteX24" fmla="*/ 2489828 w 3903536"/>
                    <a:gd name="connsiteY24" fmla="*/ 286306 h 1342108"/>
                    <a:gd name="connsiteX25" fmla="*/ 2231700 w 3903536"/>
                    <a:gd name="connsiteY25" fmla="*/ 96756 h 1342108"/>
                    <a:gd name="connsiteX26" fmla="*/ 1670392 w 3903536"/>
                    <a:gd name="connsiteY26" fmla="*/ 97126 h 1342108"/>
                    <a:gd name="connsiteX27" fmla="*/ 1592763 w 3903536"/>
                    <a:gd name="connsiteY27" fmla="*/ 175171 h 1342108"/>
                    <a:gd name="connsiteX28" fmla="*/ 1182807 w 3903536"/>
                    <a:gd name="connsiteY28" fmla="*/ 317913 h 1342108"/>
                    <a:gd name="connsiteX29" fmla="*/ 1135468 w 3903536"/>
                    <a:gd name="connsiteY29" fmla="*/ 444341 h 1342108"/>
                    <a:gd name="connsiteX30" fmla="*/ 680840 w 3903536"/>
                    <a:gd name="connsiteY30" fmla="*/ 645848 h 1342108"/>
                    <a:gd name="connsiteX31" fmla="*/ 608164 w 3903536"/>
                    <a:gd name="connsiteY31" fmla="*/ 795727 h 1342108"/>
                    <a:gd name="connsiteX32" fmla="*/ 384517 w 3903536"/>
                    <a:gd name="connsiteY32" fmla="*/ 902691 h 1342108"/>
                    <a:gd name="connsiteX33" fmla="*/ 129437 w 3903536"/>
                    <a:gd name="connsiteY33" fmla="*/ 938933 h 1342108"/>
                    <a:gd name="connsiteX34" fmla="*/ 25520 w 3903536"/>
                    <a:gd name="connsiteY34" fmla="*/ 1012157 h 1342108"/>
                    <a:gd name="connsiteX35" fmla="*/ 102291 w 3903536"/>
                    <a:gd name="connsiteY35" fmla="*/ 1304592 h 1342108"/>
                    <a:gd name="connsiteX36" fmla="*/ 543870 w 3903536"/>
                    <a:gd name="connsiteY36" fmla="*/ 1299309 h 1342108"/>
                    <a:gd name="connsiteX0" fmla="*/ 543775 w 3903536"/>
                    <a:gd name="connsiteY0" fmla="*/ 1299309 h 1342108"/>
                    <a:gd name="connsiteX1" fmla="*/ 668267 w 3903536"/>
                    <a:gd name="connsiteY1" fmla="*/ 1262234 h 1342108"/>
                    <a:gd name="connsiteX2" fmla="*/ 1066888 w 3903536"/>
                    <a:gd name="connsiteY2" fmla="*/ 1195868 h 1342108"/>
                    <a:gd name="connsiteX3" fmla="*/ 1255007 w 3903536"/>
                    <a:gd name="connsiteY3" fmla="*/ 892310 h 1342108"/>
                    <a:gd name="connsiteX4" fmla="*/ 1566950 w 3903536"/>
                    <a:gd name="connsiteY4" fmla="*/ 807592 h 1342108"/>
                    <a:gd name="connsiteX5" fmla="*/ 1812695 w 3903536"/>
                    <a:gd name="connsiteY5" fmla="*/ 582356 h 1342108"/>
                    <a:gd name="connsiteX6" fmla="*/ 2052916 w 3903536"/>
                    <a:gd name="connsiteY6" fmla="*/ 598391 h 1342108"/>
                    <a:gd name="connsiteX7" fmla="*/ 2188625 w 3903536"/>
                    <a:gd name="connsiteY7" fmla="*/ 774074 h 1342108"/>
                    <a:gd name="connsiteX8" fmla="*/ 2396864 w 3903536"/>
                    <a:gd name="connsiteY8" fmla="*/ 852082 h 1342108"/>
                    <a:gd name="connsiteX9" fmla="*/ 2410008 w 3903536"/>
                    <a:gd name="connsiteY9" fmla="*/ 943011 h 1342108"/>
                    <a:gd name="connsiteX10" fmla="*/ 2551454 w 3903536"/>
                    <a:gd name="connsiteY10" fmla="*/ 1011230 h 1342108"/>
                    <a:gd name="connsiteX11" fmla="*/ 2720428 w 3903536"/>
                    <a:gd name="connsiteY11" fmla="*/ 1010211 h 1342108"/>
                    <a:gd name="connsiteX12" fmla="*/ 2958458 w 3903536"/>
                    <a:gd name="connsiteY12" fmla="*/ 1207454 h 1342108"/>
                    <a:gd name="connsiteX13" fmla="*/ 3269735 w 3903536"/>
                    <a:gd name="connsiteY13" fmla="*/ 1264365 h 1342108"/>
                    <a:gd name="connsiteX14" fmla="*/ 3551199 w 3903536"/>
                    <a:gd name="connsiteY14" fmla="*/ 1331658 h 1342108"/>
                    <a:gd name="connsiteX15" fmla="*/ 3829805 w 3903536"/>
                    <a:gd name="connsiteY15" fmla="*/ 1292636 h 1342108"/>
                    <a:gd name="connsiteX16" fmla="*/ 3861428 w 3903536"/>
                    <a:gd name="connsiteY16" fmla="*/ 1052570 h 1342108"/>
                    <a:gd name="connsiteX17" fmla="*/ 3593966 w 3903536"/>
                    <a:gd name="connsiteY17" fmla="*/ 969891 h 1342108"/>
                    <a:gd name="connsiteX18" fmla="*/ 3379367 w 3903536"/>
                    <a:gd name="connsiteY18" fmla="*/ 766808 h 1342108"/>
                    <a:gd name="connsiteX19" fmla="*/ 3253352 w 3903536"/>
                    <a:gd name="connsiteY19" fmla="*/ 761154 h 1342108"/>
                    <a:gd name="connsiteX20" fmla="*/ 2998082 w 3903536"/>
                    <a:gd name="connsiteY20" fmla="*/ 628237 h 1342108"/>
                    <a:gd name="connsiteX21" fmla="*/ 2844158 w 3903536"/>
                    <a:gd name="connsiteY21" fmla="*/ 638897 h 1342108"/>
                    <a:gd name="connsiteX22" fmla="*/ 2703378 w 3903536"/>
                    <a:gd name="connsiteY22" fmla="*/ 596723 h 1342108"/>
                    <a:gd name="connsiteX23" fmla="*/ 2674708 w 3903536"/>
                    <a:gd name="connsiteY23" fmla="*/ 389654 h 1342108"/>
                    <a:gd name="connsiteX24" fmla="*/ 2489828 w 3903536"/>
                    <a:gd name="connsiteY24" fmla="*/ 286306 h 1342108"/>
                    <a:gd name="connsiteX25" fmla="*/ 2231700 w 3903536"/>
                    <a:gd name="connsiteY25" fmla="*/ 96756 h 1342108"/>
                    <a:gd name="connsiteX26" fmla="*/ 1670392 w 3903536"/>
                    <a:gd name="connsiteY26" fmla="*/ 97126 h 1342108"/>
                    <a:gd name="connsiteX27" fmla="*/ 1592763 w 3903536"/>
                    <a:gd name="connsiteY27" fmla="*/ 175171 h 1342108"/>
                    <a:gd name="connsiteX28" fmla="*/ 1182807 w 3903536"/>
                    <a:gd name="connsiteY28" fmla="*/ 317913 h 1342108"/>
                    <a:gd name="connsiteX29" fmla="*/ 1135468 w 3903536"/>
                    <a:gd name="connsiteY29" fmla="*/ 444341 h 1342108"/>
                    <a:gd name="connsiteX30" fmla="*/ 680840 w 3903536"/>
                    <a:gd name="connsiteY30" fmla="*/ 645848 h 1342108"/>
                    <a:gd name="connsiteX31" fmla="*/ 608164 w 3903536"/>
                    <a:gd name="connsiteY31" fmla="*/ 795727 h 1342108"/>
                    <a:gd name="connsiteX32" fmla="*/ 384517 w 3903536"/>
                    <a:gd name="connsiteY32" fmla="*/ 902691 h 1342108"/>
                    <a:gd name="connsiteX33" fmla="*/ 129437 w 3903536"/>
                    <a:gd name="connsiteY33" fmla="*/ 938933 h 1342108"/>
                    <a:gd name="connsiteX34" fmla="*/ 25520 w 3903536"/>
                    <a:gd name="connsiteY34" fmla="*/ 1012157 h 1342108"/>
                    <a:gd name="connsiteX35" fmla="*/ 102291 w 3903536"/>
                    <a:gd name="connsiteY35" fmla="*/ 1304592 h 1342108"/>
                    <a:gd name="connsiteX36" fmla="*/ 543870 w 3903536"/>
                    <a:gd name="connsiteY36" fmla="*/ 1299309 h 1342108"/>
                    <a:gd name="connsiteX37" fmla="*/ 543775 w 3903536"/>
                    <a:gd name="connsiteY37" fmla="*/ 1299309 h 1342108"/>
                    <a:gd name="connsiteX0" fmla="*/ 543775 w 3903536"/>
                    <a:gd name="connsiteY0" fmla="*/ 1299309 h 1342108"/>
                    <a:gd name="connsiteX1" fmla="*/ 668267 w 3903536"/>
                    <a:gd name="connsiteY1" fmla="*/ 1262234 h 1342108"/>
                    <a:gd name="connsiteX2" fmla="*/ 1066888 w 3903536"/>
                    <a:gd name="connsiteY2" fmla="*/ 1195868 h 1342108"/>
                    <a:gd name="connsiteX3" fmla="*/ 1255007 w 3903536"/>
                    <a:gd name="connsiteY3" fmla="*/ 892310 h 1342108"/>
                    <a:gd name="connsiteX4" fmla="*/ 1566950 w 3903536"/>
                    <a:gd name="connsiteY4" fmla="*/ 807592 h 1342108"/>
                    <a:gd name="connsiteX5" fmla="*/ 1812695 w 3903536"/>
                    <a:gd name="connsiteY5" fmla="*/ 582356 h 1342108"/>
                    <a:gd name="connsiteX6" fmla="*/ 2052916 w 3903536"/>
                    <a:gd name="connsiteY6" fmla="*/ 598391 h 1342108"/>
                    <a:gd name="connsiteX7" fmla="*/ 2188625 w 3903536"/>
                    <a:gd name="connsiteY7" fmla="*/ 774074 h 1342108"/>
                    <a:gd name="connsiteX8" fmla="*/ 2358794 w 3903536"/>
                    <a:gd name="connsiteY8" fmla="*/ 873077 h 1342108"/>
                    <a:gd name="connsiteX9" fmla="*/ 2410008 w 3903536"/>
                    <a:gd name="connsiteY9" fmla="*/ 943011 h 1342108"/>
                    <a:gd name="connsiteX10" fmla="*/ 2551454 w 3903536"/>
                    <a:gd name="connsiteY10" fmla="*/ 1011230 h 1342108"/>
                    <a:gd name="connsiteX11" fmla="*/ 2720428 w 3903536"/>
                    <a:gd name="connsiteY11" fmla="*/ 1010211 h 1342108"/>
                    <a:gd name="connsiteX12" fmla="*/ 2958458 w 3903536"/>
                    <a:gd name="connsiteY12" fmla="*/ 1207454 h 1342108"/>
                    <a:gd name="connsiteX13" fmla="*/ 3269735 w 3903536"/>
                    <a:gd name="connsiteY13" fmla="*/ 1264365 h 1342108"/>
                    <a:gd name="connsiteX14" fmla="*/ 3551199 w 3903536"/>
                    <a:gd name="connsiteY14" fmla="*/ 1331658 h 1342108"/>
                    <a:gd name="connsiteX15" fmla="*/ 3829805 w 3903536"/>
                    <a:gd name="connsiteY15" fmla="*/ 1292636 h 1342108"/>
                    <a:gd name="connsiteX16" fmla="*/ 3861428 w 3903536"/>
                    <a:gd name="connsiteY16" fmla="*/ 1052570 h 1342108"/>
                    <a:gd name="connsiteX17" fmla="*/ 3593966 w 3903536"/>
                    <a:gd name="connsiteY17" fmla="*/ 969891 h 1342108"/>
                    <a:gd name="connsiteX18" fmla="*/ 3379367 w 3903536"/>
                    <a:gd name="connsiteY18" fmla="*/ 766808 h 1342108"/>
                    <a:gd name="connsiteX19" fmla="*/ 3253352 w 3903536"/>
                    <a:gd name="connsiteY19" fmla="*/ 761154 h 1342108"/>
                    <a:gd name="connsiteX20" fmla="*/ 2998082 w 3903536"/>
                    <a:gd name="connsiteY20" fmla="*/ 628237 h 1342108"/>
                    <a:gd name="connsiteX21" fmla="*/ 2844158 w 3903536"/>
                    <a:gd name="connsiteY21" fmla="*/ 638897 h 1342108"/>
                    <a:gd name="connsiteX22" fmla="*/ 2703378 w 3903536"/>
                    <a:gd name="connsiteY22" fmla="*/ 596723 h 1342108"/>
                    <a:gd name="connsiteX23" fmla="*/ 2674708 w 3903536"/>
                    <a:gd name="connsiteY23" fmla="*/ 389654 h 1342108"/>
                    <a:gd name="connsiteX24" fmla="*/ 2489828 w 3903536"/>
                    <a:gd name="connsiteY24" fmla="*/ 286306 h 1342108"/>
                    <a:gd name="connsiteX25" fmla="*/ 2231700 w 3903536"/>
                    <a:gd name="connsiteY25" fmla="*/ 96756 h 1342108"/>
                    <a:gd name="connsiteX26" fmla="*/ 1670392 w 3903536"/>
                    <a:gd name="connsiteY26" fmla="*/ 97126 h 1342108"/>
                    <a:gd name="connsiteX27" fmla="*/ 1592763 w 3903536"/>
                    <a:gd name="connsiteY27" fmla="*/ 175171 h 1342108"/>
                    <a:gd name="connsiteX28" fmla="*/ 1182807 w 3903536"/>
                    <a:gd name="connsiteY28" fmla="*/ 317913 h 1342108"/>
                    <a:gd name="connsiteX29" fmla="*/ 1135468 w 3903536"/>
                    <a:gd name="connsiteY29" fmla="*/ 444341 h 1342108"/>
                    <a:gd name="connsiteX30" fmla="*/ 680840 w 3903536"/>
                    <a:gd name="connsiteY30" fmla="*/ 645848 h 1342108"/>
                    <a:gd name="connsiteX31" fmla="*/ 608164 w 3903536"/>
                    <a:gd name="connsiteY31" fmla="*/ 795727 h 1342108"/>
                    <a:gd name="connsiteX32" fmla="*/ 384517 w 3903536"/>
                    <a:gd name="connsiteY32" fmla="*/ 902691 h 1342108"/>
                    <a:gd name="connsiteX33" fmla="*/ 129437 w 3903536"/>
                    <a:gd name="connsiteY33" fmla="*/ 938933 h 1342108"/>
                    <a:gd name="connsiteX34" fmla="*/ 25520 w 3903536"/>
                    <a:gd name="connsiteY34" fmla="*/ 1012157 h 1342108"/>
                    <a:gd name="connsiteX35" fmla="*/ 102291 w 3903536"/>
                    <a:gd name="connsiteY35" fmla="*/ 1304592 h 1342108"/>
                    <a:gd name="connsiteX36" fmla="*/ 543870 w 3903536"/>
                    <a:gd name="connsiteY36" fmla="*/ 1299309 h 1342108"/>
                    <a:gd name="connsiteX37" fmla="*/ 543775 w 3903536"/>
                    <a:gd name="connsiteY37" fmla="*/ 1299309 h 1342108"/>
                    <a:gd name="connsiteX0" fmla="*/ 543775 w 3903536"/>
                    <a:gd name="connsiteY0" fmla="*/ 1299309 h 1342108"/>
                    <a:gd name="connsiteX1" fmla="*/ 668267 w 3903536"/>
                    <a:gd name="connsiteY1" fmla="*/ 1262234 h 1342108"/>
                    <a:gd name="connsiteX2" fmla="*/ 1066888 w 3903536"/>
                    <a:gd name="connsiteY2" fmla="*/ 1195868 h 1342108"/>
                    <a:gd name="connsiteX3" fmla="*/ 1271927 w 3903536"/>
                    <a:gd name="connsiteY3" fmla="*/ 934298 h 1342108"/>
                    <a:gd name="connsiteX4" fmla="*/ 1566950 w 3903536"/>
                    <a:gd name="connsiteY4" fmla="*/ 807592 h 1342108"/>
                    <a:gd name="connsiteX5" fmla="*/ 1812695 w 3903536"/>
                    <a:gd name="connsiteY5" fmla="*/ 582356 h 1342108"/>
                    <a:gd name="connsiteX6" fmla="*/ 2052916 w 3903536"/>
                    <a:gd name="connsiteY6" fmla="*/ 598391 h 1342108"/>
                    <a:gd name="connsiteX7" fmla="*/ 2188625 w 3903536"/>
                    <a:gd name="connsiteY7" fmla="*/ 774074 h 1342108"/>
                    <a:gd name="connsiteX8" fmla="*/ 2358794 w 3903536"/>
                    <a:gd name="connsiteY8" fmla="*/ 873077 h 1342108"/>
                    <a:gd name="connsiteX9" fmla="*/ 2410008 w 3903536"/>
                    <a:gd name="connsiteY9" fmla="*/ 943011 h 1342108"/>
                    <a:gd name="connsiteX10" fmla="*/ 2551454 w 3903536"/>
                    <a:gd name="connsiteY10" fmla="*/ 1011230 h 1342108"/>
                    <a:gd name="connsiteX11" fmla="*/ 2720428 w 3903536"/>
                    <a:gd name="connsiteY11" fmla="*/ 1010211 h 1342108"/>
                    <a:gd name="connsiteX12" fmla="*/ 2958458 w 3903536"/>
                    <a:gd name="connsiteY12" fmla="*/ 1207454 h 1342108"/>
                    <a:gd name="connsiteX13" fmla="*/ 3269735 w 3903536"/>
                    <a:gd name="connsiteY13" fmla="*/ 1264365 h 1342108"/>
                    <a:gd name="connsiteX14" fmla="*/ 3551199 w 3903536"/>
                    <a:gd name="connsiteY14" fmla="*/ 1331658 h 1342108"/>
                    <a:gd name="connsiteX15" fmla="*/ 3829805 w 3903536"/>
                    <a:gd name="connsiteY15" fmla="*/ 1292636 h 1342108"/>
                    <a:gd name="connsiteX16" fmla="*/ 3861428 w 3903536"/>
                    <a:gd name="connsiteY16" fmla="*/ 1052570 h 1342108"/>
                    <a:gd name="connsiteX17" fmla="*/ 3593966 w 3903536"/>
                    <a:gd name="connsiteY17" fmla="*/ 969891 h 1342108"/>
                    <a:gd name="connsiteX18" fmla="*/ 3379367 w 3903536"/>
                    <a:gd name="connsiteY18" fmla="*/ 766808 h 1342108"/>
                    <a:gd name="connsiteX19" fmla="*/ 3253352 w 3903536"/>
                    <a:gd name="connsiteY19" fmla="*/ 761154 h 1342108"/>
                    <a:gd name="connsiteX20" fmla="*/ 2998082 w 3903536"/>
                    <a:gd name="connsiteY20" fmla="*/ 628237 h 1342108"/>
                    <a:gd name="connsiteX21" fmla="*/ 2844158 w 3903536"/>
                    <a:gd name="connsiteY21" fmla="*/ 638897 h 1342108"/>
                    <a:gd name="connsiteX22" fmla="*/ 2703378 w 3903536"/>
                    <a:gd name="connsiteY22" fmla="*/ 596723 h 1342108"/>
                    <a:gd name="connsiteX23" fmla="*/ 2674708 w 3903536"/>
                    <a:gd name="connsiteY23" fmla="*/ 389654 h 1342108"/>
                    <a:gd name="connsiteX24" fmla="*/ 2489828 w 3903536"/>
                    <a:gd name="connsiteY24" fmla="*/ 286306 h 1342108"/>
                    <a:gd name="connsiteX25" fmla="*/ 2231700 w 3903536"/>
                    <a:gd name="connsiteY25" fmla="*/ 96756 h 1342108"/>
                    <a:gd name="connsiteX26" fmla="*/ 1670392 w 3903536"/>
                    <a:gd name="connsiteY26" fmla="*/ 97126 h 1342108"/>
                    <a:gd name="connsiteX27" fmla="*/ 1592763 w 3903536"/>
                    <a:gd name="connsiteY27" fmla="*/ 175171 h 1342108"/>
                    <a:gd name="connsiteX28" fmla="*/ 1182807 w 3903536"/>
                    <a:gd name="connsiteY28" fmla="*/ 317913 h 1342108"/>
                    <a:gd name="connsiteX29" fmla="*/ 1135468 w 3903536"/>
                    <a:gd name="connsiteY29" fmla="*/ 444341 h 1342108"/>
                    <a:gd name="connsiteX30" fmla="*/ 680840 w 3903536"/>
                    <a:gd name="connsiteY30" fmla="*/ 645848 h 1342108"/>
                    <a:gd name="connsiteX31" fmla="*/ 608164 w 3903536"/>
                    <a:gd name="connsiteY31" fmla="*/ 795727 h 1342108"/>
                    <a:gd name="connsiteX32" fmla="*/ 384517 w 3903536"/>
                    <a:gd name="connsiteY32" fmla="*/ 902691 h 1342108"/>
                    <a:gd name="connsiteX33" fmla="*/ 129437 w 3903536"/>
                    <a:gd name="connsiteY33" fmla="*/ 938933 h 1342108"/>
                    <a:gd name="connsiteX34" fmla="*/ 25520 w 3903536"/>
                    <a:gd name="connsiteY34" fmla="*/ 1012157 h 1342108"/>
                    <a:gd name="connsiteX35" fmla="*/ 102291 w 3903536"/>
                    <a:gd name="connsiteY35" fmla="*/ 1304592 h 1342108"/>
                    <a:gd name="connsiteX36" fmla="*/ 543870 w 3903536"/>
                    <a:gd name="connsiteY36" fmla="*/ 1299309 h 1342108"/>
                    <a:gd name="connsiteX37" fmla="*/ 543775 w 3903536"/>
                    <a:gd name="connsiteY37" fmla="*/ 1299309 h 1342108"/>
                    <a:gd name="connsiteX0" fmla="*/ 543775 w 3903536"/>
                    <a:gd name="connsiteY0" fmla="*/ 1299309 h 1342108"/>
                    <a:gd name="connsiteX1" fmla="*/ 668267 w 3903536"/>
                    <a:gd name="connsiteY1" fmla="*/ 1262234 h 1342108"/>
                    <a:gd name="connsiteX2" fmla="*/ 1066888 w 3903536"/>
                    <a:gd name="connsiteY2" fmla="*/ 1195868 h 1342108"/>
                    <a:gd name="connsiteX3" fmla="*/ 1271927 w 3903536"/>
                    <a:gd name="connsiteY3" fmla="*/ 934298 h 1342108"/>
                    <a:gd name="connsiteX4" fmla="*/ 1545800 w 3903536"/>
                    <a:gd name="connsiteY4" fmla="*/ 844330 h 1342108"/>
                    <a:gd name="connsiteX5" fmla="*/ 1812695 w 3903536"/>
                    <a:gd name="connsiteY5" fmla="*/ 582356 h 1342108"/>
                    <a:gd name="connsiteX6" fmla="*/ 2052916 w 3903536"/>
                    <a:gd name="connsiteY6" fmla="*/ 598391 h 1342108"/>
                    <a:gd name="connsiteX7" fmla="*/ 2188625 w 3903536"/>
                    <a:gd name="connsiteY7" fmla="*/ 774074 h 1342108"/>
                    <a:gd name="connsiteX8" fmla="*/ 2358794 w 3903536"/>
                    <a:gd name="connsiteY8" fmla="*/ 873077 h 1342108"/>
                    <a:gd name="connsiteX9" fmla="*/ 2410008 w 3903536"/>
                    <a:gd name="connsiteY9" fmla="*/ 943011 h 1342108"/>
                    <a:gd name="connsiteX10" fmla="*/ 2551454 w 3903536"/>
                    <a:gd name="connsiteY10" fmla="*/ 1011230 h 1342108"/>
                    <a:gd name="connsiteX11" fmla="*/ 2720428 w 3903536"/>
                    <a:gd name="connsiteY11" fmla="*/ 1010211 h 1342108"/>
                    <a:gd name="connsiteX12" fmla="*/ 2958458 w 3903536"/>
                    <a:gd name="connsiteY12" fmla="*/ 1207454 h 1342108"/>
                    <a:gd name="connsiteX13" fmla="*/ 3269735 w 3903536"/>
                    <a:gd name="connsiteY13" fmla="*/ 1264365 h 1342108"/>
                    <a:gd name="connsiteX14" fmla="*/ 3551199 w 3903536"/>
                    <a:gd name="connsiteY14" fmla="*/ 1331658 h 1342108"/>
                    <a:gd name="connsiteX15" fmla="*/ 3829805 w 3903536"/>
                    <a:gd name="connsiteY15" fmla="*/ 1292636 h 1342108"/>
                    <a:gd name="connsiteX16" fmla="*/ 3861428 w 3903536"/>
                    <a:gd name="connsiteY16" fmla="*/ 1052570 h 1342108"/>
                    <a:gd name="connsiteX17" fmla="*/ 3593966 w 3903536"/>
                    <a:gd name="connsiteY17" fmla="*/ 969891 h 1342108"/>
                    <a:gd name="connsiteX18" fmla="*/ 3379367 w 3903536"/>
                    <a:gd name="connsiteY18" fmla="*/ 766808 h 1342108"/>
                    <a:gd name="connsiteX19" fmla="*/ 3253352 w 3903536"/>
                    <a:gd name="connsiteY19" fmla="*/ 761154 h 1342108"/>
                    <a:gd name="connsiteX20" fmla="*/ 2998082 w 3903536"/>
                    <a:gd name="connsiteY20" fmla="*/ 628237 h 1342108"/>
                    <a:gd name="connsiteX21" fmla="*/ 2844158 w 3903536"/>
                    <a:gd name="connsiteY21" fmla="*/ 638897 h 1342108"/>
                    <a:gd name="connsiteX22" fmla="*/ 2703378 w 3903536"/>
                    <a:gd name="connsiteY22" fmla="*/ 596723 h 1342108"/>
                    <a:gd name="connsiteX23" fmla="*/ 2674708 w 3903536"/>
                    <a:gd name="connsiteY23" fmla="*/ 389654 h 1342108"/>
                    <a:gd name="connsiteX24" fmla="*/ 2489828 w 3903536"/>
                    <a:gd name="connsiteY24" fmla="*/ 286306 h 1342108"/>
                    <a:gd name="connsiteX25" fmla="*/ 2231700 w 3903536"/>
                    <a:gd name="connsiteY25" fmla="*/ 96756 h 1342108"/>
                    <a:gd name="connsiteX26" fmla="*/ 1670392 w 3903536"/>
                    <a:gd name="connsiteY26" fmla="*/ 97126 h 1342108"/>
                    <a:gd name="connsiteX27" fmla="*/ 1592763 w 3903536"/>
                    <a:gd name="connsiteY27" fmla="*/ 175171 h 1342108"/>
                    <a:gd name="connsiteX28" fmla="*/ 1182807 w 3903536"/>
                    <a:gd name="connsiteY28" fmla="*/ 317913 h 1342108"/>
                    <a:gd name="connsiteX29" fmla="*/ 1135468 w 3903536"/>
                    <a:gd name="connsiteY29" fmla="*/ 444341 h 1342108"/>
                    <a:gd name="connsiteX30" fmla="*/ 680840 w 3903536"/>
                    <a:gd name="connsiteY30" fmla="*/ 645848 h 1342108"/>
                    <a:gd name="connsiteX31" fmla="*/ 608164 w 3903536"/>
                    <a:gd name="connsiteY31" fmla="*/ 795727 h 1342108"/>
                    <a:gd name="connsiteX32" fmla="*/ 384517 w 3903536"/>
                    <a:gd name="connsiteY32" fmla="*/ 902691 h 1342108"/>
                    <a:gd name="connsiteX33" fmla="*/ 129437 w 3903536"/>
                    <a:gd name="connsiteY33" fmla="*/ 938933 h 1342108"/>
                    <a:gd name="connsiteX34" fmla="*/ 25520 w 3903536"/>
                    <a:gd name="connsiteY34" fmla="*/ 1012157 h 1342108"/>
                    <a:gd name="connsiteX35" fmla="*/ 102291 w 3903536"/>
                    <a:gd name="connsiteY35" fmla="*/ 1304592 h 1342108"/>
                    <a:gd name="connsiteX36" fmla="*/ 543870 w 3903536"/>
                    <a:gd name="connsiteY36" fmla="*/ 1299309 h 1342108"/>
                    <a:gd name="connsiteX37" fmla="*/ 543775 w 3903536"/>
                    <a:gd name="connsiteY37" fmla="*/ 1299309 h 1342108"/>
                    <a:gd name="connsiteX0" fmla="*/ 543775 w 3903536"/>
                    <a:gd name="connsiteY0" fmla="*/ 1299309 h 1342108"/>
                    <a:gd name="connsiteX1" fmla="*/ 668267 w 3903536"/>
                    <a:gd name="connsiteY1" fmla="*/ 1262234 h 1342108"/>
                    <a:gd name="connsiteX2" fmla="*/ 1066888 w 3903536"/>
                    <a:gd name="connsiteY2" fmla="*/ 1195868 h 1342108"/>
                    <a:gd name="connsiteX3" fmla="*/ 1271927 w 3903536"/>
                    <a:gd name="connsiteY3" fmla="*/ 934298 h 1342108"/>
                    <a:gd name="connsiteX4" fmla="*/ 1545800 w 3903536"/>
                    <a:gd name="connsiteY4" fmla="*/ 844330 h 1342108"/>
                    <a:gd name="connsiteX5" fmla="*/ 1808465 w 3903536"/>
                    <a:gd name="connsiteY5" fmla="*/ 634841 h 1342108"/>
                    <a:gd name="connsiteX6" fmla="*/ 2052916 w 3903536"/>
                    <a:gd name="connsiteY6" fmla="*/ 598391 h 1342108"/>
                    <a:gd name="connsiteX7" fmla="*/ 2188625 w 3903536"/>
                    <a:gd name="connsiteY7" fmla="*/ 774074 h 1342108"/>
                    <a:gd name="connsiteX8" fmla="*/ 2358794 w 3903536"/>
                    <a:gd name="connsiteY8" fmla="*/ 873077 h 1342108"/>
                    <a:gd name="connsiteX9" fmla="*/ 2410008 w 3903536"/>
                    <a:gd name="connsiteY9" fmla="*/ 943011 h 1342108"/>
                    <a:gd name="connsiteX10" fmla="*/ 2551454 w 3903536"/>
                    <a:gd name="connsiteY10" fmla="*/ 1011230 h 1342108"/>
                    <a:gd name="connsiteX11" fmla="*/ 2720428 w 3903536"/>
                    <a:gd name="connsiteY11" fmla="*/ 1010211 h 1342108"/>
                    <a:gd name="connsiteX12" fmla="*/ 2958458 w 3903536"/>
                    <a:gd name="connsiteY12" fmla="*/ 1207454 h 1342108"/>
                    <a:gd name="connsiteX13" fmla="*/ 3269735 w 3903536"/>
                    <a:gd name="connsiteY13" fmla="*/ 1264365 h 1342108"/>
                    <a:gd name="connsiteX14" fmla="*/ 3551199 w 3903536"/>
                    <a:gd name="connsiteY14" fmla="*/ 1331658 h 1342108"/>
                    <a:gd name="connsiteX15" fmla="*/ 3829805 w 3903536"/>
                    <a:gd name="connsiteY15" fmla="*/ 1292636 h 1342108"/>
                    <a:gd name="connsiteX16" fmla="*/ 3861428 w 3903536"/>
                    <a:gd name="connsiteY16" fmla="*/ 1052570 h 1342108"/>
                    <a:gd name="connsiteX17" fmla="*/ 3593966 w 3903536"/>
                    <a:gd name="connsiteY17" fmla="*/ 969891 h 1342108"/>
                    <a:gd name="connsiteX18" fmla="*/ 3379367 w 3903536"/>
                    <a:gd name="connsiteY18" fmla="*/ 766808 h 1342108"/>
                    <a:gd name="connsiteX19" fmla="*/ 3253352 w 3903536"/>
                    <a:gd name="connsiteY19" fmla="*/ 761154 h 1342108"/>
                    <a:gd name="connsiteX20" fmla="*/ 2998082 w 3903536"/>
                    <a:gd name="connsiteY20" fmla="*/ 628237 h 1342108"/>
                    <a:gd name="connsiteX21" fmla="*/ 2844158 w 3903536"/>
                    <a:gd name="connsiteY21" fmla="*/ 638897 h 1342108"/>
                    <a:gd name="connsiteX22" fmla="*/ 2703378 w 3903536"/>
                    <a:gd name="connsiteY22" fmla="*/ 596723 h 1342108"/>
                    <a:gd name="connsiteX23" fmla="*/ 2674708 w 3903536"/>
                    <a:gd name="connsiteY23" fmla="*/ 389654 h 1342108"/>
                    <a:gd name="connsiteX24" fmla="*/ 2489828 w 3903536"/>
                    <a:gd name="connsiteY24" fmla="*/ 286306 h 1342108"/>
                    <a:gd name="connsiteX25" fmla="*/ 2231700 w 3903536"/>
                    <a:gd name="connsiteY25" fmla="*/ 96756 h 1342108"/>
                    <a:gd name="connsiteX26" fmla="*/ 1670392 w 3903536"/>
                    <a:gd name="connsiteY26" fmla="*/ 97126 h 1342108"/>
                    <a:gd name="connsiteX27" fmla="*/ 1592763 w 3903536"/>
                    <a:gd name="connsiteY27" fmla="*/ 175171 h 1342108"/>
                    <a:gd name="connsiteX28" fmla="*/ 1182807 w 3903536"/>
                    <a:gd name="connsiteY28" fmla="*/ 317913 h 1342108"/>
                    <a:gd name="connsiteX29" fmla="*/ 1135468 w 3903536"/>
                    <a:gd name="connsiteY29" fmla="*/ 444341 h 1342108"/>
                    <a:gd name="connsiteX30" fmla="*/ 680840 w 3903536"/>
                    <a:gd name="connsiteY30" fmla="*/ 645848 h 1342108"/>
                    <a:gd name="connsiteX31" fmla="*/ 608164 w 3903536"/>
                    <a:gd name="connsiteY31" fmla="*/ 795727 h 1342108"/>
                    <a:gd name="connsiteX32" fmla="*/ 384517 w 3903536"/>
                    <a:gd name="connsiteY32" fmla="*/ 902691 h 1342108"/>
                    <a:gd name="connsiteX33" fmla="*/ 129437 w 3903536"/>
                    <a:gd name="connsiteY33" fmla="*/ 938933 h 1342108"/>
                    <a:gd name="connsiteX34" fmla="*/ 25520 w 3903536"/>
                    <a:gd name="connsiteY34" fmla="*/ 1012157 h 1342108"/>
                    <a:gd name="connsiteX35" fmla="*/ 102291 w 3903536"/>
                    <a:gd name="connsiteY35" fmla="*/ 1304592 h 1342108"/>
                    <a:gd name="connsiteX36" fmla="*/ 543870 w 3903536"/>
                    <a:gd name="connsiteY36" fmla="*/ 1299309 h 1342108"/>
                    <a:gd name="connsiteX37" fmla="*/ 543775 w 3903536"/>
                    <a:gd name="connsiteY37" fmla="*/ 1299309 h 1342108"/>
                    <a:gd name="connsiteX0" fmla="*/ 543775 w 3903536"/>
                    <a:gd name="connsiteY0" fmla="*/ 1299309 h 1342108"/>
                    <a:gd name="connsiteX1" fmla="*/ 668267 w 3903536"/>
                    <a:gd name="connsiteY1" fmla="*/ 1262234 h 1342108"/>
                    <a:gd name="connsiteX2" fmla="*/ 1066888 w 3903536"/>
                    <a:gd name="connsiteY2" fmla="*/ 1195868 h 1342108"/>
                    <a:gd name="connsiteX3" fmla="*/ 1271927 w 3903536"/>
                    <a:gd name="connsiteY3" fmla="*/ 934298 h 1342108"/>
                    <a:gd name="connsiteX4" fmla="*/ 1545800 w 3903536"/>
                    <a:gd name="connsiteY4" fmla="*/ 844330 h 1342108"/>
                    <a:gd name="connsiteX5" fmla="*/ 1808465 w 3903536"/>
                    <a:gd name="connsiteY5" fmla="*/ 634841 h 1342108"/>
                    <a:gd name="connsiteX6" fmla="*/ 2023307 w 3903536"/>
                    <a:gd name="connsiteY6" fmla="*/ 661375 h 1342108"/>
                    <a:gd name="connsiteX7" fmla="*/ 2188625 w 3903536"/>
                    <a:gd name="connsiteY7" fmla="*/ 774074 h 1342108"/>
                    <a:gd name="connsiteX8" fmla="*/ 2358794 w 3903536"/>
                    <a:gd name="connsiteY8" fmla="*/ 873077 h 1342108"/>
                    <a:gd name="connsiteX9" fmla="*/ 2410008 w 3903536"/>
                    <a:gd name="connsiteY9" fmla="*/ 943011 h 1342108"/>
                    <a:gd name="connsiteX10" fmla="*/ 2551454 w 3903536"/>
                    <a:gd name="connsiteY10" fmla="*/ 1011230 h 1342108"/>
                    <a:gd name="connsiteX11" fmla="*/ 2720428 w 3903536"/>
                    <a:gd name="connsiteY11" fmla="*/ 1010211 h 1342108"/>
                    <a:gd name="connsiteX12" fmla="*/ 2958458 w 3903536"/>
                    <a:gd name="connsiteY12" fmla="*/ 1207454 h 1342108"/>
                    <a:gd name="connsiteX13" fmla="*/ 3269735 w 3903536"/>
                    <a:gd name="connsiteY13" fmla="*/ 1264365 h 1342108"/>
                    <a:gd name="connsiteX14" fmla="*/ 3551199 w 3903536"/>
                    <a:gd name="connsiteY14" fmla="*/ 1331658 h 1342108"/>
                    <a:gd name="connsiteX15" fmla="*/ 3829805 w 3903536"/>
                    <a:gd name="connsiteY15" fmla="*/ 1292636 h 1342108"/>
                    <a:gd name="connsiteX16" fmla="*/ 3861428 w 3903536"/>
                    <a:gd name="connsiteY16" fmla="*/ 1052570 h 1342108"/>
                    <a:gd name="connsiteX17" fmla="*/ 3593966 w 3903536"/>
                    <a:gd name="connsiteY17" fmla="*/ 969891 h 1342108"/>
                    <a:gd name="connsiteX18" fmla="*/ 3379367 w 3903536"/>
                    <a:gd name="connsiteY18" fmla="*/ 766808 h 1342108"/>
                    <a:gd name="connsiteX19" fmla="*/ 3253352 w 3903536"/>
                    <a:gd name="connsiteY19" fmla="*/ 761154 h 1342108"/>
                    <a:gd name="connsiteX20" fmla="*/ 2998082 w 3903536"/>
                    <a:gd name="connsiteY20" fmla="*/ 628237 h 1342108"/>
                    <a:gd name="connsiteX21" fmla="*/ 2844158 w 3903536"/>
                    <a:gd name="connsiteY21" fmla="*/ 638897 h 1342108"/>
                    <a:gd name="connsiteX22" fmla="*/ 2703378 w 3903536"/>
                    <a:gd name="connsiteY22" fmla="*/ 596723 h 1342108"/>
                    <a:gd name="connsiteX23" fmla="*/ 2674708 w 3903536"/>
                    <a:gd name="connsiteY23" fmla="*/ 389654 h 1342108"/>
                    <a:gd name="connsiteX24" fmla="*/ 2489828 w 3903536"/>
                    <a:gd name="connsiteY24" fmla="*/ 286306 h 1342108"/>
                    <a:gd name="connsiteX25" fmla="*/ 2231700 w 3903536"/>
                    <a:gd name="connsiteY25" fmla="*/ 96756 h 1342108"/>
                    <a:gd name="connsiteX26" fmla="*/ 1670392 w 3903536"/>
                    <a:gd name="connsiteY26" fmla="*/ 97126 h 1342108"/>
                    <a:gd name="connsiteX27" fmla="*/ 1592763 w 3903536"/>
                    <a:gd name="connsiteY27" fmla="*/ 175171 h 1342108"/>
                    <a:gd name="connsiteX28" fmla="*/ 1182807 w 3903536"/>
                    <a:gd name="connsiteY28" fmla="*/ 317913 h 1342108"/>
                    <a:gd name="connsiteX29" fmla="*/ 1135468 w 3903536"/>
                    <a:gd name="connsiteY29" fmla="*/ 444341 h 1342108"/>
                    <a:gd name="connsiteX30" fmla="*/ 680840 w 3903536"/>
                    <a:gd name="connsiteY30" fmla="*/ 645848 h 1342108"/>
                    <a:gd name="connsiteX31" fmla="*/ 608164 w 3903536"/>
                    <a:gd name="connsiteY31" fmla="*/ 795727 h 1342108"/>
                    <a:gd name="connsiteX32" fmla="*/ 384517 w 3903536"/>
                    <a:gd name="connsiteY32" fmla="*/ 902691 h 1342108"/>
                    <a:gd name="connsiteX33" fmla="*/ 129437 w 3903536"/>
                    <a:gd name="connsiteY33" fmla="*/ 938933 h 1342108"/>
                    <a:gd name="connsiteX34" fmla="*/ 25520 w 3903536"/>
                    <a:gd name="connsiteY34" fmla="*/ 1012157 h 1342108"/>
                    <a:gd name="connsiteX35" fmla="*/ 102291 w 3903536"/>
                    <a:gd name="connsiteY35" fmla="*/ 1304592 h 1342108"/>
                    <a:gd name="connsiteX36" fmla="*/ 543870 w 3903536"/>
                    <a:gd name="connsiteY36" fmla="*/ 1299309 h 1342108"/>
                    <a:gd name="connsiteX37" fmla="*/ 543775 w 3903536"/>
                    <a:gd name="connsiteY37" fmla="*/ 1299309 h 1342108"/>
                    <a:gd name="connsiteX0" fmla="*/ 543775 w 3903536"/>
                    <a:gd name="connsiteY0" fmla="*/ 1299309 h 1342108"/>
                    <a:gd name="connsiteX1" fmla="*/ 668267 w 3903536"/>
                    <a:gd name="connsiteY1" fmla="*/ 1262234 h 1342108"/>
                    <a:gd name="connsiteX2" fmla="*/ 1066888 w 3903536"/>
                    <a:gd name="connsiteY2" fmla="*/ 1195868 h 1342108"/>
                    <a:gd name="connsiteX3" fmla="*/ 1271927 w 3903536"/>
                    <a:gd name="connsiteY3" fmla="*/ 934298 h 1342108"/>
                    <a:gd name="connsiteX4" fmla="*/ 1545800 w 3903536"/>
                    <a:gd name="connsiteY4" fmla="*/ 844330 h 1342108"/>
                    <a:gd name="connsiteX5" fmla="*/ 1808465 w 3903536"/>
                    <a:gd name="connsiteY5" fmla="*/ 634841 h 1342108"/>
                    <a:gd name="connsiteX6" fmla="*/ 2023307 w 3903536"/>
                    <a:gd name="connsiteY6" fmla="*/ 661375 h 1342108"/>
                    <a:gd name="connsiteX7" fmla="*/ 2188625 w 3903536"/>
                    <a:gd name="connsiteY7" fmla="*/ 795068 h 1342108"/>
                    <a:gd name="connsiteX8" fmla="*/ 2358794 w 3903536"/>
                    <a:gd name="connsiteY8" fmla="*/ 873077 h 1342108"/>
                    <a:gd name="connsiteX9" fmla="*/ 2410008 w 3903536"/>
                    <a:gd name="connsiteY9" fmla="*/ 943011 h 1342108"/>
                    <a:gd name="connsiteX10" fmla="*/ 2551454 w 3903536"/>
                    <a:gd name="connsiteY10" fmla="*/ 1011230 h 1342108"/>
                    <a:gd name="connsiteX11" fmla="*/ 2720428 w 3903536"/>
                    <a:gd name="connsiteY11" fmla="*/ 1010211 h 1342108"/>
                    <a:gd name="connsiteX12" fmla="*/ 2958458 w 3903536"/>
                    <a:gd name="connsiteY12" fmla="*/ 1207454 h 1342108"/>
                    <a:gd name="connsiteX13" fmla="*/ 3269735 w 3903536"/>
                    <a:gd name="connsiteY13" fmla="*/ 1264365 h 1342108"/>
                    <a:gd name="connsiteX14" fmla="*/ 3551199 w 3903536"/>
                    <a:gd name="connsiteY14" fmla="*/ 1331658 h 1342108"/>
                    <a:gd name="connsiteX15" fmla="*/ 3829805 w 3903536"/>
                    <a:gd name="connsiteY15" fmla="*/ 1292636 h 1342108"/>
                    <a:gd name="connsiteX16" fmla="*/ 3861428 w 3903536"/>
                    <a:gd name="connsiteY16" fmla="*/ 1052570 h 1342108"/>
                    <a:gd name="connsiteX17" fmla="*/ 3593966 w 3903536"/>
                    <a:gd name="connsiteY17" fmla="*/ 969891 h 1342108"/>
                    <a:gd name="connsiteX18" fmla="*/ 3379367 w 3903536"/>
                    <a:gd name="connsiteY18" fmla="*/ 766808 h 1342108"/>
                    <a:gd name="connsiteX19" fmla="*/ 3253352 w 3903536"/>
                    <a:gd name="connsiteY19" fmla="*/ 761154 h 1342108"/>
                    <a:gd name="connsiteX20" fmla="*/ 2998082 w 3903536"/>
                    <a:gd name="connsiteY20" fmla="*/ 628237 h 1342108"/>
                    <a:gd name="connsiteX21" fmla="*/ 2844158 w 3903536"/>
                    <a:gd name="connsiteY21" fmla="*/ 638897 h 1342108"/>
                    <a:gd name="connsiteX22" fmla="*/ 2703378 w 3903536"/>
                    <a:gd name="connsiteY22" fmla="*/ 596723 h 1342108"/>
                    <a:gd name="connsiteX23" fmla="*/ 2674708 w 3903536"/>
                    <a:gd name="connsiteY23" fmla="*/ 389654 h 1342108"/>
                    <a:gd name="connsiteX24" fmla="*/ 2489828 w 3903536"/>
                    <a:gd name="connsiteY24" fmla="*/ 286306 h 1342108"/>
                    <a:gd name="connsiteX25" fmla="*/ 2231700 w 3903536"/>
                    <a:gd name="connsiteY25" fmla="*/ 96756 h 1342108"/>
                    <a:gd name="connsiteX26" fmla="*/ 1670392 w 3903536"/>
                    <a:gd name="connsiteY26" fmla="*/ 97126 h 1342108"/>
                    <a:gd name="connsiteX27" fmla="*/ 1592763 w 3903536"/>
                    <a:gd name="connsiteY27" fmla="*/ 175171 h 1342108"/>
                    <a:gd name="connsiteX28" fmla="*/ 1182807 w 3903536"/>
                    <a:gd name="connsiteY28" fmla="*/ 317913 h 1342108"/>
                    <a:gd name="connsiteX29" fmla="*/ 1135468 w 3903536"/>
                    <a:gd name="connsiteY29" fmla="*/ 444341 h 1342108"/>
                    <a:gd name="connsiteX30" fmla="*/ 680840 w 3903536"/>
                    <a:gd name="connsiteY30" fmla="*/ 645848 h 1342108"/>
                    <a:gd name="connsiteX31" fmla="*/ 608164 w 3903536"/>
                    <a:gd name="connsiteY31" fmla="*/ 795727 h 1342108"/>
                    <a:gd name="connsiteX32" fmla="*/ 384517 w 3903536"/>
                    <a:gd name="connsiteY32" fmla="*/ 902691 h 1342108"/>
                    <a:gd name="connsiteX33" fmla="*/ 129437 w 3903536"/>
                    <a:gd name="connsiteY33" fmla="*/ 938933 h 1342108"/>
                    <a:gd name="connsiteX34" fmla="*/ 25520 w 3903536"/>
                    <a:gd name="connsiteY34" fmla="*/ 1012157 h 1342108"/>
                    <a:gd name="connsiteX35" fmla="*/ 102291 w 3903536"/>
                    <a:gd name="connsiteY35" fmla="*/ 1304592 h 1342108"/>
                    <a:gd name="connsiteX36" fmla="*/ 543870 w 3903536"/>
                    <a:gd name="connsiteY36" fmla="*/ 1299309 h 1342108"/>
                    <a:gd name="connsiteX37" fmla="*/ 543775 w 3903536"/>
                    <a:gd name="connsiteY37" fmla="*/ 1299309 h 1342108"/>
                    <a:gd name="csX0" fmla="*/ 483039 w 3903536"/>
                    <a:gd name="csY0" fmla="*/ 1497480 h 1497480"/>
                    <a:gd name="csX1" fmla="*/ 668267 w 3903536"/>
                    <a:gd name="csY1" fmla="*/ 1262234 h 1497480"/>
                    <a:gd name="csX2" fmla="*/ 1066888 w 3903536"/>
                    <a:gd name="csY2" fmla="*/ 1195868 h 1497480"/>
                    <a:gd name="csX3" fmla="*/ 1271927 w 3903536"/>
                    <a:gd name="csY3" fmla="*/ 934298 h 1497480"/>
                    <a:gd name="csX4" fmla="*/ 1545800 w 3903536"/>
                    <a:gd name="csY4" fmla="*/ 844330 h 1497480"/>
                    <a:gd name="csX5" fmla="*/ 1808465 w 3903536"/>
                    <a:gd name="csY5" fmla="*/ 634841 h 1497480"/>
                    <a:gd name="csX6" fmla="*/ 2023307 w 3903536"/>
                    <a:gd name="csY6" fmla="*/ 661375 h 1497480"/>
                    <a:gd name="csX7" fmla="*/ 2188625 w 3903536"/>
                    <a:gd name="csY7" fmla="*/ 795068 h 1497480"/>
                    <a:gd name="csX8" fmla="*/ 2358794 w 3903536"/>
                    <a:gd name="csY8" fmla="*/ 873077 h 1497480"/>
                    <a:gd name="csX9" fmla="*/ 2410008 w 3903536"/>
                    <a:gd name="csY9" fmla="*/ 943011 h 1497480"/>
                    <a:gd name="csX10" fmla="*/ 2551454 w 3903536"/>
                    <a:gd name="csY10" fmla="*/ 1011230 h 1497480"/>
                    <a:gd name="csX11" fmla="*/ 2720428 w 3903536"/>
                    <a:gd name="csY11" fmla="*/ 1010211 h 1497480"/>
                    <a:gd name="csX12" fmla="*/ 2958458 w 3903536"/>
                    <a:gd name="csY12" fmla="*/ 1207454 h 1497480"/>
                    <a:gd name="csX13" fmla="*/ 3269735 w 3903536"/>
                    <a:gd name="csY13" fmla="*/ 1264365 h 1497480"/>
                    <a:gd name="csX14" fmla="*/ 3551199 w 3903536"/>
                    <a:gd name="csY14" fmla="*/ 1331658 h 1497480"/>
                    <a:gd name="csX15" fmla="*/ 3829805 w 3903536"/>
                    <a:gd name="csY15" fmla="*/ 1292636 h 1497480"/>
                    <a:gd name="csX16" fmla="*/ 3861428 w 3903536"/>
                    <a:gd name="csY16" fmla="*/ 1052570 h 1497480"/>
                    <a:gd name="csX17" fmla="*/ 3593966 w 3903536"/>
                    <a:gd name="csY17" fmla="*/ 969891 h 1497480"/>
                    <a:gd name="csX18" fmla="*/ 3379367 w 3903536"/>
                    <a:gd name="csY18" fmla="*/ 766808 h 1497480"/>
                    <a:gd name="csX19" fmla="*/ 3253352 w 3903536"/>
                    <a:gd name="csY19" fmla="*/ 761154 h 1497480"/>
                    <a:gd name="csX20" fmla="*/ 2998082 w 3903536"/>
                    <a:gd name="csY20" fmla="*/ 628237 h 1497480"/>
                    <a:gd name="csX21" fmla="*/ 2844158 w 3903536"/>
                    <a:gd name="csY21" fmla="*/ 638897 h 1497480"/>
                    <a:gd name="csX22" fmla="*/ 2703378 w 3903536"/>
                    <a:gd name="csY22" fmla="*/ 596723 h 1497480"/>
                    <a:gd name="csX23" fmla="*/ 2674708 w 3903536"/>
                    <a:gd name="csY23" fmla="*/ 389654 h 1497480"/>
                    <a:gd name="csX24" fmla="*/ 2489828 w 3903536"/>
                    <a:gd name="csY24" fmla="*/ 286306 h 1497480"/>
                    <a:gd name="csX25" fmla="*/ 2231700 w 3903536"/>
                    <a:gd name="csY25" fmla="*/ 96756 h 1497480"/>
                    <a:gd name="csX26" fmla="*/ 1670392 w 3903536"/>
                    <a:gd name="csY26" fmla="*/ 97126 h 1497480"/>
                    <a:gd name="csX27" fmla="*/ 1592763 w 3903536"/>
                    <a:gd name="csY27" fmla="*/ 175171 h 1497480"/>
                    <a:gd name="csX28" fmla="*/ 1182807 w 3903536"/>
                    <a:gd name="csY28" fmla="*/ 317913 h 1497480"/>
                    <a:gd name="csX29" fmla="*/ 1135468 w 3903536"/>
                    <a:gd name="csY29" fmla="*/ 444341 h 1497480"/>
                    <a:gd name="csX30" fmla="*/ 680840 w 3903536"/>
                    <a:gd name="csY30" fmla="*/ 645848 h 1497480"/>
                    <a:gd name="csX31" fmla="*/ 608164 w 3903536"/>
                    <a:gd name="csY31" fmla="*/ 795727 h 1497480"/>
                    <a:gd name="csX32" fmla="*/ 384517 w 3903536"/>
                    <a:gd name="csY32" fmla="*/ 902691 h 1497480"/>
                    <a:gd name="csX33" fmla="*/ 129437 w 3903536"/>
                    <a:gd name="csY33" fmla="*/ 938933 h 1497480"/>
                    <a:gd name="csX34" fmla="*/ 25520 w 3903536"/>
                    <a:gd name="csY34" fmla="*/ 1012157 h 1497480"/>
                    <a:gd name="csX35" fmla="*/ 102291 w 3903536"/>
                    <a:gd name="csY35" fmla="*/ 1304592 h 1497480"/>
                    <a:gd name="csX36" fmla="*/ 543870 w 3903536"/>
                    <a:gd name="csY36" fmla="*/ 1299309 h 1497480"/>
                    <a:gd name="csX37" fmla="*/ 483039 w 3903536"/>
                    <a:gd name="csY37" fmla="*/ 1497480 h 1497480"/>
                    <a:gd name="csX0" fmla="*/ 483039 w 3903536"/>
                    <a:gd name="csY0" fmla="*/ 1497480 h 1497480"/>
                    <a:gd name="csX1" fmla="*/ 668267 w 3903536"/>
                    <a:gd name="csY1" fmla="*/ 1262234 h 1497480"/>
                    <a:gd name="csX2" fmla="*/ 1066888 w 3903536"/>
                    <a:gd name="csY2" fmla="*/ 1195868 h 1497480"/>
                    <a:gd name="csX3" fmla="*/ 1271927 w 3903536"/>
                    <a:gd name="csY3" fmla="*/ 934298 h 1497480"/>
                    <a:gd name="csX4" fmla="*/ 1545800 w 3903536"/>
                    <a:gd name="csY4" fmla="*/ 844330 h 1497480"/>
                    <a:gd name="csX5" fmla="*/ 1808465 w 3903536"/>
                    <a:gd name="csY5" fmla="*/ 634841 h 1497480"/>
                    <a:gd name="csX6" fmla="*/ 2023307 w 3903536"/>
                    <a:gd name="csY6" fmla="*/ 661375 h 1497480"/>
                    <a:gd name="csX7" fmla="*/ 2188625 w 3903536"/>
                    <a:gd name="csY7" fmla="*/ 795068 h 1497480"/>
                    <a:gd name="csX8" fmla="*/ 2358794 w 3903536"/>
                    <a:gd name="csY8" fmla="*/ 873077 h 1497480"/>
                    <a:gd name="csX9" fmla="*/ 2410008 w 3903536"/>
                    <a:gd name="csY9" fmla="*/ 943011 h 1497480"/>
                    <a:gd name="csX10" fmla="*/ 2551454 w 3903536"/>
                    <a:gd name="csY10" fmla="*/ 1011230 h 1497480"/>
                    <a:gd name="csX11" fmla="*/ 2720428 w 3903536"/>
                    <a:gd name="csY11" fmla="*/ 1010211 h 1497480"/>
                    <a:gd name="csX12" fmla="*/ 2958458 w 3903536"/>
                    <a:gd name="csY12" fmla="*/ 1207454 h 1497480"/>
                    <a:gd name="csX13" fmla="*/ 3269735 w 3903536"/>
                    <a:gd name="csY13" fmla="*/ 1264365 h 1497480"/>
                    <a:gd name="csX14" fmla="*/ 3551199 w 3903536"/>
                    <a:gd name="csY14" fmla="*/ 1331658 h 1497480"/>
                    <a:gd name="csX15" fmla="*/ 3829805 w 3903536"/>
                    <a:gd name="csY15" fmla="*/ 1292636 h 1497480"/>
                    <a:gd name="csX16" fmla="*/ 3861428 w 3903536"/>
                    <a:gd name="csY16" fmla="*/ 1052570 h 1497480"/>
                    <a:gd name="csX17" fmla="*/ 3593966 w 3903536"/>
                    <a:gd name="csY17" fmla="*/ 969891 h 1497480"/>
                    <a:gd name="csX18" fmla="*/ 3379367 w 3903536"/>
                    <a:gd name="csY18" fmla="*/ 766808 h 1497480"/>
                    <a:gd name="csX19" fmla="*/ 3253352 w 3903536"/>
                    <a:gd name="csY19" fmla="*/ 761154 h 1497480"/>
                    <a:gd name="csX20" fmla="*/ 2998082 w 3903536"/>
                    <a:gd name="csY20" fmla="*/ 628237 h 1497480"/>
                    <a:gd name="csX21" fmla="*/ 2844158 w 3903536"/>
                    <a:gd name="csY21" fmla="*/ 638897 h 1497480"/>
                    <a:gd name="csX22" fmla="*/ 2703378 w 3903536"/>
                    <a:gd name="csY22" fmla="*/ 596723 h 1497480"/>
                    <a:gd name="csX23" fmla="*/ 2674708 w 3903536"/>
                    <a:gd name="csY23" fmla="*/ 389654 h 1497480"/>
                    <a:gd name="csX24" fmla="*/ 2489828 w 3903536"/>
                    <a:gd name="csY24" fmla="*/ 286306 h 1497480"/>
                    <a:gd name="csX25" fmla="*/ 2231700 w 3903536"/>
                    <a:gd name="csY25" fmla="*/ 96756 h 1497480"/>
                    <a:gd name="csX26" fmla="*/ 1670392 w 3903536"/>
                    <a:gd name="csY26" fmla="*/ 97126 h 1497480"/>
                    <a:gd name="csX27" fmla="*/ 1592763 w 3903536"/>
                    <a:gd name="csY27" fmla="*/ 175171 h 1497480"/>
                    <a:gd name="csX28" fmla="*/ 1182807 w 3903536"/>
                    <a:gd name="csY28" fmla="*/ 317913 h 1497480"/>
                    <a:gd name="csX29" fmla="*/ 1135468 w 3903536"/>
                    <a:gd name="csY29" fmla="*/ 444341 h 1497480"/>
                    <a:gd name="csX30" fmla="*/ 680840 w 3903536"/>
                    <a:gd name="csY30" fmla="*/ 645848 h 1497480"/>
                    <a:gd name="csX31" fmla="*/ 608164 w 3903536"/>
                    <a:gd name="csY31" fmla="*/ 795727 h 1497480"/>
                    <a:gd name="csX32" fmla="*/ 384517 w 3903536"/>
                    <a:gd name="csY32" fmla="*/ 902691 h 1497480"/>
                    <a:gd name="csX33" fmla="*/ 129437 w 3903536"/>
                    <a:gd name="csY33" fmla="*/ 938933 h 1497480"/>
                    <a:gd name="csX34" fmla="*/ 25520 w 3903536"/>
                    <a:gd name="csY34" fmla="*/ 1012157 h 1497480"/>
                    <a:gd name="csX35" fmla="*/ 102291 w 3903536"/>
                    <a:gd name="csY35" fmla="*/ 1304592 h 1497480"/>
                    <a:gd name="csX36" fmla="*/ 305609 w 3903536"/>
                    <a:gd name="csY36" fmla="*/ 1395562 h 1497480"/>
                    <a:gd name="csX37" fmla="*/ 483039 w 3903536"/>
                    <a:gd name="csY37" fmla="*/ 1497480 h 1497480"/>
                    <a:gd name="csX0" fmla="*/ 483039 w 3903536"/>
                    <a:gd name="csY0" fmla="*/ 1344605 h 1405618"/>
                    <a:gd name="csX1" fmla="*/ 668267 w 3903536"/>
                    <a:gd name="csY1" fmla="*/ 1262234 h 1405618"/>
                    <a:gd name="csX2" fmla="*/ 1066888 w 3903536"/>
                    <a:gd name="csY2" fmla="*/ 1195868 h 1405618"/>
                    <a:gd name="csX3" fmla="*/ 1271927 w 3903536"/>
                    <a:gd name="csY3" fmla="*/ 934298 h 1405618"/>
                    <a:gd name="csX4" fmla="*/ 1545800 w 3903536"/>
                    <a:gd name="csY4" fmla="*/ 844330 h 1405618"/>
                    <a:gd name="csX5" fmla="*/ 1808465 w 3903536"/>
                    <a:gd name="csY5" fmla="*/ 634841 h 1405618"/>
                    <a:gd name="csX6" fmla="*/ 2023307 w 3903536"/>
                    <a:gd name="csY6" fmla="*/ 661375 h 1405618"/>
                    <a:gd name="csX7" fmla="*/ 2188625 w 3903536"/>
                    <a:gd name="csY7" fmla="*/ 795068 h 1405618"/>
                    <a:gd name="csX8" fmla="*/ 2358794 w 3903536"/>
                    <a:gd name="csY8" fmla="*/ 873077 h 1405618"/>
                    <a:gd name="csX9" fmla="*/ 2410008 w 3903536"/>
                    <a:gd name="csY9" fmla="*/ 943011 h 1405618"/>
                    <a:gd name="csX10" fmla="*/ 2551454 w 3903536"/>
                    <a:gd name="csY10" fmla="*/ 1011230 h 1405618"/>
                    <a:gd name="csX11" fmla="*/ 2720428 w 3903536"/>
                    <a:gd name="csY11" fmla="*/ 1010211 h 1405618"/>
                    <a:gd name="csX12" fmla="*/ 2958458 w 3903536"/>
                    <a:gd name="csY12" fmla="*/ 1207454 h 1405618"/>
                    <a:gd name="csX13" fmla="*/ 3269735 w 3903536"/>
                    <a:gd name="csY13" fmla="*/ 1264365 h 1405618"/>
                    <a:gd name="csX14" fmla="*/ 3551199 w 3903536"/>
                    <a:gd name="csY14" fmla="*/ 1331658 h 1405618"/>
                    <a:gd name="csX15" fmla="*/ 3829805 w 3903536"/>
                    <a:gd name="csY15" fmla="*/ 1292636 h 1405618"/>
                    <a:gd name="csX16" fmla="*/ 3861428 w 3903536"/>
                    <a:gd name="csY16" fmla="*/ 1052570 h 1405618"/>
                    <a:gd name="csX17" fmla="*/ 3593966 w 3903536"/>
                    <a:gd name="csY17" fmla="*/ 969891 h 1405618"/>
                    <a:gd name="csX18" fmla="*/ 3379367 w 3903536"/>
                    <a:gd name="csY18" fmla="*/ 766808 h 1405618"/>
                    <a:gd name="csX19" fmla="*/ 3253352 w 3903536"/>
                    <a:gd name="csY19" fmla="*/ 761154 h 1405618"/>
                    <a:gd name="csX20" fmla="*/ 2998082 w 3903536"/>
                    <a:gd name="csY20" fmla="*/ 628237 h 1405618"/>
                    <a:gd name="csX21" fmla="*/ 2844158 w 3903536"/>
                    <a:gd name="csY21" fmla="*/ 638897 h 1405618"/>
                    <a:gd name="csX22" fmla="*/ 2703378 w 3903536"/>
                    <a:gd name="csY22" fmla="*/ 596723 h 1405618"/>
                    <a:gd name="csX23" fmla="*/ 2674708 w 3903536"/>
                    <a:gd name="csY23" fmla="*/ 389654 h 1405618"/>
                    <a:gd name="csX24" fmla="*/ 2489828 w 3903536"/>
                    <a:gd name="csY24" fmla="*/ 286306 h 1405618"/>
                    <a:gd name="csX25" fmla="*/ 2231700 w 3903536"/>
                    <a:gd name="csY25" fmla="*/ 96756 h 1405618"/>
                    <a:gd name="csX26" fmla="*/ 1670392 w 3903536"/>
                    <a:gd name="csY26" fmla="*/ 97126 h 1405618"/>
                    <a:gd name="csX27" fmla="*/ 1592763 w 3903536"/>
                    <a:gd name="csY27" fmla="*/ 175171 h 1405618"/>
                    <a:gd name="csX28" fmla="*/ 1182807 w 3903536"/>
                    <a:gd name="csY28" fmla="*/ 317913 h 1405618"/>
                    <a:gd name="csX29" fmla="*/ 1135468 w 3903536"/>
                    <a:gd name="csY29" fmla="*/ 444341 h 1405618"/>
                    <a:gd name="csX30" fmla="*/ 680840 w 3903536"/>
                    <a:gd name="csY30" fmla="*/ 645848 h 1405618"/>
                    <a:gd name="csX31" fmla="*/ 608164 w 3903536"/>
                    <a:gd name="csY31" fmla="*/ 795727 h 1405618"/>
                    <a:gd name="csX32" fmla="*/ 384517 w 3903536"/>
                    <a:gd name="csY32" fmla="*/ 902691 h 1405618"/>
                    <a:gd name="csX33" fmla="*/ 129437 w 3903536"/>
                    <a:gd name="csY33" fmla="*/ 938933 h 1405618"/>
                    <a:gd name="csX34" fmla="*/ 25520 w 3903536"/>
                    <a:gd name="csY34" fmla="*/ 1012157 h 1405618"/>
                    <a:gd name="csX35" fmla="*/ 102291 w 3903536"/>
                    <a:gd name="csY35" fmla="*/ 1304592 h 1405618"/>
                    <a:gd name="csX36" fmla="*/ 305609 w 3903536"/>
                    <a:gd name="csY36" fmla="*/ 1395562 h 1405618"/>
                    <a:gd name="csX37" fmla="*/ 483039 w 3903536"/>
                    <a:gd name="csY37" fmla="*/ 1344605 h 14056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3903536" h="1405618">
                      <a:moveTo>
                        <a:pt x="483039" y="1344605"/>
                      </a:moveTo>
                      <a:cubicBezTo>
                        <a:pt x="524473" y="1331999"/>
                        <a:pt x="570959" y="1287023"/>
                        <a:pt x="668267" y="1262234"/>
                      </a:cubicBezTo>
                      <a:cubicBezTo>
                        <a:pt x="765575" y="1237445"/>
                        <a:pt x="966278" y="1250524"/>
                        <a:pt x="1066888" y="1195868"/>
                      </a:cubicBezTo>
                      <a:cubicBezTo>
                        <a:pt x="1167498" y="1141212"/>
                        <a:pt x="1192108" y="992888"/>
                        <a:pt x="1271927" y="934298"/>
                      </a:cubicBezTo>
                      <a:cubicBezTo>
                        <a:pt x="1351746" y="875708"/>
                        <a:pt x="1456377" y="894240"/>
                        <a:pt x="1545800" y="844330"/>
                      </a:cubicBezTo>
                      <a:cubicBezTo>
                        <a:pt x="1635223" y="794421"/>
                        <a:pt x="1728881" y="665333"/>
                        <a:pt x="1808465" y="634841"/>
                      </a:cubicBezTo>
                      <a:cubicBezTo>
                        <a:pt x="1888049" y="604349"/>
                        <a:pt x="1959947" y="634671"/>
                        <a:pt x="2023307" y="661375"/>
                      </a:cubicBezTo>
                      <a:cubicBezTo>
                        <a:pt x="2086667" y="688079"/>
                        <a:pt x="2132711" y="759784"/>
                        <a:pt x="2188625" y="795068"/>
                      </a:cubicBezTo>
                      <a:cubicBezTo>
                        <a:pt x="2244539" y="830352"/>
                        <a:pt x="2321897" y="848420"/>
                        <a:pt x="2358794" y="873077"/>
                      </a:cubicBezTo>
                      <a:cubicBezTo>
                        <a:pt x="2395691" y="897734"/>
                        <a:pt x="2377898" y="919986"/>
                        <a:pt x="2410008" y="943011"/>
                      </a:cubicBezTo>
                      <a:cubicBezTo>
                        <a:pt x="2442118" y="966036"/>
                        <a:pt x="2494876" y="1012713"/>
                        <a:pt x="2551454" y="1011230"/>
                      </a:cubicBezTo>
                      <a:cubicBezTo>
                        <a:pt x="2608033" y="1009747"/>
                        <a:pt x="2665945" y="995566"/>
                        <a:pt x="2720428" y="1010211"/>
                      </a:cubicBezTo>
                      <a:cubicBezTo>
                        <a:pt x="2822917" y="1037832"/>
                        <a:pt x="2869208" y="1152211"/>
                        <a:pt x="2958458" y="1207454"/>
                      </a:cubicBezTo>
                      <a:cubicBezTo>
                        <a:pt x="3047993" y="1262790"/>
                        <a:pt x="3164007" y="1250184"/>
                        <a:pt x="3269735" y="1264365"/>
                      </a:cubicBezTo>
                      <a:cubicBezTo>
                        <a:pt x="3365556" y="1277156"/>
                        <a:pt x="3456329" y="1313305"/>
                        <a:pt x="3551199" y="1331658"/>
                      </a:cubicBezTo>
                      <a:cubicBezTo>
                        <a:pt x="3646067" y="1350103"/>
                        <a:pt x="3752557" y="1348157"/>
                        <a:pt x="3829805" y="1292636"/>
                      </a:cubicBezTo>
                      <a:cubicBezTo>
                        <a:pt x="3907052" y="1237114"/>
                        <a:pt x="3933151" y="1114394"/>
                        <a:pt x="3861428" y="1052570"/>
                      </a:cubicBezTo>
                      <a:cubicBezTo>
                        <a:pt x="3791133" y="991951"/>
                        <a:pt x="3674642" y="1017533"/>
                        <a:pt x="3593966" y="969891"/>
                      </a:cubicBezTo>
                      <a:cubicBezTo>
                        <a:pt x="3506717" y="918355"/>
                        <a:pt x="3478713" y="791463"/>
                        <a:pt x="3379367" y="766808"/>
                      </a:cubicBezTo>
                      <a:cubicBezTo>
                        <a:pt x="3338600" y="756705"/>
                        <a:pt x="3294976" y="767364"/>
                        <a:pt x="3253352" y="761154"/>
                      </a:cubicBezTo>
                      <a:cubicBezTo>
                        <a:pt x="3156483" y="746602"/>
                        <a:pt x="3094189" y="646590"/>
                        <a:pt x="2998082" y="628237"/>
                      </a:cubicBezTo>
                      <a:cubicBezTo>
                        <a:pt x="2947409" y="618598"/>
                        <a:pt x="2895593" y="633335"/>
                        <a:pt x="2844158" y="638897"/>
                      </a:cubicBezTo>
                      <a:cubicBezTo>
                        <a:pt x="2792818" y="644458"/>
                        <a:pt x="2733096" y="636950"/>
                        <a:pt x="2703378" y="596723"/>
                      </a:cubicBezTo>
                      <a:cubicBezTo>
                        <a:pt x="2660516" y="538885"/>
                        <a:pt x="2706045" y="453888"/>
                        <a:pt x="2674708" y="389654"/>
                      </a:cubicBezTo>
                      <a:cubicBezTo>
                        <a:pt x="2643752" y="326255"/>
                        <a:pt x="2557360" y="313834"/>
                        <a:pt x="2489828" y="286306"/>
                      </a:cubicBezTo>
                      <a:cubicBezTo>
                        <a:pt x="2389529" y="245337"/>
                        <a:pt x="2318663" y="159506"/>
                        <a:pt x="2231700" y="96756"/>
                      </a:cubicBezTo>
                      <a:cubicBezTo>
                        <a:pt x="2068537" y="-20960"/>
                        <a:pt x="1812410" y="-43206"/>
                        <a:pt x="1670392" y="97126"/>
                      </a:cubicBezTo>
                      <a:cubicBezTo>
                        <a:pt x="1644198" y="122987"/>
                        <a:pt x="1622672" y="153296"/>
                        <a:pt x="1592763" y="175171"/>
                      </a:cubicBezTo>
                      <a:cubicBezTo>
                        <a:pt x="1473796" y="262114"/>
                        <a:pt x="1258817" y="194821"/>
                        <a:pt x="1182807" y="317913"/>
                      </a:cubicBezTo>
                      <a:cubicBezTo>
                        <a:pt x="1158899" y="356564"/>
                        <a:pt x="1157661" y="404763"/>
                        <a:pt x="1135468" y="444341"/>
                      </a:cubicBezTo>
                      <a:cubicBezTo>
                        <a:pt x="1053934" y="589400"/>
                        <a:pt x="783614" y="513580"/>
                        <a:pt x="680840" y="645848"/>
                      </a:cubicBezTo>
                      <a:cubicBezTo>
                        <a:pt x="646359" y="690247"/>
                        <a:pt x="639596" y="749290"/>
                        <a:pt x="608164" y="795727"/>
                      </a:cubicBezTo>
                      <a:cubicBezTo>
                        <a:pt x="561491" y="864781"/>
                        <a:pt x="470147" y="892773"/>
                        <a:pt x="384517" y="902691"/>
                      </a:cubicBezTo>
                      <a:cubicBezTo>
                        <a:pt x="298887" y="912609"/>
                        <a:pt x="210114" y="909921"/>
                        <a:pt x="129437" y="938933"/>
                      </a:cubicBezTo>
                      <a:cubicBezTo>
                        <a:pt x="88480" y="953670"/>
                        <a:pt x="49713" y="977399"/>
                        <a:pt x="25520" y="1012157"/>
                      </a:cubicBezTo>
                      <a:cubicBezTo>
                        <a:pt x="-32964" y="1096319"/>
                        <a:pt x="15995" y="1251018"/>
                        <a:pt x="102291" y="1304592"/>
                      </a:cubicBezTo>
                      <a:cubicBezTo>
                        <a:pt x="209828" y="1371422"/>
                        <a:pt x="193500" y="1429672"/>
                        <a:pt x="305609" y="1395562"/>
                      </a:cubicBezTo>
                      <a:cubicBezTo>
                        <a:pt x="305577" y="1395562"/>
                        <a:pt x="483071" y="1344605"/>
                        <a:pt x="483039" y="1344605"/>
                      </a:cubicBezTo>
                      <a:close/>
                    </a:path>
                  </a:pathLst>
                </a:custGeom>
                <a:solidFill>
                  <a:srgbClr val="EF426F">
                    <a:lumMod val="40000"/>
                    <a:lumOff val="60000"/>
                  </a:srgbClr>
                </a:solidFill>
                <a:ln w="9525" cap="flat">
                  <a:noFill/>
                  <a:prstDash val="solid"/>
                  <a:miter/>
                </a:ln>
              </p:spPr>
              <p:txBody>
                <a:bodyPr rtlCol="0" anchor="ctr"/>
                <a:lstStyle/>
                <a:p>
                  <a:pPr defTabSz="914377">
                    <a:defRPr/>
                  </a:pPr>
                  <a:endParaRPr lang="en-GB" kern="0">
                    <a:solidFill>
                      <a:srgbClr val="000000"/>
                    </a:solidFill>
                    <a:latin typeface="Arial" panose="020B0604020202020204"/>
                  </a:endParaRPr>
                </a:p>
              </p:txBody>
            </p:sp>
            <p:sp>
              <p:nvSpPr>
                <p:cNvPr id="7004" name="Graphic 438">
                  <a:extLst>
                    <a:ext uri="{FF2B5EF4-FFF2-40B4-BE49-F238E27FC236}">
                      <a16:creationId xmlns:a16="http://schemas.microsoft.com/office/drawing/2014/main" id="{9AF7B56D-B38E-5D06-8BF3-643A19B76DC5}"/>
                    </a:ext>
                  </a:extLst>
                </p:cNvPr>
                <p:cNvSpPr/>
                <p:nvPr/>
              </p:nvSpPr>
              <p:spPr>
                <a:xfrm>
                  <a:off x="10455976" y="2432292"/>
                  <a:ext cx="1213737" cy="250937"/>
                </a:xfrm>
                <a:custGeom>
                  <a:avLst/>
                  <a:gdLst>
                    <a:gd name="connsiteX0" fmla="*/ 0 w 11280654"/>
                    <a:gd name="connsiteY0" fmla="*/ 91352 h 1986246"/>
                    <a:gd name="connsiteX1" fmla="*/ 10868 w 11280654"/>
                    <a:gd name="connsiteY1" fmla="*/ 745642 h 1986246"/>
                    <a:gd name="connsiteX2" fmla="*/ 260587 w 11280654"/>
                    <a:gd name="connsiteY2" fmla="*/ 915580 h 1986246"/>
                    <a:gd name="connsiteX3" fmla="*/ 282300 w 11280654"/>
                    <a:gd name="connsiteY3" fmla="*/ 1077031 h 1986246"/>
                    <a:gd name="connsiteX4" fmla="*/ 510305 w 11280654"/>
                    <a:gd name="connsiteY4" fmla="*/ 1416926 h 1986246"/>
                    <a:gd name="connsiteX5" fmla="*/ 640587 w 11280654"/>
                    <a:gd name="connsiteY5" fmla="*/ 1595370 h 1986246"/>
                    <a:gd name="connsiteX6" fmla="*/ 694882 w 11280654"/>
                    <a:gd name="connsiteY6" fmla="*/ 1790808 h 1986246"/>
                    <a:gd name="connsiteX7" fmla="*/ 857746 w 11280654"/>
                    <a:gd name="connsiteY7" fmla="*/ 1986246 h 1986246"/>
                    <a:gd name="connsiteX8" fmla="*/ 1020610 w 11280654"/>
                    <a:gd name="connsiteY8" fmla="*/ 1858784 h 1986246"/>
                    <a:gd name="connsiteX9" fmla="*/ 1042324 w 11280654"/>
                    <a:gd name="connsiteY9" fmla="*/ 1595370 h 1986246"/>
                    <a:gd name="connsiteX10" fmla="*/ 1194319 w 11280654"/>
                    <a:gd name="connsiteY10" fmla="*/ 1510401 h 1986246"/>
                    <a:gd name="connsiteX11" fmla="*/ 1302887 w 11280654"/>
                    <a:gd name="connsiteY11" fmla="*/ 1229994 h 1986246"/>
                    <a:gd name="connsiteX12" fmla="*/ 1411455 w 11280654"/>
                    <a:gd name="connsiteY12" fmla="*/ 873105 h 1986246"/>
                    <a:gd name="connsiteX13" fmla="*/ 1563450 w 11280654"/>
                    <a:gd name="connsiteY13" fmla="*/ 737154 h 1986246"/>
                    <a:gd name="connsiteX14" fmla="*/ 1867441 w 11280654"/>
                    <a:gd name="connsiteY14" fmla="*/ 737154 h 1986246"/>
                    <a:gd name="connsiteX15" fmla="*/ 2442864 w 11280654"/>
                    <a:gd name="connsiteY15" fmla="*/ 754148 h 1986246"/>
                    <a:gd name="connsiteX16" fmla="*/ 3582863 w 11280654"/>
                    <a:gd name="connsiteY16" fmla="*/ 754148 h 1986246"/>
                    <a:gd name="connsiteX17" fmla="*/ 4277722 w 11280654"/>
                    <a:gd name="connsiteY17" fmla="*/ 788136 h 1986246"/>
                    <a:gd name="connsiteX18" fmla="*/ 4733732 w 11280654"/>
                    <a:gd name="connsiteY18" fmla="*/ 728648 h 1986246"/>
                    <a:gd name="connsiteX19" fmla="*/ 5211454 w 11280654"/>
                    <a:gd name="connsiteY19" fmla="*/ 728648 h 1986246"/>
                    <a:gd name="connsiteX20" fmla="*/ 5982323 w 11280654"/>
                    <a:gd name="connsiteY20" fmla="*/ 771142 h 1986246"/>
                    <a:gd name="connsiteX21" fmla="*/ 6861759 w 11280654"/>
                    <a:gd name="connsiteY21" fmla="*/ 754148 h 1986246"/>
                    <a:gd name="connsiteX22" fmla="*/ 7491477 w 11280654"/>
                    <a:gd name="connsiteY22" fmla="*/ 762654 h 1986246"/>
                    <a:gd name="connsiteX23" fmla="*/ 8327487 w 11280654"/>
                    <a:gd name="connsiteY23" fmla="*/ 762654 h 1986246"/>
                    <a:gd name="connsiteX24" fmla="*/ 9391500 w 11280654"/>
                    <a:gd name="connsiteY24" fmla="*/ 788154 h 1986246"/>
                    <a:gd name="connsiteX25" fmla="*/ 10140655 w 11280654"/>
                    <a:gd name="connsiteY25" fmla="*/ 779648 h 1986246"/>
                    <a:gd name="connsiteX26" fmla="*/ 10672650 w 11280654"/>
                    <a:gd name="connsiteY26" fmla="*/ 771142 h 1986246"/>
                    <a:gd name="connsiteX27" fmla="*/ 11150373 w 11280654"/>
                    <a:gd name="connsiteY27" fmla="*/ 737154 h 1986246"/>
                    <a:gd name="connsiteX28" fmla="*/ 11280654 w 11280654"/>
                    <a:gd name="connsiteY28" fmla="*/ 754148 h 1986246"/>
                    <a:gd name="connsiteX29" fmla="*/ 11280654 w 11280654"/>
                    <a:gd name="connsiteY29" fmla="*/ 133791 h 1986246"/>
                    <a:gd name="connsiteX30" fmla="*/ 11096078 w 11280654"/>
                    <a:gd name="connsiteY30" fmla="*/ 65870 h 1986246"/>
                    <a:gd name="connsiteX31" fmla="*/ 10281782 w 11280654"/>
                    <a:gd name="connsiteY31" fmla="*/ 14889 h 1986246"/>
                    <a:gd name="connsiteX32" fmla="*/ 9695491 w 11280654"/>
                    <a:gd name="connsiteY32" fmla="*/ 108364 h 1986246"/>
                    <a:gd name="connsiteX33" fmla="*/ 8794341 w 11280654"/>
                    <a:gd name="connsiteY33" fmla="*/ 201839 h 1986246"/>
                    <a:gd name="connsiteX34" fmla="*/ 7828050 w 11280654"/>
                    <a:gd name="connsiteY34" fmla="*/ 201839 h 1986246"/>
                    <a:gd name="connsiteX35" fmla="*/ 6101760 w 11280654"/>
                    <a:gd name="connsiteY35" fmla="*/ 193333 h 1986246"/>
                    <a:gd name="connsiteX36" fmla="*/ 5016032 w 11280654"/>
                    <a:gd name="connsiteY36" fmla="*/ 65870 h 1986246"/>
                    <a:gd name="connsiteX37" fmla="*/ 3224600 w 11280654"/>
                    <a:gd name="connsiteY37" fmla="*/ 57364 h 1986246"/>
                    <a:gd name="connsiteX38" fmla="*/ 2171455 w 11280654"/>
                    <a:gd name="connsiteY38" fmla="*/ 82864 h 1986246"/>
                    <a:gd name="connsiteX39" fmla="*/ 760023 w 11280654"/>
                    <a:gd name="connsiteY39" fmla="*/ 116852 h 1986246"/>
                    <a:gd name="connsiteX40" fmla="*/ 0 w 11280654"/>
                    <a:gd name="connsiteY40" fmla="*/ 91352 h 1986246"/>
                    <a:gd name="connsiteX0" fmla="*/ 0 w 11280654"/>
                    <a:gd name="connsiteY0" fmla="*/ 91352 h 1994638"/>
                    <a:gd name="connsiteX1" fmla="*/ 10868 w 11280654"/>
                    <a:gd name="connsiteY1" fmla="*/ 745642 h 1994638"/>
                    <a:gd name="connsiteX2" fmla="*/ 260587 w 11280654"/>
                    <a:gd name="connsiteY2" fmla="*/ 915580 h 1994638"/>
                    <a:gd name="connsiteX3" fmla="*/ 282300 w 11280654"/>
                    <a:gd name="connsiteY3" fmla="*/ 1077031 h 1994638"/>
                    <a:gd name="connsiteX4" fmla="*/ 510305 w 11280654"/>
                    <a:gd name="connsiteY4" fmla="*/ 1416926 h 1994638"/>
                    <a:gd name="connsiteX5" fmla="*/ 640587 w 11280654"/>
                    <a:gd name="connsiteY5" fmla="*/ 1595370 h 1994638"/>
                    <a:gd name="connsiteX6" fmla="*/ 694882 w 11280654"/>
                    <a:gd name="connsiteY6" fmla="*/ 1790808 h 1994638"/>
                    <a:gd name="connsiteX7" fmla="*/ 857746 w 11280654"/>
                    <a:gd name="connsiteY7" fmla="*/ 1986246 h 1994638"/>
                    <a:gd name="connsiteX8" fmla="*/ 1020610 w 11280654"/>
                    <a:gd name="connsiteY8" fmla="*/ 1858784 h 1994638"/>
                    <a:gd name="connsiteX9" fmla="*/ 1042324 w 11280654"/>
                    <a:gd name="connsiteY9" fmla="*/ 1595370 h 1994638"/>
                    <a:gd name="connsiteX10" fmla="*/ 1194319 w 11280654"/>
                    <a:gd name="connsiteY10" fmla="*/ 1510401 h 1994638"/>
                    <a:gd name="connsiteX11" fmla="*/ 1302887 w 11280654"/>
                    <a:gd name="connsiteY11" fmla="*/ 1229994 h 1994638"/>
                    <a:gd name="connsiteX12" fmla="*/ 1411455 w 11280654"/>
                    <a:gd name="connsiteY12" fmla="*/ 873105 h 1994638"/>
                    <a:gd name="connsiteX13" fmla="*/ 1563450 w 11280654"/>
                    <a:gd name="connsiteY13" fmla="*/ 737154 h 1994638"/>
                    <a:gd name="connsiteX14" fmla="*/ 1867441 w 11280654"/>
                    <a:gd name="connsiteY14" fmla="*/ 737154 h 1994638"/>
                    <a:gd name="connsiteX15" fmla="*/ 2442864 w 11280654"/>
                    <a:gd name="connsiteY15" fmla="*/ 754148 h 1994638"/>
                    <a:gd name="connsiteX16" fmla="*/ 3582863 w 11280654"/>
                    <a:gd name="connsiteY16" fmla="*/ 754148 h 1994638"/>
                    <a:gd name="connsiteX17" fmla="*/ 4277722 w 11280654"/>
                    <a:gd name="connsiteY17" fmla="*/ 788136 h 1994638"/>
                    <a:gd name="connsiteX18" fmla="*/ 4733732 w 11280654"/>
                    <a:gd name="connsiteY18" fmla="*/ 728648 h 1994638"/>
                    <a:gd name="connsiteX19" fmla="*/ 5211454 w 11280654"/>
                    <a:gd name="connsiteY19" fmla="*/ 728648 h 1994638"/>
                    <a:gd name="connsiteX20" fmla="*/ 5982323 w 11280654"/>
                    <a:gd name="connsiteY20" fmla="*/ 771142 h 1994638"/>
                    <a:gd name="connsiteX21" fmla="*/ 6861759 w 11280654"/>
                    <a:gd name="connsiteY21" fmla="*/ 754148 h 1994638"/>
                    <a:gd name="connsiteX22" fmla="*/ 7491477 w 11280654"/>
                    <a:gd name="connsiteY22" fmla="*/ 762654 h 1994638"/>
                    <a:gd name="connsiteX23" fmla="*/ 8327487 w 11280654"/>
                    <a:gd name="connsiteY23" fmla="*/ 762654 h 1994638"/>
                    <a:gd name="connsiteX24" fmla="*/ 9391500 w 11280654"/>
                    <a:gd name="connsiteY24" fmla="*/ 788154 h 1994638"/>
                    <a:gd name="connsiteX25" fmla="*/ 10140655 w 11280654"/>
                    <a:gd name="connsiteY25" fmla="*/ 779648 h 1994638"/>
                    <a:gd name="connsiteX26" fmla="*/ 10672650 w 11280654"/>
                    <a:gd name="connsiteY26" fmla="*/ 771142 h 1994638"/>
                    <a:gd name="connsiteX27" fmla="*/ 11150373 w 11280654"/>
                    <a:gd name="connsiteY27" fmla="*/ 737154 h 1994638"/>
                    <a:gd name="connsiteX28" fmla="*/ 11280654 w 11280654"/>
                    <a:gd name="connsiteY28" fmla="*/ 754148 h 1994638"/>
                    <a:gd name="connsiteX29" fmla="*/ 11280654 w 11280654"/>
                    <a:gd name="connsiteY29" fmla="*/ 133791 h 1994638"/>
                    <a:gd name="connsiteX30" fmla="*/ 11096078 w 11280654"/>
                    <a:gd name="connsiteY30" fmla="*/ 65870 h 1994638"/>
                    <a:gd name="connsiteX31" fmla="*/ 10281782 w 11280654"/>
                    <a:gd name="connsiteY31" fmla="*/ 14889 h 1994638"/>
                    <a:gd name="connsiteX32" fmla="*/ 9695491 w 11280654"/>
                    <a:gd name="connsiteY32" fmla="*/ 108364 h 1994638"/>
                    <a:gd name="connsiteX33" fmla="*/ 8794341 w 11280654"/>
                    <a:gd name="connsiteY33" fmla="*/ 201839 h 1994638"/>
                    <a:gd name="connsiteX34" fmla="*/ 7828050 w 11280654"/>
                    <a:gd name="connsiteY34" fmla="*/ 201839 h 1994638"/>
                    <a:gd name="connsiteX35" fmla="*/ 6101760 w 11280654"/>
                    <a:gd name="connsiteY35" fmla="*/ 193333 h 1994638"/>
                    <a:gd name="connsiteX36" fmla="*/ 5016032 w 11280654"/>
                    <a:gd name="connsiteY36" fmla="*/ 65870 h 1994638"/>
                    <a:gd name="connsiteX37" fmla="*/ 3224600 w 11280654"/>
                    <a:gd name="connsiteY37" fmla="*/ 57364 h 1994638"/>
                    <a:gd name="connsiteX38" fmla="*/ 2171455 w 11280654"/>
                    <a:gd name="connsiteY38" fmla="*/ 82864 h 1994638"/>
                    <a:gd name="connsiteX39" fmla="*/ 760023 w 11280654"/>
                    <a:gd name="connsiteY39" fmla="*/ 116852 h 1994638"/>
                    <a:gd name="connsiteX40" fmla="*/ 0 w 11280654"/>
                    <a:gd name="connsiteY40" fmla="*/ 91352 h 1994638"/>
                    <a:gd name="connsiteX0" fmla="*/ 2673914 w 11269790"/>
                    <a:gd name="connsiteY0" fmla="*/ 66415 h 1994638"/>
                    <a:gd name="connsiteX1" fmla="*/ 4 w 11269790"/>
                    <a:gd name="connsiteY1" fmla="*/ 745642 h 1994638"/>
                    <a:gd name="connsiteX2" fmla="*/ 249723 w 11269790"/>
                    <a:gd name="connsiteY2" fmla="*/ 915580 h 1994638"/>
                    <a:gd name="connsiteX3" fmla="*/ 271436 w 11269790"/>
                    <a:gd name="connsiteY3" fmla="*/ 1077031 h 1994638"/>
                    <a:gd name="connsiteX4" fmla="*/ 499441 w 11269790"/>
                    <a:gd name="connsiteY4" fmla="*/ 1416926 h 1994638"/>
                    <a:gd name="connsiteX5" fmla="*/ 629723 w 11269790"/>
                    <a:gd name="connsiteY5" fmla="*/ 1595370 h 1994638"/>
                    <a:gd name="connsiteX6" fmla="*/ 684018 w 11269790"/>
                    <a:gd name="connsiteY6" fmla="*/ 1790808 h 1994638"/>
                    <a:gd name="connsiteX7" fmla="*/ 846882 w 11269790"/>
                    <a:gd name="connsiteY7" fmla="*/ 1986246 h 1994638"/>
                    <a:gd name="connsiteX8" fmla="*/ 1009746 w 11269790"/>
                    <a:gd name="connsiteY8" fmla="*/ 1858784 h 1994638"/>
                    <a:gd name="connsiteX9" fmla="*/ 1031460 w 11269790"/>
                    <a:gd name="connsiteY9" fmla="*/ 1595370 h 1994638"/>
                    <a:gd name="connsiteX10" fmla="*/ 1183455 w 11269790"/>
                    <a:gd name="connsiteY10" fmla="*/ 1510401 h 1994638"/>
                    <a:gd name="connsiteX11" fmla="*/ 1292023 w 11269790"/>
                    <a:gd name="connsiteY11" fmla="*/ 1229994 h 1994638"/>
                    <a:gd name="connsiteX12" fmla="*/ 1400591 w 11269790"/>
                    <a:gd name="connsiteY12" fmla="*/ 873105 h 1994638"/>
                    <a:gd name="connsiteX13" fmla="*/ 1552586 w 11269790"/>
                    <a:gd name="connsiteY13" fmla="*/ 737154 h 1994638"/>
                    <a:gd name="connsiteX14" fmla="*/ 1856577 w 11269790"/>
                    <a:gd name="connsiteY14" fmla="*/ 737154 h 1994638"/>
                    <a:gd name="connsiteX15" fmla="*/ 2432000 w 11269790"/>
                    <a:gd name="connsiteY15" fmla="*/ 754148 h 1994638"/>
                    <a:gd name="connsiteX16" fmla="*/ 3571999 w 11269790"/>
                    <a:gd name="connsiteY16" fmla="*/ 754148 h 1994638"/>
                    <a:gd name="connsiteX17" fmla="*/ 4266858 w 11269790"/>
                    <a:gd name="connsiteY17" fmla="*/ 788136 h 1994638"/>
                    <a:gd name="connsiteX18" fmla="*/ 4722868 w 11269790"/>
                    <a:gd name="connsiteY18" fmla="*/ 728648 h 1994638"/>
                    <a:gd name="connsiteX19" fmla="*/ 5200590 w 11269790"/>
                    <a:gd name="connsiteY19" fmla="*/ 728648 h 1994638"/>
                    <a:gd name="connsiteX20" fmla="*/ 5971459 w 11269790"/>
                    <a:gd name="connsiteY20" fmla="*/ 771142 h 1994638"/>
                    <a:gd name="connsiteX21" fmla="*/ 6850895 w 11269790"/>
                    <a:gd name="connsiteY21" fmla="*/ 754148 h 1994638"/>
                    <a:gd name="connsiteX22" fmla="*/ 7480613 w 11269790"/>
                    <a:gd name="connsiteY22" fmla="*/ 762654 h 1994638"/>
                    <a:gd name="connsiteX23" fmla="*/ 8316623 w 11269790"/>
                    <a:gd name="connsiteY23" fmla="*/ 762654 h 1994638"/>
                    <a:gd name="connsiteX24" fmla="*/ 9380636 w 11269790"/>
                    <a:gd name="connsiteY24" fmla="*/ 788154 h 1994638"/>
                    <a:gd name="connsiteX25" fmla="*/ 10129791 w 11269790"/>
                    <a:gd name="connsiteY25" fmla="*/ 779648 h 1994638"/>
                    <a:gd name="connsiteX26" fmla="*/ 10661786 w 11269790"/>
                    <a:gd name="connsiteY26" fmla="*/ 771142 h 1994638"/>
                    <a:gd name="connsiteX27" fmla="*/ 11139509 w 11269790"/>
                    <a:gd name="connsiteY27" fmla="*/ 737154 h 1994638"/>
                    <a:gd name="connsiteX28" fmla="*/ 11269790 w 11269790"/>
                    <a:gd name="connsiteY28" fmla="*/ 754148 h 1994638"/>
                    <a:gd name="connsiteX29" fmla="*/ 11269790 w 11269790"/>
                    <a:gd name="connsiteY29" fmla="*/ 133791 h 1994638"/>
                    <a:gd name="connsiteX30" fmla="*/ 11085214 w 11269790"/>
                    <a:gd name="connsiteY30" fmla="*/ 65870 h 1994638"/>
                    <a:gd name="connsiteX31" fmla="*/ 10270918 w 11269790"/>
                    <a:gd name="connsiteY31" fmla="*/ 14889 h 1994638"/>
                    <a:gd name="connsiteX32" fmla="*/ 9684627 w 11269790"/>
                    <a:gd name="connsiteY32" fmla="*/ 108364 h 1994638"/>
                    <a:gd name="connsiteX33" fmla="*/ 8783477 w 11269790"/>
                    <a:gd name="connsiteY33" fmla="*/ 201839 h 1994638"/>
                    <a:gd name="connsiteX34" fmla="*/ 7817186 w 11269790"/>
                    <a:gd name="connsiteY34" fmla="*/ 201839 h 1994638"/>
                    <a:gd name="connsiteX35" fmla="*/ 6090896 w 11269790"/>
                    <a:gd name="connsiteY35" fmla="*/ 193333 h 1994638"/>
                    <a:gd name="connsiteX36" fmla="*/ 5005168 w 11269790"/>
                    <a:gd name="connsiteY36" fmla="*/ 65870 h 1994638"/>
                    <a:gd name="connsiteX37" fmla="*/ 3213736 w 11269790"/>
                    <a:gd name="connsiteY37" fmla="*/ 57364 h 1994638"/>
                    <a:gd name="connsiteX38" fmla="*/ 2160591 w 11269790"/>
                    <a:gd name="connsiteY38" fmla="*/ 82864 h 1994638"/>
                    <a:gd name="connsiteX39" fmla="*/ 749159 w 11269790"/>
                    <a:gd name="connsiteY39" fmla="*/ 116852 h 1994638"/>
                    <a:gd name="connsiteX40" fmla="*/ 2673914 w 11269790"/>
                    <a:gd name="connsiteY40" fmla="*/ 66415 h 1994638"/>
                    <a:gd name="connsiteX0" fmla="*/ 2673914 w 11269790"/>
                    <a:gd name="connsiteY0" fmla="*/ 66415 h 1994638"/>
                    <a:gd name="connsiteX1" fmla="*/ 4 w 11269790"/>
                    <a:gd name="connsiteY1" fmla="*/ 745642 h 1994638"/>
                    <a:gd name="connsiteX2" fmla="*/ 249723 w 11269790"/>
                    <a:gd name="connsiteY2" fmla="*/ 915580 h 1994638"/>
                    <a:gd name="connsiteX3" fmla="*/ 271436 w 11269790"/>
                    <a:gd name="connsiteY3" fmla="*/ 1077031 h 1994638"/>
                    <a:gd name="connsiteX4" fmla="*/ 499441 w 11269790"/>
                    <a:gd name="connsiteY4" fmla="*/ 1416926 h 1994638"/>
                    <a:gd name="connsiteX5" fmla="*/ 629723 w 11269790"/>
                    <a:gd name="connsiteY5" fmla="*/ 1595370 h 1994638"/>
                    <a:gd name="connsiteX6" fmla="*/ 684018 w 11269790"/>
                    <a:gd name="connsiteY6" fmla="*/ 1790808 h 1994638"/>
                    <a:gd name="connsiteX7" fmla="*/ 846882 w 11269790"/>
                    <a:gd name="connsiteY7" fmla="*/ 1986246 h 1994638"/>
                    <a:gd name="connsiteX8" fmla="*/ 1009746 w 11269790"/>
                    <a:gd name="connsiteY8" fmla="*/ 1858784 h 1994638"/>
                    <a:gd name="connsiteX9" fmla="*/ 1031460 w 11269790"/>
                    <a:gd name="connsiteY9" fmla="*/ 1595370 h 1994638"/>
                    <a:gd name="connsiteX10" fmla="*/ 1183455 w 11269790"/>
                    <a:gd name="connsiteY10" fmla="*/ 1510401 h 1994638"/>
                    <a:gd name="connsiteX11" fmla="*/ 1292023 w 11269790"/>
                    <a:gd name="connsiteY11" fmla="*/ 1229994 h 1994638"/>
                    <a:gd name="connsiteX12" fmla="*/ 1400591 w 11269790"/>
                    <a:gd name="connsiteY12" fmla="*/ 873105 h 1994638"/>
                    <a:gd name="connsiteX13" fmla="*/ 1552586 w 11269790"/>
                    <a:gd name="connsiteY13" fmla="*/ 737154 h 1994638"/>
                    <a:gd name="connsiteX14" fmla="*/ 1856577 w 11269790"/>
                    <a:gd name="connsiteY14" fmla="*/ 737154 h 1994638"/>
                    <a:gd name="connsiteX15" fmla="*/ 2432000 w 11269790"/>
                    <a:gd name="connsiteY15" fmla="*/ 754148 h 1994638"/>
                    <a:gd name="connsiteX16" fmla="*/ 3571999 w 11269790"/>
                    <a:gd name="connsiteY16" fmla="*/ 754148 h 1994638"/>
                    <a:gd name="connsiteX17" fmla="*/ 4266858 w 11269790"/>
                    <a:gd name="connsiteY17" fmla="*/ 788136 h 1994638"/>
                    <a:gd name="connsiteX18" fmla="*/ 4722868 w 11269790"/>
                    <a:gd name="connsiteY18" fmla="*/ 728648 h 1994638"/>
                    <a:gd name="connsiteX19" fmla="*/ 5200590 w 11269790"/>
                    <a:gd name="connsiteY19" fmla="*/ 728648 h 1994638"/>
                    <a:gd name="connsiteX20" fmla="*/ 5971459 w 11269790"/>
                    <a:gd name="connsiteY20" fmla="*/ 771142 h 1994638"/>
                    <a:gd name="connsiteX21" fmla="*/ 6850895 w 11269790"/>
                    <a:gd name="connsiteY21" fmla="*/ 754148 h 1994638"/>
                    <a:gd name="connsiteX22" fmla="*/ 7480613 w 11269790"/>
                    <a:gd name="connsiteY22" fmla="*/ 762654 h 1994638"/>
                    <a:gd name="connsiteX23" fmla="*/ 8316623 w 11269790"/>
                    <a:gd name="connsiteY23" fmla="*/ 762654 h 1994638"/>
                    <a:gd name="connsiteX24" fmla="*/ 9380636 w 11269790"/>
                    <a:gd name="connsiteY24" fmla="*/ 788154 h 1994638"/>
                    <a:gd name="connsiteX25" fmla="*/ 10129791 w 11269790"/>
                    <a:gd name="connsiteY25" fmla="*/ 779648 h 1994638"/>
                    <a:gd name="connsiteX26" fmla="*/ 10661786 w 11269790"/>
                    <a:gd name="connsiteY26" fmla="*/ 771142 h 1994638"/>
                    <a:gd name="connsiteX27" fmla="*/ 11139509 w 11269790"/>
                    <a:gd name="connsiteY27" fmla="*/ 737154 h 1994638"/>
                    <a:gd name="connsiteX28" fmla="*/ 11269790 w 11269790"/>
                    <a:gd name="connsiteY28" fmla="*/ 754148 h 1994638"/>
                    <a:gd name="connsiteX29" fmla="*/ 11269790 w 11269790"/>
                    <a:gd name="connsiteY29" fmla="*/ 133791 h 1994638"/>
                    <a:gd name="connsiteX30" fmla="*/ 11085214 w 11269790"/>
                    <a:gd name="connsiteY30" fmla="*/ 65870 h 1994638"/>
                    <a:gd name="connsiteX31" fmla="*/ 10270918 w 11269790"/>
                    <a:gd name="connsiteY31" fmla="*/ 14889 h 1994638"/>
                    <a:gd name="connsiteX32" fmla="*/ 9684627 w 11269790"/>
                    <a:gd name="connsiteY32" fmla="*/ 108364 h 1994638"/>
                    <a:gd name="connsiteX33" fmla="*/ 8783477 w 11269790"/>
                    <a:gd name="connsiteY33" fmla="*/ 201839 h 1994638"/>
                    <a:gd name="connsiteX34" fmla="*/ 7817186 w 11269790"/>
                    <a:gd name="connsiteY34" fmla="*/ 201839 h 1994638"/>
                    <a:gd name="connsiteX35" fmla="*/ 6090896 w 11269790"/>
                    <a:gd name="connsiteY35" fmla="*/ 193333 h 1994638"/>
                    <a:gd name="connsiteX36" fmla="*/ 5005168 w 11269790"/>
                    <a:gd name="connsiteY36" fmla="*/ 65870 h 1994638"/>
                    <a:gd name="connsiteX37" fmla="*/ 3213736 w 11269790"/>
                    <a:gd name="connsiteY37" fmla="*/ 57364 h 1994638"/>
                    <a:gd name="connsiteX38" fmla="*/ 2160591 w 11269790"/>
                    <a:gd name="connsiteY38" fmla="*/ 82864 h 1994638"/>
                    <a:gd name="connsiteX39" fmla="*/ 2673914 w 11269790"/>
                    <a:gd name="connsiteY39" fmla="*/ 66415 h 1994638"/>
                    <a:gd name="connsiteX0" fmla="*/ 2673914 w 11269790"/>
                    <a:gd name="connsiteY0" fmla="*/ 66415 h 1994638"/>
                    <a:gd name="connsiteX1" fmla="*/ 4 w 11269790"/>
                    <a:gd name="connsiteY1" fmla="*/ 745642 h 1994638"/>
                    <a:gd name="connsiteX2" fmla="*/ 249723 w 11269790"/>
                    <a:gd name="connsiteY2" fmla="*/ 915580 h 1994638"/>
                    <a:gd name="connsiteX3" fmla="*/ 271436 w 11269790"/>
                    <a:gd name="connsiteY3" fmla="*/ 1077031 h 1994638"/>
                    <a:gd name="connsiteX4" fmla="*/ 499441 w 11269790"/>
                    <a:gd name="connsiteY4" fmla="*/ 1416926 h 1994638"/>
                    <a:gd name="connsiteX5" fmla="*/ 629723 w 11269790"/>
                    <a:gd name="connsiteY5" fmla="*/ 1595370 h 1994638"/>
                    <a:gd name="connsiteX6" fmla="*/ 684018 w 11269790"/>
                    <a:gd name="connsiteY6" fmla="*/ 1790808 h 1994638"/>
                    <a:gd name="connsiteX7" fmla="*/ 846882 w 11269790"/>
                    <a:gd name="connsiteY7" fmla="*/ 1986246 h 1994638"/>
                    <a:gd name="connsiteX8" fmla="*/ 1009746 w 11269790"/>
                    <a:gd name="connsiteY8" fmla="*/ 1858784 h 1994638"/>
                    <a:gd name="connsiteX9" fmla="*/ 1031460 w 11269790"/>
                    <a:gd name="connsiteY9" fmla="*/ 1595370 h 1994638"/>
                    <a:gd name="connsiteX10" fmla="*/ 1183455 w 11269790"/>
                    <a:gd name="connsiteY10" fmla="*/ 1510401 h 1994638"/>
                    <a:gd name="connsiteX11" fmla="*/ 1292023 w 11269790"/>
                    <a:gd name="connsiteY11" fmla="*/ 1229994 h 1994638"/>
                    <a:gd name="connsiteX12" fmla="*/ 1400591 w 11269790"/>
                    <a:gd name="connsiteY12" fmla="*/ 873105 h 1994638"/>
                    <a:gd name="connsiteX13" fmla="*/ 1552586 w 11269790"/>
                    <a:gd name="connsiteY13" fmla="*/ 737154 h 1994638"/>
                    <a:gd name="connsiteX14" fmla="*/ 1856577 w 11269790"/>
                    <a:gd name="connsiteY14" fmla="*/ 737154 h 1994638"/>
                    <a:gd name="connsiteX15" fmla="*/ 2432000 w 11269790"/>
                    <a:gd name="connsiteY15" fmla="*/ 754148 h 1994638"/>
                    <a:gd name="connsiteX16" fmla="*/ 3571999 w 11269790"/>
                    <a:gd name="connsiteY16" fmla="*/ 754148 h 1994638"/>
                    <a:gd name="connsiteX17" fmla="*/ 4266858 w 11269790"/>
                    <a:gd name="connsiteY17" fmla="*/ 788136 h 1994638"/>
                    <a:gd name="connsiteX18" fmla="*/ 4722868 w 11269790"/>
                    <a:gd name="connsiteY18" fmla="*/ 728648 h 1994638"/>
                    <a:gd name="connsiteX19" fmla="*/ 5200590 w 11269790"/>
                    <a:gd name="connsiteY19" fmla="*/ 728648 h 1994638"/>
                    <a:gd name="connsiteX20" fmla="*/ 5971459 w 11269790"/>
                    <a:gd name="connsiteY20" fmla="*/ 771142 h 1994638"/>
                    <a:gd name="connsiteX21" fmla="*/ 6850895 w 11269790"/>
                    <a:gd name="connsiteY21" fmla="*/ 754148 h 1994638"/>
                    <a:gd name="connsiteX22" fmla="*/ 7480613 w 11269790"/>
                    <a:gd name="connsiteY22" fmla="*/ 762654 h 1994638"/>
                    <a:gd name="connsiteX23" fmla="*/ 8316623 w 11269790"/>
                    <a:gd name="connsiteY23" fmla="*/ 762654 h 1994638"/>
                    <a:gd name="connsiteX24" fmla="*/ 9380636 w 11269790"/>
                    <a:gd name="connsiteY24" fmla="*/ 788154 h 1994638"/>
                    <a:gd name="connsiteX25" fmla="*/ 10129791 w 11269790"/>
                    <a:gd name="connsiteY25" fmla="*/ 779648 h 1994638"/>
                    <a:gd name="connsiteX26" fmla="*/ 10661786 w 11269790"/>
                    <a:gd name="connsiteY26" fmla="*/ 771142 h 1994638"/>
                    <a:gd name="connsiteX27" fmla="*/ 11139509 w 11269790"/>
                    <a:gd name="connsiteY27" fmla="*/ 737154 h 1994638"/>
                    <a:gd name="connsiteX28" fmla="*/ 11269790 w 11269790"/>
                    <a:gd name="connsiteY28" fmla="*/ 754148 h 1994638"/>
                    <a:gd name="connsiteX29" fmla="*/ 11269790 w 11269790"/>
                    <a:gd name="connsiteY29" fmla="*/ 133791 h 1994638"/>
                    <a:gd name="connsiteX30" fmla="*/ 11085214 w 11269790"/>
                    <a:gd name="connsiteY30" fmla="*/ 65870 h 1994638"/>
                    <a:gd name="connsiteX31" fmla="*/ 10270918 w 11269790"/>
                    <a:gd name="connsiteY31" fmla="*/ 14889 h 1994638"/>
                    <a:gd name="connsiteX32" fmla="*/ 9684627 w 11269790"/>
                    <a:gd name="connsiteY32" fmla="*/ 108364 h 1994638"/>
                    <a:gd name="connsiteX33" fmla="*/ 8783477 w 11269790"/>
                    <a:gd name="connsiteY33" fmla="*/ 201839 h 1994638"/>
                    <a:gd name="connsiteX34" fmla="*/ 7817186 w 11269790"/>
                    <a:gd name="connsiteY34" fmla="*/ 201839 h 1994638"/>
                    <a:gd name="connsiteX35" fmla="*/ 6090896 w 11269790"/>
                    <a:gd name="connsiteY35" fmla="*/ 193333 h 1994638"/>
                    <a:gd name="connsiteX36" fmla="*/ 5005168 w 11269790"/>
                    <a:gd name="connsiteY36" fmla="*/ 65870 h 1994638"/>
                    <a:gd name="connsiteX37" fmla="*/ 3213736 w 11269790"/>
                    <a:gd name="connsiteY37" fmla="*/ 57364 h 1994638"/>
                    <a:gd name="connsiteX38" fmla="*/ 2673914 w 11269790"/>
                    <a:gd name="connsiteY38" fmla="*/ 66415 h 1994638"/>
                    <a:gd name="connsiteX0" fmla="*/ 2598674 w 11194550"/>
                    <a:gd name="connsiteY0" fmla="*/ 66415 h 1994638"/>
                    <a:gd name="connsiteX1" fmla="*/ 174483 w 11194550"/>
                    <a:gd name="connsiteY1" fmla="*/ 915580 h 1994638"/>
                    <a:gd name="connsiteX2" fmla="*/ 196196 w 11194550"/>
                    <a:gd name="connsiteY2" fmla="*/ 1077031 h 1994638"/>
                    <a:gd name="connsiteX3" fmla="*/ 424201 w 11194550"/>
                    <a:gd name="connsiteY3" fmla="*/ 1416926 h 1994638"/>
                    <a:gd name="connsiteX4" fmla="*/ 554483 w 11194550"/>
                    <a:gd name="connsiteY4" fmla="*/ 1595370 h 1994638"/>
                    <a:gd name="connsiteX5" fmla="*/ 608778 w 11194550"/>
                    <a:gd name="connsiteY5" fmla="*/ 1790808 h 1994638"/>
                    <a:gd name="connsiteX6" fmla="*/ 771642 w 11194550"/>
                    <a:gd name="connsiteY6" fmla="*/ 1986246 h 1994638"/>
                    <a:gd name="connsiteX7" fmla="*/ 934506 w 11194550"/>
                    <a:gd name="connsiteY7" fmla="*/ 1858784 h 1994638"/>
                    <a:gd name="connsiteX8" fmla="*/ 956220 w 11194550"/>
                    <a:gd name="connsiteY8" fmla="*/ 1595370 h 1994638"/>
                    <a:gd name="connsiteX9" fmla="*/ 1108215 w 11194550"/>
                    <a:gd name="connsiteY9" fmla="*/ 1510401 h 1994638"/>
                    <a:gd name="connsiteX10" fmla="*/ 1216783 w 11194550"/>
                    <a:gd name="connsiteY10" fmla="*/ 1229994 h 1994638"/>
                    <a:gd name="connsiteX11" fmla="*/ 1325351 w 11194550"/>
                    <a:gd name="connsiteY11" fmla="*/ 873105 h 1994638"/>
                    <a:gd name="connsiteX12" fmla="*/ 1477346 w 11194550"/>
                    <a:gd name="connsiteY12" fmla="*/ 737154 h 1994638"/>
                    <a:gd name="connsiteX13" fmla="*/ 1781337 w 11194550"/>
                    <a:gd name="connsiteY13" fmla="*/ 737154 h 1994638"/>
                    <a:gd name="connsiteX14" fmla="*/ 2356760 w 11194550"/>
                    <a:gd name="connsiteY14" fmla="*/ 754148 h 1994638"/>
                    <a:gd name="connsiteX15" fmla="*/ 3496759 w 11194550"/>
                    <a:gd name="connsiteY15" fmla="*/ 754148 h 1994638"/>
                    <a:gd name="connsiteX16" fmla="*/ 4191618 w 11194550"/>
                    <a:gd name="connsiteY16" fmla="*/ 788136 h 1994638"/>
                    <a:gd name="connsiteX17" fmla="*/ 4647628 w 11194550"/>
                    <a:gd name="connsiteY17" fmla="*/ 728648 h 1994638"/>
                    <a:gd name="connsiteX18" fmla="*/ 5125350 w 11194550"/>
                    <a:gd name="connsiteY18" fmla="*/ 728648 h 1994638"/>
                    <a:gd name="connsiteX19" fmla="*/ 5896219 w 11194550"/>
                    <a:gd name="connsiteY19" fmla="*/ 771142 h 1994638"/>
                    <a:gd name="connsiteX20" fmla="*/ 6775655 w 11194550"/>
                    <a:gd name="connsiteY20" fmla="*/ 754148 h 1994638"/>
                    <a:gd name="connsiteX21" fmla="*/ 7405373 w 11194550"/>
                    <a:gd name="connsiteY21" fmla="*/ 762654 h 1994638"/>
                    <a:gd name="connsiteX22" fmla="*/ 8241383 w 11194550"/>
                    <a:gd name="connsiteY22" fmla="*/ 762654 h 1994638"/>
                    <a:gd name="connsiteX23" fmla="*/ 9305396 w 11194550"/>
                    <a:gd name="connsiteY23" fmla="*/ 788154 h 1994638"/>
                    <a:gd name="connsiteX24" fmla="*/ 10054551 w 11194550"/>
                    <a:gd name="connsiteY24" fmla="*/ 779648 h 1994638"/>
                    <a:gd name="connsiteX25" fmla="*/ 10586546 w 11194550"/>
                    <a:gd name="connsiteY25" fmla="*/ 771142 h 1994638"/>
                    <a:gd name="connsiteX26" fmla="*/ 11064269 w 11194550"/>
                    <a:gd name="connsiteY26" fmla="*/ 737154 h 1994638"/>
                    <a:gd name="connsiteX27" fmla="*/ 11194550 w 11194550"/>
                    <a:gd name="connsiteY27" fmla="*/ 754148 h 1994638"/>
                    <a:gd name="connsiteX28" fmla="*/ 11194550 w 11194550"/>
                    <a:gd name="connsiteY28" fmla="*/ 133791 h 1994638"/>
                    <a:gd name="connsiteX29" fmla="*/ 11009974 w 11194550"/>
                    <a:gd name="connsiteY29" fmla="*/ 65870 h 1994638"/>
                    <a:gd name="connsiteX30" fmla="*/ 10195678 w 11194550"/>
                    <a:gd name="connsiteY30" fmla="*/ 14889 h 1994638"/>
                    <a:gd name="connsiteX31" fmla="*/ 9609387 w 11194550"/>
                    <a:gd name="connsiteY31" fmla="*/ 108364 h 1994638"/>
                    <a:gd name="connsiteX32" fmla="*/ 8708237 w 11194550"/>
                    <a:gd name="connsiteY32" fmla="*/ 201839 h 1994638"/>
                    <a:gd name="connsiteX33" fmla="*/ 7741946 w 11194550"/>
                    <a:gd name="connsiteY33" fmla="*/ 201839 h 1994638"/>
                    <a:gd name="connsiteX34" fmla="*/ 6015656 w 11194550"/>
                    <a:gd name="connsiteY34" fmla="*/ 193333 h 1994638"/>
                    <a:gd name="connsiteX35" fmla="*/ 4929928 w 11194550"/>
                    <a:gd name="connsiteY35" fmla="*/ 65870 h 1994638"/>
                    <a:gd name="connsiteX36" fmla="*/ 3138496 w 11194550"/>
                    <a:gd name="connsiteY36" fmla="*/ 57364 h 1994638"/>
                    <a:gd name="connsiteX37" fmla="*/ 2598674 w 11194550"/>
                    <a:gd name="connsiteY37" fmla="*/ 66415 h 1994638"/>
                    <a:gd name="connsiteX0" fmla="*/ 2523012 w 11118888"/>
                    <a:gd name="connsiteY0" fmla="*/ 66415 h 1994638"/>
                    <a:gd name="connsiteX1" fmla="*/ 2391070 w 11118888"/>
                    <a:gd name="connsiteY1" fmla="*/ 622730 h 1994638"/>
                    <a:gd name="connsiteX2" fmla="*/ 120534 w 11118888"/>
                    <a:gd name="connsiteY2" fmla="*/ 1077031 h 1994638"/>
                    <a:gd name="connsiteX3" fmla="*/ 348539 w 11118888"/>
                    <a:gd name="connsiteY3" fmla="*/ 1416926 h 1994638"/>
                    <a:gd name="connsiteX4" fmla="*/ 478821 w 11118888"/>
                    <a:gd name="connsiteY4" fmla="*/ 1595370 h 1994638"/>
                    <a:gd name="connsiteX5" fmla="*/ 533116 w 11118888"/>
                    <a:gd name="connsiteY5" fmla="*/ 1790808 h 1994638"/>
                    <a:gd name="connsiteX6" fmla="*/ 695980 w 11118888"/>
                    <a:gd name="connsiteY6" fmla="*/ 1986246 h 1994638"/>
                    <a:gd name="connsiteX7" fmla="*/ 858844 w 11118888"/>
                    <a:gd name="connsiteY7" fmla="*/ 1858784 h 1994638"/>
                    <a:gd name="connsiteX8" fmla="*/ 880558 w 11118888"/>
                    <a:gd name="connsiteY8" fmla="*/ 1595370 h 1994638"/>
                    <a:gd name="connsiteX9" fmla="*/ 1032553 w 11118888"/>
                    <a:gd name="connsiteY9" fmla="*/ 1510401 h 1994638"/>
                    <a:gd name="connsiteX10" fmla="*/ 1141121 w 11118888"/>
                    <a:gd name="connsiteY10" fmla="*/ 1229994 h 1994638"/>
                    <a:gd name="connsiteX11" fmla="*/ 1249689 w 11118888"/>
                    <a:gd name="connsiteY11" fmla="*/ 873105 h 1994638"/>
                    <a:gd name="connsiteX12" fmla="*/ 1401684 w 11118888"/>
                    <a:gd name="connsiteY12" fmla="*/ 737154 h 1994638"/>
                    <a:gd name="connsiteX13" fmla="*/ 1705675 w 11118888"/>
                    <a:gd name="connsiteY13" fmla="*/ 737154 h 1994638"/>
                    <a:gd name="connsiteX14" fmla="*/ 2281098 w 11118888"/>
                    <a:gd name="connsiteY14" fmla="*/ 754148 h 1994638"/>
                    <a:gd name="connsiteX15" fmla="*/ 3421097 w 11118888"/>
                    <a:gd name="connsiteY15" fmla="*/ 754148 h 1994638"/>
                    <a:gd name="connsiteX16" fmla="*/ 4115956 w 11118888"/>
                    <a:gd name="connsiteY16" fmla="*/ 788136 h 1994638"/>
                    <a:gd name="connsiteX17" fmla="*/ 4571966 w 11118888"/>
                    <a:gd name="connsiteY17" fmla="*/ 728648 h 1994638"/>
                    <a:gd name="connsiteX18" fmla="*/ 5049688 w 11118888"/>
                    <a:gd name="connsiteY18" fmla="*/ 728648 h 1994638"/>
                    <a:gd name="connsiteX19" fmla="*/ 5820557 w 11118888"/>
                    <a:gd name="connsiteY19" fmla="*/ 771142 h 1994638"/>
                    <a:gd name="connsiteX20" fmla="*/ 6699993 w 11118888"/>
                    <a:gd name="connsiteY20" fmla="*/ 754148 h 1994638"/>
                    <a:gd name="connsiteX21" fmla="*/ 7329711 w 11118888"/>
                    <a:gd name="connsiteY21" fmla="*/ 762654 h 1994638"/>
                    <a:gd name="connsiteX22" fmla="*/ 8165721 w 11118888"/>
                    <a:gd name="connsiteY22" fmla="*/ 762654 h 1994638"/>
                    <a:gd name="connsiteX23" fmla="*/ 9229734 w 11118888"/>
                    <a:gd name="connsiteY23" fmla="*/ 788154 h 1994638"/>
                    <a:gd name="connsiteX24" fmla="*/ 9978889 w 11118888"/>
                    <a:gd name="connsiteY24" fmla="*/ 779648 h 1994638"/>
                    <a:gd name="connsiteX25" fmla="*/ 10510884 w 11118888"/>
                    <a:gd name="connsiteY25" fmla="*/ 771142 h 1994638"/>
                    <a:gd name="connsiteX26" fmla="*/ 10988607 w 11118888"/>
                    <a:gd name="connsiteY26" fmla="*/ 737154 h 1994638"/>
                    <a:gd name="connsiteX27" fmla="*/ 11118888 w 11118888"/>
                    <a:gd name="connsiteY27" fmla="*/ 754148 h 1994638"/>
                    <a:gd name="connsiteX28" fmla="*/ 11118888 w 11118888"/>
                    <a:gd name="connsiteY28" fmla="*/ 133791 h 1994638"/>
                    <a:gd name="connsiteX29" fmla="*/ 10934312 w 11118888"/>
                    <a:gd name="connsiteY29" fmla="*/ 65870 h 1994638"/>
                    <a:gd name="connsiteX30" fmla="*/ 10120016 w 11118888"/>
                    <a:gd name="connsiteY30" fmla="*/ 14889 h 1994638"/>
                    <a:gd name="connsiteX31" fmla="*/ 9533725 w 11118888"/>
                    <a:gd name="connsiteY31" fmla="*/ 108364 h 1994638"/>
                    <a:gd name="connsiteX32" fmla="*/ 8632575 w 11118888"/>
                    <a:gd name="connsiteY32" fmla="*/ 201839 h 1994638"/>
                    <a:gd name="connsiteX33" fmla="*/ 7666284 w 11118888"/>
                    <a:gd name="connsiteY33" fmla="*/ 201839 h 1994638"/>
                    <a:gd name="connsiteX34" fmla="*/ 5939994 w 11118888"/>
                    <a:gd name="connsiteY34" fmla="*/ 193333 h 1994638"/>
                    <a:gd name="connsiteX35" fmla="*/ 4854266 w 11118888"/>
                    <a:gd name="connsiteY35" fmla="*/ 65870 h 1994638"/>
                    <a:gd name="connsiteX36" fmla="*/ 3062834 w 11118888"/>
                    <a:gd name="connsiteY36" fmla="*/ 57364 h 1994638"/>
                    <a:gd name="connsiteX37" fmla="*/ 2523012 w 11118888"/>
                    <a:gd name="connsiteY37" fmla="*/ 66415 h 1994638"/>
                    <a:gd name="connsiteX0" fmla="*/ 2523012 w 11118888"/>
                    <a:gd name="connsiteY0" fmla="*/ 66415 h 1994638"/>
                    <a:gd name="connsiteX1" fmla="*/ 2391070 w 11118888"/>
                    <a:gd name="connsiteY1" fmla="*/ 622730 h 1994638"/>
                    <a:gd name="connsiteX2" fmla="*/ 120534 w 11118888"/>
                    <a:gd name="connsiteY2" fmla="*/ 1077031 h 1994638"/>
                    <a:gd name="connsiteX3" fmla="*/ 348539 w 11118888"/>
                    <a:gd name="connsiteY3" fmla="*/ 1416926 h 1994638"/>
                    <a:gd name="connsiteX4" fmla="*/ 478821 w 11118888"/>
                    <a:gd name="connsiteY4" fmla="*/ 1595370 h 1994638"/>
                    <a:gd name="connsiteX5" fmla="*/ 533116 w 11118888"/>
                    <a:gd name="connsiteY5" fmla="*/ 1790808 h 1994638"/>
                    <a:gd name="connsiteX6" fmla="*/ 695980 w 11118888"/>
                    <a:gd name="connsiteY6" fmla="*/ 1986246 h 1994638"/>
                    <a:gd name="connsiteX7" fmla="*/ 858844 w 11118888"/>
                    <a:gd name="connsiteY7" fmla="*/ 1858784 h 1994638"/>
                    <a:gd name="connsiteX8" fmla="*/ 880558 w 11118888"/>
                    <a:gd name="connsiteY8" fmla="*/ 1595370 h 1994638"/>
                    <a:gd name="connsiteX9" fmla="*/ 1032553 w 11118888"/>
                    <a:gd name="connsiteY9" fmla="*/ 1510401 h 1994638"/>
                    <a:gd name="connsiteX10" fmla="*/ 1141121 w 11118888"/>
                    <a:gd name="connsiteY10" fmla="*/ 1229994 h 1994638"/>
                    <a:gd name="connsiteX11" fmla="*/ 1249689 w 11118888"/>
                    <a:gd name="connsiteY11" fmla="*/ 873105 h 1994638"/>
                    <a:gd name="connsiteX12" fmla="*/ 1401684 w 11118888"/>
                    <a:gd name="connsiteY12" fmla="*/ 737154 h 1994638"/>
                    <a:gd name="connsiteX13" fmla="*/ 1705675 w 11118888"/>
                    <a:gd name="connsiteY13" fmla="*/ 737154 h 1994638"/>
                    <a:gd name="connsiteX14" fmla="*/ 2281098 w 11118888"/>
                    <a:gd name="connsiteY14" fmla="*/ 754148 h 1994638"/>
                    <a:gd name="connsiteX15" fmla="*/ 3421097 w 11118888"/>
                    <a:gd name="connsiteY15" fmla="*/ 754148 h 1994638"/>
                    <a:gd name="connsiteX16" fmla="*/ 4115956 w 11118888"/>
                    <a:gd name="connsiteY16" fmla="*/ 788136 h 1994638"/>
                    <a:gd name="connsiteX17" fmla="*/ 4571966 w 11118888"/>
                    <a:gd name="connsiteY17" fmla="*/ 728648 h 1994638"/>
                    <a:gd name="connsiteX18" fmla="*/ 5049688 w 11118888"/>
                    <a:gd name="connsiteY18" fmla="*/ 728648 h 1994638"/>
                    <a:gd name="connsiteX19" fmla="*/ 5820557 w 11118888"/>
                    <a:gd name="connsiteY19" fmla="*/ 771142 h 1994638"/>
                    <a:gd name="connsiteX20" fmla="*/ 6699993 w 11118888"/>
                    <a:gd name="connsiteY20" fmla="*/ 754148 h 1994638"/>
                    <a:gd name="connsiteX21" fmla="*/ 7329711 w 11118888"/>
                    <a:gd name="connsiteY21" fmla="*/ 762654 h 1994638"/>
                    <a:gd name="connsiteX22" fmla="*/ 8165721 w 11118888"/>
                    <a:gd name="connsiteY22" fmla="*/ 762654 h 1994638"/>
                    <a:gd name="connsiteX23" fmla="*/ 9229734 w 11118888"/>
                    <a:gd name="connsiteY23" fmla="*/ 788154 h 1994638"/>
                    <a:gd name="connsiteX24" fmla="*/ 9978889 w 11118888"/>
                    <a:gd name="connsiteY24" fmla="*/ 779648 h 1994638"/>
                    <a:gd name="connsiteX25" fmla="*/ 10510884 w 11118888"/>
                    <a:gd name="connsiteY25" fmla="*/ 771142 h 1994638"/>
                    <a:gd name="connsiteX26" fmla="*/ 10988607 w 11118888"/>
                    <a:gd name="connsiteY26" fmla="*/ 737154 h 1994638"/>
                    <a:gd name="connsiteX27" fmla="*/ 11118888 w 11118888"/>
                    <a:gd name="connsiteY27" fmla="*/ 754148 h 1994638"/>
                    <a:gd name="connsiteX28" fmla="*/ 11118888 w 11118888"/>
                    <a:gd name="connsiteY28" fmla="*/ 133791 h 1994638"/>
                    <a:gd name="connsiteX29" fmla="*/ 10934312 w 11118888"/>
                    <a:gd name="connsiteY29" fmla="*/ 65870 h 1994638"/>
                    <a:gd name="connsiteX30" fmla="*/ 10120016 w 11118888"/>
                    <a:gd name="connsiteY30" fmla="*/ 14889 h 1994638"/>
                    <a:gd name="connsiteX31" fmla="*/ 9533725 w 11118888"/>
                    <a:gd name="connsiteY31" fmla="*/ 108364 h 1994638"/>
                    <a:gd name="connsiteX32" fmla="*/ 8632575 w 11118888"/>
                    <a:gd name="connsiteY32" fmla="*/ 201839 h 1994638"/>
                    <a:gd name="connsiteX33" fmla="*/ 7666284 w 11118888"/>
                    <a:gd name="connsiteY33" fmla="*/ 201839 h 1994638"/>
                    <a:gd name="connsiteX34" fmla="*/ 5939994 w 11118888"/>
                    <a:gd name="connsiteY34" fmla="*/ 193333 h 1994638"/>
                    <a:gd name="connsiteX35" fmla="*/ 4854266 w 11118888"/>
                    <a:gd name="connsiteY35" fmla="*/ 65870 h 1994638"/>
                    <a:gd name="connsiteX36" fmla="*/ 3062834 w 11118888"/>
                    <a:gd name="connsiteY36" fmla="*/ 57364 h 1994638"/>
                    <a:gd name="connsiteX37" fmla="*/ 2523012 w 11118888"/>
                    <a:gd name="connsiteY37" fmla="*/ 66415 h 1994638"/>
                    <a:gd name="connsiteX0" fmla="*/ 2532379 w 11128255"/>
                    <a:gd name="connsiteY0" fmla="*/ 66415 h 1994638"/>
                    <a:gd name="connsiteX1" fmla="*/ 129901 w 11128255"/>
                    <a:gd name="connsiteY1" fmla="*/ 1077031 h 1994638"/>
                    <a:gd name="connsiteX2" fmla="*/ 357906 w 11128255"/>
                    <a:gd name="connsiteY2" fmla="*/ 1416926 h 1994638"/>
                    <a:gd name="connsiteX3" fmla="*/ 488188 w 11128255"/>
                    <a:gd name="connsiteY3" fmla="*/ 1595370 h 1994638"/>
                    <a:gd name="connsiteX4" fmla="*/ 542483 w 11128255"/>
                    <a:gd name="connsiteY4" fmla="*/ 1790808 h 1994638"/>
                    <a:gd name="connsiteX5" fmla="*/ 705347 w 11128255"/>
                    <a:gd name="connsiteY5" fmla="*/ 1986246 h 1994638"/>
                    <a:gd name="connsiteX6" fmla="*/ 868211 w 11128255"/>
                    <a:gd name="connsiteY6" fmla="*/ 1858784 h 1994638"/>
                    <a:gd name="connsiteX7" fmla="*/ 889925 w 11128255"/>
                    <a:gd name="connsiteY7" fmla="*/ 1595370 h 1994638"/>
                    <a:gd name="connsiteX8" fmla="*/ 1041920 w 11128255"/>
                    <a:gd name="connsiteY8" fmla="*/ 1510401 h 1994638"/>
                    <a:gd name="connsiteX9" fmla="*/ 1150488 w 11128255"/>
                    <a:gd name="connsiteY9" fmla="*/ 1229994 h 1994638"/>
                    <a:gd name="connsiteX10" fmla="*/ 1259056 w 11128255"/>
                    <a:gd name="connsiteY10" fmla="*/ 873105 h 1994638"/>
                    <a:gd name="connsiteX11" fmla="*/ 1411051 w 11128255"/>
                    <a:gd name="connsiteY11" fmla="*/ 737154 h 1994638"/>
                    <a:gd name="connsiteX12" fmla="*/ 1715042 w 11128255"/>
                    <a:gd name="connsiteY12" fmla="*/ 737154 h 1994638"/>
                    <a:gd name="connsiteX13" fmla="*/ 2290465 w 11128255"/>
                    <a:gd name="connsiteY13" fmla="*/ 754148 h 1994638"/>
                    <a:gd name="connsiteX14" fmla="*/ 3430464 w 11128255"/>
                    <a:gd name="connsiteY14" fmla="*/ 754148 h 1994638"/>
                    <a:gd name="connsiteX15" fmla="*/ 4125323 w 11128255"/>
                    <a:gd name="connsiteY15" fmla="*/ 788136 h 1994638"/>
                    <a:gd name="connsiteX16" fmla="*/ 4581333 w 11128255"/>
                    <a:gd name="connsiteY16" fmla="*/ 728648 h 1994638"/>
                    <a:gd name="connsiteX17" fmla="*/ 5059055 w 11128255"/>
                    <a:gd name="connsiteY17" fmla="*/ 728648 h 1994638"/>
                    <a:gd name="connsiteX18" fmla="*/ 5829924 w 11128255"/>
                    <a:gd name="connsiteY18" fmla="*/ 771142 h 1994638"/>
                    <a:gd name="connsiteX19" fmla="*/ 6709360 w 11128255"/>
                    <a:gd name="connsiteY19" fmla="*/ 754148 h 1994638"/>
                    <a:gd name="connsiteX20" fmla="*/ 7339078 w 11128255"/>
                    <a:gd name="connsiteY20" fmla="*/ 762654 h 1994638"/>
                    <a:gd name="connsiteX21" fmla="*/ 8175088 w 11128255"/>
                    <a:gd name="connsiteY21" fmla="*/ 762654 h 1994638"/>
                    <a:gd name="connsiteX22" fmla="*/ 9239101 w 11128255"/>
                    <a:gd name="connsiteY22" fmla="*/ 788154 h 1994638"/>
                    <a:gd name="connsiteX23" fmla="*/ 9988256 w 11128255"/>
                    <a:gd name="connsiteY23" fmla="*/ 779648 h 1994638"/>
                    <a:gd name="connsiteX24" fmla="*/ 10520251 w 11128255"/>
                    <a:gd name="connsiteY24" fmla="*/ 771142 h 1994638"/>
                    <a:gd name="connsiteX25" fmla="*/ 10997974 w 11128255"/>
                    <a:gd name="connsiteY25" fmla="*/ 737154 h 1994638"/>
                    <a:gd name="connsiteX26" fmla="*/ 11128255 w 11128255"/>
                    <a:gd name="connsiteY26" fmla="*/ 754148 h 1994638"/>
                    <a:gd name="connsiteX27" fmla="*/ 11128255 w 11128255"/>
                    <a:gd name="connsiteY27" fmla="*/ 133791 h 1994638"/>
                    <a:gd name="connsiteX28" fmla="*/ 10943679 w 11128255"/>
                    <a:gd name="connsiteY28" fmla="*/ 65870 h 1994638"/>
                    <a:gd name="connsiteX29" fmla="*/ 10129383 w 11128255"/>
                    <a:gd name="connsiteY29" fmla="*/ 14889 h 1994638"/>
                    <a:gd name="connsiteX30" fmla="*/ 9543092 w 11128255"/>
                    <a:gd name="connsiteY30" fmla="*/ 108364 h 1994638"/>
                    <a:gd name="connsiteX31" fmla="*/ 8641942 w 11128255"/>
                    <a:gd name="connsiteY31" fmla="*/ 201839 h 1994638"/>
                    <a:gd name="connsiteX32" fmla="*/ 7675651 w 11128255"/>
                    <a:gd name="connsiteY32" fmla="*/ 201839 h 1994638"/>
                    <a:gd name="connsiteX33" fmla="*/ 5949361 w 11128255"/>
                    <a:gd name="connsiteY33" fmla="*/ 193333 h 1994638"/>
                    <a:gd name="connsiteX34" fmla="*/ 4863633 w 11128255"/>
                    <a:gd name="connsiteY34" fmla="*/ 65870 h 1994638"/>
                    <a:gd name="connsiteX35" fmla="*/ 3072201 w 11128255"/>
                    <a:gd name="connsiteY35" fmla="*/ 57364 h 1994638"/>
                    <a:gd name="connsiteX36" fmla="*/ 2532379 w 11128255"/>
                    <a:gd name="connsiteY36" fmla="*/ 66415 h 1994638"/>
                    <a:gd name="connsiteX0" fmla="*/ 2290884 w 10886760"/>
                    <a:gd name="connsiteY0" fmla="*/ 66415 h 1994638"/>
                    <a:gd name="connsiteX1" fmla="*/ 2173324 w 10886760"/>
                    <a:gd name="connsiteY1" fmla="*/ 625754 h 1994638"/>
                    <a:gd name="connsiteX2" fmla="*/ 116411 w 10886760"/>
                    <a:gd name="connsiteY2" fmla="*/ 1416926 h 1994638"/>
                    <a:gd name="connsiteX3" fmla="*/ 246693 w 10886760"/>
                    <a:gd name="connsiteY3" fmla="*/ 1595370 h 1994638"/>
                    <a:gd name="connsiteX4" fmla="*/ 300988 w 10886760"/>
                    <a:gd name="connsiteY4" fmla="*/ 1790808 h 1994638"/>
                    <a:gd name="connsiteX5" fmla="*/ 463852 w 10886760"/>
                    <a:gd name="connsiteY5" fmla="*/ 1986246 h 1994638"/>
                    <a:gd name="connsiteX6" fmla="*/ 626716 w 10886760"/>
                    <a:gd name="connsiteY6" fmla="*/ 1858784 h 1994638"/>
                    <a:gd name="connsiteX7" fmla="*/ 648430 w 10886760"/>
                    <a:gd name="connsiteY7" fmla="*/ 1595370 h 1994638"/>
                    <a:gd name="connsiteX8" fmla="*/ 800425 w 10886760"/>
                    <a:gd name="connsiteY8" fmla="*/ 1510401 h 1994638"/>
                    <a:gd name="connsiteX9" fmla="*/ 908993 w 10886760"/>
                    <a:gd name="connsiteY9" fmla="*/ 1229994 h 1994638"/>
                    <a:gd name="connsiteX10" fmla="*/ 1017561 w 10886760"/>
                    <a:gd name="connsiteY10" fmla="*/ 873105 h 1994638"/>
                    <a:gd name="connsiteX11" fmla="*/ 1169556 w 10886760"/>
                    <a:gd name="connsiteY11" fmla="*/ 737154 h 1994638"/>
                    <a:gd name="connsiteX12" fmla="*/ 1473547 w 10886760"/>
                    <a:gd name="connsiteY12" fmla="*/ 737154 h 1994638"/>
                    <a:gd name="connsiteX13" fmla="*/ 2048970 w 10886760"/>
                    <a:gd name="connsiteY13" fmla="*/ 754148 h 1994638"/>
                    <a:gd name="connsiteX14" fmla="*/ 3188969 w 10886760"/>
                    <a:gd name="connsiteY14" fmla="*/ 754148 h 1994638"/>
                    <a:gd name="connsiteX15" fmla="*/ 3883828 w 10886760"/>
                    <a:gd name="connsiteY15" fmla="*/ 788136 h 1994638"/>
                    <a:gd name="connsiteX16" fmla="*/ 4339838 w 10886760"/>
                    <a:gd name="connsiteY16" fmla="*/ 728648 h 1994638"/>
                    <a:gd name="connsiteX17" fmla="*/ 4817560 w 10886760"/>
                    <a:gd name="connsiteY17" fmla="*/ 728648 h 1994638"/>
                    <a:gd name="connsiteX18" fmla="*/ 5588429 w 10886760"/>
                    <a:gd name="connsiteY18" fmla="*/ 771142 h 1994638"/>
                    <a:gd name="connsiteX19" fmla="*/ 6467865 w 10886760"/>
                    <a:gd name="connsiteY19" fmla="*/ 754148 h 1994638"/>
                    <a:gd name="connsiteX20" fmla="*/ 7097583 w 10886760"/>
                    <a:gd name="connsiteY20" fmla="*/ 762654 h 1994638"/>
                    <a:gd name="connsiteX21" fmla="*/ 7933593 w 10886760"/>
                    <a:gd name="connsiteY21" fmla="*/ 762654 h 1994638"/>
                    <a:gd name="connsiteX22" fmla="*/ 8997606 w 10886760"/>
                    <a:gd name="connsiteY22" fmla="*/ 788154 h 1994638"/>
                    <a:gd name="connsiteX23" fmla="*/ 9746761 w 10886760"/>
                    <a:gd name="connsiteY23" fmla="*/ 779648 h 1994638"/>
                    <a:gd name="connsiteX24" fmla="*/ 10278756 w 10886760"/>
                    <a:gd name="connsiteY24" fmla="*/ 771142 h 1994638"/>
                    <a:gd name="connsiteX25" fmla="*/ 10756479 w 10886760"/>
                    <a:gd name="connsiteY25" fmla="*/ 737154 h 1994638"/>
                    <a:gd name="connsiteX26" fmla="*/ 10886760 w 10886760"/>
                    <a:gd name="connsiteY26" fmla="*/ 754148 h 1994638"/>
                    <a:gd name="connsiteX27" fmla="*/ 10886760 w 10886760"/>
                    <a:gd name="connsiteY27" fmla="*/ 133791 h 1994638"/>
                    <a:gd name="connsiteX28" fmla="*/ 10702184 w 10886760"/>
                    <a:gd name="connsiteY28" fmla="*/ 65870 h 1994638"/>
                    <a:gd name="connsiteX29" fmla="*/ 9887888 w 10886760"/>
                    <a:gd name="connsiteY29" fmla="*/ 14889 h 1994638"/>
                    <a:gd name="connsiteX30" fmla="*/ 9301597 w 10886760"/>
                    <a:gd name="connsiteY30" fmla="*/ 108364 h 1994638"/>
                    <a:gd name="connsiteX31" fmla="*/ 8400447 w 10886760"/>
                    <a:gd name="connsiteY31" fmla="*/ 201839 h 1994638"/>
                    <a:gd name="connsiteX32" fmla="*/ 7434156 w 10886760"/>
                    <a:gd name="connsiteY32" fmla="*/ 201839 h 1994638"/>
                    <a:gd name="connsiteX33" fmla="*/ 5707866 w 10886760"/>
                    <a:gd name="connsiteY33" fmla="*/ 193333 h 1994638"/>
                    <a:gd name="connsiteX34" fmla="*/ 4622138 w 10886760"/>
                    <a:gd name="connsiteY34" fmla="*/ 65870 h 1994638"/>
                    <a:gd name="connsiteX35" fmla="*/ 2830706 w 10886760"/>
                    <a:gd name="connsiteY35" fmla="*/ 57364 h 1994638"/>
                    <a:gd name="connsiteX36" fmla="*/ 2290884 w 10886760"/>
                    <a:gd name="connsiteY36" fmla="*/ 66415 h 1994638"/>
                    <a:gd name="connsiteX0" fmla="*/ 2179017 w 10774893"/>
                    <a:gd name="connsiteY0" fmla="*/ 66415 h 1994638"/>
                    <a:gd name="connsiteX1" fmla="*/ 2061457 w 10774893"/>
                    <a:gd name="connsiteY1" fmla="*/ 625754 h 1994638"/>
                    <a:gd name="connsiteX2" fmla="*/ 134826 w 10774893"/>
                    <a:gd name="connsiteY2" fmla="*/ 1595370 h 1994638"/>
                    <a:gd name="connsiteX3" fmla="*/ 189121 w 10774893"/>
                    <a:gd name="connsiteY3" fmla="*/ 1790808 h 1994638"/>
                    <a:gd name="connsiteX4" fmla="*/ 351985 w 10774893"/>
                    <a:gd name="connsiteY4" fmla="*/ 1986246 h 1994638"/>
                    <a:gd name="connsiteX5" fmla="*/ 514849 w 10774893"/>
                    <a:gd name="connsiteY5" fmla="*/ 1858784 h 1994638"/>
                    <a:gd name="connsiteX6" fmla="*/ 536563 w 10774893"/>
                    <a:gd name="connsiteY6" fmla="*/ 1595370 h 1994638"/>
                    <a:gd name="connsiteX7" fmla="*/ 688558 w 10774893"/>
                    <a:gd name="connsiteY7" fmla="*/ 1510401 h 1994638"/>
                    <a:gd name="connsiteX8" fmla="*/ 797126 w 10774893"/>
                    <a:gd name="connsiteY8" fmla="*/ 1229994 h 1994638"/>
                    <a:gd name="connsiteX9" fmla="*/ 905694 w 10774893"/>
                    <a:gd name="connsiteY9" fmla="*/ 873105 h 1994638"/>
                    <a:gd name="connsiteX10" fmla="*/ 1057689 w 10774893"/>
                    <a:gd name="connsiteY10" fmla="*/ 737154 h 1994638"/>
                    <a:gd name="connsiteX11" fmla="*/ 1361680 w 10774893"/>
                    <a:gd name="connsiteY11" fmla="*/ 737154 h 1994638"/>
                    <a:gd name="connsiteX12" fmla="*/ 1937103 w 10774893"/>
                    <a:gd name="connsiteY12" fmla="*/ 754148 h 1994638"/>
                    <a:gd name="connsiteX13" fmla="*/ 3077102 w 10774893"/>
                    <a:gd name="connsiteY13" fmla="*/ 754148 h 1994638"/>
                    <a:gd name="connsiteX14" fmla="*/ 3771961 w 10774893"/>
                    <a:gd name="connsiteY14" fmla="*/ 788136 h 1994638"/>
                    <a:gd name="connsiteX15" fmla="*/ 4227971 w 10774893"/>
                    <a:gd name="connsiteY15" fmla="*/ 728648 h 1994638"/>
                    <a:gd name="connsiteX16" fmla="*/ 4705693 w 10774893"/>
                    <a:gd name="connsiteY16" fmla="*/ 728648 h 1994638"/>
                    <a:gd name="connsiteX17" fmla="*/ 5476562 w 10774893"/>
                    <a:gd name="connsiteY17" fmla="*/ 771142 h 1994638"/>
                    <a:gd name="connsiteX18" fmla="*/ 6355998 w 10774893"/>
                    <a:gd name="connsiteY18" fmla="*/ 754148 h 1994638"/>
                    <a:gd name="connsiteX19" fmla="*/ 6985716 w 10774893"/>
                    <a:gd name="connsiteY19" fmla="*/ 762654 h 1994638"/>
                    <a:gd name="connsiteX20" fmla="*/ 7821726 w 10774893"/>
                    <a:gd name="connsiteY20" fmla="*/ 762654 h 1994638"/>
                    <a:gd name="connsiteX21" fmla="*/ 8885739 w 10774893"/>
                    <a:gd name="connsiteY21" fmla="*/ 788154 h 1994638"/>
                    <a:gd name="connsiteX22" fmla="*/ 9634894 w 10774893"/>
                    <a:gd name="connsiteY22" fmla="*/ 779648 h 1994638"/>
                    <a:gd name="connsiteX23" fmla="*/ 10166889 w 10774893"/>
                    <a:gd name="connsiteY23" fmla="*/ 771142 h 1994638"/>
                    <a:gd name="connsiteX24" fmla="*/ 10644612 w 10774893"/>
                    <a:gd name="connsiteY24" fmla="*/ 737154 h 1994638"/>
                    <a:gd name="connsiteX25" fmla="*/ 10774893 w 10774893"/>
                    <a:gd name="connsiteY25" fmla="*/ 754148 h 1994638"/>
                    <a:gd name="connsiteX26" fmla="*/ 10774893 w 10774893"/>
                    <a:gd name="connsiteY26" fmla="*/ 133791 h 1994638"/>
                    <a:gd name="connsiteX27" fmla="*/ 10590317 w 10774893"/>
                    <a:gd name="connsiteY27" fmla="*/ 65870 h 1994638"/>
                    <a:gd name="connsiteX28" fmla="*/ 9776021 w 10774893"/>
                    <a:gd name="connsiteY28" fmla="*/ 14889 h 1994638"/>
                    <a:gd name="connsiteX29" fmla="*/ 9189730 w 10774893"/>
                    <a:gd name="connsiteY29" fmla="*/ 108364 h 1994638"/>
                    <a:gd name="connsiteX30" fmla="*/ 8288580 w 10774893"/>
                    <a:gd name="connsiteY30" fmla="*/ 201839 h 1994638"/>
                    <a:gd name="connsiteX31" fmla="*/ 7322289 w 10774893"/>
                    <a:gd name="connsiteY31" fmla="*/ 201839 h 1994638"/>
                    <a:gd name="connsiteX32" fmla="*/ 5595999 w 10774893"/>
                    <a:gd name="connsiteY32" fmla="*/ 193333 h 1994638"/>
                    <a:gd name="connsiteX33" fmla="*/ 4510271 w 10774893"/>
                    <a:gd name="connsiteY33" fmla="*/ 65870 h 1994638"/>
                    <a:gd name="connsiteX34" fmla="*/ 2718839 w 10774893"/>
                    <a:gd name="connsiteY34" fmla="*/ 57364 h 1994638"/>
                    <a:gd name="connsiteX35" fmla="*/ 2179017 w 10774893"/>
                    <a:gd name="connsiteY35" fmla="*/ 66415 h 1994638"/>
                    <a:gd name="connsiteX0" fmla="*/ 2100767 w 10696643"/>
                    <a:gd name="connsiteY0" fmla="*/ 66415 h 2006207"/>
                    <a:gd name="connsiteX1" fmla="*/ 1983207 w 10696643"/>
                    <a:gd name="connsiteY1" fmla="*/ 625754 h 2006207"/>
                    <a:gd name="connsiteX2" fmla="*/ 110871 w 10696643"/>
                    <a:gd name="connsiteY2" fmla="*/ 1790808 h 2006207"/>
                    <a:gd name="connsiteX3" fmla="*/ 273735 w 10696643"/>
                    <a:gd name="connsiteY3" fmla="*/ 1986246 h 2006207"/>
                    <a:gd name="connsiteX4" fmla="*/ 436599 w 10696643"/>
                    <a:gd name="connsiteY4" fmla="*/ 1858784 h 2006207"/>
                    <a:gd name="connsiteX5" fmla="*/ 458313 w 10696643"/>
                    <a:gd name="connsiteY5" fmla="*/ 1595370 h 2006207"/>
                    <a:gd name="connsiteX6" fmla="*/ 610308 w 10696643"/>
                    <a:gd name="connsiteY6" fmla="*/ 1510401 h 2006207"/>
                    <a:gd name="connsiteX7" fmla="*/ 718876 w 10696643"/>
                    <a:gd name="connsiteY7" fmla="*/ 1229994 h 2006207"/>
                    <a:gd name="connsiteX8" fmla="*/ 827444 w 10696643"/>
                    <a:gd name="connsiteY8" fmla="*/ 873105 h 2006207"/>
                    <a:gd name="connsiteX9" fmla="*/ 979439 w 10696643"/>
                    <a:gd name="connsiteY9" fmla="*/ 737154 h 2006207"/>
                    <a:gd name="connsiteX10" fmla="*/ 1283430 w 10696643"/>
                    <a:gd name="connsiteY10" fmla="*/ 737154 h 2006207"/>
                    <a:gd name="connsiteX11" fmla="*/ 1858853 w 10696643"/>
                    <a:gd name="connsiteY11" fmla="*/ 754148 h 2006207"/>
                    <a:gd name="connsiteX12" fmla="*/ 2998852 w 10696643"/>
                    <a:gd name="connsiteY12" fmla="*/ 754148 h 2006207"/>
                    <a:gd name="connsiteX13" fmla="*/ 3693711 w 10696643"/>
                    <a:gd name="connsiteY13" fmla="*/ 788136 h 2006207"/>
                    <a:gd name="connsiteX14" fmla="*/ 4149721 w 10696643"/>
                    <a:gd name="connsiteY14" fmla="*/ 728648 h 2006207"/>
                    <a:gd name="connsiteX15" fmla="*/ 4627443 w 10696643"/>
                    <a:gd name="connsiteY15" fmla="*/ 728648 h 2006207"/>
                    <a:gd name="connsiteX16" fmla="*/ 5398312 w 10696643"/>
                    <a:gd name="connsiteY16" fmla="*/ 771142 h 2006207"/>
                    <a:gd name="connsiteX17" fmla="*/ 6277748 w 10696643"/>
                    <a:gd name="connsiteY17" fmla="*/ 754148 h 2006207"/>
                    <a:gd name="connsiteX18" fmla="*/ 6907466 w 10696643"/>
                    <a:gd name="connsiteY18" fmla="*/ 762654 h 2006207"/>
                    <a:gd name="connsiteX19" fmla="*/ 7743476 w 10696643"/>
                    <a:gd name="connsiteY19" fmla="*/ 762654 h 2006207"/>
                    <a:gd name="connsiteX20" fmla="*/ 8807489 w 10696643"/>
                    <a:gd name="connsiteY20" fmla="*/ 788154 h 2006207"/>
                    <a:gd name="connsiteX21" fmla="*/ 9556644 w 10696643"/>
                    <a:gd name="connsiteY21" fmla="*/ 779648 h 2006207"/>
                    <a:gd name="connsiteX22" fmla="*/ 10088639 w 10696643"/>
                    <a:gd name="connsiteY22" fmla="*/ 771142 h 2006207"/>
                    <a:gd name="connsiteX23" fmla="*/ 10566362 w 10696643"/>
                    <a:gd name="connsiteY23" fmla="*/ 737154 h 2006207"/>
                    <a:gd name="connsiteX24" fmla="*/ 10696643 w 10696643"/>
                    <a:gd name="connsiteY24" fmla="*/ 754148 h 2006207"/>
                    <a:gd name="connsiteX25" fmla="*/ 10696643 w 10696643"/>
                    <a:gd name="connsiteY25" fmla="*/ 133791 h 2006207"/>
                    <a:gd name="connsiteX26" fmla="*/ 10512067 w 10696643"/>
                    <a:gd name="connsiteY26" fmla="*/ 65870 h 2006207"/>
                    <a:gd name="connsiteX27" fmla="*/ 9697771 w 10696643"/>
                    <a:gd name="connsiteY27" fmla="*/ 14889 h 2006207"/>
                    <a:gd name="connsiteX28" fmla="*/ 9111480 w 10696643"/>
                    <a:gd name="connsiteY28" fmla="*/ 108364 h 2006207"/>
                    <a:gd name="connsiteX29" fmla="*/ 8210330 w 10696643"/>
                    <a:gd name="connsiteY29" fmla="*/ 201839 h 2006207"/>
                    <a:gd name="connsiteX30" fmla="*/ 7244039 w 10696643"/>
                    <a:gd name="connsiteY30" fmla="*/ 201839 h 2006207"/>
                    <a:gd name="connsiteX31" fmla="*/ 5517749 w 10696643"/>
                    <a:gd name="connsiteY31" fmla="*/ 193333 h 2006207"/>
                    <a:gd name="connsiteX32" fmla="*/ 4432021 w 10696643"/>
                    <a:gd name="connsiteY32" fmla="*/ 65870 h 2006207"/>
                    <a:gd name="connsiteX33" fmla="*/ 2640589 w 10696643"/>
                    <a:gd name="connsiteY33" fmla="*/ 57364 h 2006207"/>
                    <a:gd name="connsiteX34" fmla="*/ 2100767 w 10696643"/>
                    <a:gd name="connsiteY34" fmla="*/ 66415 h 2006207"/>
                    <a:gd name="connsiteX0" fmla="*/ 1827032 w 10422908"/>
                    <a:gd name="connsiteY0" fmla="*/ 66415 h 1986245"/>
                    <a:gd name="connsiteX1" fmla="*/ 1709472 w 10422908"/>
                    <a:gd name="connsiteY1" fmla="*/ 625754 h 1986245"/>
                    <a:gd name="connsiteX2" fmla="*/ 0 w 10422908"/>
                    <a:gd name="connsiteY2" fmla="*/ 1986246 h 1986245"/>
                    <a:gd name="connsiteX3" fmla="*/ 162864 w 10422908"/>
                    <a:gd name="connsiteY3" fmla="*/ 1858784 h 1986245"/>
                    <a:gd name="connsiteX4" fmla="*/ 184578 w 10422908"/>
                    <a:gd name="connsiteY4" fmla="*/ 1595370 h 1986245"/>
                    <a:gd name="connsiteX5" fmla="*/ 336573 w 10422908"/>
                    <a:gd name="connsiteY5" fmla="*/ 1510401 h 1986245"/>
                    <a:gd name="connsiteX6" fmla="*/ 445141 w 10422908"/>
                    <a:gd name="connsiteY6" fmla="*/ 1229994 h 1986245"/>
                    <a:gd name="connsiteX7" fmla="*/ 553709 w 10422908"/>
                    <a:gd name="connsiteY7" fmla="*/ 873105 h 1986245"/>
                    <a:gd name="connsiteX8" fmla="*/ 705704 w 10422908"/>
                    <a:gd name="connsiteY8" fmla="*/ 737154 h 1986245"/>
                    <a:gd name="connsiteX9" fmla="*/ 1009695 w 10422908"/>
                    <a:gd name="connsiteY9" fmla="*/ 737154 h 1986245"/>
                    <a:gd name="connsiteX10" fmla="*/ 1585118 w 10422908"/>
                    <a:gd name="connsiteY10" fmla="*/ 754148 h 1986245"/>
                    <a:gd name="connsiteX11" fmla="*/ 2725117 w 10422908"/>
                    <a:gd name="connsiteY11" fmla="*/ 754148 h 1986245"/>
                    <a:gd name="connsiteX12" fmla="*/ 3419976 w 10422908"/>
                    <a:gd name="connsiteY12" fmla="*/ 788136 h 1986245"/>
                    <a:gd name="connsiteX13" fmla="*/ 3875986 w 10422908"/>
                    <a:gd name="connsiteY13" fmla="*/ 728648 h 1986245"/>
                    <a:gd name="connsiteX14" fmla="*/ 4353708 w 10422908"/>
                    <a:gd name="connsiteY14" fmla="*/ 728648 h 1986245"/>
                    <a:gd name="connsiteX15" fmla="*/ 5124577 w 10422908"/>
                    <a:gd name="connsiteY15" fmla="*/ 771142 h 1986245"/>
                    <a:gd name="connsiteX16" fmla="*/ 6004013 w 10422908"/>
                    <a:gd name="connsiteY16" fmla="*/ 754148 h 1986245"/>
                    <a:gd name="connsiteX17" fmla="*/ 6633731 w 10422908"/>
                    <a:gd name="connsiteY17" fmla="*/ 762654 h 1986245"/>
                    <a:gd name="connsiteX18" fmla="*/ 7469741 w 10422908"/>
                    <a:gd name="connsiteY18" fmla="*/ 762654 h 1986245"/>
                    <a:gd name="connsiteX19" fmla="*/ 8533754 w 10422908"/>
                    <a:gd name="connsiteY19" fmla="*/ 788154 h 1986245"/>
                    <a:gd name="connsiteX20" fmla="*/ 9282909 w 10422908"/>
                    <a:gd name="connsiteY20" fmla="*/ 779648 h 1986245"/>
                    <a:gd name="connsiteX21" fmla="*/ 9814904 w 10422908"/>
                    <a:gd name="connsiteY21" fmla="*/ 771142 h 1986245"/>
                    <a:gd name="connsiteX22" fmla="*/ 10292627 w 10422908"/>
                    <a:gd name="connsiteY22" fmla="*/ 737154 h 1986245"/>
                    <a:gd name="connsiteX23" fmla="*/ 10422908 w 10422908"/>
                    <a:gd name="connsiteY23" fmla="*/ 754148 h 1986245"/>
                    <a:gd name="connsiteX24" fmla="*/ 10422908 w 10422908"/>
                    <a:gd name="connsiteY24" fmla="*/ 133791 h 1986245"/>
                    <a:gd name="connsiteX25" fmla="*/ 10238332 w 10422908"/>
                    <a:gd name="connsiteY25" fmla="*/ 65870 h 1986245"/>
                    <a:gd name="connsiteX26" fmla="*/ 9424036 w 10422908"/>
                    <a:gd name="connsiteY26" fmla="*/ 14889 h 1986245"/>
                    <a:gd name="connsiteX27" fmla="*/ 8837745 w 10422908"/>
                    <a:gd name="connsiteY27" fmla="*/ 108364 h 1986245"/>
                    <a:gd name="connsiteX28" fmla="*/ 7936595 w 10422908"/>
                    <a:gd name="connsiteY28" fmla="*/ 201839 h 1986245"/>
                    <a:gd name="connsiteX29" fmla="*/ 6970304 w 10422908"/>
                    <a:gd name="connsiteY29" fmla="*/ 201839 h 1986245"/>
                    <a:gd name="connsiteX30" fmla="*/ 5244014 w 10422908"/>
                    <a:gd name="connsiteY30" fmla="*/ 193333 h 1986245"/>
                    <a:gd name="connsiteX31" fmla="*/ 4158286 w 10422908"/>
                    <a:gd name="connsiteY31" fmla="*/ 65870 h 1986245"/>
                    <a:gd name="connsiteX32" fmla="*/ 2366854 w 10422908"/>
                    <a:gd name="connsiteY32" fmla="*/ 57364 h 1986245"/>
                    <a:gd name="connsiteX33" fmla="*/ 1827032 w 10422908"/>
                    <a:gd name="connsiteY33" fmla="*/ 66415 h 1986245"/>
                    <a:gd name="connsiteX0" fmla="*/ 1786453 w 10382329"/>
                    <a:gd name="connsiteY0" fmla="*/ 66415 h 1901488"/>
                    <a:gd name="connsiteX1" fmla="*/ 1668893 w 10382329"/>
                    <a:gd name="connsiteY1" fmla="*/ 625754 h 1901488"/>
                    <a:gd name="connsiteX2" fmla="*/ 122285 w 10382329"/>
                    <a:gd name="connsiteY2" fmla="*/ 1858784 h 1901488"/>
                    <a:gd name="connsiteX3" fmla="*/ 143999 w 10382329"/>
                    <a:gd name="connsiteY3" fmla="*/ 1595370 h 1901488"/>
                    <a:gd name="connsiteX4" fmla="*/ 295994 w 10382329"/>
                    <a:gd name="connsiteY4" fmla="*/ 1510401 h 1901488"/>
                    <a:gd name="connsiteX5" fmla="*/ 404562 w 10382329"/>
                    <a:gd name="connsiteY5" fmla="*/ 1229994 h 1901488"/>
                    <a:gd name="connsiteX6" fmla="*/ 513130 w 10382329"/>
                    <a:gd name="connsiteY6" fmla="*/ 873105 h 1901488"/>
                    <a:gd name="connsiteX7" fmla="*/ 665125 w 10382329"/>
                    <a:gd name="connsiteY7" fmla="*/ 737154 h 1901488"/>
                    <a:gd name="connsiteX8" fmla="*/ 969116 w 10382329"/>
                    <a:gd name="connsiteY8" fmla="*/ 737154 h 1901488"/>
                    <a:gd name="connsiteX9" fmla="*/ 1544539 w 10382329"/>
                    <a:gd name="connsiteY9" fmla="*/ 754148 h 1901488"/>
                    <a:gd name="connsiteX10" fmla="*/ 2684538 w 10382329"/>
                    <a:gd name="connsiteY10" fmla="*/ 754148 h 1901488"/>
                    <a:gd name="connsiteX11" fmla="*/ 3379397 w 10382329"/>
                    <a:gd name="connsiteY11" fmla="*/ 788136 h 1901488"/>
                    <a:gd name="connsiteX12" fmla="*/ 3835407 w 10382329"/>
                    <a:gd name="connsiteY12" fmla="*/ 728648 h 1901488"/>
                    <a:gd name="connsiteX13" fmla="*/ 4313129 w 10382329"/>
                    <a:gd name="connsiteY13" fmla="*/ 728648 h 1901488"/>
                    <a:gd name="connsiteX14" fmla="*/ 5083998 w 10382329"/>
                    <a:gd name="connsiteY14" fmla="*/ 771142 h 1901488"/>
                    <a:gd name="connsiteX15" fmla="*/ 5963434 w 10382329"/>
                    <a:gd name="connsiteY15" fmla="*/ 754148 h 1901488"/>
                    <a:gd name="connsiteX16" fmla="*/ 6593152 w 10382329"/>
                    <a:gd name="connsiteY16" fmla="*/ 762654 h 1901488"/>
                    <a:gd name="connsiteX17" fmla="*/ 7429162 w 10382329"/>
                    <a:gd name="connsiteY17" fmla="*/ 762654 h 1901488"/>
                    <a:gd name="connsiteX18" fmla="*/ 8493175 w 10382329"/>
                    <a:gd name="connsiteY18" fmla="*/ 788154 h 1901488"/>
                    <a:gd name="connsiteX19" fmla="*/ 9242330 w 10382329"/>
                    <a:gd name="connsiteY19" fmla="*/ 779648 h 1901488"/>
                    <a:gd name="connsiteX20" fmla="*/ 9774325 w 10382329"/>
                    <a:gd name="connsiteY20" fmla="*/ 771142 h 1901488"/>
                    <a:gd name="connsiteX21" fmla="*/ 10252048 w 10382329"/>
                    <a:gd name="connsiteY21" fmla="*/ 737154 h 1901488"/>
                    <a:gd name="connsiteX22" fmla="*/ 10382329 w 10382329"/>
                    <a:gd name="connsiteY22" fmla="*/ 754148 h 1901488"/>
                    <a:gd name="connsiteX23" fmla="*/ 10382329 w 10382329"/>
                    <a:gd name="connsiteY23" fmla="*/ 133791 h 1901488"/>
                    <a:gd name="connsiteX24" fmla="*/ 10197753 w 10382329"/>
                    <a:gd name="connsiteY24" fmla="*/ 65870 h 1901488"/>
                    <a:gd name="connsiteX25" fmla="*/ 9383457 w 10382329"/>
                    <a:gd name="connsiteY25" fmla="*/ 14889 h 1901488"/>
                    <a:gd name="connsiteX26" fmla="*/ 8797166 w 10382329"/>
                    <a:gd name="connsiteY26" fmla="*/ 108364 h 1901488"/>
                    <a:gd name="connsiteX27" fmla="*/ 7896016 w 10382329"/>
                    <a:gd name="connsiteY27" fmla="*/ 201839 h 1901488"/>
                    <a:gd name="connsiteX28" fmla="*/ 6929725 w 10382329"/>
                    <a:gd name="connsiteY28" fmla="*/ 201839 h 1901488"/>
                    <a:gd name="connsiteX29" fmla="*/ 5203435 w 10382329"/>
                    <a:gd name="connsiteY29" fmla="*/ 193333 h 1901488"/>
                    <a:gd name="connsiteX30" fmla="*/ 4117707 w 10382329"/>
                    <a:gd name="connsiteY30" fmla="*/ 65870 h 1901488"/>
                    <a:gd name="connsiteX31" fmla="*/ 2326275 w 10382329"/>
                    <a:gd name="connsiteY31" fmla="*/ 57364 h 1901488"/>
                    <a:gd name="connsiteX32" fmla="*/ 1786453 w 10382329"/>
                    <a:gd name="connsiteY32" fmla="*/ 66415 h 1901488"/>
                    <a:gd name="connsiteX0" fmla="*/ 1724759 w 10320635"/>
                    <a:gd name="connsiteY0" fmla="*/ 66415 h 1652063"/>
                    <a:gd name="connsiteX1" fmla="*/ 1607199 w 10320635"/>
                    <a:gd name="connsiteY1" fmla="*/ 625754 h 1652063"/>
                    <a:gd name="connsiteX2" fmla="*/ 82305 w 10320635"/>
                    <a:gd name="connsiteY2" fmla="*/ 1595370 h 1652063"/>
                    <a:gd name="connsiteX3" fmla="*/ 234300 w 10320635"/>
                    <a:gd name="connsiteY3" fmla="*/ 1510401 h 1652063"/>
                    <a:gd name="connsiteX4" fmla="*/ 342868 w 10320635"/>
                    <a:gd name="connsiteY4" fmla="*/ 1229994 h 1652063"/>
                    <a:gd name="connsiteX5" fmla="*/ 451436 w 10320635"/>
                    <a:gd name="connsiteY5" fmla="*/ 873105 h 1652063"/>
                    <a:gd name="connsiteX6" fmla="*/ 603431 w 10320635"/>
                    <a:gd name="connsiteY6" fmla="*/ 737154 h 1652063"/>
                    <a:gd name="connsiteX7" fmla="*/ 907422 w 10320635"/>
                    <a:gd name="connsiteY7" fmla="*/ 737154 h 1652063"/>
                    <a:gd name="connsiteX8" fmla="*/ 1482845 w 10320635"/>
                    <a:gd name="connsiteY8" fmla="*/ 754148 h 1652063"/>
                    <a:gd name="connsiteX9" fmla="*/ 2622844 w 10320635"/>
                    <a:gd name="connsiteY9" fmla="*/ 754148 h 1652063"/>
                    <a:gd name="connsiteX10" fmla="*/ 3317703 w 10320635"/>
                    <a:gd name="connsiteY10" fmla="*/ 788136 h 1652063"/>
                    <a:gd name="connsiteX11" fmla="*/ 3773713 w 10320635"/>
                    <a:gd name="connsiteY11" fmla="*/ 728648 h 1652063"/>
                    <a:gd name="connsiteX12" fmla="*/ 4251435 w 10320635"/>
                    <a:gd name="connsiteY12" fmla="*/ 728648 h 1652063"/>
                    <a:gd name="connsiteX13" fmla="*/ 5022304 w 10320635"/>
                    <a:gd name="connsiteY13" fmla="*/ 771142 h 1652063"/>
                    <a:gd name="connsiteX14" fmla="*/ 5901740 w 10320635"/>
                    <a:gd name="connsiteY14" fmla="*/ 754148 h 1652063"/>
                    <a:gd name="connsiteX15" fmla="*/ 6531458 w 10320635"/>
                    <a:gd name="connsiteY15" fmla="*/ 762654 h 1652063"/>
                    <a:gd name="connsiteX16" fmla="*/ 7367468 w 10320635"/>
                    <a:gd name="connsiteY16" fmla="*/ 762654 h 1652063"/>
                    <a:gd name="connsiteX17" fmla="*/ 8431481 w 10320635"/>
                    <a:gd name="connsiteY17" fmla="*/ 788154 h 1652063"/>
                    <a:gd name="connsiteX18" fmla="*/ 9180636 w 10320635"/>
                    <a:gd name="connsiteY18" fmla="*/ 779648 h 1652063"/>
                    <a:gd name="connsiteX19" fmla="*/ 9712631 w 10320635"/>
                    <a:gd name="connsiteY19" fmla="*/ 771142 h 1652063"/>
                    <a:gd name="connsiteX20" fmla="*/ 10190354 w 10320635"/>
                    <a:gd name="connsiteY20" fmla="*/ 737154 h 1652063"/>
                    <a:gd name="connsiteX21" fmla="*/ 10320635 w 10320635"/>
                    <a:gd name="connsiteY21" fmla="*/ 754148 h 1652063"/>
                    <a:gd name="connsiteX22" fmla="*/ 10320635 w 10320635"/>
                    <a:gd name="connsiteY22" fmla="*/ 133791 h 1652063"/>
                    <a:gd name="connsiteX23" fmla="*/ 10136059 w 10320635"/>
                    <a:gd name="connsiteY23" fmla="*/ 65870 h 1652063"/>
                    <a:gd name="connsiteX24" fmla="*/ 9321763 w 10320635"/>
                    <a:gd name="connsiteY24" fmla="*/ 14889 h 1652063"/>
                    <a:gd name="connsiteX25" fmla="*/ 8735472 w 10320635"/>
                    <a:gd name="connsiteY25" fmla="*/ 108364 h 1652063"/>
                    <a:gd name="connsiteX26" fmla="*/ 7834322 w 10320635"/>
                    <a:gd name="connsiteY26" fmla="*/ 201839 h 1652063"/>
                    <a:gd name="connsiteX27" fmla="*/ 6868031 w 10320635"/>
                    <a:gd name="connsiteY27" fmla="*/ 201839 h 1652063"/>
                    <a:gd name="connsiteX28" fmla="*/ 5141741 w 10320635"/>
                    <a:gd name="connsiteY28" fmla="*/ 193333 h 1652063"/>
                    <a:gd name="connsiteX29" fmla="*/ 4056013 w 10320635"/>
                    <a:gd name="connsiteY29" fmla="*/ 65870 h 1652063"/>
                    <a:gd name="connsiteX30" fmla="*/ 2264581 w 10320635"/>
                    <a:gd name="connsiteY30" fmla="*/ 57364 h 1652063"/>
                    <a:gd name="connsiteX31" fmla="*/ 1724759 w 10320635"/>
                    <a:gd name="connsiteY31" fmla="*/ 66415 h 1652063"/>
                    <a:gd name="connsiteX0" fmla="*/ 1567192 w 10163068"/>
                    <a:gd name="connsiteY0" fmla="*/ 66415 h 1535484"/>
                    <a:gd name="connsiteX1" fmla="*/ 1449632 w 10163068"/>
                    <a:gd name="connsiteY1" fmla="*/ 625754 h 1535484"/>
                    <a:gd name="connsiteX2" fmla="*/ 76733 w 10163068"/>
                    <a:gd name="connsiteY2" fmla="*/ 1510401 h 1535484"/>
                    <a:gd name="connsiteX3" fmla="*/ 185301 w 10163068"/>
                    <a:gd name="connsiteY3" fmla="*/ 1229994 h 1535484"/>
                    <a:gd name="connsiteX4" fmla="*/ 293869 w 10163068"/>
                    <a:gd name="connsiteY4" fmla="*/ 873105 h 1535484"/>
                    <a:gd name="connsiteX5" fmla="*/ 445864 w 10163068"/>
                    <a:gd name="connsiteY5" fmla="*/ 737154 h 1535484"/>
                    <a:gd name="connsiteX6" fmla="*/ 749855 w 10163068"/>
                    <a:gd name="connsiteY6" fmla="*/ 737154 h 1535484"/>
                    <a:gd name="connsiteX7" fmla="*/ 1325278 w 10163068"/>
                    <a:gd name="connsiteY7" fmla="*/ 754148 h 1535484"/>
                    <a:gd name="connsiteX8" fmla="*/ 2465277 w 10163068"/>
                    <a:gd name="connsiteY8" fmla="*/ 754148 h 1535484"/>
                    <a:gd name="connsiteX9" fmla="*/ 3160136 w 10163068"/>
                    <a:gd name="connsiteY9" fmla="*/ 788136 h 1535484"/>
                    <a:gd name="connsiteX10" fmla="*/ 3616146 w 10163068"/>
                    <a:gd name="connsiteY10" fmla="*/ 728648 h 1535484"/>
                    <a:gd name="connsiteX11" fmla="*/ 4093868 w 10163068"/>
                    <a:gd name="connsiteY11" fmla="*/ 728648 h 1535484"/>
                    <a:gd name="connsiteX12" fmla="*/ 4864737 w 10163068"/>
                    <a:gd name="connsiteY12" fmla="*/ 771142 h 1535484"/>
                    <a:gd name="connsiteX13" fmla="*/ 5744173 w 10163068"/>
                    <a:gd name="connsiteY13" fmla="*/ 754148 h 1535484"/>
                    <a:gd name="connsiteX14" fmla="*/ 6373891 w 10163068"/>
                    <a:gd name="connsiteY14" fmla="*/ 762654 h 1535484"/>
                    <a:gd name="connsiteX15" fmla="*/ 7209901 w 10163068"/>
                    <a:gd name="connsiteY15" fmla="*/ 762654 h 1535484"/>
                    <a:gd name="connsiteX16" fmla="*/ 8273914 w 10163068"/>
                    <a:gd name="connsiteY16" fmla="*/ 788154 h 1535484"/>
                    <a:gd name="connsiteX17" fmla="*/ 9023069 w 10163068"/>
                    <a:gd name="connsiteY17" fmla="*/ 779648 h 1535484"/>
                    <a:gd name="connsiteX18" fmla="*/ 9555064 w 10163068"/>
                    <a:gd name="connsiteY18" fmla="*/ 771142 h 1535484"/>
                    <a:gd name="connsiteX19" fmla="*/ 10032787 w 10163068"/>
                    <a:gd name="connsiteY19" fmla="*/ 737154 h 1535484"/>
                    <a:gd name="connsiteX20" fmla="*/ 10163068 w 10163068"/>
                    <a:gd name="connsiteY20" fmla="*/ 754148 h 1535484"/>
                    <a:gd name="connsiteX21" fmla="*/ 10163068 w 10163068"/>
                    <a:gd name="connsiteY21" fmla="*/ 133791 h 1535484"/>
                    <a:gd name="connsiteX22" fmla="*/ 9978492 w 10163068"/>
                    <a:gd name="connsiteY22" fmla="*/ 65870 h 1535484"/>
                    <a:gd name="connsiteX23" fmla="*/ 9164196 w 10163068"/>
                    <a:gd name="connsiteY23" fmla="*/ 14889 h 1535484"/>
                    <a:gd name="connsiteX24" fmla="*/ 8577905 w 10163068"/>
                    <a:gd name="connsiteY24" fmla="*/ 108364 h 1535484"/>
                    <a:gd name="connsiteX25" fmla="*/ 7676755 w 10163068"/>
                    <a:gd name="connsiteY25" fmla="*/ 201839 h 1535484"/>
                    <a:gd name="connsiteX26" fmla="*/ 6710464 w 10163068"/>
                    <a:gd name="connsiteY26" fmla="*/ 201839 h 1535484"/>
                    <a:gd name="connsiteX27" fmla="*/ 4984174 w 10163068"/>
                    <a:gd name="connsiteY27" fmla="*/ 193333 h 1535484"/>
                    <a:gd name="connsiteX28" fmla="*/ 3898446 w 10163068"/>
                    <a:gd name="connsiteY28" fmla="*/ 65870 h 1535484"/>
                    <a:gd name="connsiteX29" fmla="*/ 2107014 w 10163068"/>
                    <a:gd name="connsiteY29" fmla="*/ 57364 h 1535484"/>
                    <a:gd name="connsiteX30" fmla="*/ 1567192 w 10163068"/>
                    <a:gd name="connsiteY30" fmla="*/ 66415 h 1535484"/>
                    <a:gd name="connsiteX0" fmla="*/ 1453651 w 10049527"/>
                    <a:gd name="connsiteY0" fmla="*/ 66415 h 1233597"/>
                    <a:gd name="connsiteX1" fmla="*/ 1336091 w 10049527"/>
                    <a:gd name="connsiteY1" fmla="*/ 625754 h 1233597"/>
                    <a:gd name="connsiteX2" fmla="*/ 71760 w 10049527"/>
                    <a:gd name="connsiteY2" fmla="*/ 1229994 h 1233597"/>
                    <a:gd name="connsiteX3" fmla="*/ 180328 w 10049527"/>
                    <a:gd name="connsiteY3" fmla="*/ 873105 h 1233597"/>
                    <a:gd name="connsiteX4" fmla="*/ 332323 w 10049527"/>
                    <a:gd name="connsiteY4" fmla="*/ 737154 h 1233597"/>
                    <a:gd name="connsiteX5" fmla="*/ 636314 w 10049527"/>
                    <a:gd name="connsiteY5" fmla="*/ 737154 h 1233597"/>
                    <a:gd name="connsiteX6" fmla="*/ 1211737 w 10049527"/>
                    <a:gd name="connsiteY6" fmla="*/ 754148 h 1233597"/>
                    <a:gd name="connsiteX7" fmla="*/ 2351736 w 10049527"/>
                    <a:gd name="connsiteY7" fmla="*/ 754148 h 1233597"/>
                    <a:gd name="connsiteX8" fmla="*/ 3046595 w 10049527"/>
                    <a:gd name="connsiteY8" fmla="*/ 788136 h 1233597"/>
                    <a:gd name="connsiteX9" fmla="*/ 3502605 w 10049527"/>
                    <a:gd name="connsiteY9" fmla="*/ 728648 h 1233597"/>
                    <a:gd name="connsiteX10" fmla="*/ 3980327 w 10049527"/>
                    <a:gd name="connsiteY10" fmla="*/ 728648 h 1233597"/>
                    <a:gd name="connsiteX11" fmla="*/ 4751196 w 10049527"/>
                    <a:gd name="connsiteY11" fmla="*/ 771142 h 1233597"/>
                    <a:gd name="connsiteX12" fmla="*/ 5630632 w 10049527"/>
                    <a:gd name="connsiteY12" fmla="*/ 754148 h 1233597"/>
                    <a:gd name="connsiteX13" fmla="*/ 6260350 w 10049527"/>
                    <a:gd name="connsiteY13" fmla="*/ 762654 h 1233597"/>
                    <a:gd name="connsiteX14" fmla="*/ 7096360 w 10049527"/>
                    <a:gd name="connsiteY14" fmla="*/ 762654 h 1233597"/>
                    <a:gd name="connsiteX15" fmla="*/ 8160373 w 10049527"/>
                    <a:gd name="connsiteY15" fmla="*/ 788154 h 1233597"/>
                    <a:gd name="connsiteX16" fmla="*/ 8909528 w 10049527"/>
                    <a:gd name="connsiteY16" fmla="*/ 779648 h 1233597"/>
                    <a:gd name="connsiteX17" fmla="*/ 9441523 w 10049527"/>
                    <a:gd name="connsiteY17" fmla="*/ 771142 h 1233597"/>
                    <a:gd name="connsiteX18" fmla="*/ 9919246 w 10049527"/>
                    <a:gd name="connsiteY18" fmla="*/ 737154 h 1233597"/>
                    <a:gd name="connsiteX19" fmla="*/ 10049527 w 10049527"/>
                    <a:gd name="connsiteY19" fmla="*/ 754148 h 1233597"/>
                    <a:gd name="connsiteX20" fmla="*/ 10049527 w 10049527"/>
                    <a:gd name="connsiteY20" fmla="*/ 133791 h 1233597"/>
                    <a:gd name="connsiteX21" fmla="*/ 9864951 w 10049527"/>
                    <a:gd name="connsiteY21" fmla="*/ 65870 h 1233597"/>
                    <a:gd name="connsiteX22" fmla="*/ 9050655 w 10049527"/>
                    <a:gd name="connsiteY22" fmla="*/ 14889 h 1233597"/>
                    <a:gd name="connsiteX23" fmla="*/ 8464364 w 10049527"/>
                    <a:gd name="connsiteY23" fmla="*/ 108364 h 1233597"/>
                    <a:gd name="connsiteX24" fmla="*/ 7563214 w 10049527"/>
                    <a:gd name="connsiteY24" fmla="*/ 201839 h 1233597"/>
                    <a:gd name="connsiteX25" fmla="*/ 6596923 w 10049527"/>
                    <a:gd name="connsiteY25" fmla="*/ 201839 h 1233597"/>
                    <a:gd name="connsiteX26" fmla="*/ 4870633 w 10049527"/>
                    <a:gd name="connsiteY26" fmla="*/ 193333 h 1233597"/>
                    <a:gd name="connsiteX27" fmla="*/ 3784905 w 10049527"/>
                    <a:gd name="connsiteY27" fmla="*/ 65870 h 1233597"/>
                    <a:gd name="connsiteX28" fmla="*/ 1993473 w 10049527"/>
                    <a:gd name="connsiteY28" fmla="*/ 57364 h 1233597"/>
                    <a:gd name="connsiteX29" fmla="*/ 1453651 w 10049527"/>
                    <a:gd name="connsiteY29" fmla="*/ 66415 h 1233597"/>
                    <a:gd name="connsiteX0" fmla="*/ 1428093 w 10023969"/>
                    <a:gd name="connsiteY0" fmla="*/ 66415 h 1230579"/>
                    <a:gd name="connsiteX1" fmla="*/ 1310533 w 10023969"/>
                    <a:gd name="connsiteY1" fmla="*/ 625754 h 1230579"/>
                    <a:gd name="connsiteX2" fmla="*/ 46202 w 10023969"/>
                    <a:gd name="connsiteY2" fmla="*/ 1229994 h 1230579"/>
                    <a:gd name="connsiteX3" fmla="*/ 306765 w 10023969"/>
                    <a:gd name="connsiteY3" fmla="*/ 737154 h 1230579"/>
                    <a:gd name="connsiteX4" fmla="*/ 610756 w 10023969"/>
                    <a:gd name="connsiteY4" fmla="*/ 737154 h 1230579"/>
                    <a:gd name="connsiteX5" fmla="*/ 1186179 w 10023969"/>
                    <a:gd name="connsiteY5" fmla="*/ 754148 h 1230579"/>
                    <a:gd name="connsiteX6" fmla="*/ 2326178 w 10023969"/>
                    <a:gd name="connsiteY6" fmla="*/ 754148 h 1230579"/>
                    <a:gd name="connsiteX7" fmla="*/ 3021037 w 10023969"/>
                    <a:gd name="connsiteY7" fmla="*/ 788136 h 1230579"/>
                    <a:gd name="connsiteX8" fmla="*/ 3477047 w 10023969"/>
                    <a:gd name="connsiteY8" fmla="*/ 728648 h 1230579"/>
                    <a:gd name="connsiteX9" fmla="*/ 3954769 w 10023969"/>
                    <a:gd name="connsiteY9" fmla="*/ 728648 h 1230579"/>
                    <a:gd name="connsiteX10" fmla="*/ 4725638 w 10023969"/>
                    <a:gd name="connsiteY10" fmla="*/ 771142 h 1230579"/>
                    <a:gd name="connsiteX11" fmla="*/ 5605074 w 10023969"/>
                    <a:gd name="connsiteY11" fmla="*/ 754148 h 1230579"/>
                    <a:gd name="connsiteX12" fmla="*/ 6234792 w 10023969"/>
                    <a:gd name="connsiteY12" fmla="*/ 762654 h 1230579"/>
                    <a:gd name="connsiteX13" fmla="*/ 7070802 w 10023969"/>
                    <a:gd name="connsiteY13" fmla="*/ 762654 h 1230579"/>
                    <a:gd name="connsiteX14" fmla="*/ 8134815 w 10023969"/>
                    <a:gd name="connsiteY14" fmla="*/ 788154 h 1230579"/>
                    <a:gd name="connsiteX15" fmla="*/ 8883970 w 10023969"/>
                    <a:gd name="connsiteY15" fmla="*/ 779648 h 1230579"/>
                    <a:gd name="connsiteX16" fmla="*/ 9415965 w 10023969"/>
                    <a:gd name="connsiteY16" fmla="*/ 771142 h 1230579"/>
                    <a:gd name="connsiteX17" fmla="*/ 9893688 w 10023969"/>
                    <a:gd name="connsiteY17" fmla="*/ 737154 h 1230579"/>
                    <a:gd name="connsiteX18" fmla="*/ 10023969 w 10023969"/>
                    <a:gd name="connsiteY18" fmla="*/ 754148 h 1230579"/>
                    <a:gd name="connsiteX19" fmla="*/ 10023969 w 10023969"/>
                    <a:gd name="connsiteY19" fmla="*/ 133791 h 1230579"/>
                    <a:gd name="connsiteX20" fmla="*/ 9839393 w 10023969"/>
                    <a:gd name="connsiteY20" fmla="*/ 65870 h 1230579"/>
                    <a:gd name="connsiteX21" fmla="*/ 9025097 w 10023969"/>
                    <a:gd name="connsiteY21" fmla="*/ 14889 h 1230579"/>
                    <a:gd name="connsiteX22" fmla="*/ 8438806 w 10023969"/>
                    <a:gd name="connsiteY22" fmla="*/ 108364 h 1230579"/>
                    <a:gd name="connsiteX23" fmla="*/ 7537656 w 10023969"/>
                    <a:gd name="connsiteY23" fmla="*/ 201839 h 1230579"/>
                    <a:gd name="connsiteX24" fmla="*/ 6571365 w 10023969"/>
                    <a:gd name="connsiteY24" fmla="*/ 201839 h 1230579"/>
                    <a:gd name="connsiteX25" fmla="*/ 4845075 w 10023969"/>
                    <a:gd name="connsiteY25" fmla="*/ 193333 h 1230579"/>
                    <a:gd name="connsiteX26" fmla="*/ 3759347 w 10023969"/>
                    <a:gd name="connsiteY26" fmla="*/ 65870 h 1230579"/>
                    <a:gd name="connsiteX27" fmla="*/ 1967915 w 10023969"/>
                    <a:gd name="connsiteY27" fmla="*/ 57364 h 1230579"/>
                    <a:gd name="connsiteX28" fmla="*/ 1428093 w 10023969"/>
                    <a:gd name="connsiteY28" fmla="*/ 66415 h 1230579"/>
                    <a:gd name="connsiteX0" fmla="*/ 1143230 w 9739106"/>
                    <a:gd name="connsiteY0" fmla="*/ 66415 h 797578"/>
                    <a:gd name="connsiteX1" fmla="*/ 1025670 w 9739106"/>
                    <a:gd name="connsiteY1" fmla="*/ 625754 h 797578"/>
                    <a:gd name="connsiteX2" fmla="*/ 21902 w 9739106"/>
                    <a:gd name="connsiteY2" fmla="*/ 737154 h 797578"/>
                    <a:gd name="connsiteX3" fmla="*/ 325893 w 9739106"/>
                    <a:gd name="connsiteY3" fmla="*/ 737154 h 797578"/>
                    <a:gd name="connsiteX4" fmla="*/ 901316 w 9739106"/>
                    <a:gd name="connsiteY4" fmla="*/ 754148 h 797578"/>
                    <a:gd name="connsiteX5" fmla="*/ 2041315 w 9739106"/>
                    <a:gd name="connsiteY5" fmla="*/ 754148 h 797578"/>
                    <a:gd name="connsiteX6" fmla="*/ 2736174 w 9739106"/>
                    <a:gd name="connsiteY6" fmla="*/ 788136 h 797578"/>
                    <a:gd name="connsiteX7" fmla="*/ 3192184 w 9739106"/>
                    <a:gd name="connsiteY7" fmla="*/ 728648 h 797578"/>
                    <a:gd name="connsiteX8" fmla="*/ 3669906 w 9739106"/>
                    <a:gd name="connsiteY8" fmla="*/ 728648 h 797578"/>
                    <a:gd name="connsiteX9" fmla="*/ 4440775 w 9739106"/>
                    <a:gd name="connsiteY9" fmla="*/ 771142 h 797578"/>
                    <a:gd name="connsiteX10" fmla="*/ 5320211 w 9739106"/>
                    <a:gd name="connsiteY10" fmla="*/ 754148 h 797578"/>
                    <a:gd name="connsiteX11" fmla="*/ 5949929 w 9739106"/>
                    <a:gd name="connsiteY11" fmla="*/ 762654 h 797578"/>
                    <a:gd name="connsiteX12" fmla="*/ 6785939 w 9739106"/>
                    <a:gd name="connsiteY12" fmla="*/ 762654 h 797578"/>
                    <a:gd name="connsiteX13" fmla="*/ 7849952 w 9739106"/>
                    <a:gd name="connsiteY13" fmla="*/ 788154 h 797578"/>
                    <a:gd name="connsiteX14" fmla="*/ 8599107 w 9739106"/>
                    <a:gd name="connsiteY14" fmla="*/ 779648 h 797578"/>
                    <a:gd name="connsiteX15" fmla="*/ 9131102 w 9739106"/>
                    <a:gd name="connsiteY15" fmla="*/ 771142 h 797578"/>
                    <a:gd name="connsiteX16" fmla="*/ 9608825 w 9739106"/>
                    <a:gd name="connsiteY16" fmla="*/ 737154 h 797578"/>
                    <a:gd name="connsiteX17" fmla="*/ 9739106 w 9739106"/>
                    <a:gd name="connsiteY17" fmla="*/ 754148 h 797578"/>
                    <a:gd name="connsiteX18" fmla="*/ 9739106 w 9739106"/>
                    <a:gd name="connsiteY18" fmla="*/ 133791 h 797578"/>
                    <a:gd name="connsiteX19" fmla="*/ 9554530 w 9739106"/>
                    <a:gd name="connsiteY19" fmla="*/ 65870 h 797578"/>
                    <a:gd name="connsiteX20" fmla="*/ 8740234 w 9739106"/>
                    <a:gd name="connsiteY20" fmla="*/ 14889 h 797578"/>
                    <a:gd name="connsiteX21" fmla="*/ 8153943 w 9739106"/>
                    <a:gd name="connsiteY21" fmla="*/ 108364 h 797578"/>
                    <a:gd name="connsiteX22" fmla="*/ 7252793 w 9739106"/>
                    <a:gd name="connsiteY22" fmla="*/ 201839 h 797578"/>
                    <a:gd name="connsiteX23" fmla="*/ 6286502 w 9739106"/>
                    <a:gd name="connsiteY23" fmla="*/ 201839 h 797578"/>
                    <a:gd name="connsiteX24" fmla="*/ 4560212 w 9739106"/>
                    <a:gd name="connsiteY24" fmla="*/ 193333 h 797578"/>
                    <a:gd name="connsiteX25" fmla="*/ 3474484 w 9739106"/>
                    <a:gd name="connsiteY25" fmla="*/ 65870 h 797578"/>
                    <a:gd name="connsiteX26" fmla="*/ 1683052 w 9739106"/>
                    <a:gd name="connsiteY26" fmla="*/ 57364 h 797578"/>
                    <a:gd name="connsiteX27" fmla="*/ 1143230 w 9739106"/>
                    <a:gd name="connsiteY27" fmla="*/ 66415 h 797578"/>
                    <a:gd name="connsiteX0" fmla="*/ 817337 w 9413213"/>
                    <a:gd name="connsiteY0" fmla="*/ 66415 h 797576"/>
                    <a:gd name="connsiteX1" fmla="*/ 699777 w 9413213"/>
                    <a:gd name="connsiteY1" fmla="*/ 625754 h 797576"/>
                    <a:gd name="connsiteX2" fmla="*/ 0 w 9413213"/>
                    <a:gd name="connsiteY2" fmla="*/ 737154 h 797576"/>
                    <a:gd name="connsiteX3" fmla="*/ 575423 w 9413213"/>
                    <a:gd name="connsiteY3" fmla="*/ 754148 h 797576"/>
                    <a:gd name="connsiteX4" fmla="*/ 1715422 w 9413213"/>
                    <a:gd name="connsiteY4" fmla="*/ 754148 h 797576"/>
                    <a:gd name="connsiteX5" fmla="*/ 2410281 w 9413213"/>
                    <a:gd name="connsiteY5" fmla="*/ 788136 h 797576"/>
                    <a:gd name="connsiteX6" fmla="*/ 2866291 w 9413213"/>
                    <a:gd name="connsiteY6" fmla="*/ 728648 h 797576"/>
                    <a:gd name="connsiteX7" fmla="*/ 3344013 w 9413213"/>
                    <a:gd name="connsiteY7" fmla="*/ 728648 h 797576"/>
                    <a:gd name="connsiteX8" fmla="*/ 4114882 w 9413213"/>
                    <a:gd name="connsiteY8" fmla="*/ 771142 h 797576"/>
                    <a:gd name="connsiteX9" fmla="*/ 4994318 w 9413213"/>
                    <a:gd name="connsiteY9" fmla="*/ 754148 h 797576"/>
                    <a:gd name="connsiteX10" fmla="*/ 5624036 w 9413213"/>
                    <a:gd name="connsiteY10" fmla="*/ 762654 h 797576"/>
                    <a:gd name="connsiteX11" fmla="*/ 6460046 w 9413213"/>
                    <a:gd name="connsiteY11" fmla="*/ 762654 h 797576"/>
                    <a:gd name="connsiteX12" fmla="*/ 7524059 w 9413213"/>
                    <a:gd name="connsiteY12" fmla="*/ 788154 h 797576"/>
                    <a:gd name="connsiteX13" fmla="*/ 8273214 w 9413213"/>
                    <a:gd name="connsiteY13" fmla="*/ 779648 h 797576"/>
                    <a:gd name="connsiteX14" fmla="*/ 8805209 w 9413213"/>
                    <a:gd name="connsiteY14" fmla="*/ 771142 h 797576"/>
                    <a:gd name="connsiteX15" fmla="*/ 9282932 w 9413213"/>
                    <a:gd name="connsiteY15" fmla="*/ 737154 h 797576"/>
                    <a:gd name="connsiteX16" fmla="*/ 9413213 w 9413213"/>
                    <a:gd name="connsiteY16" fmla="*/ 754148 h 797576"/>
                    <a:gd name="connsiteX17" fmla="*/ 9413213 w 9413213"/>
                    <a:gd name="connsiteY17" fmla="*/ 133791 h 797576"/>
                    <a:gd name="connsiteX18" fmla="*/ 9228637 w 9413213"/>
                    <a:gd name="connsiteY18" fmla="*/ 65870 h 797576"/>
                    <a:gd name="connsiteX19" fmla="*/ 8414341 w 9413213"/>
                    <a:gd name="connsiteY19" fmla="*/ 14889 h 797576"/>
                    <a:gd name="connsiteX20" fmla="*/ 7828050 w 9413213"/>
                    <a:gd name="connsiteY20" fmla="*/ 108364 h 797576"/>
                    <a:gd name="connsiteX21" fmla="*/ 6926900 w 9413213"/>
                    <a:gd name="connsiteY21" fmla="*/ 201839 h 797576"/>
                    <a:gd name="connsiteX22" fmla="*/ 5960609 w 9413213"/>
                    <a:gd name="connsiteY22" fmla="*/ 201839 h 797576"/>
                    <a:gd name="connsiteX23" fmla="*/ 4234319 w 9413213"/>
                    <a:gd name="connsiteY23" fmla="*/ 193333 h 797576"/>
                    <a:gd name="connsiteX24" fmla="*/ 3148591 w 9413213"/>
                    <a:gd name="connsiteY24" fmla="*/ 65870 h 797576"/>
                    <a:gd name="connsiteX25" fmla="*/ 1357159 w 9413213"/>
                    <a:gd name="connsiteY25" fmla="*/ 57364 h 797576"/>
                    <a:gd name="connsiteX26" fmla="*/ 817337 w 9413213"/>
                    <a:gd name="connsiteY26" fmla="*/ 66415 h 797576"/>
                    <a:gd name="connsiteX0" fmla="*/ 299581 w 8895457"/>
                    <a:gd name="connsiteY0" fmla="*/ 66415 h 797578"/>
                    <a:gd name="connsiteX1" fmla="*/ 182021 w 8895457"/>
                    <a:gd name="connsiteY1" fmla="*/ 625754 h 797578"/>
                    <a:gd name="connsiteX2" fmla="*/ 57667 w 8895457"/>
                    <a:gd name="connsiteY2" fmla="*/ 754148 h 797578"/>
                    <a:gd name="connsiteX3" fmla="*/ 1197666 w 8895457"/>
                    <a:gd name="connsiteY3" fmla="*/ 754148 h 797578"/>
                    <a:gd name="connsiteX4" fmla="*/ 1892525 w 8895457"/>
                    <a:gd name="connsiteY4" fmla="*/ 788136 h 797578"/>
                    <a:gd name="connsiteX5" fmla="*/ 2348535 w 8895457"/>
                    <a:gd name="connsiteY5" fmla="*/ 728648 h 797578"/>
                    <a:gd name="connsiteX6" fmla="*/ 2826257 w 8895457"/>
                    <a:gd name="connsiteY6" fmla="*/ 728648 h 797578"/>
                    <a:gd name="connsiteX7" fmla="*/ 3597126 w 8895457"/>
                    <a:gd name="connsiteY7" fmla="*/ 771142 h 797578"/>
                    <a:gd name="connsiteX8" fmla="*/ 4476562 w 8895457"/>
                    <a:gd name="connsiteY8" fmla="*/ 754148 h 797578"/>
                    <a:gd name="connsiteX9" fmla="*/ 5106280 w 8895457"/>
                    <a:gd name="connsiteY9" fmla="*/ 762654 h 797578"/>
                    <a:gd name="connsiteX10" fmla="*/ 5942290 w 8895457"/>
                    <a:gd name="connsiteY10" fmla="*/ 762654 h 797578"/>
                    <a:gd name="connsiteX11" fmla="*/ 7006303 w 8895457"/>
                    <a:gd name="connsiteY11" fmla="*/ 788154 h 797578"/>
                    <a:gd name="connsiteX12" fmla="*/ 7755458 w 8895457"/>
                    <a:gd name="connsiteY12" fmla="*/ 779648 h 797578"/>
                    <a:gd name="connsiteX13" fmla="*/ 8287453 w 8895457"/>
                    <a:gd name="connsiteY13" fmla="*/ 771142 h 797578"/>
                    <a:gd name="connsiteX14" fmla="*/ 8765176 w 8895457"/>
                    <a:gd name="connsiteY14" fmla="*/ 737154 h 797578"/>
                    <a:gd name="connsiteX15" fmla="*/ 8895457 w 8895457"/>
                    <a:gd name="connsiteY15" fmla="*/ 754148 h 797578"/>
                    <a:gd name="connsiteX16" fmla="*/ 8895457 w 8895457"/>
                    <a:gd name="connsiteY16" fmla="*/ 133791 h 797578"/>
                    <a:gd name="connsiteX17" fmla="*/ 8710881 w 8895457"/>
                    <a:gd name="connsiteY17" fmla="*/ 65870 h 797578"/>
                    <a:gd name="connsiteX18" fmla="*/ 7896585 w 8895457"/>
                    <a:gd name="connsiteY18" fmla="*/ 14889 h 797578"/>
                    <a:gd name="connsiteX19" fmla="*/ 7310294 w 8895457"/>
                    <a:gd name="connsiteY19" fmla="*/ 108364 h 797578"/>
                    <a:gd name="connsiteX20" fmla="*/ 6409144 w 8895457"/>
                    <a:gd name="connsiteY20" fmla="*/ 201839 h 797578"/>
                    <a:gd name="connsiteX21" fmla="*/ 5442853 w 8895457"/>
                    <a:gd name="connsiteY21" fmla="*/ 201839 h 797578"/>
                    <a:gd name="connsiteX22" fmla="*/ 3716563 w 8895457"/>
                    <a:gd name="connsiteY22" fmla="*/ 193333 h 797578"/>
                    <a:gd name="connsiteX23" fmla="*/ 2630835 w 8895457"/>
                    <a:gd name="connsiteY23" fmla="*/ 65870 h 797578"/>
                    <a:gd name="connsiteX24" fmla="*/ 839403 w 8895457"/>
                    <a:gd name="connsiteY24" fmla="*/ 57364 h 797578"/>
                    <a:gd name="connsiteX25" fmla="*/ 299581 w 8895457"/>
                    <a:gd name="connsiteY25" fmla="*/ 66415 h 797578"/>
                    <a:gd name="connsiteX0" fmla="*/ 300385 w 8896261"/>
                    <a:gd name="connsiteY0" fmla="*/ 66415 h 797969"/>
                    <a:gd name="connsiteX1" fmla="*/ 182825 w 8896261"/>
                    <a:gd name="connsiteY1" fmla="*/ 625754 h 797969"/>
                    <a:gd name="connsiteX2" fmla="*/ 1198470 w 8896261"/>
                    <a:gd name="connsiteY2" fmla="*/ 754148 h 797969"/>
                    <a:gd name="connsiteX3" fmla="*/ 1893329 w 8896261"/>
                    <a:gd name="connsiteY3" fmla="*/ 788136 h 797969"/>
                    <a:gd name="connsiteX4" fmla="*/ 2349339 w 8896261"/>
                    <a:gd name="connsiteY4" fmla="*/ 728648 h 797969"/>
                    <a:gd name="connsiteX5" fmla="*/ 2827061 w 8896261"/>
                    <a:gd name="connsiteY5" fmla="*/ 728648 h 797969"/>
                    <a:gd name="connsiteX6" fmla="*/ 3597930 w 8896261"/>
                    <a:gd name="connsiteY6" fmla="*/ 771142 h 797969"/>
                    <a:gd name="connsiteX7" fmla="*/ 4477366 w 8896261"/>
                    <a:gd name="connsiteY7" fmla="*/ 754148 h 797969"/>
                    <a:gd name="connsiteX8" fmla="*/ 5107084 w 8896261"/>
                    <a:gd name="connsiteY8" fmla="*/ 762654 h 797969"/>
                    <a:gd name="connsiteX9" fmla="*/ 5943094 w 8896261"/>
                    <a:gd name="connsiteY9" fmla="*/ 762654 h 797969"/>
                    <a:gd name="connsiteX10" fmla="*/ 7007107 w 8896261"/>
                    <a:gd name="connsiteY10" fmla="*/ 788154 h 797969"/>
                    <a:gd name="connsiteX11" fmla="*/ 7756262 w 8896261"/>
                    <a:gd name="connsiteY11" fmla="*/ 779648 h 797969"/>
                    <a:gd name="connsiteX12" fmla="*/ 8288257 w 8896261"/>
                    <a:gd name="connsiteY12" fmla="*/ 771142 h 797969"/>
                    <a:gd name="connsiteX13" fmla="*/ 8765980 w 8896261"/>
                    <a:gd name="connsiteY13" fmla="*/ 737154 h 797969"/>
                    <a:gd name="connsiteX14" fmla="*/ 8896261 w 8896261"/>
                    <a:gd name="connsiteY14" fmla="*/ 754148 h 797969"/>
                    <a:gd name="connsiteX15" fmla="*/ 8896261 w 8896261"/>
                    <a:gd name="connsiteY15" fmla="*/ 133791 h 797969"/>
                    <a:gd name="connsiteX16" fmla="*/ 8711685 w 8896261"/>
                    <a:gd name="connsiteY16" fmla="*/ 65870 h 797969"/>
                    <a:gd name="connsiteX17" fmla="*/ 7897389 w 8896261"/>
                    <a:gd name="connsiteY17" fmla="*/ 14889 h 797969"/>
                    <a:gd name="connsiteX18" fmla="*/ 7311098 w 8896261"/>
                    <a:gd name="connsiteY18" fmla="*/ 108364 h 797969"/>
                    <a:gd name="connsiteX19" fmla="*/ 6409948 w 8896261"/>
                    <a:gd name="connsiteY19" fmla="*/ 201839 h 797969"/>
                    <a:gd name="connsiteX20" fmla="*/ 5443657 w 8896261"/>
                    <a:gd name="connsiteY20" fmla="*/ 201839 h 797969"/>
                    <a:gd name="connsiteX21" fmla="*/ 3717367 w 8896261"/>
                    <a:gd name="connsiteY21" fmla="*/ 193333 h 797969"/>
                    <a:gd name="connsiteX22" fmla="*/ 2631639 w 8896261"/>
                    <a:gd name="connsiteY22" fmla="*/ 65870 h 797969"/>
                    <a:gd name="connsiteX23" fmla="*/ 840207 w 8896261"/>
                    <a:gd name="connsiteY23" fmla="*/ 57364 h 797969"/>
                    <a:gd name="connsiteX24" fmla="*/ 300385 w 8896261"/>
                    <a:gd name="connsiteY24" fmla="*/ 66415 h 797969"/>
                    <a:gd name="connsiteX0" fmla="*/ 263649 w 8859525"/>
                    <a:gd name="connsiteY0" fmla="*/ 66415 h 795901"/>
                    <a:gd name="connsiteX1" fmla="*/ 238952 w 8859525"/>
                    <a:gd name="connsiteY1" fmla="*/ 726571 h 795901"/>
                    <a:gd name="connsiteX2" fmla="*/ 1161734 w 8859525"/>
                    <a:gd name="connsiteY2" fmla="*/ 754148 h 795901"/>
                    <a:gd name="connsiteX3" fmla="*/ 1856593 w 8859525"/>
                    <a:gd name="connsiteY3" fmla="*/ 788136 h 795901"/>
                    <a:gd name="connsiteX4" fmla="*/ 2312603 w 8859525"/>
                    <a:gd name="connsiteY4" fmla="*/ 728648 h 795901"/>
                    <a:gd name="connsiteX5" fmla="*/ 2790325 w 8859525"/>
                    <a:gd name="connsiteY5" fmla="*/ 728648 h 795901"/>
                    <a:gd name="connsiteX6" fmla="*/ 3561194 w 8859525"/>
                    <a:gd name="connsiteY6" fmla="*/ 771142 h 795901"/>
                    <a:gd name="connsiteX7" fmla="*/ 4440630 w 8859525"/>
                    <a:gd name="connsiteY7" fmla="*/ 754148 h 795901"/>
                    <a:gd name="connsiteX8" fmla="*/ 5070348 w 8859525"/>
                    <a:gd name="connsiteY8" fmla="*/ 762654 h 795901"/>
                    <a:gd name="connsiteX9" fmla="*/ 5906358 w 8859525"/>
                    <a:gd name="connsiteY9" fmla="*/ 762654 h 795901"/>
                    <a:gd name="connsiteX10" fmla="*/ 6970371 w 8859525"/>
                    <a:gd name="connsiteY10" fmla="*/ 788154 h 795901"/>
                    <a:gd name="connsiteX11" fmla="*/ 7719526 w 8859525"/>
                    <a:gd name="connsiteY11" fmla="*/ 779648 h 795901"/>
                    <a:gd name="connsiteX12" fmla="*/ 8251521 w 8859525"/>
                    <a:gd name="connsiteY12" fmla="*/ 771142 h 795901"/>
                    <a:gd name="connsiteX13" fmla="*/ 8729244 w 8859525"/>
                    <a:gd name="connsiteY13" fmla="*/ 737154 h 795901"/>
                    <a:gd name="connsiteX14" fmla="*/ 8859525 w 8859525"/>
                    <a:gd name="connsiteY14" fmla="*/ 754148 h 795901"/>
                    <a:gd name="connsiteX15" fmla="*/ 8859525 w 8859525"/>
                    <a:gd name="connsiteY15" fmla="*/ 133791 h 795901"/>
                    <a:gd name="connsiteX16" fmla="*/ 8674949 w 8859525"/>
                    <a:gd name="connsiteY16" fmla="*/ 65870 h 795901"/>
                    <a:gd name="connsiteX17" fmla="*/ 7860653 w 8859525"/>
                    <a:gd name="connsiteY17" fmla="*/ 14889 h 795901"/>
                    <a:gd name="connsiteX18" fmla="*/ 7274362 w 8859525"/>
                    <a:gd name="connsiteY18" fmla="*/ 108364 h 795901"/>
                    <a:gd name="connsiteX19" fmla="*/ 6373212 w 8859525"/>
                    <a:gd name="connsiteY19" fmla="*/ 201839 h 795901"/>
                    <a:gd name="connsiteX20" fmla="*/ 5406921 w 8859525"/>
                    <a:gd name="connsiteY20" fmla="*/ 201839 h 795901"/>
                    <a:gd name="connsiteX21" fmla="*/ 3680631 w 8859525"/>
                    <a:gd name="connsiteY21" fmla="*/ 193333 h 795901"/>
                    <a:gd name="connsiteX22" fmla="*/ 2594903 w 8859525"/>
                    <a:gd name="connsiteY22" fmla="*/ 65870 h 795901"/>
                    <a:gd name="connsiteX23" fmla="*/ 803471 w 8859525"/>
                    <a:gd name="connsiteY23" fmla="*/ 57364 h 795901"/>
                    <a:gd name="connsiteX24" fmla="*/ 263649 w 8859525"/>
                    <a:gd name="connsiteY24" fmla="*/ 66415 h 795901"/>
                    <a:gd name="connsiteX0" fmla="*/ 224684 w 8820560"/>
                    <a:gd name="connsiteY0" fmla="*/ 66415 h 815564"/>
                    <a:gd name="connsiteX1" fmla="*/ 199987 w 8820560"/>
                    <a:gd name="connsiteY1" fmla="*/ 726571 h 815564"/>
                    <a:gd name="connsiteX2" fmla="*/ 1122769 w 8820560"/>
                    <a:gd name="connsiteY2" fmla="*/ 754148 h 815564"/>
                    <a:gd name="connsiteX3" fmla="*/ 1817628 w 8820560"/>
                    <a:gd name="connsiteY3" fmla="*/ 788136 h 815564"/>
                    <a:gd name="connsiteX4" fmla="*/ 2273638 w 8820560"/>
                    <a:gd name="connsiteY4" fmla="*/ 728648 h 815564"/>
                    <a:gd name="connsiteX5" fmla="*/ 2751360 w 8820560"/>
                    <a:gd name="connsiteY5" fmla="*/ 728648 h 815564"/>
                    <a:gd name="connsiteX6" fmla="*/ 3522229 w 8820560"/>
                    <a:gd name="connsiteY6" fmla="*/ 771142 h 815564"/>
                    <a:gd name="connsiteX7" fmla="*/ 4401665 w 8820560"/>
                    <a:gd name="connsiteY7" fmla="*/ 754148 h 815564"/>
                    <a:gd name="connsiteX8" fmla="*/ 5031383 w 8820560"/>
                    <a:gd name="connsiteY8" fmla="*/ 762654 h 815564"/>
                    <a:gd name="connsiteX9" fmla="*/ 5867393 w 8820560"/>
                    <a:gd name="connsiteY9" fmla="*/ 762654 h 815564"/>
                    <a:gd name="connsiteX10" fmla="*/ 6931406 w 8820560"/>
                    <a:gd name="connsiteY10" fmla="*/ 788154 h 815564"/>
                    <a:gd name="connsiteX11" fmla="*/ 7680561 w 8820560"/>
                    <a:gd name="connsiteY11" fmla="*/ 779648 h 815564"/>
                    <a:gd name="connsiteX12" fmla="*/ 8212556 w 8820560"/>
                    <a:gd name="connsiteY12" fmla="*/ 771142 h 815564"/>
                    <a:gd name="connsiteX13" fmla="*/ 8690279 w 8820560"/>
                    <a:gd name="connsiteY13" fmla="*/ 737154 h 815564"/>
                    <a:gd name="connsiteX14" fmla="*/ 8820560 w 8820560"/>
                    <a:gd name="connsiteY14" fmla="*/ 754148 h 815564"/>
                    <a:gd name="connsiteX15" fmla="*/ 8820560 w 8820560"/>
                    <a:gd name="connsiteY15" fmla="*/ 133791 h 815564"/>
                    <a:gd name="connsiteX16" fmla="*/ 8635984 w 8820560"/>
                    <a:gd name="connsiteY16" fmla="*/ 65870 h 815564"/>
                    <a:gd name="connsiteX17" fmla="*/ 7821688 w 8820560"/>
                    <a:gd name="connsiteY17" fmla="*/ 14889 h 815564"/>
                    <a:gd name="connsiteX18" fmla="*/ 7235397 w 8820560"/>
                    <a:gd name="connsiteY18" fmla="*/ 108364 h 815564"/>
                    <a:gd name="connsiteX19" fmla="*/ 6334247 w 8820560"/>
                    <a:gd name="connsiteY19" fmla="*/ 201839 h 815564"/>
                    <a:gd name="connsiteX20" fmla="*/ 5367956 w 8820560"/>
                    <a:gd name="connsiteY20" fmla="*/ 201839 h 815564"/>
                    <a:gd name="connsiteX21" fmla="*/ 3641666 w 8820560"/>
                    <a:gd name="connsiteY21" fmla="*/ 193333 h 815564"/>
                    <a:gd name="connsiteX22" fmla="*/ 2555938 w 8820560"/>
                    <a:gd name="connsiteY22" fmla="*/ 65870 h 815564"/>
                    <a:gd name="connsiteX23" fmla="*/ 764506 w 8820560"/>
                    <a:gd name="connsiteY23" fmla="*/ 57364 h 815564"/>
                    <a:gd name="connsiteX24" fmla="*/ 224684 w 8820560"/>
                    <a:gd name="connsiteY24" fmla="*/ 66415 h 815564"/>
                    <a:gd name="connsiteX0" fmla="*/ 93047 w 8688923"/>
                    <a:gd name="connsiteY0" fmla="*/ 66415 h 795903"/>
                    <a:gd name="connsiteX1" fmla="*/ 71109 w 8688923"/>
                    <a:gd name="connsiteY1" fmla="*/ 350379 h 795903"/>
                    <a:gd name="connsiteX2" fmla="*/ 68350 w 8688923"/>
                    <a:gd name="connsiteY2" fmla="*/ 726571 h 795903"/>
                    <a:gd name="connsiteX3" fmla="*/ 991132 w 8688923"/>
                    <a:gd name="connsiteY3" fmla="*/ 754148 h 795903"/>
                    <a:gd name="connsiteX4" fmla="*/ 1685991 w 8688923"/>
                    <a:gd name="connsiteY4" fmla="*/ 788136 h 795903"/>
                    <a:gd name="connsiteX5" fmla="*/ 2142001 w 8688923"/>
                    <a:gd name="connsiteY5" fmla="*/ 728648 h 795903"/>
                    <a:gd name="connsiteX6" fmla="*/ 2619723 w 8688923"/>
                    <a:gd name="connsiteY6" fmla="*/ 728648 h 795903"/>
                    <a:gd name="connsiteX7" fmla="*/ 3390592 w 8688923"/>
                    <a:gd name="connsiteY7" fmla="*/ 771142 h 795903"/>
                    <a:gd name="connsiteX8" fmla="*/ 4270028 w 8688923"/>
                    <a:gd name="connsiteY8" fmla="*/ 754148 h 795903"/>
                    <a:gd name="connsiteX9" fmla="*/ 4899746 w 8688923"/>
                    <a:gd name="connsiteY9" fmla="*/ 762654 h 795903"/>
                    <a:gd name="connsiteX10" fmla="*/ 5735756 w 8688923"/>
                    <a:gd name="connsiteY10" fmla="*/ 762654 h 795903"/>
                    <a:gd name="connsiteX11" fmla="*/ 6799769 w 8688923"/>
                    <a:gd name="connsiteY11" fmla="*/ 788154 h 795903"/>
                    <a:gd name="connsiteX12" fmla="*/ 7548924 w 8688923"/>
                    <a:gd name="connsiteY12" fmla="*/ 779648 h 795903"/>
                    <a:gd name="connsiteX13" fmla="*/ 8080919 w 8688923"/>
                    <a:gd name="connsiteY13" fmla="*/ 771142 h 795903"/>
                    <a:gd name="connsiteX14" fmla="*/ 8558642 w 8688923"/>
                    <a:gd name="connsiteY14" fmla="*/ 737154 h 795903"/>
                    <a:gd name="connsiteX15" fmla="*/ 8688923 w 8688923"/>
                    <a:gd name="connsiteY15" fmla="*/ 754148 h 795903"/>
                    <a:gd name="connsiteX16" fmla="*/ 8688923 w 8688923"/>
                    <a:gd name="connsiteY16" fmla="*/ 133791 h 795903"/>
                    <a:gd name="connsiteX17" fmla="*/ 8504347 w 8688923"/>
                    <a:gd name="connsiteY17" fmla="*/ 65870 h 795903"/>
                    <a:gd name="connsiteX18" fmla="*/ 7690051 w 8688923"/>
                    <a:gd name="connsiteY18" fmla="*/ 14889 h 795903"/>
                    <a:gd name="connsiteX19" fmla="*/ 7103760 w 8688923"/>
                    <a:gd name="connsiteY19" fmla="*/ 108364 h 795903"/>
                    <a:gd name="connsiteX20" fmla="*/ 6202610 w 8688923"/>
                    <a:gd name="connsiteY20" fmla="*/ 201839 h 795903"/>
                    <a:gd name="connsiteX21" fmla="*/ 5236319 w 8688923"/>
                    <a:gd name="connsiteY21" fmla="*/ 201839 h 795903"/>
                    <a:gd name="connsiteX22" fmla="*/ 3510029 w 8688923"/>
                    <a:gd name="connsiteY22" fmla="*/ 193333 h 795903"/>
                    <a:gd name="connsiteX23" fmla="*/ 2424301 w 8688923"/>
                    <a:gd name="connsiteY23" fmla="*/ 65870 h 795903"/>
                    <a:gd name="connsiteX24" fmla="*/ 632869 w 8688923"/>
                    <a:gd name="connsiteY24" fmla="*/ 57364 h 795903"/>
                    <a:gd name="connsiteX25" fmla="*/ 93047 w 8688923"/>
                    <a:gd name="connsiteY25" fmla="*/ 66415 h 795903"/>
                    <a:gd name="connsiteX0" fmla="*/ 91443 w 8687319"/>
                    <a:gd name="connsiteY0" fmla="*/ 66415 h 795901"/>
                    <a:gd name="connsiteX1" fmla="*/ 69505 w 8687319"/>
                    <a:gd name="connsiteY1" fmla="*/ 350379 h 795901"/>
                    <a:gd name="connsiteX2" fmla="*/ 66746 w 8687319"/>
                    <a:gd name="connsiteY2" fmla="*/ 726571 h 795901"/>
                    <a:gd name="connsiteX3" fmla="*/ 989528 w 8687319"/>
                    <a:gd name="connsiteY3" fmla="*/ 754148 h 795901"/>
                    <a:gd name="connsiteX4" fmla="*/ 1684387 w 8687319"/>
                    <a:gd name="connsiteY4" fmla="*/ 788136 h 795901"/>
                    <a:gd name="connsiteX5" fmla="*/ 2140397 w 8687319"/>
                    <a:gd name="connsiteY5" fmla="*/ 728648 h 795901"/>
                    <a:gd name="connsiteX6" fmla="*/ 2618119 w 8687319"/>
                    <a:gd name="connsiteY6" fmla="*/ 728648 h 795901"/>
                    <a:gd name="connsiteX7" fmla="*/ 3388988 w 8687319"/>
                    <a:gd name="connsiteY7" fmla="*/ 771142 h 795901"/>
                    <a:gd name="connsiteX8" fmla="*/ 4268424 w 8687319"/>
                    <a:gd name="connsiteY8" fmla="*/ 754148 h 795901"/>
                    <a:gd name="connsiteX9" fmla="*/ 4898142 w 8687319"/>
                    <a:gd name="connsiteY9" fmla="*/ 762654 h 795901"/>
                    <a:gd name="connsiteX10" fmla="*/ 5734152 w 8687319"/>
                    <a:gd name="connsiteY10" fmla="*/ 762654 h 795901"/>
                    <a:gd name="connsiteX11" fmla="*/ 6798165 w 8687319"/>
                    <a:gd name="connsiteY11" fmla="*/ 788154 h 795901"/>
                    <a:gd name="connsiteX12" fmla="*/ 7547320 w 8687319"/>
                    <a:gd name="connsiteY12" fmla="*/ 779648 h 795901"/>
                    <a:gd name="connsiteX13" fmla="*/ 8079315 w 8687319"/>
                    <a:gd name="connsiteY13" fmla="*/ 771142 h 795901"/>
                    <a:gd name="connsiteX14" fmla="*/ 8557038 w 8687319"/>
                    <a:gd name="connsiteY14" fmla="*/ 737154 h 795901"/>
                    <a:gd name="connsiteX15" fmla="*/ 8687319 w 8687319"/>
                    <a:gd name="connsiteY15" fmla="*/ 754148 h 795901"/>
                    <a:gd name="connsiteX16" fmla="*/ 8687319 w 8687319"/>
                    <a:gd name="connsiteY16" fmla="*/ 133791 h 795901"/>
                    <a:gd name="connsiteX17" fmla="*/ 8502743 w 8687319"/>
                    <a:gd name="connsiteY17" fmla="*/ 65870 h 795901"/>
                    <a:gd name="connsiteX18" fmla="*/ 7688447 w 8687319"/>
                    <a:gd name="connsiteY18" fmla="*/ 14889 h 795901"/>
                    <a:gd name="connsiteX19" fmla="*/ 7102156 w 8687319"/>
                    <a:gd name="connsiteY19" fmla="*/ 108364 h 795901"/>
                    <a:gd name="connsiteX20" fmla="*/ 6201006 w 8687319"/>
                    <a:gd name="connsiteY20" fmla="*/ 201839 h 795901"/>
                    <a:gd name="connsiteX21" fmla="*/ 5234715 w 8687319"/>
                    <a:gd name="connsiteY21" fmla="*/ 201839 h 795901"/>
                    <a:gd name="connsiteX22" fmla="*/ 3508425 w 8687319"/>
                    <a:gd name="connsiteY22" fmla="*/ 193333 h 795901"/>
                    <a:gd name="connsiteX23" fmla="*/ 2422697 w 8687319"/>
                    <a:gd name="connsiteY23" fmla="*/ 65870 h 795901"/>
                    <a:gd name="connsiteX24" fmla="*/ 631265 w 8687319"/>
                    <a:gd name="connsiteY24" fmla="*/ 57364 h 795901"/>
                    <a:gd name="connsiteX25" fmla="*/ 91443 w 8687319"/>
                    <a:gd name="connsiteY25" fmla="*/ 66415 h 795901"/>
                    <a:gd name="connsiteX0" fmla="*/ 91443 w 8687319"/>
                    <a:gd name="connsiteY0" fmla="*/ 66415 h 795903"/>
                    <a:gd name="connsiteX1" fmla="*/ 69505 w 8687319"/>
                    <a:gd name="connsiteY1" fmla="*/ 350379 h 795903"/>
                    <a:gd name="connsiteX2" fmla="*/ 66746 w 8687319"/>
                    <a:gd name="connsiteY2" fmla="*/ 726571 h 795903"/>
                    <a:gd name="connsiteX3" fmla="*/ 989528 w 8687319"/>
                    <a:gd name="connsiteY3" fmla="*/ 754148 h 795903"/>
                    <a:gd name="connsiteX4" fmla="*/ 1684387 w 8687319"/>
                    <a:gd name="connsiteY4" fmla="*/ 788136 h 795903"/>
                    <a:gd name="connsiteX5" fmla="*/ 2140397 w 8687319"/>
                    <a:gd name="connsiteY5" fmla="*/ 728648 h 795903"/>
                    <a:gd name="connsiteX6" fmla="*/ 2618119 w 8687319"/>
                    <a:gd name="connsiteY6" fmla="*/ 728648 h 795903"/>
                    <a:gd name="connsiteX7" fmla="*/ 3388988 w 8687319"/>
                    <a:gd name="connsiteY7" fmla="*/ 771142 h 795903"/>
                    <a:gd name="connsiteX8" fmla="*/ 4268424 w 8687319"/>
                    <a:gd name="connsiteY8" fmla="*/ 754148 h 795903"/>
                    <a:gd name="connsiteX9" fmla="*/ 4898142 w 8687319"/>
                    <a:gd name="connsiteY9" fmla="*/ 762654 h 795903"/>
                    <a:gd name="connsiteX10" fmla="*/ 5734152 w 8687319"/>
                    <a:gd name="connsiteY10" fmla="*/ 762654 h 795903"/>
                    <a:gd name="connsiteX11" fmla="*/ 6798165 w 8687319"/>
                    <a:gd name="connsiteY11" fmla="*/ 788154 h 795903"/>
                    <a:gd name="connsiteX12" fmla="*/ 7547320 w 8687319"/>
                    <a:gd name="connsiteY12" fmla="*/ 779648 h 795903"/>
                    <a:gd name="connsiteX13" fmla="*/ 8079315 w 8687319"/>
                    <a:gd name="connsiteY13" fmla="*/ 771142 h 795903"/>
                    <a:gd name="connsiteX14" fmla="*/ 8557038 w 8687319"/>
                    <a:gd name="connsiteY14" fmla="*/ 737154 h 795903"/>
                    <a:gd name="connsiteX15" fmla="*/ 8687319 w 8687319"/>
                    <a:gd name="connsiteY15" fmla="*/ 754148 h 795903"/>
                    <a:gd name="connsiteX16" fmla="*/ 8687319 w 8687319"/>
                    <a:gd name="connsiteY16" fmla="*/ 133791 h 795903"/>
                    <a:gd name="connsiteX17" fmla="*/ 8502743 w 8687319"/>
                    <a:gd name="connsiteY17" fmla="*/ 65870 h 795903"/>
                    <a:gd name="connsiteX18" fmla="*/ 7688447 w 8687319"/>
                    <a:gd name="connsiteY18" fmla="*/ 14889 h 795903"/>
                    <a:gd name="connsiteX19" fmla="*/ 7102156 w 8687319"/>
                    <a:gd name="connsiteY19" fmla="*/ 108364 h 795903"/>
                    <a:gd name="connsiteX20" fmla="*/ 6201006 w 8687319"/>
                    <a:gd name="connsiteY20" fmla="*/ 201839 h 795903"/>
                    <a:gd name="connsiteX21" fmla="*/ 5234715 w 8687319"/>
                    <a:gd name="connsiteY21" fmla="*/ 201839 h 795903"/>
                    <a:gd name="connsiteX22" fmla="*/ 3508425 w 8687319"/>
                    <a:gd name="connsiteY22" fmla="*/ 193333 h 795903"/>
                    <a:gd name="connsiteX23" fmla="*/ 2422697 w 8687319"/>
                    <a:gd name="connsiteY23" fmla="*/ 65870 h 795903"/>
                    <a:gd name="connsiteX24" fmla="*/ 631265 w 8687319"/>
                    <a:gd name="connsiteY24" fmla="*/ 57364 h 795903"/>
                    <a:gd name="connsiteX25" fmla="*/ 91443 w 8687319"/>
                    <a:gd name="connsiteY25" fmla="*/ 66415 h 795903"/>
                    <a:gd name="connsiteX0" fmla="*/ 87616 w 8683492"/>
                    <a:gd name="connsiteY0" fmla="*/ 66415 h 795901"/>
                    <a:gd name="connsiteX1" fmla="*/ 65678 w 8683492"/>
                    <a:gd name="connsiteY1" fmla="*/ 350379 h 795901"/>
                    <a:gd name="connsiteX2" fmla="*/ 80340 w 8683492"/>
                    <a:gd name="connsiteY2" fmla="*/ 609625 h 795901"/>
                    <a:gd name="connsiteX3" fmla="*/ 62919 w 8683492"/>
                    <a:gd name="connsiteY3" fmla="*/ 726571 h 795901"/>
                    <a:gd name="connsiteX4" fmla="*/ 985701 w 8683492"/>
                    <a:gd name="connsiteY4" fmla="*/ 754148 h 795901"/>
                    <a:gd name="connsiteX5" fmla="*/ 1680560 w 8683492"/>
                    <a:gd name="connsiteY5" fmla="*/ 788136 h 795901"/>
                    <a:gd name="connsiteX6" fmla="*/ 2136570 w 8683492"/>
                    <a:gd name="connsiteY6" fmla="*/ 728648 h 795901"/>
                    <a:gd name="connsiteX7" fmla="*/ 2614292 w 8683492"/>
                    <a:gd name="connsiteY7" fmla="*/ 728648 h 795901"/>
                    <a:gd name="connsiteX8" fmla="*/ 3385161 w 8683492"/>
                    <a:gd name="connsiteY8" fmla="*/ 771142 h 795901"/>
                    <a:gd name="connsiteX9" fmla="*/ 4264597 w 8683492"/>
                    <a:gd name="connsiteY9" fmla="*/ 754148 h 795901"/>
                    <a:gd name="connsiteX10" fmla="*/ 4894315 w 8683492"/>
                    <a:gd name="connsiteY10" fmla="*/ 762654 h 795901"/>
                    <a:gd name="connsiteX11" fmla="*/ 5730325 w 8683492"/>
                    <a:gd name="connsiteY11" fmla="*/ 762654 h 795901"/>
                    <a:gd name="connsiteX12" fmla="*/ 6794338 w 8683492"/>
                    <a:gd name="connsiteY12" fmla="*/ 788154 h 795901"/>
                    <a:gd name="connsiteX13" fmla="*/ 7543493 w 8683492"/>
                    <a:gd name="connsiteY13" fmla="*/ 779648 h 795901"/>
                    <a:gd name="connsiteX14" fmla="*/ 8075488 w 8683492"/>
                    <a:gd name="connsiteY14" fmla="*/ 771142 h 795901"/>
                    <a:gd name="connsiteX15" fmla="*/ 8553211 w 8683492"/>
                    <a:gd name="connsiteY15" fmla="*/ 737154 h 795901"/>
                    <a:gd name="connsiteX16" fmla="*/ 8683492 w 8683492"/>
                    <a:gd name="connsiteY16" fmla="*/ 754148 h 795901"/>
                    <a:gd name="connsiteX17" fmla="*/ 8683492 w 8683492"/>
                    <a:gd name="connsiteY17" fmla="*/ 133791 h 795901"/>
                    <a:gd name="connsiteX18" fmla="*/ 8498916 w 8683492"/>
                    <a:gd name="connsiteY18" fmla="*/ 65870 h 795901"/>
                    <a:gd name="connsiteX19" fmla="*/ 7684620 w 8683492"/>
                    <a:gd name="connsiteY19" fmla="*/ 14889 h 795901"/>
                    <a:gd name="connsiteX20" fmla="*/ 7098329 w 8683492"/>
                    <a:gd name="connsiteY20" fmla="*/ 108364 h 795901"/>
                    <a:gd name="connsiteX21" fmla="*/ 6197179 w 8683492"/>
                    <a:gd name="connsiteY21" fmla="*/ 201839 h 795901"/>
                    <a:gd name="connsiteX22" fmla="*/ 5230888 w 8683492"/>
                    <a:gd name="connsiteY22" fmla="*/ 201839 h 795901"/>
                    <a:gd name="connsiteX23" fmla="*/ 3504598 w 8683492"/>
                    <a:gd name="connsiteY23" fmla="*/ 193333 h 795901"/>
                    <a:gd name="connsiteX24" fmla="*/ 2418870 w 8683492"/>
                    <a:gd name="connsiteY24" fmla="*/ 65870 h 795901"/>
                    <a:gd name="connsiteX25" fmla="*/ 627438 w 8683492"/>
                    <a:gd name="connsiteY25" fmla="*/ 57364 h 795901"/>
                    <a:gd name="connsiteX26" fmla="*/ 87616 w 8683492"/>
                    <a:gd name="connsiteY26" fmla="*/ 66415 h 795901"/>
                    <a:gd name="connsiteX0" fmla="*/ 84495 w 8680371"/>
                    <a:gd name="connsiteY0" fmla="*/ 66415 h 795903"/>
                    <a:gd name="connsiteX1" fmla="*/ 62557 w 8680371"/>
                    <a:gd name="connsiteY1" fmla="*/ 350379 h 795903"/>
                    <a:gd name="connsiteX2" fmla="*/ 77219 w 8680371"/>
                    <a:gd name="connsiteY2" fmla="*/ 609625 h 795903"/>
                    <a:gd name="connsiteX3" fmla="*/ 89436 w 8680371"/>
                    <a:gd name="connsiteY3" fmla="*/ 686441 h 795903"/>
                    <a:gd name="connsiteX4" fmla="*/ 59798 w 8680371"/>
                    <a:gd name="connsiteY4" fmla="*/ 726571 h 795903"/>
                    <a:gd name="connsiteX5" fmla="*/ 982580 w 8680371"/>
                    <a:gd name="connsiteY5" fmla="*/ 754148 h 795903"/>
                    <a:gd name="connsiteX6" fmla="*/ 1677439 w 8680371"/>
                    <a:gd name="connsiteY6" fmla="*/ 788136 h 795903"/>
                    <a:gd name="connsiteX7" fmla="*/ 2133449 w 8680371"/>
                    <a:gd name="connsiteY7" fmla="*/ 728648 h 795903"/>
                    <a:gd name="connsiteX8" fmla="*/ 2611171 w 8680371"/>
                    <a:gd name="connsiteY8" fmla="*/ 728648 h 795903"/>
                    <a:gd name="connsiteX9" fmla="*/ 3382040 w 8680371"/>
                    <a:gd name="connsiteY9" fmla="*/ 771142 h 795903"/>
                    <a:gd name="connsiteX10" fmla="*/ 4261476 w 8680371"/>
                    <a:gd name="connsiteY10" fmla="*/ 754148 h 795903"/>
                    <a:gd name="connsiteX11" fmla="*/ 4891194 w 8680371"/>
                    <a:gd name="connsiteY11" fmla="*/ 762654 h 795903"/>
                    <a:gd name="connsiteX12" fmla="*/ 5727204 w 8680371"/>
                    <a:gd name="connsiteY12" fmla="*/ 762654 h 795903"/>
                    <a:gd name="connsiteX13" fmla="*/ 6791217 w 8680371"/>
                    <a:gd name="connsiteY13" fmla="*/ 788154 h 795903"/>
                    <a:gd name="connsiteX14" fmla="*/ 7540372 w 8680371"/>
                    <a:gd name="connsiteY14" fmla="*/ 779648 h 795903"/>
                    <a:gd name="connsiteX15" fmla="*/ 8072367 w 8680371"/>
                    <a:gd name="connsiteY15" fmla="*/ 771142 h 795903"/>
                    <a:gd name="connsiteX16" fmla="*/ 8550090 w 8680371"/>
                    <a:gd name="connsiteY16" fmla="*/ 737154 h 795903"/>
                    <a:gd name="connsiteX17" fmla="*/ 8680371 w 8680371"/>
                    <a:gd name="connsiteY17" fmla="*/ 754148 h 795903"/>
                    <a:gd name="connsiteX18" fmla="*/ 8680371 w 8680371"/>
                    <a:gd name="connsiteY18" fmla="*/ 133791 h 795903"/>
                    <a:gd name="connsiteX19" fmla="*/ 8495795 w 8680371"/>
                    <a:gd name="connsiteY19" fmla="*/ 65870 h 795903"/>
                    <a:gd name="connsiteX20" fmla="*/ 7681499 w 8680371"/>
                    <a:gd name="connsiteY20" fmla="*/ 14889 h 795903"/>
                    <a:gd name="connsiteX21" fmla="*/ 7095208 w 8680371"/>
                    <a:gd name="connsiteY21" fmla="*/ 108364 h 795903"/>
                    <a:gd name="connsiteX22" fmla="*/ 6194058 w 8680371"/>
                    <a:gd name="connsiteY22" fmla="*/ 201839 h 795903"/>
                    <a:gd name="connsiteX23" fmla="*/ 5227767 w 8680371"/>
                    <a:gd name="connsiteY23" fmla="*/ 201839 h 795903"/>
                    <a:gd name="connsiteX24" fmla="*/ 3501477 w 8680371"/>
                    <a:gd name="connsiteY24" fmla="*/ 193333 h 795903"/>
                    <a:gd name="connsiteX25" fmla="*/ 2415749 w 8680371"/>
                    <a:gd name="connsiteY25" fmla="*/ 65870 h 795903"/>
                    <a:gd name="connsiteX26" fmla="*/ 624317 w 8680371"/>
                    <a:gd name="connsiteY26" fmla="*/ 57364 h 795903"/>
                    <a:gd name="connsiteX27" fmla="*/ 84495 w 8680371"/>
                    <a:gd name="connsiteY27" fmla="*/ 66415 h 795903"/>
                    <a:gd name="connsiteX0" fmla="*/ 58632 w 8654508"/>
                    <a:gd name="connsiteY0" fmla="*/ 66415 h 847530"/>
                    <a:gd name="connsiteX1" fmla="*/ 36694 w 8654508"/>
                    <a:gd name="connsiteY1" fmla="*/ 350379 h 847530"/>
                    <a:gd name="connsiteX2" fmla="*/ 51356 w 8654508"/>
                    <a:gd name="connsiteY2" fmla="*/ 609625 h 847530"/>
                    <a:gd name="connsiteX3" fmla="*/ 63573 w 8654508"/>
                    <a:gd name="connsiteY3" fmla="*/ 686441 h 847530"/>
                    <a:gd name="connsiteX4" fmla="*/ 99916 w 8654508"/>
                    <a:gd name="connsiteY4" fmla="*/ 846591 h 847530"/>
                    <a:gd name="connsiteX5" fmla="*/ 956717 w 8654508"/>
                    <a:gd name="connsiteY5" fmla="*/ 754148 h 847530"/>
                    <a:gd name="connsiteX6" fmla="*/ 1651576 w 8654508"/>
                    <a:gd name="connsiteY6" fmla="*/ 788136 h 847530"/>
                    <a:gd name="connsiteX7" fmla="*/ 2107586 w 8654508"/>
                    <a:gd name="connsiteY7" fmla="*/ 728648 h 847530"/>
                    <a:gd name="connsiteX8" fmla="*/ 2585308 w 8654508"/>
                    <a:gd name="connsiteY8" fmla="*/ 728648 h 847530"/>
                    <a:gd name="connsiteX9" fmla="*/ 3356177 w 8654508"/>
                    <a:gd name="connsiteY9" fmla="*/ 771142 h 847530"/>
                    <a:gd name="connsiteX10" fmla="*/ 4235613 w 8654508"/>
                    <a:gd name="connsiteY10" fmla="*/ 754148 h 847530"/>
                    <a:gd name="connsiteX11" fmla="*/ 4865331 w 8654508"/>
                    <a:gd name="connsiteY11" fmla="*/ 762654 h 847530"/>
                    <a:gd name="connsiteX12" fmla="*/ 5701341 w 8654508"/>
                    <a:gd name="connsiteY12" fmla="*/ 762654 h 847530"/>
                    <a:gd name="connsiteX13" fmla="*/ 6765354 w 8654508"/>
                    <a:gd name="connsiteY13" fmla="*/ 788154 h 847530"/>
                    <a:gd name="connsiteX14" fmla="*/ 7514509 w 8654508"/>
                    <a:gd name="connsiteY14" fmla="*/ 779648 h 847530"/>
                    <a:gd name="connsiteX15" fmla="*/ 8046504 w 8654508"/>
                    <a:gd name="connsiteY15" fmla="*/ 771142 h 847530"/>
                    <a:gd name="connsiteX16" fmla="*/ 8524227 w 8654508"/>
                    <a:gd name="connsiteY16" fmla="*/ 737154 h 847530"/>
                    <a:gd name="connsiteX17" fmla="*/ 8654508 w 8654508"/>
                    <a:gd name="connsiteY17" fmla="*/ 754148 h 847530"/>
                    <a:gd name="connsiteX18" fmla="*/ 8654508 w 8654508"/>
                    <a:gd name="connsiteY18" fmla="*/ 133791 h 847530"/>
                    <a:gd name="connsiteX19" fmla="*/ 8469932 w 8654508"/>
                    <a:gd name="connsiteY19" fmla="*/ 65870 h 847530"/>
                    <a:gd name="connsiteX20" fmla="*/ 7655636 w 8654508"/>
                    <a:gd name="connsiteY20" fmla="*/ 14889 h 847530"/>
                    <a:gd name="connsiteX21" fmla="*/ 7069345 w 8654508"/>
                    <a:gd name="connsiteY21" fmla="*/ 108364 h 847530"/>
                    <a:gd name="connsiteX22" fmla="*/ 6168195 w 8654508"/>
                    <a:gd name="connsiteY22" fmla="*/ 201839 h 847530"/>
                    <a:gd name="connsiteX23" fmla="*/ 5201904 w 8654508"/>
                    <a:gd name="connsiteY23" fmla="*/ 201839 h 847530"/>
                    <a:gd name="connsiteX24" fmla="*/ 3475614 w 8654508"/>
                    <a:gd name="connsiteY24" fmla="*/ 193333 h 847530"/>
                    <a:gd name="connsiteX25" fmla="*/ 2389886 w 8654508"/>
                    <a:gd name="connsiteY25" fmla="*/ 65870 h 847530"/>
                    <a:gd name="connsiteX26" fmla="*/ 598454 w 8654508"/>
                    <a:gd name="connsiteY26" fmla="*/ 57364 h 847530"/>
                    <a:gd name="connsiteX27" fmla="*/ 58632 w 8654508"/>
                    <a:gd name="connsiteY27" fmla="*/ 66415 h 847530"/>
                    <a:gd name="connsiteX0" fmla="*/ 54170 w 8650046"/>
                    <a:gd name="connsiteY0" fmla="*/ 66415 h 847528"/>
                    <a:gd name="connsiteX1" fmla="*/ 20012 w 8650046"/>
                    <a:gd name="connsiteY1" fmla="*/ 139144 h 847528"/>
                    <a:gd name="connsiteX2" fmla="*/ 32232 w 8650046"/>
                    <a:gd name="connsiteY2" fmla="*/ 350379 h 847528"/>
                    <a:gd name="connsiteX3" fmla="*/ 46894 w 8650046"/>
                    <a:gd name="connsiteY3" fmla="*/ 609625 h 847528"/>
                    <a:gd name="connsiteX4" fmla="*/ 59111 w 8650046"/>
                    <a:gd name="connsiteY4" fmla="*/ 686441 h 847528"/>
                    <a:gd name="connsiteX5" fmla="*/ 95454 w 8650046"/>
                    <a:gd name="connsiteY5" fmla="*/ 846591 h 847528"/>
                    <a:gd name="connsiteX6" fmla="*/ 952255 w 8650046"/>
                    <a:gd name="connsiteY6" fmla="*/ 754148 h 847528"/>
                    <a:gd name="connsiteX7" fmla="*/ 1647114 w 8650046"/>
                    <a:gd name="connsiteY7" fmla="*/ 788136 h 847528"/>
                    <a:gd name="connsiteX8" fmla="*/ 2103124 w 8650046"/>
                    <a:gd name="connsiteY8" fmla="*/ 728648 h 847528"/>
                    <a:gd name="connsiteX9" fmla="*/ 2580846 w 8650046"/>
                    <a:gd name="connsiteY9" fmla="*/ 728648 h 847528"/>
                    <a:gd name="connsiteX10" fmla="*/ 3351715 w 8650046"/>
                    <a:gd name="connsiteY10" fmla="*/ 771142 h 847528"/>
                    <a:gd name="connsiteX11" fmla="*/ 4231151 w 8650046"/>
                    <a:gd name="connsiteY11" fmla="*/ 754148 h 847528"/>
                    <a:gd name="connsiteX12" fmla="*/ 4860869 w 8650046"/>
                    <a:gd name="connsiteY12" fmla="*/ 762654 h 847528"/>
                    <a:gd name="connsiteX13" fmla="*/ 5696879 w 8650046"/>
                    <a:gd name="connsiteY13" fmla="*/ 762654 h 847528"/>
                    <a:gd name="connsiteX14" fmla="*/ 6760892 w 8650046"/>
                    <a:gd name="connsiteY14" fmla="*/ 788154 h 847528"/>
                    <a:gd name="connsiteX15" fmla="*/ 7510047 w 8650046"/>
                    <a:gd name="connsiteY15" fmla="*/ 779648 h 847528"/>
                    <a:gd name="connsiteX16" fmla="*/ 8042042 w 8650046"/>
                    <a:gd name="connsiteY16" fmla="*/ 771142 h 847528"/>
                    <a:gd name="connsiteX17" fmla="*/ 8519765 w 8650046"/>
                    <a:gd name="connsiteY17" fmla="*/ 737154 h 847528"/>
                    <a:gd name="connsiteX18" fmla="*/ 8650046 w 8650046"/>
                    <a:gd name="connsiteY18" fmla="*/ 754148 h 847528"/>
                    <a:gd name="connsiteX19" fmla="*/ 8650046 w 8650046"/>
                    <a:gd name="connsiteY19" fmla="*/ 133791 h 847528"/>
                    <a:gd name="connsiteX20" fmla="*/ 8465470 w 8650046"/>
                    <a:gd name="connsiteY20" fmla="*/ 65870 h 847528"/>
                    <a:gd name="connsiteX21" fmla="*/ 7651174 w 8650046"/>
                    <a:gd name="connsiteY21" fmla="*/ 14889 h 847528"/>
                    <a:gd name="connsiteX22" fmla="*/ 7064883 w 8650046"/>
                    <a:gd name="connsiteY22" fmla="*/ 108364 h 847528"/>
                    <a:gd name="connsiteX23" fmla="*/ 6163733 w 8650046"/>
                    <a:gd name="connsiteY23" fmla="*/ 201839 h 847528"/>
                    <a:gd name="connsiteX24" fmla="*/ 5197442 w 8650046"/>
                    <a:gd name="connsiteY24" fmla="*/ 201839 h 847528"/>
                    <a:gd name="connsiteX25" fmla="*/ 3471152 w 8650046"/>
                    <a:gd name="connsiteY25" fmla="*/ 193333 h 847528"/>
                    <a:gd name="connsiteX26" fmla="*/ 2385424 w 8650046"/>
                    <a:gd name="connsiteY26" fmla="*/ 65870 h 847528"/>
                    <a:gd name="connsiteX27" fmla="*/ 593992 w 8650046"/>
                    <a:gd name="connsiteY27" fmla="*/ 57364 h 847528"/>
                    <a:gd name="connsiteX28" fmla="*/ 54170 w 8650046"/>
                    <a:gd name="connsiteY28" fmla="*/ 66415 h 847528"/>
                    <a:gd name="connsiteX0" fmla="*/ 54170 w 8650046"/>
                    <a:gd name="connsiteY0" fmla="*/ 66415 h 847530"/>
                    <a:gd name="connsiteX1" fmla="*/ 20012 w 8650046"/>
                    <a:gd name="connsiteY1" fmla="*/ 139144 h 847530"/>
                    <a:gd name="connsiteX2" fmla="*/ 32232 w 8650046"/>
                    <a:gd name="connsiteY2" fmla="*/ 350379 h 847530"/>
                    <a:gd name="connsiteX3" fmla="*/ 46894 w 8650046"/>
                    <a:gd name="connsiteY3" fmla="*/ 609625 h 847530"/>
                    <a:gd name="connsiteX4" fmla="*/ 59111 w 8650046"/>
                    <a:gd name="connsiteY4" fmla="*/ 686441 h 847530"/>
                    <a:gd name="connsiteX5" fmla="*/ 95454 w 8650046"/>
                    <a:gd name="connsiteY5" fmla="*/ 846591 h 847530"/>
                    <a:gd name="connsiteX6" fmla="*/ 952255 w 8650046"/>
                    <a:gd name="connsiteY6" fmla="*/ 754148 h 847530"/>
                    <a:gd name="connsiteX7" fmla="*/ 1647114 w 8650046"/>
                    <a:gd name="connsiteY7" fmla="*/ 788136 h 847530"/>
                    <a:gd name="connsiteX8" fmla="*/ 2103124 w 8650046"/>
                    <a:gd name="connsiteY8" fmla="*/ 728648 h 847530"/>
                    <a:gd name="connsiteX9" fmla="*/ 2580846 w 8650046"/>
                    <a:gd name="connsiteY9" fmla="*/ 728648 h 847530"/>
                    <a:gd name="connsiteX10" fmla="*/ 3351715 w 8650046"/>
                    <a:gd name="connsiteY10" fmla="*/ 771142 h 847530"/>
                    <a:gd name="connsiteX11" fmla="*/ 4231151 w 8650046"/>
                    <a:gd name="connsiteY11" fmla="*/ 754148 h 847530"/>
                    <a:gd name="connsiteX12" fmla="*/ 4860869 w 8650046"/>
                    <a:gd name="connsiteY12" fmla="*/ 762654 h 847530"/>
                    <a:gd name="connsiteX13" fmla="*/ 5696879 w 8650046"/>
                    <a:gd name="connsiteY13" fmla="*/ 762654 h 847530"/>
                    <a:gd name="connsiteX14" fmla="*/ 6760892 w 8650046"/>
                    <a:gd name="connsiteY14" fmla="*/ 788154 h 847530"/>
                    <a:gd name="connsiteX15" fmla="*/ 7510047 w 8650046"/>
                    <a:gd name="connsiteY15" fmla="*/ 779648 h 847530"/>
                    <a:gd name="connsiteX16" fmla="*/ 8042042 w 8650046"/>
                    <a:gd name="connsiteY16" fmla="*/ 771142 h 847530"/>
                    <a:gd name="connsiteX17" fmla="*/ 8519765 w 8650046"/>
                    <a:gd name="connsiteY17" fmla="*/ 737154 h 847530"/>
                    <a:gd name="connsiteX18" fmla="*/ 8650046 w 8650046"/>
                    <a:gd name="connsiteY18" fmla="*/ 754148 h 847530"/>
                    <a:gd name="connsiteX19" fmla="*/ 8650046 w 8650046"/>
                    <a:gd name="connsiteY19" fmla="*/ 133791 h 847530"/>
                    <a:gd name="connsiteX20" fmla="*/ 8465470 w 8650046"/>
                    <a:gd name="connsiteY20" fmla="*/ 65870 h 847530"/>
                    <a:gd name="connsiteX21" fmla="*/ 7651174 w 8650046"/>
                    <a:gd name="connsiteY21" fmla="*/ 14889 h 847530"/>
                    <a:gd name="connsiteX22" fmla="*/ 7064883 w 8650046"/>
                    <a:gd name="connsiteY22" fmla="*/ 108364 h 847530"/>
                    <a:gd name="connsiteX23" fmla="*/ 6163733 w 8650046"/>
                    <a:gd name="connsiteY23" fmla="*/ 201839 h 847530"/>
                    <a:gd name="connsiteX24" fmla="*/ 5197442 w 8650046"/>
                    <a:gd name="connsiteY24" fmla="*/ 201839 h 847530"/>
                    <a:gd name="connsiteX25" fmla="*/ 3471152 w 8650046"/>
                    <a:gd name="connsiteY25" fmla="*/ 193333 h 847530"/>
                    <a:gd name="connsiteX26" fmla="*/ 2385424 w 8650046"/>
                    <a:gd name="connsiteY26" fmla="*/ 65870 h 847530"/>
                    <a:gd name="connsiteX27" fmla="*/ 593992 w 8650046"/>
                    <a:gd name="connsiteY27" fmla="*/ 57364 h 847530"/>
                    <a:gd name="connsiteX28" fmla="*/ 54170 w 8650046"/>
                    <a:gd name="connsiteY28" fmla="*/ 66415 h 847530"/>
                    <a:gd name="connsiteX0" fmla="*/ 48208 w 8644084"/>
                    <a:gd name="connsiteY0" fmla="*/ 66415 h 847528"/>
                    <a:gd name="connsiteX1" fmla="*/ 14050 w 8644084"/>
                    <a:gd name="connsiteY1" fmla="*/ 139144 h 847528"/>
                    <a:gd name="connsiteX2" fmla="*/ 26270 w 8644084"/>
                    <a:gd name="connsiteY2" fmla="*/ 350379 h 847528"/>
                    <a:gd name="connsiteX3" fmla="*/ 40932 w 8644084"/>
                    <a:gd name="connsiteY3" fmla="*/ 609625 h 847528"/>
                    <a:gd name="connsiteX4" fmla="*/ 53149 w 8644084"/>
                    <a:gd name="connsiteY4" fmla="*/ 686441 h 847528"/>
                    <a:gd name="connsiteX5" fmla="*/ 89492 w 8644084"/>
                    <a:gd name="connsiteY5" fmla="*/ 846591 h 847528"/>
                    <a:gd name="connsiteX6" fmla="*/ 946293 w 8644084"/>
                    <a:gd name="connsiteY6" fmla="*/ 754148 h 847528"/>
                    <a:gd name="connsiteX7" fmla="*/ 1641152 w 8644084"/>
                    <a:gd name="connsiteY7" fmla="*/ 788136 h 847528"/>
                    <a:gd name="connsiteX8" fmla="*/ 2097162 w 8644084"/>
                    <a:gd name="connsiteY8" fmla="*/ 728648 h 847528"/>
                    <a:gd name="connsiteX9" fmla="*/ 2574884 w 8644084"/>
                    <a:gd name="connsiteY9" fmla="*/ 728648 h 847528"/>
                    <a:gd name="connsiteX10" fmla="*/ 3345753 w 8644084"/>
                    <a:gd name="connsiteY10" fmla="*/ 771142 h 847528"/>
                    <a:gd name="connsiteX11" fmla="*/ 4225189 w 8644084"/>
                    <a:gd name="connsiteY11" fmla="*/ 754148 h 847528"/>
                    <a:gd name="connsiteX12" fmla="*/ 4854907 w 8644084"/>
                    <a:gd name="connsiteY12" fmla="*/ 762654 h 847528"/>
                    <a:gd name="connsiteX13" fmla="*/ 5690917 w 8644084"/>
                    <a:gd name="connsiteY13" fmla="*/ 762654 h 847528"/>
                    <a:gd name="connsiteX14" fmla="*/ 6754930 w 8644084"/>
                    <a:gd name="connsiteY14" fmla="*/ 788154 h 847528"/>
                    <a:gd name="connsiteX15" fmla="*/ 7504085 w 8644084"/>
                    <a:gd name="connsiteY15" fmla="*/ 779648 h 847528"/>
                    <a:gd name="connsiteX16" fmla="*/ 8036080 w 8644084"/>
                    <a:gd name="connsiteY16" fmla="*/ 771142 h 847528"/>
                    <a:gd name="connsiteX17" fmla="*/ 8513803 w 8644084"/>
                    <a:gd name="connsiteY17" fmla="*/ 737154 h 847528"/>
                    <a:gd name="connsiteX18" fmla="*/ 8644084 w 8644084"/>
                    <a:gd name="connsiteY18" fmla="*/ 754148 h 847528"/>
                    <a:gd name="connsiteX19" fmla="*/ 8644084 w 8644084"/>
                    <a:gd name="connsiteY19" fmla="*/ 133791 h 847528"/>
                    <a:gd name="connsiteX20" fmla="*/ 8459508 w 8644084"/>
                    <a:gd name="connsiteY20" fmla="*/ 65870 h 847528"/>
                    <a:gd name="connsiteX21" fmla="*/ 7645212 w 8644084"/>
                    <a:gd name="connsiteY21" fmla="*/ 14889 h 847528"/>
                    <a:gd name="connsiteX22" fmla="*/ 7058921 w 8644084"/>
                    <a:gd name="connsiteY22" fmla="*/ 108364 h 847528"/>
                    <a:gd name="connsiteX23" fmla="*/ 6157771 w 8644084"/>
                    <a:gd name="connsiteY23" fmla="*/ 201839 h 847528"/>
                    <a:gd name="connsiteX24" fmla="*/ 5191480 w 8644084"/>
                    <a:gd name="connsiteY24" fmla="*/ 201839 h 847528"/>
                    <a:gd name="connsiteX25" fmla="*/ 3465190 w 8644084"/>
                    <a:gd name="connsiteY25" fmla="*/ 193333 h 847528"/>
                    <a:gd name="connsiteX26" fmla="*/ 2379462 w 8644084"/>
                    <a:gd name="connsiteY26" fmla="*/ 65870 h 847528"/>
                    <a:gd name="connsiteX27" fmla="*/ 588030 w 8644084"/>
                    <a:gd name="connsiteY27" fmla="*/ 57364 h 847528"/>
                    <a:gd name="connsiteX28" fmla="*/ 48208 w 8644084"/>
                    <a:gd name="connsiteY28" fmla="*/ 66415 h 847528"/>
                    <a:gd name="connsiteX0" fmla="*/ 39893 w 8635769"/>
                    <a:gd name="connsiteY0" fmla="*/ 66415 h 847530"/>
                    <a:gd name="connsiteX1" fmla="*/ 5735 w 8635769"/>
                    <a:gd name="connsiteY1" fmla="*/ 139144 h 847530"/>
                    <a:gd name="connsiteX2" fmla="*/ 17955 w 8635769"/>
                    <a:gd name="connsiteY2" fmla="*/ 350379 h 847530"/>
                    <a:gd name="connsiteX3" fmla="*/ 32617 w 8635769"/>
                    <a:gd name="connsiteY3" fmla="*/ 609625 h 847530"/>
                    <a:gd name="connsiteX4" fmla="*/ 44834 w 8635769"/>
                    <a:gd name="connsiteY4" fmla="*/ 686441 h 847530"/>
                    <a:gd name="connsiteX5" fmla="*/ 81177 w 8635769"/>
                    <a:gd name="connsiteY5" fmla="*/ 846591 h 847530"/>
                    <a:gd name="connsiteX6" fmla="*/ 937978 w 8635769"/>
                    <a:gd name="connsiteY6" fmla="*/ 754148 h 847530"/>
                    <a:gd name="connsiteX7" fmla="*/ 1632837 w 8635769"/>
                    <a:gd name="connsiteY7" fmla="*/ 788136 h 847530"/>
                    <a:gd name="connsiteX8" fmla="*/ 2088847 w 8635769"/>
                    <a:gd name="connsiteY8" fmla="*/ 728648 h 847530"/>
                    <a:gd name="connsiteX9" fmla="*/ 2566569 w 8635769"/>
                    <a:gd name="connsiteY9" fmla="*/ 728648 h 847530"/>
                    <a:gd name="connsiteX10" fmla="*/ 3337438 w 8635769"/>
                    <a:gd name="connsiteY10" fmla="*/ 771142 h 847530"/>
                    <a:gd name="connsiteX11" fmla="*/ 4216874 w 8635769"/>
                    <a:gd name="connsiteY11" fmla="*/ 754148 h 847530"/>
                    <a:gd name="connsiteX12" fmla="*/ 4846592 w 8635769"/>
                    <a:gd name="connsiteY12" fmla="*/ 762654 h 847530"/>
                    <a:gd name="connsiteX13" fmla="*/ 5682602 w 8635769"/>
                    <a:gd name="connsiteY13" fmla="*/ 762654 h 847530"/>
                    <a:gd name="connsiteX14" fmla="*/ 6746615 w 8635769"/>
                    <a:gd name="connsiteY14" fmla="*/ 788154 h 847530"/>
                    <a:gd name="connsiteX15" fmla="*/ 7495770 w 8635769"/>
                    <a:gd name="connsiteY15" fmla="*/ 779648 h 847530"/>
                    <a:gd name="connsiteX16" fmla="*/ 8027765 w 8635769"/>
                    <a:gd name="connsiteY16" fmla="*/ 771142 h 847530"/>
                    <a:gd name="connsiteX17" fmla="*/ 8505488 w 8635769"/>
                    <a:gd name="connsiteY17" fmla="*/ 737154 h 847530"/>
                    <a:gd name="connsiteX18" fmla="*/ 8635769 w 8635769"/>
                    <a:gd name="connsiteY18" fmla="*/ 754148 h 847530"/>
                    <a:gd name="connsiteX19" fmla="*/ 8635769 w 8635769"/>
                    <a:gd name="connsiteY19" fmla="*/ 133791 h 847530"/>
                    <a:gd name="connsiteX20" fmla="*/ 8451193 w 8635769"/>
                    <a:gd name="connsiteY20" fmla="*/ 65870 h 847530"/>
                    <a:gd name="connsiteX21" fmla="*/ 7636897 w 8635769"/>
                    <a:gd name="connsiteY21" fmla="*/ 14889 h 847530"/>
                    <a:gd name="connsiteX22" fmla="*/ 7050606 w 8635769"/>
                    <a:gd name="connsiteY22" fmla="*/ 108364 h 847530"/>
                    <a:gd name="connsiteX23" fmla="*/ 6149456 w 8635769"/>
                    <a:gd name="connsiteY23" fmla="*/ 201839 h 847530"/>
                    <a:gd name="connsiteX24" fmla="*/ 5183165 w 8635769"/>
                    <a:gd name="connsiteY24" fmla="*/ 201839 h 847530"/>
                    <a:gd name="connsiteX25" fmla="*/ 3456875 w 8635769"/>
                    <a:gd name="connsiteY25" fmla="*/ 193333 h 847530"/>
                    <a:gd name="connsiteX26" fmla="*/ 2371147 w 8635769"/>
                    <a:gd name="connsiteY26" fmla="*/ 65870 h 847530"/>
                    <a:gd name="connsiteX27" fmla="*/ 579715 w 8635769"/>
                    <a:gd name="connsiteY27" fmla="*/ 57364 h 847530"/>
                    <a:gd name="connsiteX28" fmla="*/ 39893 w 8635769"/>
                    <a:gd name="connsiteY28" fmla="*/ 66415 h 847530"/>
                    <a:gd name="connsiteX0" fmla="*/ 39893 w 8635769"/>
                    <a:gd name="connsiteY0" fmla="*/ 66415 h 847528"/>
                    <a:gd name="connsiteX1" fmla="*/ 5735 w 8635769"/>
                    <a:gd name="connsiteY1" fmla="*/ 139144 h 847528"/>
                    <a:gd name="connsiteX2" fmla="*/ 17955 w 8635769"/>
                    <a:gd name="connsiteY2" fmla="*/ 350379 h 847528"/>
                    <a:gd name="connsiteX3" fmla="*/ 32617 w 8635769"/>
                    <a:gd name="connsiteY3" fmla="*/ 609625 h 847528"/>
                    <a:gd name="connsiteX4" fmla="*/ 44834 w 8635769"/>
                    <a:gd name="connsiteY4" fmla="*/ 686441 h 847528"/>
                    <a:gd name="connsiteX5" fmla="*/ 81177 w 8635769"/>
                    <a:gd name="connsiteY5" fmla="*/ 846591 h 847528"/>
                    <a:gd name="connsiteX6" fmla="*/ 937978 w 8635769"/>
                    <a:gd name="connsiteY6" fmla="*/ 754148 h 847528"/>
                    <a:gd name="connsiteX7" fmla="*/ 1632837 w 8635769"/>
                    <a:gd name="connsiteY7" fmla="*/ 788136 h 847528"/>
                    <a:gd name="connsiteX8" fmla="*/ 2088847 w 8635769"/>
                    <a:gd name="connsiteY8" fmla="*/ 728648 h 847528"/>
                    <a:gd name="connsiteX9" fmla="*/ 2566569 w 8635769"/>
                    <a:gd name="connsiteY9" fmla="*/ 728648 h 847528"/>
                    <a:gd name="connsiteX10" fmla="*/ 3337438 w 8635769"/>
                    <a:gd name="connsiteY10" fmla="*/ 771142 h 847528"/>
                    <a:gd name="connsiteX11" fmla="*/ 4216874 w 8635769"/>
                    <a:gd name="connsiteY11" fmla="*/ 754148 h 847528"/>
                    <a:gd name="connsiteX12" fmla="*/ 4846592 w 8635769"/>
                    <a:gd name="connsiteY12" fmla="*/ 762654 h 847528"/>
                    <a:gd name="connsiteX13" fmla="*/ 5682602 w 8635769"/>
                    <a:gd name="connsiteY13" fmla="*/ 762654 h 847528"/>
                    <a:gd name="connsiteX14" fmla="*/ 6746615 w 8635769"/>
                    <a:gd name="connsiteY14" fmla="*/ 788154 h 847528"/>
                    <a:gd name="connsiteX15" fmla="*/ 7495770 w 8635769"/>
                    <a:gd name="connsiteY15" fmla="*/ 779648 h 847528"/>
                    <a:gd name="connsiteX16" fmla="*/ 8027765 w 8635769"/>
                    <a:gd name="connsiteY16" fmla="*/ 771142 h 847528"/>
                    <a:gd name="connsiteX17" fmla="*/ 8505488 w 8635769"/>
                    <a:gd name="connsiteY17" fmla="*/ 737154 h 847528"/>
                    <a:gd name="connsiteX18" fmla="*/ 8635769 w 8635769"/>
                    <a:gd name="connsiteY18" fmla="*/ 754148 h 847528"/>
                    <a:gd name="connsiteX19" fmla="*/ 8635769 w 8635769"/>
                    <a:gd name="connsiteY19" fmla="*/ 133791 h 847528"/>
                    <a:gd name="connsiteX20" fmla="*/ 8451193 w 8635769"/>
                    <a:gd name="connsiteY20" fmla="*/ 65870 h 847528"/>
                    <a:gd name="connsiteX21" fmla="*/ 7636897 w 8635769"/>
                    <a:gd name="connsiteY21" fmla="*/ 14889 h 847528"/>
                    <a:gd name="connsiteX22" fmla="*/ 7050606 w 8635769"/>
                    <a:gd name="connsiteY22" fmla="*/ 108364 h 847528"/>
                    <a:gd name="connsiteX23" fmla="*/ 6149456 w 8635769"/>
                    <a:gd name="connsiteY23" fmla="*/ 201839 h 847528"/>
                    <a:gd name="connsiteX24" fmla="*/ 5183165 w 8635769"/>
                    <a:gd name="connsiteY24" fmla="*/ 201839 h 847528"/>
                    <a:gd name="connsiteX25" fmla="*/ 3456875 w 8635769"/>
                    <a:gd name="connsiteY25" fmla="*/ 193333 h 847528"/>
                    <a:gd name="connsiteX26" fmla="*/ 2371147 w 8635769"/>
                    <a:gd name="connsiteY26" fmla="*/ 65870 h 847528"/>
                    <a:gd name="connsiteX27" fmla="*/ 579715 w 8635769"/>
                    <a:gd name="connsiteY27" fmla="*/ 57364 h 847528"/>
                    <a:gd name="connsiteX28" fmla="*/ 39893 w 8635769"/>
                    <a:gd name="connsiteY28" fmla="*/ 66415 h 847528"/>
                    <a:gd name="connsiteX0" fmla="*/ 36653 w 8632529"/>
                    <a:gd name="connsiteY0" fmla="*/ 66415 h 847530"/>
                    <a:gd name="connsiteX1" fmla="*/ 2495 w 8632529"/>
                    <a:gd name="connsiteY1" fmla="*/ 139144 h 847530"/>
                    <a:gd name="connsiteX2" fmla="*/ 14715 w 8632529"/>
                    <a:gd name="connsiteY2" fmla="*/ 350379 h 847530"/>
                    <a:gd name="connsiteX3" fmla="*/ 29377 w 8632529"/>
                    <a:gd name="connsiteY3" fmla="*/ 609625 h 847530"/>
                    <a:gd name="connsiteX4" fmla="*/ 41594 w 8632529"/>
                    <a:gd name="connsiteY4" fmla="*/ 686441 h 847530"/>
                    <a:gd name="connsiteX5" fmla="*/ 77937 w 8632529"/>
                    <a:gd name="connsiteY5" fmla="*/ 846591 h 847530"/>
                    <a:gd name="connsiteX6" fmla="*/ 934738 w 8632529"/>
                    <a:gd name="connsiteY6" fmla="*/ 754148 h 847530"/>
                    <a:gd name="connsiteX7" fmla="*/ 1629597 w 8632529"/>
                    <a:gd name="connsiteY7" fmla="*/ 788136 h 847530"/>
                    <a:gd name="connsiteX8" fmla="*/ 2085607 w 8632529"/>
                    <a:gd name="connsiteY8" fmla="*/ 728648 h 847530"/>
                    <a:gd name="connsiteX9" fmla="*/ 2563329 w 8632529"/>
                    <a:gd name="connsiteY9" fmla="*/ 728648 h 847530"/>
                    <a:gd name="connsiteX10" fmla="*/ 3334198 w 8632529"/>
                    <a:gd name="connsiteY10" fmla="*/ 771142 h 847530"/>
                    <a:gd name="connsiteX11" fmla="*/ 4213634 w 8632529"/>
                    <a:gd name="connsiteY11" fmla="*/ 754148 h 847530"/>
                    <a:gd name="connsiteX12" fmla="*/ 4843352 w 8632529"/>
                    <a:gd name="connsiteY12" fmla="*/ 762654 h 847530"/>
                    <a:gd name="connsiteX13" fmla="*/ 5679362 w 8632529"/>
                    <a:gd name="connsiteY13" fmla="*/ 762654 h 847530"/>
                    <a:gd name="connsiteX14" fmla="*/ 6743375 w 8632529"/>
                    <a:gd name="connsiteY14" fmla="*/ 788154 h 847530"/>
                    <a:gd name="connsiteX15" fmla="*/ 7492530 w 8632529"/>
                    <a:gd name="connsiteY15" fmla="*/ 779648 h 847530"/>
                    <a:gd name="connsiteX16" fmla="*/ 8024525 w 8632529"/>
                    <a:gd name="connsiteY16" fmla="*/ 771142 h 847530"/>
                    <a:gd name="connsiteX17" fmla="*/ 8502248 w 8632529"/>
                    <a:gd name="connsiteY17" fmla="*/ 737154 h 847530"/>
                    <a:gd name="connsiteX18" fmla="*/ 8632529 w 8632529"/>
                    <a:gd name="connsiteY18" fmla="*/ 754148 h 847530"/>
                    <a:gd name="connsiteX19" fmla="*/ 8632529 w 8632529"/>
                    <a:gd name="connsiteY19" fmla="*/ 133791 h 847530"/>
                    <a:gd name="connsiteX20" fmla="*/ 8447953 w 8632529"/>
                    <a:gd name="connsiteY20" fmla="*/ 65870 h 847530"/>
                    <a:gd name="connsiteX21" fmla="*/ 7633657 w 8632529"/>
                    <a:gd name="connsiteY21" fmla="*/ 14889 h 847530"/>
                    <a:gd name="connsiteX22" fmla="*/ 7047366 w 8632529"/>
                    <a:gd name="connsiteY22" fmla="*/ 108364 h 847530"/>
                    <a:gd name="connsiteX23" fmla="*/ 6146216 w 8632529"/>
                    <a:gd name="connsiteY23" fmla="*/ 201839 h 847530"/>
                    <a:gd name="connsiteX24" fmla="*/ 5179925 w 8632529"/>
                    <a:gd name="connsiteY24" fmla="*/ 201839 h 847530"/>
                    <a:gd name="connsiteX25" fmla="*/ 3453635 w 8632529"/>
                    <a:gd name="connsiteY25" fmla="*/ 193333 h 847530"/>
                    <a:gd name="connsiteX26" fmla="*/ 2367907 w 8632529"/>
                    <a:gd name="connsiteY26" fmla="*/ 65870 h 847530"/>
                    <a:gd name="connsiteX27" fmla="*/ 576475 w 8632529"/>
                    <a:gd name="connsiteY27" fmla="*/ 57364 h 847530"/>
                    <a:gd name="connsiteX28" fmla="*/ 36653 w 8632529"/>
                    <a:gd name="connsiteY28"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148486 w 8634799"/>
                    <a:gd name="connsiteY23" fmla="*/ 201839 h 847528"/>
                    <a:gd name="connsiteX24" fmla="*/ 5182195 w 8634799"/>
                    <a:gd name="connsiteY24" fmla="*/ 201839 h 847528"/>
                    <a:gd name="connsiteX25" fmla="*/ 3455905 w 8634799"/>
                    <a:gd name="connsiteY25" fmla="*/ 193333 h 847528"/>
                    <a:gd name="connsiteX26" fmla="*/ 2370177 w 8634799"/>
                    <a:gd name="connsiteY26" fmla="*/ 65870 h 847528"/>
                    <a:gd name="connsiteX27" fmla="*/ 578745 w 8634799"/>
                    <a:gd name="connsiteY27" fmla="*/ 57364 h 847528"/>
                    <a:gd name="connsiteX28" fmla="*/ 38923 w 8634799"/>
                    <a:gd name="connsiteY28" fmla="*/ 66415 h 847528"/>
                    <a:gd name="connsiteX0" fmla="*/ 38923 w 8634799"/>
                    <a:gd name="connsiteY0" fmla="*/ 66415 h 847530"/>
                    <a:gd name="connsiteX1" fmla="*/ 4765 w 8634799"/>
                    <a:gd name="connsiteY1" fmla="*/ 139144 h 847530"/>
                    <a:gd name="connsiteX2" fmla="*/ 16985 w 8634799"/>
                    <a:gd name="connsiteY2" fmla="*/ 350379 h 847530"/>
                    <a:gd name="connsiteX3" fmla="*/ 31647 w 8634799"/>
                    <a:gd name="connsiteY3" fmla="*/ 609625 h 847530"/>
                    <a:gd name="connsiteX4" fmla="*/ 43864 w 8634799"/>
                    <a:gd name="connsiteY4" fmla="*/ 686441 h 847530"/>
                    <a:gd name="connsiteX5" fmla="*/ 80207 w 8634799"/>
                    <a:gd name="connsiteY5" fmla="*/ 846591 h 847530"/>
                    <a:gd name="connsiteX6" fmla="*/ 937008 w 8634799"/>
                    <a:gd name="connsiteY6" fmla="*/ 754148 h 847530"/>
                    <a:gd name="connsiteX7" fmla="*/ 1631867 w 8634799"/>
                    <a:gd name="connsiteY7" fmla="*/ 788136 h 847530"/>
                    <a:gd name="connsiteX8" fmla="*/ 2087877 w 8634799"/>
                    <a:gd name="connsiteY8" fmla="*/ 728648 h 847530"/>
                    <a:gd name="connsiteX9" fmla="*/ 2565599 w 8634799"/>
                    <a:gd name="connsiteY9" fmla="*/ 728648 h 847530"/>
                    <a:gd name="connsiteX10" fmla="*/ 3336468 w 8634799"/>
                    <a:gd name="connsiteY10" fmla="*/ 771142 h 847530"/>
                    <a:gd name="connsiteX11" fmla="*/ 4215904 w 8634799"/>
                    <a:gd name="connsiteY11" fmla="*/ 754148 h 847530"/>
                    <a:gd name="connsiteX12" fmla="*/ 4845622 w 8634799"/>
                    <a:gd name="connsiteY12" fmla="*/ 762654 h 847530"/>
                    <a:gd name="connsiteX13" fmla="*/ 5681632 w 8634799"/>
                    <a:gd name="connsiteY13" fmla="*/ 762654 h 847530"/>
                    <a:gd name="connsiteX14" fmla="*/ 6745645 w 8634799"/>
                    <a:gd name="connsiteY14" fmla="*/ 788154 h 847530"/>
                    <a:gd name="connsiteX15" fmla="*/ 7494800 w 8634799"/>
                    <a:gd name="connsiteY15" fmla="*/ 779648 h 847530"/>
                    <a:gd name="connsiteX16" fmla="*/ 8026795 w 8634799"/>
                    <a:gd name="connsiteY16" fmla="*/ 771142 h 847530"/>
                    <a:gd name="connsiteX17" fmla="*/ 8504518 w 8634799"/>
                    <a:gd name="connsiteY17" fmla="*/ 737154 h 847530"/>
                    <a:gd name="connsiteX18" fmla="*/ 8634799 w 8634799"/>
                    <a:gd name="connsiteY18" fmla="*/ 754148 h 847530"/>
                    <a:gd name="connsiteX19" fmla="*/ 8634799 w 8634799"/>
                    <a:gd name="connsiteY19" fmla="*/ 133791 h 847530"/>
                    <a:gd name="connsiteX20" fmla="*/ 8450223 w 8634799"/>
                    <a:gd name="connsiteY20" fmla="*/ 65870 h 847530"/>
                    <a:gd name="connsiteX21" fmla="*/ 7635927 w 8634799"/>
                    <a:gd name="connsiteY21" fmla="*/ 14889 h 847530"/>
                    <a:gd name="connsiteX22" fmla="*/ 7049636 w 8634799"/>
                    <a:gd name="connsiteY22" fmla="*/ 108364 h 847530"/>
                    <a:gd name="connsiteX23" fmla="*/ 6132068 w 8634799"/>
                    <a:gd name="connsiteY23" fmla="*/ 131955 h 847530"/>
                    <a:gd name="connsiteX24" fmla="*/ 5182195 w 8634799"/>
                    <a:gd name="connsiteY24" fmla="*/ 201839 h 847530"/>
                    <a:gd name="connsiteX25" fmla="*/ 3455905 w 8634799"/>
                    <a:gd name="connsiteY25" fmla="*/ 193333 h 847530"/>
                    <a:gd name="connsiteX26" fmla="*/ 2370177 w 8634799"/>
                    <a:gd name="connsiteY26" fmla="*/ 65870 h 847530"/>
                    <a:gd name="connsiteX27" fmla="*/ 578745 w 8634799"/>
                    <a:gd name="connsiteY27" fmla="*/ 57364 h 847530"/>
                    <a:gd name="connsiteX28" fmla="*/ 38923 w 8634799"/>
                    <a:gd name="connsiteY28"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132068 w 8634799"/>
                    <a:gd name="connsiteY23" fmla="*/ 131955 h 847528"/>
                    <a:gd name="connsiteX24" fmla="*/ 5182195 w 8634799"/>
                    <a:gd name="connsiteY24" fmla="*/ 201839 h 847528"/>
                    <a:gd name="connsiteX25" fmla="*/ 3455905 w 8634799"/>
                    <a:gd name="connsiteY25" fmla="*/ 193333 h 847528"/>
                    <a:gd name="connsiteX26" fmla="*/ 2370177 w 8634799"/>
                    <a:gd name="connsiteY26" fmla="*/ 65870 h 847528"/>
                    <a:gd name="connsiteX27" fmla="*/ 578745 w 8634799"/>
                    <a:gd name="connsiteY27" fmla="*/ 57364 h 847528"/>
                    <a:gd name="connsiteX28" fmla="*/ 38923 w 8634799"/>
                    <a:gd name="connsiteY28" fmla="*/ 66415 h 847528"/>
                    <a:gd name="connsiteX0" fmla="*/ 38923 w 8634799"/>
                    <a:gd name="connsiteY0" fmla="*/ 66415 h 847530"/>
                    <a:gd name="connsiteX1" fmla="*/ 4765 w 8634799"/>
                    <a:gd name="connsiteY1" fmla="*/ 139144 h 847530"/>
                    <a:gd name="connsiteX2" fmla="*/ 16985 w 8634799"/>
                    <a:gd name="connsiteY2" fmla="*/ 350379 h 847530"/>
                    <a:gd name="connsiteX3" fmla="*/ 31647 w 8634799"/>
                    <a:gd name="connsiteY3" fmla="*/ 609625 h 847530"/>
                    <a:gd name="connsiteX4" fmla="*/ 43864 w 8634799"/>
                    <a:gd name="connsiteY4" fmla="*/ 686441 h 847530"/>
                    <a:gd name="connsiteX5" fmla="*/ 80207 w 8634799"/>
                    <a:gd name="connsiteY5" fmla="*/ 846591 h 847530"/>
                    <a:gd name="connsiteX6" fmla="*/ 937008 w 8634799"/>
                    <a:gd name="connsiteY6" fmla="*/ 754148 h 847530"/>
                    <a:gd name="connsiteX7" fmla="*/ 1631867 w 8634799"/>
                    <a:gd name="connsiteY7" fmla="*/ 788136 h 847530"/>
                    <a:gd name="connsiteX8" fmla="*/ 2087877 w 8634799"/>
                    <a:gd name="connsiteY8" fmla="*/ 728648 h 847530"/>
                    <a:gd name="connsiteX9" fmla="*/ 2565599 w 8634799"/>
                    <a:gd name="connsiteY9" fmla="*/ 728648 h 847530"/>
                    <a:gd name="connsiteX10" fmla="*/ 3336468 w 8634799"/>
                    <a:gd name="connsiteY10" fmla="*/ 771142 h 847530"/>
                    <a:gd name="connsiteX11" fmla="*/ 4215904 w 8634799"/>
                    <a:gd name="connsiteY11" fmla="*/ 754148 h 847530"/>
                    <a:gd name="connsiteX12" fmla="*/ 4845622 w 8634799"/>
                    <a:gd name="connsiteY12" fmla="*/ 762654 h 847530"/>
                    <a:gd name="connsiteX13" fmla="*/ 5681632 w 8634799"/>
                    <a:gd name="connsiteY13" fmla="*/ 762654 h 847530"/>
                    <a:gd name="connsiteX14" fmla="*/ 6745645 w 8634799"/>
                    <a:gd name="connsiteY14" fmla="*/ 788154 h 847530"/>
                    <a:gd name="connsiteX15" fmla="*/ 7494800 w 8634799"/>
                    <a:gd name="connsiteY15" fmla="*/ 779648 h 847530"/>
                    <a:gd name="connsiteX16" fmla="*/ 8026795 w 8634799"/>
                    <a:gd name="connsiteY16" fmla="*/ 771142 h 847530"/>
                    <a:gd name="connsiteX17" fmla="*/ 8504518 w 8634799"/>
                    <a:gd name="connsiteY17" fmla="*/ 737154 h 847530"/>
                    <a:gd name="connsiteX18" fmla="*/ 8634799 w 8634799"/>
                    <a:gd name="connsiteY18" fmla="*/ 754148 h 847530"/>
                    <a:gd name="connsiteX19" fmla="*/ 8634799 w 8634799"/>
                    <a:gd name="connsiteY19" fmla="*/ 133791 h 847530"/>
                    <a:gd name="connsiteX20" fmla="*/ 8450223 w 8634799"/>
                    <a:gd name="connsiteY20" fmla="*/ 65870 h 847530"/>
                    <a:gd name="connsiteX21" fmla="*/ 7635927 w 8634799"/>
                    <a:gd name="connsiteY21" fmla="*/ 14889 h 847530"/>
                    <a:gd name="connsiteX22" fmla="*/ 7049636 w 8634799"/>
                    <a:gd name="connsiteY22" fmla="*/ 108364 h 847530"/>
                    <a:gd name="connsiteX23" fmla="*/ 6132068 w 8634799"/>
                    <a:gd name="connsiteY23" fmla="*/ 131955 h 847530"/>
                    <a:gd name="connsiteX24" fmla="*/ 5182195 w 8634799"/>
                    <a:gd name="connsiteY24" fmla="*/ 201839 h 847530"/>
                    <a:gd name="connsiteX25" fmla="*/ 3455905 w 8634799"/>
                    <a:gd name="connsiteY25" fmla="*/ 193333 h 847530"/>
                    <a:gd name="connsiteX26" fmla="*/ 2370177 w 8634799"/>
                    <a:gd name="connsiteY26" fmla="*/ 65870 h 847530"/>
                    <a:gd name="connsiteX27" fmla="*/ 578745 w 8634799"/>
                    <a:gd name="connsiteY27" fmla="*/ 57364 h 847530"/>
                    <a:gd name="connsiteX28" fmla="*/ 38923 w 8634799"/>
                    <a:gd name="connsiteY28"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342549 w 8634799"/>
                    <a:gd name="connsiteY23" fmla="*/ 55805 h 847528"/>
                    <a:gd name="connsiteX24" fmla="*/ 6132068 w 8634799"/>
                    <a:gd name="connsiteY24" fmla="*/ 131955 h 847528"/>
                    <a:gd name="connsiteX25" fmla="*/ 5182195 w 8634799"/>
                    <a:gd name="connsiteY25" fmla="*/ 201839 h 847528"/>
                    <a:gd name="connsiteX26" fmla="*/ 3455905 w 8634799"/>
                    <a:gd name="connsiteY26" fmla="*/ 193333 h 847528"/>
                    <a:gd name="connsiteX27" fmla="*/ 2370177 w 8634799"/>
                    <a:gd name="connsiteY27" fmla="*/ 65870 h 847528"/>
                    <a:gd name="connsiteX28" fmla="*/ 578745 w 8634799"/>
                    <a:gd name="connsiteY28" fmla="*/ 57364 h 847528"/>
                    <a:gd name="connsiteX29" fmla="*/ 38923 w 8634799"/>
                    <a:gd name="connsiteY29" fmla="*/ 66415 h 847528"/>
                    <a:gd name="connsiteX0" fmla="*/ 38923 w 8634799"/>
                    <a:gd name="connsiteY0" fmla="*/ 66415 h 847530"/>
                    <a:gd name="connsiteX1" fmla="*/ 4765 w 8634799"/>
                    <a:gd name="connsiteY1" fmla="*/ 139144 h 847530"/>
                    <a:gd name="connsiteX2" fmla="*/ 16985 w 8634799"/>
                    <a:gd name="connsiteY2" fmla="*/ 350379 h 847530"/>
                    <a:gd name="connsiteX3" fmla="*/ 31647 w 8634799"/>
                    <a:gd name="connsiteY3" fmla="*/ 609625 h 847530"/>
                    <a:gd name="connsiteX4" fmla="*/ 43864 w 8634799"/>
                    <a:gd name="connsiteY4" fmla="*/ 686441 h 847530"/>
                    <a:gd name="connsiteX5" fmla="*/ 80207 w 8634799"/>
                    <a:gd name="connsiteY5" fmla="*/ 846591 h 847530"/>
                    <a:gd name="connsiteX6" fmla="*/ 937008 w 8634799"/>
                    <a:gd name="connsiteY6" fmla="*/ 754148 h 847530"/>
                    <a:gd name="connsiteX7" fmla="*/ 1631867 w 8634799"/>
                    <a:gd name="connsiteY7" fmla="*/ 788136 h 847530"/>
                    <a:gd name="connsiteX8" fmla="*/ 2087877 w 8634799"/>
                    <a:gd name="connsiteY8" fmla="*/ 728648 h 847530"/>
                    <a:gd name="connsiteX9" fmla="*/ 2565599 w 8634799"/>
                    <a:gd name="connsiteY9" fmla="*/ 728648 h 847530"/>
                    <a:gd name="connsiteX10" fmla="*/ 3336468 w 8634799"/>
                    <a:gd name="connsiteY10" fmla="*/ 771142 h 847530"/>
                    <a:gd name="connsiteX11" fmla="*/ 4215904 w 8634799"/>
                    <a:gd name="connsiteY11" fmla="*/ 754148 h 847530"/>
                    <a:gd name="connsiteX12" fmla="*/ 4845622 w 8634799"/>
                    <a:gd name="connsiteY12" fmla="*/ 762654 h 847530"/>
                    <a:gd name="connsiteX13" fmla="*/ 5681632 w 8634799"/>
                    <a:gd name="connsiteY13" fmla="*/ 762654 h 847530"/>
                    <a:gd name="connsiteX14" fmla="*/ 6745645 w 8634799"/>
                    <a:gd name="connsiteY14" fmla="*/ 788154 h 847530"/>
                    <a:gd name="connsiteX15" fmla="*/ 7494800 w 8634799"/>
                    <a:gd name="connsiteY15" fmla="*/ 779648 h 847530"/>
                    <a:gd name="connsiteX16" fmla="*/ 8026795 w 8634799"/>
                    <a:gd name="connsiteY16" fmla="*/ 771142 h 847530"/>
                    <a:gd name="connsiteX17" fmla="*/ 8504518 w 8634799"/>
                    <a:gd name="connsiteY17" fmla="*/ 737154 h 847530"/>
                    <a:gd name="connsiteX18" fmla="*/ 8634799 w 8634799"/>
                    <a:gd name="connsiteY18" fmla="*/ 754148 h 847530"/>
                    <a:gd name="connsiteX19" fmla="*/ 8634799 w 8634799"/>
                    <a:gd name="connsiteY19" fmla="*/ 133791 h 847530"/>
                    <a:gd name="connsiteX20" fmla="*/ 8450223 w 8634799"/>
                    <a:gd name="connsiteY20" fmla="*/ 65870 h 847530"/>
                    <a:gd name="connsiteX21" fmla="*/ 7635927 w 8634799"/>
                    <a:gd name="connsiteY21" fmla="*/ 14889 h 847530"/>
                    <a:gd name="connsiteX22" fmla="*/ 7049636 w 8634799"/>
                    <a:gd name="connsiteY22" fmla="*/ 108364 h 847530"/>
                    <a:gd name="connsiteX23" fmla="*/ 6342549 w 8634799"/>
                    <a:gd name="connsiteY23" fmla="*/ 55805 h 847530"/>
                    <a:gd name="connsiteX24" fmla="*/ 6132068 w 8634799"/>
                    <a:gd name="connsiteY24" fmla="*/ 131955 h 847530"/>
                    <a:gd name="connsiteX25" fmla="*/ 5182195 w 8634799"/>
                    <a:gd name="connsiteY25" fmla="*/ 201839 h 847530"/>
                    <a:gd name="connsiteX26" fmla="*/ 3455905 w 8634799"/>
                    <a:gd name="connsiteY26" fmla="*/ 193333 h 847530"/>
                    <a:gd name="connsiteX27" fmla="*/ 2370177 w 8634799"/>
                    <a:gd name="connsiteY27" fmla="*/ 65870 h 847530"/>
                    <a:gd name="connsiteX28" fmla="*/ 578745 w 8634799"/>
                    <a:gd name="connsiteY28" fmla="*/ 57364 h 847530"/>
                    <a:gd name="connsiteX29" fmla="*/ 38923 w 8634799"/>
                    <a:gd name="connsiteY29"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342549 w 8634799"/>
                    <a:gd name="connsiteY23" fmla="*/ 55805 h 847528"/>
                    <a:gd name="connsiteX24" fmla="*/ 5902209 w 8634799"/>
                    <a:gd name="connsiteY24" fmla="*/ 158833 h 847528"/>
                    <a:gd name="connsiteX25" fmla="*/ 5182195 w 8634799"/>
                    <a:gd name="connsiteY25" fmla="*/ 201839 h 847528"/>
                    <a:gd name="connsiteX26" fmla="*/ 3455905 w 8634799"/>
                    <a:gd name="connsiteY26" fmla="*/ 193333 h 847528"/>
                    <a:gd name="connsiteX27" fmla="*/ 2370177 w 8634799"/>
                    <a:gd name="connsiteY27" fmla="*/ 65870 h 847528"/>
                    <a:gd name="connsiteX28" fmla="*/ 578745 w 8634799"/>
                    <a:gd name="connsiteY28" fmla="*/ 57364 h 847528"/>
                    <a:gd name="connsiteX29" fmla="*/ 38923 w 8634799"/>
                    <a:gd name="connsiteY29" fmla="*/ 66415 h 847528"/>
                    <a:gd name="connsiteX0" fmla="*/ 38923 w 8634799"/>
                    <a:gd name="connsiteY0" fmla="*/ 111866 h 892981"/>
                    <a:gd name="connsiteX1" fmla="*/ 4765 w 8634799"/>
                    <a:gd name="connsiteY1" fmla="*/ 184595 h 892981"/>
                    <a:gd name="connsiteX2" fmla="*/ 16985 w 8634799"/>
                    <a:gd name="connsiteY2" fmla="*/ 395830 h 892981"/>
                    <a:gd name="connsiteX3" fmla="*/ 31647 w 8634799"/>
                    <a:gd name="connsiteY3" fmla="*/ 655076 h 892981"/>
                    <a:gd name="connsiteX4" fmla="*/ 43864 w 8634799"/>
                    <a:gd name="connsiteY4" fmla="*/ 731892 h 892981"/>
                    <a:gd name="connsiteX5" fmla="*/ 80207 w 8634799"/>
                    <a:gd name="connsiteY5" fmla="*/ 892042 h 892981"/>
                    <a:gd name="connsiteX6" fmla="*/ 937008 w 8634799"/>
                    <a:gd name="connsiteY6" fmla="*/ 799599 h 892981"/>
                    <a:gd name="connsiteX7" fmla="*/ 1631867 w 8634799"/>
                    <a:gd name="connsiteY7" fmla="*/ 833587 h 892981"/>
                    <a:gd name="connsiteX8" fmla="*/ 2087877 w 8634799"/>
                    <a:gd name="connsiteY8" fmla="*/ 774099 h 892981"/>
                    <a:gd name="connsiteX9" fmla="*/ 2565599 w 8634799"/>
                    <a:gd name="connsiteY9" fmla="*/ 774099 h 892981"/>
                    <a:gd name="connsiteX10" fmla="*/ 3336468 w 8634799"/>
                    <a:gd name="connsiteY10" fmla="*/ 816593 h 892981"/>
                    <a:gd name="connsiteX11" fmla="*/ 4215904 w 8634799"/>
                    <a:gd name="connsiteY11" fmla="*/ 799599 h 892981"/>
                    <a:gd name="connsiteX12" fmla="*/ 4845622 w 8634799"/>
                    <a:gd name="connsiteY12" fmla="*/ 808105 h 892981"/>
                    <a:gd name="connsiteX13" fmla="*/ 5681632 w 8634799"/>
                    <a:gd name="connsiteY13" fmla="*/ 808105 h 892981"/>
                    <a:gd name="connsiteX14" fmla="*/ 6745645 w 8634799"/>
                    <a:gd name="connsiteY14" fmla="*/ 833605 h 892981"/>
                    <a:gd name="connsiteX15" fmla="*/ 7494800 w 8634799"/>
                    <a:gd name="connsiteY15" fmla="*/ 825099 h 892981"/>
                    <a:gd name="connsiteX16" fmla="*/ 8026795 w 8634799"/>
                    <a:gd name="connsiteY16" fmla="*/ 816593 h 892981"/>
                    <a:gd name="connsiteX17" fmla="*/ 8504518 w 8634799"/>
                    <a:gd name="connsiteY17" fmla="*/ 782605 h 892981"/>
                    <a:gd name="connsiteX18" fmla="*/ 8634799 w 8634799"/>
                    <a:gd name="connsiteY18" fmla="*/ 799599 h 892981"/>
                    <a:gd name="connsiteX19" fmla="*/ 8634799 w 8634799"/>
                    <a:gd name="connsiteY19" fmla="*/ 179242 h 892981"/>
                    <a:gd name="connsiteX20" fmla="*/ 8450223 w 8634799"/>
                    <a:gd name="connsiteY20" fmla="*/ 111321 h 892981"/>
                    <a:gd name="connsiteX21" fmla="*/ 7635927 w 8634799"/>
                    <a:gd name="connsiteY21" fmla="*/ 60340 h 892981"/>
                    <a:gd name="connsiteX22" fmla="*/ 7049636 w 8634799"/>
                    <a:gd name="connsiteY22" fmla="*/ 153815 h 892981"/>
                    <a:gd name="connsiteX23" fmla="*/ 6342549 w 8634799"/>
                    <a:gd name="connsiteY23" fmla="*/ 101256 h 892981"/>
                    <a:gd name="connsiteX24" fmla="*/ 5902209 w 8634799"/>
                    <a:gd name="connsiteY24" fmla="*/ 204284 h 892981"/>
                    <a:gd name="connsiteX25" fmla="*/ 5182195 w 8634799"/>
                    <a:gd name="connsiteY25" fmla="*/ 247290 h 892981"/>
                    <a:gd name="connsiteX26" fmla="*/ 3469826 w 8634799"/>
                    <a:gd name="connsiteY26" fmla="*/ 5421 h 892981"/>
                    <a:gd name="connsiteX27" fmla="*/ 2370177 w 8634799"/>
                    <a:gd name="connsiteY27" fmla="*/ 111321 h 892981"/>
                    <a:gd name="connsiteX28" fmla="*/ 578745 w 8634799"/>
                    <a:gd name="connsiteY28" fmla="*/ 102815 h 892981"/>
                    <a:gd name="connsiteX29" fmla="*/ 38923 w 8634799"/>
                    <a:gd name="connsiteY29" fmla="*/ 111866 h 892981"/>
                    <a:gd name="connsiteX0" fmla="*/ 38923 w 8634799"/>
                    <a:gd name="connsiteY0" fmla="*/ 135210 h 916324"/>
                    <a:gd name="connsiteX1" fmla="*/ 4765 w 8634799"/>
                    <a:gd name="connsiteY1" fmla="*/ 207939 h 916324"/>
                    <a:gd name="connsiteX2" fmla="*/ 16985 w 8634799"/>
                    <a:gd name="connsiteY2" fmla="*/ 419174 h 916324"/>
                    <a:gd name="connsiteX3" fmla="*/ 31647 w 8634799"/>
                    <a:gd name="connsiteY3" fmla="*/ 678420 h 916324"/>
                    <a:gd name="connsiteX4" fmla="*/ 43864 w 8634799"/>
                    <a:gd name="connsiteY4" fmla="*/ 755236 h 916324"/>
                    <a:gd name="connsiteX5" fmla="*/ 80207 w 8634799"/>
                    <a:gd name="connsiteY5" fmla="*/ 915386 h 916324"/>
                    <a:gd name="connsiteX6" fmla="*/ 937008 w 8634799"/>
                    <a:gd name="connsiteY6" fmla="*/ 822943 h 916324"/>
                    <a:gd name="connsiteX7" fmla="*/ 1631867 w 8634799"/>
                    <a:gd name="connsiteY7" fmla="*/ 856931 h 916324"/>
                    <a:gd name="connsiteX8" fmla="*/ 2087877 w 8634799"/>
                    <a:gd name="connsiteY8" fmla="*/ 797443 h 916324"/>
                    <a:gd name="connsiteX9" fmla="*/ 2565599 w 8634799"/>
                    <a:gd name="connsiteY9" fmla="*/ 797443 h 916324"/>
                    <a:gd name="connsiteX10" fmla="*/ 3336468 w 8634799"/>
                    <a:gd name="connsiteY10" fmla="*/ 839937 h 916324"/>
                    <a:gd name="connsiteX11" fmla="*/ 4215904 w 8634799"/>
                    <a:gd name="connsiteY11" fmla="*/ 822943 h 916324"/>
                    <a:gd name="connsiteX12" fmla="*/ 4845622 w 8634799"/>
                    <a:gd name="connsiteY12" fmla="*/ 831449 h 916324"/>
                    <a:gd name="connsiteX13" fmla="*/ 5681632 w 8634799"/>
                    <a:gd name="connsiteY13" fmla="*/ 831449 h 916324"/>
                    <a:gd name="connsiteX14" fmla="*/ 6745645 w 8634799"/>
                    <a:gd name="connsiteY14" fmla="*/ 856949 h 916324"/>
                    <a:gd name="connsiteX15" fmla="*/ 7494800 w 8634799"/>
                    <a:gd name="connsiteY15" fmla="*/ 848443 h 916324"/>
                    <a:gd name="connsiteX16" fmla="*/ 8026795 w 8634799"/>
                    <a:gd name="connsiteY16" fmla="*/ 839937 h 916324"/>
                    <a:gd name="connsiteX17" fmla="*/ 8504518 w 8634799"/>
                    <a:gd name="connsiteY17" fmla="*/ 805949 h 916324"/>
                    <a:gd name="connsiteX18" fmla="*/ 8634799 w 8634799"/>
                    <a:gd name="connsiteY18" fmla="*/ 822943 h 916324"/>
                    <a:gd name="connsiteX19" fmla="*/ 8634799 w 8634799"/>
                    <a:gd name="connsiteY19" fmla="*/ 202586 h 916324"/>
                    <a:gd name="connsiteX20" fmla="*/ 8450223 w 8634799"/>
                    <a:gd name="connsiteY20" fmla="*/ 134665 h 916324"/>
                    <a:gd name="connsiteX21" fmla="*/ 7635927 w 8634799"/>
                    <a:gd name="connsiteY21" fmla="*/ 83684 h 916324"/>
                    <a:gd name="connsiteX22" fmla="*/ 7049636 w 8634799"/>
                    <a:gd name="connsiteY22" fmla="*/ 177159 h 916324"/>
                    <a:gd name="connsiteX23" fmla="*/ 6342549 w 8634799"/>
                    <a:gd name="connsiteY23" fmla="*/ 124600 h 916324"/>
                    <a:gd name="connsiteX24" fmla="*/ 5902209 w 8634799"/>
                    <a:gd name="connsiteY24" fmla="*/ 227628 h 916324"/>
                    <a:gd name="connsiteX25" fmla="*/ 5182195 w 8634799"/>
                    <a:gd name="connsiteY25" fmla="*/ 270634 h 916324"/>
                    <a:gd name="connsiteX26" fmla="*/ 3469826 w 8634799"/>
                    <a:gd name="connsiteY26" fmla="*/ 28765 h 916324"/>
                    <a:gd name="connsiteX27" fmla="*/ 2370177 w 8634799"/>
                    <a:gd name="connsiteY27" fmla="*/ 134665 h 916324"/>
                    <a:gd name="connsiteX28" fmla="*/ 578745 w 8634799"/>
                    <a:gd name="connsiteY28" fmla="*/ 126159 h 916324"/>
                    <a:gd name="connsiteX29" fmla="*/ 38923 w 8634799"/>
                    <a:gd name="connsiteY29" fmla="*/ 135210 h 916324"/>
                    <a:gd name="connsiteX0" fmla="*/ 38923 w 8634799"/>
                    <a:gd name="connsiteY0" fmla="*/ 128131 h 909245"/>
                    <a:gd name="connsiteX1" fmla="*/ 4765 w 8634799"/>
                    <a:gd name="connsiteY1" fmla="*/ 200860 h 909245"/>
                    <a:gd name="connsiteX2" fmla="*/ 16985 w 8634799"/>
                    <a:gd name="connsiteY2" fmla="*/ 412095 h 909245"/>
                    <a:gd name="connsiteX3" fmla="*/ 31647 w 8634799"/>
                    <a:gd name="connsiteY3" fmla="*/ 671341 h 909245"/>
                    <a:gd name="connsiteX4" fmla="*/ 43864 w 8634799"/>
                    <a:gd name="connsiteY4" fmla="*/ 748157 h 909245"/>
                    <a:gd name="connsiteX5" fmla="*/ 80207 w 8634799"/>
                    <a:gd name="connsiteY5" fmla="*/ 908307 h 909245"/>
                    <a:gd name="connsiteX6" fmla="*/ 937008 w 8634799"/>
                    <a:gd name="connsiteY6" fmla="*/ 815864 h 909245"/>
                    <a:gd name="connsiteX7" fmla="*/ 1631867 w 8634799"/>
                    <a:gd name="connsiteY7" fmla="*/ 849852 h 909245"/>
                    <a:gd name="connsiteX8" fmla="*/ 2087877 w 8634799"/>
                    <a:gd name="connsiteY8" fmla="*/ 790364 h 909245"/>
                    <a:gd name="connsiteX9" fmla="*/ 2565599 w 8634799"/>
                    <a:gd name="connsiteY9" fmla="*/ 790364 h 909245"/>
                    <a:gd name="connsiteX10" fmla="*/ 3336468 w 8634799"/>
                    <a:gd name="connsiteY10" fmla="*/ 832858 h 909245"/>
                    <a:gd name="connsiteX11" fmla="*/ 4215904 w 8634799"/>
                    <a:gd name="connsiteY11" fmla="*/ 815864 h 909245"/>
                    <a:gd name="connsiteX12" fmla="*/ 4845622 w 8634799"/>
                    <a:gd name="connsiteY12" fmla="*/ 824370 h 909245"/>
                    <a:gd name="connsiteX13" fmla="*/ 5681632 w 8634799"/>
                    <a:gd name="connsiteY13" fmla="*/ 824370 h 909245"/>
                    <a:gd name="connsiteX14" fmla="*/ 6745645 w 8634799"/>
                    <a:gd name="connsiteY14" fmla="*/ 849870 h 909245"/>
                    <a:gd name="connsiteX15" fmla="*/ 7494800 w 8634799"/>
                    <a:gd name="connsiteY15" fmla="*/ 841364 h 909245"/>
                    <a:gd name="connsiteX16" fmla="*/ 8026795 w 8634799"/>
                    <a:gd name="connsiteY16" fmla="*/ 832858 h 909245"/>
                    <a:gd name="connsiteX17" fmla="*/ 8504518 w 8634799"/>
                    <a:gd name="connsiteY17" fmla="*/ 798870 h 909245"/>
                    <a:gd name="connsiteX18" fmla="*/ 8634799 w 8634799"/>
                    <a:gd name="connsiteY18" fmla="*/ 815864 h 909245"/>
                    <a:gd name="connsiteX19" fmla="*/ 8634799 w 8634799"/>
                    <a:gd name="connsiteY19" fmla="*/ 195507 h 909245"/>
                    <a:gd name="connsiteX20" fmla="*/ 8450223 w 8634799"/>
                    <a:gd name="connsiteY20" fmla="*/ 127586 h 909245"/>
                    <a:gd name="connsiteX21" fmla="*/ 7635927 w 8634799"/>
                    <a:gd name="connsiteY21" fmla="*/ 76605 h 909245"/>
                    <a:gd name="connsiteX22" fmla="*/ 7049636 w 8634799"/>
                    <a:gd name="connsiteY22" fmla="*/ 170080 h 909245"/>
                    <a:gd name="connsiteX23" fmla="*/ 6342549 w 8634799"/>
                    <a:gd name="connsiteY23" fmla="*/ 117521 h 909245"/>
                    <a:gd name="connsiteX24" fmla="*/ 5902209 w 8634799"/>
                    <a:gd name="connsiteY24" fmla="*/ 220549 h 909245"/>
                    <a:gd name="connsiteX25" fmla="*/ 5182195 w 8634799"/>
                    <a:gd name="connsiteY25" fmla="*/ 263555 h 909245"/>
                    <a:gd name="connsiteX26" fmla="*/ 3469826 w 8634799"/>
                    <a:gd name="connsiteY26" fmla="*/ 21686 h 909245"/>
                    <a:gd name="connsiteX27" fmla="*/ 2370177 w 8634799"/>
                    <a:gd name="connsiteY27" fmla="*/ 127586 h 909245"/>
                    <a:gd name="connsiteX28" fmla="*/ 578745 w 8634799"/>
                    <a:gd name="connsiteY28" fmla="*/ 119080 h 909245"/>
                    <a:gd name="connsiteX29" fmla="*/ 38923 w 8634799"/>
                    <a:gd name="connsiteY29" fmla="*/ 128131 h 909245"/>
                    <a:gd name="connsiteX0" fmla="*/ 38923 w 8634799"/>
                    <a:gd name="connsiteY0" fmla="*/ 134331 h 915445"/>
                    <a:gd name="connsiteX1" fmla="*/ 4765 w 8634799"/>
                    <a:gd name="connsiteY1" fmla="*/ 207060 h 915445"/>
                    <a:gd name="connsiteX2" fmla="*/ 16985 w 8634799"/>
                    <a:gd name="connsiteY2" fmla="*/ 418295 h 915445"/>
                    <a:gd name="connsiteX3" fmla="*/ 31647 w 8634799"/>
                    <a:gd name="connsiteY3" fmla="*/ 677541 h 915445"/>
                    <a:gd name="connsiteX4" fmla="*/ 43864 w 8634799"/>
                    <a:gd name="connsiteY4" fmla="*/ 754357 h 915445"/>
                    <a:gd name="connsiteX5" fmla="*/ 80207 w 8634799"/>
                    <a:gd name="connsiteY5" fmla="*/ 914507 h 915445"/>
                    <a:gd name="connsiteX6" fmla="*/ 937008 w 8634799"/>
                    <a:gd name="connsiteY6" fmla="*/ 822064 h 915445"/>
                    <a:gd name="connsiteX7" fmla="*/ 1631867 w 8634799"/>
                    <a:gd name="connsiteY7" fmla="*/ 856052 h 915445"/>
                    <a:gd name="connsiteX8" fmla="*/ 2087877 w 8634799"/>
                    <a:gd name="connsiteY8" fmla="*/ 796564 h 915445"/>
                    <a:gd name="connsiteX9" fmla="*/ 2565599 w 8634799"/>
                    <a:gd name="connsiteY9" fmla="*/ 796564 h 915445"/>
                    <a:gd name="connsiteX10" fmla="*/ 3336468 w 8634799"/>
                    <a:gd name="connsiteY10" fmla="*/ 839058 h 915445"/>
                    <a:gd name="connsiteX11" fmla="*/ 4215904 w 8634799"/>
                    <a:gd name="connsiteY11" fmla="*/ 822064 h 915445"/>
                    <a:gd name="connsiteX12" fmla="*/ 4845622 w 8634799"/>
                    <a:gd name="connsiteY12" fmla="*/ 830570 h 915445"/>
                    <a:gd name="connsiteX13" fmla="*/ 5681632 w 8634799"/>
                    <a:gd name="connsiteY13" fmla="*/ 830570 h 915445"/>
                    <a:gd name="connsiteX14" fmla="*/ 6745645 w 8634799"/>
                    <a:gd name="connsiteY14" fmla="*/ 856070 h 915445"/>
                    <a:gd name="connsiteX15" fmla="*/ 7494800 w 8634799"/>
                    <a:gd name="connsiteY15" fmla="*/ 847564 h 915445"/>
                    <a:gd name="connsiteX16" fmla="*/ 8026795 w 8634799"/>
                    <a:gd name="connsiteY16" fmla="*/ 839058 h 915445"/>
                    <a:gd name="connsiteX17" fmla="*/ 8504518 w 8634799"/>
                    <a:gd name="connsiteY17" fmla="*/ 805070 h 915445"/>
                    <a:gd name="connsiteX18" fmla="*/ 8634799 w 8634799"/>
                    <a:gd name="connsiteY18" fmla="*/ 822064 h 915445"/>
                    <a:gd name="connsiteX19" fmla="*/ 8634799 w 8634799"/>
                    <a:gd name="connsiteY19" fmla="*/ 201707 h 915445"/>
                    <a:gd name="connsiteX20" fmla="*/ 8450223 w 8634799"/>
                    <a:gd name="connsiteY20" fmla="*/ 133786 h 915445"/>
                    <a:gd name="connsiteX21" fmla="*/ 7635927 w 8634799"/>
                    <a:gd name="connsiteY21" fmla="*/ 82805 h 915445"/>
                    <a:gd name="connsiteX22" fmla="*/ 7049636 w 8634799"/>
                    <a:gd name="connsiteY22" fmla="*/ 176280 h 915445"/>
                    <a:gd name="connsiteX23" fmla="*/ 6342549 w 8634799"/>
                    <a:gd name="connsiteY23" fmla="*/ 123721 h 915445"/>
                    <a:gd name="connsiteX24" fmla="*/ 5902209 w 8634799"/>
                    <a:gd name="connsiteY24" fmla="*/ 226749 h 915445"/>
                    <a:gd name="connsiteX25" fmla="*/ 5182195 w 8634799"/>
                    <a:gd name="connsiteY25" fmla="*/ 269755 h 915445"/>
                    <a:gd name="connsiteX26" fmla="*/ 3618314 w 8634799"/>
                    <a:gd name="connsiteY26" fmla="*/ 21218 h 915445"/>
                    <a:gd name="connsiteX27" fmla="*/ 2370177 w 8634799"/>
                    <a:gd name="connsiteY27" fmla="*/ 133786 h 915445"/>
                    <a:gd name="connsiteX28" fmla="*/ 578745 w 8634799"/>
                    <a:gd name="connsiteY28" fmla="*/ 125280 h 915445"/>
                    <a:gd name="connsiteX29" fmla="*/ 38923 w 8634799"/>
                    <a:gd name="connsiteY29" fmla="*/ 134331 h 915445"/>
                    <a:gd name="connsiteX0" fmla="*/ 38923 w 8634799"/>
                    <a:gd name="connsiteY0" fmla="*/ 153045 h 934159"/>
                    <a:gd name="connsiteX1" fmla="*/ 4765 w 8634799"/>
                    <a:gd name="connsiteY1" fmla="*/ 225774 h 934159"/>
                    <a:gd name="connsiteX2" fmla="*/ 16985 w 8634799"/>
                    <a:gd name="connsiteY2" fmla="*/ 437009 h 934159"/>
                    <a:gd name="connsiteX3" fmla="*/ 31647 w 8634799"/>
                    <a:gd name="connsiteY3" fmla="*/ 696255 h 934159"/>
                    <a:gd name="connsiteX4" fmla="*/ 43864 w 8634799"/>
                    <a:gd name="connsiteY4" fmla="*/ 773071 h 934159"/>
                    <a:gd name="connsiteX5" fmla="*/ 80207 w 8634799"/>
                    <a:gd name="connsiteY5" fmla="*/ 933221 h 934159"/>
                    <a:gd name="connsiteX6" fmla="*/ 937008 w 8634799"/>
                    <a:gd name="connsiteY6" fmla="*/ 840778 h 934159"/>
                    <a:gd name="connsiteX7" fmla="*/ 1631867 w 8634799"/>
                    <a:gd name="connsiteY7" fmla="*/ 874766 h 934159"/>
                    <a:gd name="connsiteX8" fmla="*/ 2087877 w 8634799"/>
                    <a:gd name="connsiteY8" fmla="*/ 815278 h 934159"/>
                    <a:gd name="connsiteX9" fmla="*/ 2565599 w 8634799"/>
                    <a:gd name="connsiteY9" fmla="*/ 815278 h 934159"/>
                    <a:gd name="connsiteX10" fmla="*/ 3336468 w 8634799"/>
                    <a:gd name="connsiteY10" fmla="*/ 857772 h 934159"/>
                    <a:gd name="connsiteX11" fmla="*/ 4215904 w 8634799"/>
                    <a:gd name="connsiteY11" fmla="*/ 840778 h 934159"/>
                    <a:gd name="connsiteX12" fmla="*/ 4845622 w 8634799"/>
                    <a:gd name="connsiteY12" fmla="*/ 849284 h 934159"/>
                    <a:gd name="connsiteX13" fmla="*/ 5681632 w 8634799"/>
                    <a:gd name="connsiteY13" fmla="*/ 849284 h 934159"/>
                    <a:gd name="connsiteX14" fmla="*/ 6745645 w 8634799"/>
                    <a:gd name="connsiteY14" fmla="*/ 874784 h 934159"/>
                    <a:gd name="connsiteX15" fmla="*/ 7494800 w 8634799"/>
                    <a:gd name="connsiteY15" fmla="*/ 866278 h 934159"/>
                    <a:gd name="connsiteX16" fmla="*/ 8026795 w 8634799"/>
                    <a:gd name="connsiteY16" fmla="*/ 857772 h 934159"/>
                    <a:gd name="connsiteX17" fmla="*/ 8504518 w 8634799"/>
                    <a:gd name="connsiteY17" fmla="*/ 823784 h 934159"/>
                    <a:gd name="connsiteX18" fmla="*/ 8634799 w 8634799"/>
                    <a:gd name="connsiteY18" fmla="*/ 840778 h 934159"/>
                    <a:gd name="connsiteX19" fmla="*/ 8634799 w 8634799"/>
                    <a:gd name="connsiteY19" fmla="*/ 220421 h 934159"/>
                    <a:gd name="connsiteX20" fmla="*/ 8450223 w 8634799"/>
                    <a:gd name="connsiteY20" fmla="*/ 152500 h 934159"/>
                    <a:gd name="connsiteX21" fmla="*/ 7635927 w 8634799"/>
                    <a:gd name="connsiteY21" fmla="*/ 101519 h 934159"/>
                    <a:gd name="connsiteX22" fmla="*/ 7049636 w 8634799"/>
                    <a:gd name="connsiteY22" fmla="*/ 194994 h 934159"/>
                    <a:gd name="connsiteX23" fmla="*/ 6342549 w 8634799"/>
                    <a:gd name="connsiteY23" fmla="*/ 142435 h 934159"/>
                    <a:gd name="connsiteX24" fmla="*/ 5902209 w 8634799"/>
                    <a:gd name="connsiteY24" fmla="*/ 245463 h 934159"/>
                    <a:gd name="connsiteX25" fmla="*/ 5182195 w 8634799"/>
                    <a:gd name="connsiteY25" fmla="*/ 288469 h 934159"/>
                    <a:gd name="connsiteX26" fmla="*/ 3655437 w 8634799"/>
                    <a:gd name="connsiteY26" fmla="*/ 19929 h 934159"/>
                    <a:gd name="connsiteX27" fmla="*/ 2370177 w 8634799"/>
                    <a:gd name="connsiteY27" fmla="*/ 152500 h 934159"/>
                    <a:gd name="connsiteX28" fmla="*/ 578745 w 8634799"/>
                    <a:gd name="connsiteY28" fmla="*/ 143994 h 934159"/>
                    <a:gd name="connsiteX29" fmla="*/ 38923 w 8634799"/>
                    <a:gd name="connsiteY29" fmla="*/ 153045 h 934159"/>
                    <a:gd name="connsiteX0" fmla="*/ 38923 w 8634799"/>
                    <a:gd name="connsiteY0" fmla="*/ 203294 h 984408"/>
                    <a:gd name="connsiteX1" fmla="*/ 4765 w 8634799"/>
                    <a:gd name="connsiteY1" fmla="*/ 276023 h 984408"/>
                    <a:gd name="connsiteX2" fmla="*/ 16985 w 8634799"/>
                    <a:gd name="connsiteY2" fmla="*/ 487258 h 984408"/>
                    <a:gd name="connsiteX3" fmla="*/ 31647 w 8634799"/>
                    <a:gd name="connsiteY3" fmla="*/ 746504 h 984408"/>
                    <a:gd name="connsiteX4" fmla="*/ 43864 w 8634799"/>
                    <a:gd name="connsiteY4" fmla="*/ 823320 h 984408"/>
                    <a:gd name="connsiteX5" fmla="*/ 80207 w 8634799"/>
                    <a:gd name="connsiteY5" fmla="*/ 983470 h 984408"/>
                    <a:gd name="connsiteX6" fmla="*/ 937008 w 8634799"/>
                    <a:gd name="connsiteY6" fmla="*/ 891027 h 984408"/>
                    <a:gd name="connsiteX7" fmla="*/ 1631867 w 8634799"/>
                    <a:gd name="connsiteY7" fmla="*/ 925015 h 984408"/>
                    <a:gd name="connsiteX8" fmla="*/ 2087877 w 8634799"/>
                    <a:gd name="connsiteY8" fmla="*/ 865527 h 984408"/>
                    <a:gd name="connsiteX9" fmla="*/ 2565599 w 8634799"/>
                    <a:gd name="connsiteY9" fmla="*/ 865527 h 984408"/>
                    <a:gd name="connsiteX10" fmla="*/ 3336468 w 8634799"/>
                    <a:gd name="connsiteY10" fmla="*/ 908021 h 984408"/>
                    <a:gd name="connsiteX11" fmla="*/ 4215904 w 8634799"/>
                    <a:gd name="connsiteY11" fmla="*/ 891027 h 984408"/>
                    <a:gd name="connsiteX12" fmla="*/ 4845622 w 8634799"/>
                    <a:gd name="connsiteY12" fmla="*/ 899533 h 984408"/>
                    <a:gd name="connsiteX13" fmla="*/ 5681632 w 8634799"/>
                    <a:gd name="connsiteY13" fmla="*/ 899533 h 984408"/>
                    <a:gd name="connsiteX14" fmla="*/ 6745645 w 8634799"/>
                    <a:gd name="connsiteY14" fmla="*/ 925033 h 984408"/>
                    <a:gd name="connsiteX15" fmla="*/ 7494800 w 8634799"/>
                    <a:gd name="connsiteY15" fmla="*/ 916527 h 984408"/>
                    <a:gd name="connsiteX16" fmla="*/ 8026795 w 8634799"/>
                    <a:gd name="connsiteY16" fmla="*/ 908021 h 984408"/>
                    <a:gd name="connsiteX17" fmla="*/ 8504518 w 8634799"/>
                    <a:gd name="connsiteY17" fmla="*/ 874033 h 984408"/>
                    <a:gd name="connsiteX18" fmla="*/ 8634799 w 8634799"/>
                    <a:gd name="connsiteY18" fmla="*/ 891027 h 984408"/>
                    <a:gd name="connsiteX19" fmla="*/ 8634799 w 8634799"/>
                    <a:gd name="connsiteY19" fmla="*/ 270670 h 984408"/>
                    <a:gd name="connsiteX20" fmla="*/ 8450223 w 8634799"/>
                    <a:gd name="connsiteY20" fmla="*/ 202749 h 984408"/>
                    <a:gd name="connsiteX21" fmla="*/ 7635927 w 8634799"/>
                    <a:gd name="connsiteY21" fmla="*/ 151768 h 984408"/>
                    <a:gd name="connsiteX22" fmla="*/ 7049636 w 8634799"/>
                    <a:gd name="connsiteY22" fmla="*/ 245243 h 984408"/>
                    <a:gd name="connsiteX23" fmla="*/ 6342549 w 8634799"/>
                    <a:gd name="connsiteY23" fmla="*/ 192684 h 984408"/>
                    <a:gd name="connsiteX24" fmla="*/ 5902209 w 8634799"/>
                    <a:gd name="connsiteY24" fmla="*/ 295712 h 984408"/>
                    <a:gd name="connsiteX25" fmla="*/ 5182195 w 8634799"/>
                    <a:gd name="connsiteY25" fmla="*/ 338718 h 984408"/>
                    <a:gd name="connsiteX26" fmla="*/ 3655437 w 8634799"/>
                    <a:gd name="connsiteY26" fmla="*/ 70178 h 984408"/>
                    <a:gd name="connsiteX27" fmla="*/ 2370177 w 8634799"/>
                    <a:gd name="connsiteY27" fmla="*/ 202749 h 984408"/>
                    <a:gd name="connsiteX28" fmla="*/ 578745 w 8634799"/>
                    <a:gd name="connsiteY28" fmla="*/ 194243 h 984408"/>
                    <a:gd name="connsiteX29" fmla="*/ 38923 w 8634799"/>
                    <a:gd name="connsiteY29" fmla="*/ 203294 h 984408"/>
                    <a:gd name="connsiteX0" fmla="*/ 38923 w 8634799"/>
                    <a:gd name="connsiteY0" fmla="*/ 146213 h 927327"/>
                    <a:gd name="connsiteX1" fmla="*/ 4765 w 8634799"/>
                    <a:gd name="connsiteY1" fmla="*/ 218942 h 927327"/>
                    <a:gd name="connsiteX2" fmla="*/ 16985 w 8634799"/>
                    <a:gd name="connsiteY2" fmla="*/ 430177 h 927327"/>
                    <a:gd name="connsiteX3" fmla="*/ 31647 w 8634799"/>
                    <a:gd name="connsiteY3" fmla="*/ 689423 h 927327"/>
                    <a:gd name="connsiteX4" fmla="*/ 43864 w 8634799"/>
                    <a:gd name="connsiteY4" fmla="*/ 766239 h 927327"/>
                    <a:gd name="connsiteX5" fmla="*/ 80207 w 8634799"/>
                    <a:gd name="connsiteY5" fmla="*/ 926389 h 927327"/>
                    <a:gd name="connsiteX6" fmla="*/ 937008 w 8634799"/>
                    <a:gd name="connsiteY6" fmla="*/ 833946 h 927327"/>
                    <a:gd name="connsiteX7" fmla="*/ 1631867 w 8634799"/>
                    <a:gd name="connsiteY7" fmla="*/ 867934 h 927327"/>
                    <a:gd name="connsiteX8" fmla="*/ 2087877 w 8634799"/>
                    <a:gd name="connsiteY8" fmla="*/ 808446 h 927327"/>
                    <a:gd name="connsiteX9" fmla="*/ 2565599 w 8634799"/>
                    <a:gd name="connsiteY9" fmla="*/ 808446 h 927327"/>
                    <a:gd name="connsiteX10" fmla="*/ 3336468 w 8634799"/>
                    <a:gd name="connsiteY10" fmla="*/ 850940 h 927327"/>
                    <a:gd name="connsiteX11" fmla="*/ 4215904 w 8634799"/>
                    <a:gd name="connsiteY11" fmla="*/ 833946 h 927327"/>
                    <a:gd name="connsiteX12" fmla="*/ 4845622 w 8634799"/>
                    <a:gd name="connsiteY12" fmla="*/ 842452 h 927327"/>
                    <a:gd name="connsiteX13" fmla="*/ 5681632 w 8634799"/>
                    <a:gd name="connsiteY13" fmla="*/ 842452 h 927327"/>
                    <a:gd name="connsiteX14" fmla="*/ 6745645 w 8634799"/>
                    <a:gd name="connsiteY14" fmla="*/ 867952 h 927327"/>
                    <a:gd name="connsiteX15" fmla="*/ 7494800 w 8634799"/>
                    <a:gd name="connsiteY15" fmla="*/ 859446 h 927327"/>
                    <a:gd name="connsiteX16" fmla="*/ 8026795 w 8634799"/>
                    <a:gd name="connsiteY16" fmla="*/ 850940 h 927327"/>
                    <a:gd name="connsiteX17" fmla="*/ 8504518 w 8634799"/>
                    <a:gd name="connsiteY17" fmla="*/ 816952 h 927327"/>
                    <a:gd name="connsiteX18" fmla="*/ 8634799 w 8634799"/>
                    <a:gd name="connsiteY18" fmla="*/ 833946 h 927327"/>
                    <a:gd name="connsiteX19" fmla="*/ 8634799 w 8634799"/>
                    <a:gd name="connsiteY19" fmla="*/ 213589 h 927327"/>
                    <a:gd name="connsiteX20" fmla="*/ 8450223 w 8634799"/>
                    <a:gd name="connsiteY20" fmla="*/ 145668 h 927327"/>
                    <a:gd name="connsiteX21" fmla="*/ 7635927 w 8634799"/>
                    <a:gd name="connsiteY21" fmla="*/ 94687 h 927327"/>
                    <a:gd name="connsiteX22" fmla="*/ 7049636 w 8634799"/>
                    <a:gd name="connsiteY22" fmla="*/ 188162 h 927327"/>
                    <a:gd name="connsiteX23" fmla="*/ 6342549 w 8634799"/>
                    <a:gd name="connsiteY23" fmla="*/ 135603 h 927327"/>
                    <a:gd name="connsiteX24" fmla="*/ 5902209 w 8634799"/>
                    <a:gd name="connsiteY24" fmla="*/ 238631 h 927327"/>
                    <a:gd name="connsiteX25" fmla="*/ 5182195 w 8634799"/>
                    <a:gd name="connsiteY25" fmla="*/ 281637 h 927327"/>
                    <a:gd name="connsiteX26" fmla="*/ 3822487 w 8634799"/>
                    <a:gd name="connsiteY26" fmla="*/ 79772 h 927327"/>
                    <a:gd name="connsiteX27" fmla="*/ 2370177 w 8634799"/>
                    <a:gd name="connsiteY27" fmla="*/ 145668 h 927327"/>
                    <a:gd name="connsiteX28" fmla="*/ 578745 w 8634799"/>
                    <a:gd name="connsiteY28" fmla="*/ 137162 h 927327"/>
                    <a:gd name="connsiteX29" fmla="*/ 38923 w 8634799"/>
                    <a:gd name="connsiteY29" fmla="*/ 146213 h 927327"/>
                    <a:gd name="connsiteX0" fmla="*/ 38923 w 8634799"/>
                    <a:gd name="connsiteY0" fmla="*/ 157240 h 938354"/>
                    <a:gd name="connsiteX1" fmla="*/ 4765 w 8634799"/>
                    <a:gd name="connsiteY1" fmla="*/ 229969 h 938354"/>
                    <a:gd name="connsiteX2" fmla="*/ 16985 w 8634799"/>
                    <a:gd name="connsiteY2" fmla="*/ 441204 h 938354"/>
                    <a:gd name="connsiteX3" fmla="*/ 31647 w 8634799"/>
                    <a:gd name="connsiteY3" fmla="*/ 700450 h 938354"/>
                    <a:gd name="connsiteX4" fmla="*/ 43864 w 8634799"/>
                    <a:gd name="connsiteY4" fmla="*/ 777266 h 938354"/>
                    <a:gd name="connsiteX5" fmla="*/ 80207 w 8634799"/>
                    <a:gd name="connsiteY5" fmla="*/ 937416 h 938354"/>
                    <a:gd name="connsiteX6" fmla="*/ 937008 w 8634799"/>
                    <a:gd name="connsiteY6" fmla="*/ 844973 h 938354"/>
                    <a:gd name="connsiteX7" fmla="*/ 1631867 w 8634799"/>
                    <a:gd name="connsiteY7" fmla="*/ 878961 h 938354"/>
                    <a:gd name="connsiteX8" fmla="*/ 2087877 w 8634799"/>
                    <a:gd name="connsiteY8" fmla="*/ 819473 h 938354"/>
                    <a:gd name="connsiteX9" fmla="*/ 2565599 w 8634799"/>
                    <a:gd name="connsiteY9" fmla="*/ 819473 h 938354"/>
                    <a:gd name="connsiteX10" fmla="*/ 3336468 w 8634799"/>
                    <a:gd name="connsiteY10" fmla="*/ 861967 h 938354"/>
                    <a:gd name="connsiteX11" fmla="*/ 4215904 w 8634799"/>
                    <a:gd name="connsiteY11" fmla="*/ 844973 h 938354"/>
                    <a:gd name="connsiteX12" fmla="*/ 4845622 w 8634799"/>
                    <a:gd name="connsiteY12" fmla="*/ 853479 h 938354"/>
                    <a:gd name="connsiteX13" fmla="*/ 5681632 w 8634799"/>
                    <a:gd name="connsiteY13" fmla="*/ 853479 h 938354"/>
                    <a:gd name="connsiteX14" fmla="*/ 6745645 w 8634799"/>
                    <a:gd name="connsiteY14" fmla="*/ 878979 h 938354"/>
                    <a:gd name="connsiteX15" fmla="*/ 7494800 w 8634799"/>
                    <a:gd name="connsiteY15" fmla="*/ 870473 h 938354"/>
                    <a:gd name="connsiteX16" fmla="*/ 8026795 w 8634799"/>
                    <a:gd name="connsiteY16" fmla="*/ 861967 h 938354"/>
                    <a:gd name="connsiteX17" fmla="*/ 8504518 w 8634799"/>
                    <a:gd name="connsiteY17" fmla="*/ 827979 h 938354"/>
                    <a:gd name="connsiteX18" fmla="*/ 8634799 w 8634799"/>
                    <a:gd name="connsiteY18" fmla="*/ 844973 h 938354"/>
                    <a:gd name="connsiteX19" fmla="*/ 8634799 w 8634799"/>
                    <a:gd name="connsiteY19" fmla="*/ 224616 h 938354"/>
                    <a:gd name="connsiteX20" fmla="*/ 8450223 w 8634799"/>
                    <a:gd name="connsiteY20" fmla="*/ 156695 h 938354"/>
                    <a:gd name="connsiteX21" fmla="*/ 7635927 w 8634799"/>
                    <a:gd name="connsiteY21" fmla="*/ 105714 h 938354"/>
                    <a:gd name="connsiteX22" fmla="*/ 7049636 w 8634799"/>
                    <a:gd name="connsiteY22" fmla="*/ 199189 h 938354"/>
                    <a:gd name="connsiteX23" fmla="*/ 6342549 w 8634799"/>
                    <a:gd name="connsiteY23" fmla="*/ 146630 h 938354"/>
                    <a:gd name="connsiteX24" fmla="*/ 5902209 w 8634799"/>
                    <a:gd name="connsiteY24" fmla="*/ 249658 h 938354"/>
                    <a:gd name="connsiteX25" fmla="*/ 5182195 w 8634799"/>
                    <a:gd name="connsiteY25" fmla="*/ 292664 h 938354"/>
                    <a:gd name="connsiteX26" fmla="*/ 3822487 w 8634799"/>
                    <a:gd name="connsiteY26" fmla="*/ 90799 h 938354"/>
                    <a:gd name="connsiteX27" fmla="*/ 2370177 w 8634799"/>
                    <a:gd name="connsiteY27" fmla="*/ 156695 h 938354"/>
                    <a:gd name="connsiteX28" fmla="*/ 578745 w 8634799"/>
                    <a:gd name="connsiteY28" fmla="*/ 148189 h 938354"/>
                    <a:gd name="connsiteX29" fmla="*/ 38923 w 8634799"/>
                    <a:gd name="connsiteY29" fmla="*/ 157240 h 938354"/>
                    <a:gd name="connsiteX0" fmla="*/ 38923 w 8786870"/>
                    <a:gd name="connsiteY0" fmla="*/ 157240 h 938354"/>
                    <a:gd name="connsiteX1" fmla="*/ 4765 w 8786870"/>
                    <a:gd name="connsiteY1" fmla="*/ 229969 h 938354"/>
                    <a:gd name="connsiteX2" fmla="*/ 16985 w 8786870"/>
                    <a:gd name="connsiteY2" fmla="*/ 441204 h 938354"/>
                    <a:gd name="connsiteX3" fmla="*/ 31647 w 8786870"/>
                    <a:gd name="connsiteY3" fmla="*/ 700450 h 938354"/>
                    <a:gd name="connsiteX4" fmla="*/ 43864 w 8786870"/>
                    <a:gd name="connsiteY4" fmla="*/ 777266 h 938354"/>
                    <a:gd name="connsiteX5" fmla="*/ 80207 w 8786870"/>
                    <a:gd name="connsiteY5" fmla="*/ 937416 h 938354"/>
                    <a:gd name="connsiteX6" fmla="*/ 937008 w 8786870"/>
                    <a:gd name="connsiteY6" fmla="*/ 844973 h 938354"/>
                    <a:gd name="connsiteX7" fmla="*/ 1631867 w 8786870"/>
                    <a:gd name="connsiteY7" fmla="*/ 878961 h 938354"/>
                    <a:gd name="connsiteX8" fmla="*/ 2087877 w 8786870"/>
                    <a:gd name="connsiteY8" fmla="*/ 819473 h 938354"/>
                    <a:gd name="connsiteX9" fmla="*/ 2565599 w 8786870"/>
                    <a:gd name="connsiteY9" fmla="*/ 819473 h 938354"/>
                    <a:gd name="connsiteX10" fmla="*/ 3336468 w 8786870"/>
                    <a:gd name="connsiteY10" fmla="*/ 861967 h 938354"/>
                    <a:gd name="connsiteX11" fmla="*/ 4215904 w 8786870"/>
                    <a:gd name="connsiteY11" fmla="*/ 844973 h 938354"/>
                    <a:gd name="connsiteX12" fmla="*/ 4845622 w 8786870"/>
                    <a:gd name="connsiteY12" fmla="*/ 853479 h 938354"/>
                    <a:gd name="connsiteX13" fmla="*/ 5681632 w 8786870"/>
                    <a:gd name="connsiteY13" fmla="*/ 853479 h 938354"/>
                    <a:gd name="connsiteX14" fmla="*/ 6745645 w 8786870"/>
                    <a:gd name="connsiteY14" fmla="*/ 878979 h 938354"/>
                    <a:gd name="connsiteX15" fmla="*/ 7494800 w 8786870"/>
                    <a:gd name="connsiteY15" fmla="*/ 870473 h 938354"/>
                    <a:gd name="connsiteX16" fmla="*/ 8026795 w 8786870"/>
                    <a:gd name="connsiteY16" fmla="*/ 861967 h 938354"/>
                    <a:gd name="connsiteX17" fmla="*/ 8504518 w 8786870"/>
                    <a:gd name="connsiteY17" fmla="*/ 827979 h 938354"/>
                    <a:gd name="connsiteX18" fmla="*/ 8786870 w 8786870"/>
                    <a:gd name="connsiteY18" fmla="*/ 760519 h 938354"/>
                    <a:gd name="connsiteX19" fmla="*/ 8634799 w 8786870"/>
                    <a:gd name="connsiteY19" fmla="*/ 224616 h 938354"/>
                    <a:gd name="connsiteX20" fmla="*/ 8450223 w 8786870"/>
                    <a:gd name="connsiteY20" fmla="*/ 156695 h 938354"/>
                    <a:gd name="connsiteX21" fmla="*/ 7635927 w 8786870"/>
                    <a:gd name="connsiteY21" fmla="*/ 105714 h 938354"/>
                    <a:gd name="connsiteX22" fmla="*/ 7049636 w 8786870"/>
                    <a:gd name="connsiteY22" fmla="*/ 199189 h 938354"/>
                    <a:gd name="connsiteX23" fmla="*/ 6342549 w 8786870"/>
                    <a:gd name="connsiteY23" fmla="*/ 146630 h 938354"/>
                    <a:gd name="connsiteX24" fmla="*/ 5902209 w 8786870"/>
                    <a:gd name="connsiteY24" fmla="*/ 249658 h 938354"/>
                    <a:gd name="connsiteX25" fmla="*/ 5182195 w 8786870"/>
                    <a:gd name="connsiteY25" fmla="*/ 292664 h 938354"/>
                    <a:gd name="connsiteX26" fmla="*/ 3822487 w 8786870"/>
                    <a:gd name="connsiteY26" fmla="*/ 90799 h 938354"/>
                    <a:gd name="connsiteX27" fmla="*/ 2370177 w 8786870"/>
                    <a:gd name="connsiteY27" fmla="*/ 156695 h 938354"/>
                    <a:gd name="connsiteX28" fmla="*/ 578745 w 8786870"/>
                    <a:gd name="connsiteY28" fmla="*/ 148189 h 938354"/>
                    <a:gd name="connsiteX29" fmla="*/ 38923 w 8786870"/>
                    <a:gd name="connsiteY29" fmla="*/ 157240 h 938354"/>
                    <a:gd name="connsiteX0" fmla="*/ 38923 w 8786870"/>
                    <a:gd name="connsiteY0" fmla="*/ 66853 h 847967"/>
                    <a:gd name="connsiteX1" fmla="*/ 4765 w 8786870"/>
                    <a:gd name="connsiteY1" fmla="*/ 139582 h 847967"/>
                    <a:gd name="connsiteX2" fmla="*/ 16985 w 8786870"/>
                    <a:gd name="connsiteY2" fmla="*/ 350817 h 847967"/>
                    <a:gd name="connsiteX3" fmla="*/ 31647 w 8786870"/>
                    <a:gd name="connsiteY3" fmla="*/ 610063 h 847967"/>
                    <a:gd name="connsiteX4" fmla="*/ 43864 w 8786870"/>
                    <a:gd name="connsiteY4" fmla="*/ 686879 h 847967"/>
                    <a:gd name="connsiteX5" fmla="*/ 80207 w 8786870"/>
                    <a:gd name="connsiteY5" fmla="*/ 847029 h 847967"/>
                    <a:gd name="connsiteX6" fmla="*/ 937008 w 8786870"/>
                    <a:gd name="connsiteY6" fmla="*/ 754586 h 847967"/>
                    <a:gd name="connsiteX7" fmla="*/ 1631867 w 8786870"/>
                    <a:gd name="connsiteY7" fmla="*/ 788574 h 847967"/>
                    <a:gd name="connsiteX8" fmla="*/ 2087877 w 8786870"/>
                    <a:gd name="connsiteY8" fmla="*/ 729086 h 847967"/>
                    <a:gd name="connsiteX9" fmla="*/ 2565599 w 8786870"/>
                    <a:gd name="connsiteY9" fmla="*/ 729086 h 847967"/>
                    <a:gd name="connsiteX10" fmla="*/ 3336468 w 8786870"/>
                    <a:gd name="connsiteY10" fmla="*/ 771580 h 847967"/>
                    <a:gd name="connsiteX11" fmla="*/ 4215904 w 8786870"/>
                    <a:gd name="connsiteY11" fmla="*/ 754586 h 847967"/>
                    <a:gd name="connsiteX12" fmla="*/ 4845622 w 8786870"/>
                    <a:gd name="connsiteY12" fmla="*/ 763092 h 847967"/>
                    <a:gd name="connsiteX13" fmla="*/ 5681632 w 8786870"/>
                    <a:gd name="connsiteY13" fmla="*/ 763092 h 847967"/>
                    <a:gd name="connsiteX14" fmla="*/ 6745645 w 8786870"/>
                    <a:gd name="connsiteY14" fmla="*/ 788592 h 847967"/>
                    <a:gd name="connsiteX15" fmla="*/ 7494800 w 8786870"/>
                    <a:gd name="connsiteY15" fmla="*/ 780086 h 847967"/>
                    <a:gd name="connsiteX16" fmla="*/ 8026795 w 8786870"/>
                    <a:gd name="connsiteY16" fmla="*/ 771580 h 847967"/>
                    <a:gd name="connsiteX17" fmla="*/ 8504518 w 8786870"/>
                    <a:gd name="connsiteY17" fmla="*/ 737592 h 847967"/>
                    <a:gd name="connsiteX18" fmla="*/ 8786870 w 8786870"/>
                    <a:gd name="connsiteY18" fmla="*/ 670132 h 847967"/>
                    <a:gd name="connsiteX19" fmla="*/ 8634799 w 8786870"/>
                    <a:gd name="connsiteY19" fmla="*/ 134229 h 847967"/>
                    <a:gd name="connsiteX20" fmla="*/ 8450223 w 8786870"/>
                    <a:gd name="connsiteY20" fmla="*/ 66308 h 847967"/>
                    <a:gd name="connsiteX21" fmla="*/ 7635927 w 8786870"/>
                    <a:gd name="connsiteY21" fmla="*/ 15327 h 847967"/>
                    <a:gd name="connsiteX22" fmla="*/ 7049636 w 8786870"/>
                    <a:gd name="connsiteY22" fmla="*/ 108802 h 847967"/>
                    <a:gd name="connsiteX23" fmla="*/ 6342549 w 8786870"/>
                    <a:gd name="connsiteY23" fmla="*/ 56243 h 847967"/>
                    <a:gd name="connsiteX24" fmla="*/ 5902209 w 8786870"/>
                    <a:gd name="connsiteY24" fmla="*/ 159271 h 847967"/>
                    <a:gd name="connsiteX25" fmla="*/ 5259169 w 8786870"/>
                    <a:gd name="connsiteY25" fmla="*/ 44372 h 847967"/>
                    <a:gd name="connsiteX26" fmla="*/ 3822487 w 8786870"/>
                    <a:gd name="connsiteY26" fmla="*/ 412 h 847967"/>
                    <a:gd name="connsiteX27" fmla="*/ 2370177 w 8786870"/>
                    <a:gd name="connsiteY27" fmla="*/ 66308 h 847967"/>
                    <a:gd name="connsiteX28" fmla="*/ 578745 w 8786870"/>
                    <a:gd name="connsiteY28" fmla="*/ 57802 h 847967"/>
                    <a:gd name="connsiteX29" fmla="*/ 38923 w 8786870"/>
                    <a:gd name="connsiteY29" fmla="*/ 66853 h 847967"/>
                    <a:gd name="csX0" fmla="*/ 38923 w 8683929"/>
                    <a:gd name="csY0" fmla="*/ 66853 h 847967"/>
                    <a:gd name="csX1" fmla="*/ 4765 w 8683929"/>
                    <a:gd name="csY1" fmla="*/ 139582 h 847967"/>
                    <a:gd name="csX2" fmla="*/ 16985 w 8683929"/>
                    <a:gd name="csY2" fmla="*/ 350817 h 847967"/>
                    <a:gd name="csX3" fmla="*/ 31647 w 8683929"/>
                    <a:gd name="csY3" fmla="*/ 610063 h 847967"/>
                    <a:gd name="csX4" fmla="*/ 43864 w 8683929"/>
                    <a:gd name="csY4" fmla="*/ 686879 h 847967"/>
                    <a:gd name="csX5" fmla="*/ 80207 w 8683929"/>
                    <a:gd name="csY5" fmla="*/ 847029 h 847967"/>
                    <a:gd name="csX6" fmla="*/ 937008 w 8683929"/>
                    <a:gd name="csY6" fmla="*/ 754586 h 847967"/>
                    <a:gd name="csX7" fmla="*/ 1631867 w 8683929"/>
                    <a:gd name="csY7" fmla="*/ 788574 h 847967"/>
                    <a:gd name="csX8" fmla="*/ 2087877 w 8683929"/>
                    <a:gd name="csY8" fmla="*/ 729086 h 847967"/>
                    <a:gd name="csX9" fmla="*/ 2565599 w 8683929"/>
                    <a:gd name="csY9" fmla="*/ 729086 h 847967"/>
                    <a:gd name="csX10" fmla="*/ 3336468 w 8683929"/>
                    <a:gd name="csY10" fmla="*/ 771580 h 847967"/>
                    <a:gd name="csX11" fmla="*/ 4215904 w 8683929"/>
                    <a:gd name="csY11" fmla="*/ 754586 h 847967"/>
                    <a:gd name="csX12" fmla="*/ 4845622 w 8683929"/>
                    <a:gd name="csY12" fmla="*/ 763092 h 847967"/>
                    <a:gd name="csX13" fmla="*/ 5681632 w 8683929"/>
                    <a:gd name="csY13" fmla="*/ 763092 h 847967"/>
                    <a:gd name="csX14" fmla="*/ 6745645 w 8683929"/>
                    <a:gd name="csY14" fmla="*/ 788592 h 847967"/>
                    <a:gd name="csX15" fmla="*/ 7494800 w 8683929"/>
                    <a:gd name="csY15" fmla="*/ 780086 h 847967"/>
                    <a:gd name="csX16" fmla="*/ 8026795 w 8683929"/>
                    <a:gd name="csY16" fmla="*/ 771580 h 847967"/>
                    <a:gd name="csX17" fmla="*/ 8504518 w 8683929"/>
                    <a:gd name="csY17" fmla="*/ 737592 h 847967"/>
                    <a:gd name="csX18" fmla="*/ 8683929 w 8683929"/>
                    <a:gd name="csY18" fmla="*/ 670130 h 847967"/>
                    <a:gd name="csX19" fmla="*/ 8634799 w 8683929"/>
                    <a:gd name="csY19" fmla="*/ 134229 h 847967"/>
                    <a:gd name="csX20" fmla="*/ 8450223 w 8683929"/>
                    <a:gd name="csY20" fmla="*/ 66308 h 847967"/>
                    <a:gd name="csX21" fmla="*/ 7635927 w 8683929"/>
                    <a:gd name="csY21" fmla="*/ 15327 h 847967"/>
                    <a:gd name="csX22" fmla="*/ 7049636 w 8683929"/>
                    <a:gd name="csY22" fmla="*/ 108802 h 847967"/>
                    <a:gd name="csX23" fmla="*/ 6342549 w 8683929"/>
                    <a:gd name="csY23" fmla="*/ 56243 h 847967"/>
                    <a:gd name="csX24" fmla="*/ 5902209 w 8683929"/>
                    <a:gd name="csY24" fmla="*/ 159271 h 847967"/>
                    <a:gd name="csX25" fmla="*/ 5259169 w 8683929"/>
                    <a:gd name="csY25" fmla="*/ 44372 h 847967"/>
                    <a:gd name="csX26" fmla="*/ 3822487 w 8683929"/>
                    <a:gd name="csY26" fmla="*/ 412 h 847967"/>
                    <a:gd name="csX27" fmla="*/ 2370177 w 8683929"/>
                    <a:gd name="csY27" fmla="*/ 66308 h 847967"/>
                    <a:gd name="csX28" fmla="*/ 578745 w 8683929"/>
                    <a:gd name="csY28" fmla="*/ 57802 h 847967"/>
                    <a:gd name="csX29" fmla="*/ 38923 w 8683929"/>
                    <a:gd name="csY29" fmla="*/ 66853 h 847967"/>
                    <a:gd name="csX0" fmla="*/ 38923 w 8683929"/>
                    <a:gd name="csY0" fmla="*/ 337160 h 1118274"/>
                    <a:gd name="csX1" fmla="*/ 4765 w 8683929"/>
                    <a:gd name="csY1" fmla="*/ 409889 h 1118274"/>
                    <a:gd name="csX2" fmla="*/ 16985 w 8683929"/>
                    <a:gd name="csY2" fmla="*/ 621124 h 1118274"/>
                    <a:gd name="csX3" fmla="*/ 31647 w 8683929"/>
                    <a:gd name="csY3" fmla="*/ 880370 h 1118274"/>
                    <a:gd name="csX4" fmla="*/ 43864 w 8683929"/>
                    <a:gd name="csY4" fmla="*/ 957186 h 1118274"/>
                    <a:gd name="csX5" fmla="*/ 80207 w 8683929"/>
                    <a:gd name="csY5" fmla="*/ 1117336 h 1118274"/>
                    <a:gd name="csX6" fmla="*/ 937008 w 8683929"/>
                    <a:gd name="csY6" fmla="*/ 1024893 h 1118274"/>
                    <a:gd name="csX7" fmla="*/ 1631867 w 8683929"/>
                    <a:gd name="csY7" fmla="*/ 1058881 h 1118274"/>
                    <a:gd name="csX8" fmla="*/ 2087877 w 8683929"/>
                    <a:gd name="csY8" fmla="*/ 999393 h 1118274"/>
                    <a:gd name="csX9" fmla="*/ 2565599 w 8683929"/>
                    <a:gd name="csY9" fmla="*/ 999393 h 1118274"/>
                    <a:gd name="csX10" fmla="*/ 3336468 w 8683929"/>
                    <a:gd name="csY10" fmla="*/ 1041887 h 1118274"/>
                    <a:gd name="csX11" fmla="*/ 4215904 w 8683929"/>
                    <a:gd name="csY11" fmla="*/ 1024893 h 1118274"/>
                    <a:gd name="csX12" fmla="*/ 4845622 w 8683929"/>
                    <a:gd name="csY12" fmla="*/ 1033399 h 1118274"/>
                    <a:gd name="csX13" fmla="*/ 5681632 w 8683929"/>
                    <a:gd name="csY13" fmla="*/ 1033399 h 1118274"/>
                    <a:gd name="csX14" fmla="*/ 6745645 w 8683929"/>
                    <a:gd name="csY14" fmla="*/ 1058899 h 1118274"/>
                    <a:gd name="csX15" fmla="*/ 7494800 w 8683929"/>
                    <a:gd name="csY15" fmla="*/ 1050393 h 1118274"/>
                    <a:gd name="csX16" fmla="*/ 8026795 w 8683929"/>
                    <a:gd name="csY16" fmla="*/ 1041887 h 1118274"/>
                    <a:gd name="csX17" fmla="*/ 8504518 w 8683929"/>
                    <a:gd name="csY17" fmla="*/ 1007899 h 1118274"/>
                    <a:gd name="csX18" fmla="*/ 8683929 w 8683929"/>
                    <a:gd name="csY18" fmla="*/ 940437 h 1118274"/>
                    <a:gd name="csX19" fmla="*/ 8634799 w 8683929"/>
                    <a:gd name="csY19" fmla="*/ 404536 h 1118274"/>
                    <a:gd name="csX20" fmla="*/ 8546309 w 8683929"/>
                    <a:gd name="csY20" fmla="*/ 5719 h 1118274"/>
                    <a:gd name="csX21" fmla="*/ 7635927 w 8683929"/>
                    <a:gd name="csY21" fmla="*/ 285634 h 1118274"/>
                    <a:gd name="csX22" fmla="*/ 7049636 w 8683929"/>
                    <a:gd name="csY22" fmla="*/ 379109 h 1118274"/>
                    <a:gd name="csX23" fmla="*/ 6342549 w 8683929"/>
                    <a:gd name="csY23" fmla="*/ 326550 h 1118274"/>
                    <a:gd name="csX24" fmla="*/ 5902209 w 8683929"/>
                    <a:gd name="csY24" fmla="*/ 429578 h 1118274"/>
                    <a:gd name="csX25" fmla="*/ 5259169 w 8683929"/>
                    <a:gd name="csY25" fmla="*/ 314679 h 1118274"/>
                    <a:gd name="csX26" fmla="*/ 3822487 w 8683929"/>
                    <a:gd name="csY26" fmla="*/ 270719 h 1118274"/>
                    <a:gd name="csX27" fmla="*/ 2370177 w 8683929"/>
                    <a:gd name="csY27" fmla="*/ 336615 h 1118274"/>
                    <a:gd name="csX28" fmla="*/ 578745 w 8683929"/>
                    <a:gd name="csY28" fmla="*/ 328109 h 1118274"/>
                    <a:gd name="csX29" fmla="*/ 38923 w 8683929"/>
                    <a:gd name="csY29" fmla="*/ 337160 h 1118274"/>
                    <a:gd name="csX0" fmla="*/ 38923 w 8683929"/>
                    <a:gd name="csY0" fmla="*/ 337735 h 1118849"/>
                    <a:gd name="csX1" fmla="*/ 4765 w 8683929"/>
                    <a:gd name="csY1" fmla="*/ 410464 h 1118849"/>
                    <a:gd name="csX2" fmla="*/ 16985 w 8683929"/>
                    <a:gd name="csY2" fmla="*/ 621699 h 1118849"/>
                    <a:gd name="csX3" fmla="*/ 31647 w 8683929"/>
                    <a:gd name="csY3" fmla="*/ 880945 h 1118849"/>
                    <a:gd name="csX4" fmla="*/ 43864 w 8683929"/>
                    <a:gd name="csY4" fmla="*/ 957761 h 1118849"/>
                    <a:gd name="csX5" fmla="*/ 80207 w 8683929"/>
                    <a:gd name="csY5" fmla="*/ 1117911 h 1118849"/>
                    <a:gd name="csX6" fmla="*/ 937008 w 8683929"/>
                    <a:gd name="csY6" fmla="*/ 1025468 h 1118849"/>
                    <a:gd name="csX7" fmla="*/ 1631867 w 8683929"/>
                    <a:gd name="csY7" fmla="*/ 1059456 h 1118849"/>
                    <a:gd name="csX8" fmla="*/ 2087877 w 8683929"/>
                    <a:gd name="csY8" fmla="*/ 999968 h 1118849"/>
                    <a:gd name="csX9" fmla="*/ 2565599 w 8683929"/>
                    <a:gd name="csY9" fmla="*/ 999968 h 1118849"/>
                    <a:gd name="csX10" fmla="*/ 3336468 w 8683929"/>
                    <a:gd name="csY10" fmla="*/ 1042462 h 1118849"/>
                    <a:gd name="csX11" fmla="*/ 4215904 w 8683929"/>
                    <a:gd name="csY11" fmla="*/ 1025468 h 1118849"/>
                    <a:gd name="csX12" fmla="*/ 4845622 w 8683929"/>
                    <a:gd name="csY12" fmla="*/ 1033974 h 1118849"/>
                    <a:gd name="csX13" fmla="*/ 5681632 w 8683929"/>
                    <a:gd name="csY13" fmla="*/ 1033974 h 1118849"/>
                    <a:gd name="csX14" fmla="*/ 6745645 w 8683929"/>
                    <a:gd name="csY14" fmla="*/ 1059474 h 1118849"/>
                    <a:gd name="csX15" fmla="*/ 7494800 w 8683929"/>
                    <a:gd name="csY15" fmla="*/ 1050968 h 1118849"/>
                    <a:gd name="csX16" fmla="*/ 8026795 w 8683929"/>
                    <a:gd name="csY16" fmla="*/ 1042462 h 1118849"/>
                    <a:gd name="csX17" fmla="*/ 8504518 w 8683929"/>
                    <a:gd name="csY17" fmla="*/ 1008474 h 1118849"/>
                    <a:gd name="csX18" fmla="*/ 8683929 w 8683929"/>
                    <a:gd name="csY18" fmla="*/ 941012 h 1118849"/>
                    <a:gd name="csX19" fmla="*/ 8634799 w 8683929"/>
                    <a:gd name="csY19" fmla="*/ 405111 h 1118849"/>
                    <a:gd name="csX20" fmla="*/ 8546309 w 8683929"/>
                    <a:gd name="csY20" fmla="*/ 6294 h 1118849"/>
                    <a:gd name="csX21" fmla="*/ 7622200 w 8683929"/>
                    <a:gd name="csY21" fmla="*/ 175909 h 1118849"/>
                    <a:gd name="csX22" fmla="*/ 7049636 w 8683929"/>
                    <a:gd name="csY22" fmla="*/ 379684 h 1118849"/>
                    <a:gd name="csX23" fmla="*/ 6342549 w 8683929"/>
                    <a:gd name="csY23" fmla="*/ 327125 h 1118849"/>
                    <a:gd name="csX24" fmla="*/ 5902209 w 8683929"/>
                    <a:gd name="csY24" fmla="*/ 430153 h 1118849"/>
                    <a:gd name="csX25" fmla="*/ 5259169 w 8683929"/>
                    <a:gd name="csY25" fmla="*/ 315254 h 1118849"/>
                    <a:gd name="csX26" fmla="*/ 3822487 w 8683929"/>
                    <a:gd name="csY26" fmla="*/ 271294 h 1118849"/>
                    <a:gd name="csX27" fmla="*/ 2370177 w 8683929"/>
                    <a:gd name="csY27" fmla="*/ 337190 h 1118849"/>
                    <a:gd name="csX28" fmla="*/ 578745 w 8683929"/>
                    <a:gd name="csY28" fmla="*/ 328684 h 1118849"/>
                    <a:gd name="csX29" fmla="*/ 38923 w 8683929"/>
                    <a:gd name="csY29" fmla="*/ 337735 h 1118849"/>
                    <a:gd name="csX0" fmla="*/ 38923 w 8683929"/>
                    <a:gd name="csY0" fmla="*/ 336515 h 1117629"/>
                    <a:gd name="csX1" fmla="*/ 4765 w 8683929"/>
                    <a:gd name="csY1" fmla="*/ 409244 h 1117629"/>
                    <a:gd name="csX2" fmla="*/ 16985 w 8683929"/>
                    <a:gd name="csY2" fmla="*/ 620479 h 1117629"/>
                    <a:gd name="csX3" fmla="*/ 31647 w 8683929"/>
                    <a:gd name="csY3" fmla="*/ 879725 h 1117629"/>
                    <a:gd name="csX4" fmla="*/ 43864 w 8683929"/>
                    <a:gd name="csY4" fmla="*/ 956541 h 1117629"/>
                    <a:gd name="csX5" fmla="*/ 80207 w 8683929"/>
                    <a:gd name="csY5" fmla="*/ 1116691 h 1117629"/>
                    <a:gd name="csX6" fmla="*/ 937008 w 8683929"/>
                    <a:gd name="csY6" fmla="*/ 1024248 h 1117629"/>
                    <a:gd name="csX7" fmla="*/ 1631867 w 8683929"/>
                    <a:gd name="csY7" fmla="*/ 1058236 h 1117629"/>
                    <a:gd name="csX8" fmla="*/ 2087877 w 8683929"/>
                    <a:gd name="csY8" fmla="*/ 998748 h 1117629"/>
                    <a:gd name="csX9" fmla="*/ 2565599 w 8683929"/>
                    <a:gd name="csY9" fmla="*/ 998748 h 1117629"/>
                    <a:gd name="csX10" fmla="*/ 3336468 w 8683929"/>
                    <a:gd name="csY10" fmla="*/ 1041242 h 1117629"/>
                    <a:gd name="csX11" fmla="*/ 4215904 w 8683929"/>
                    <a:gd name="csY11" fmla="*/ 1024248 h 1117629"/>
                    <a:gd name="csX12" fmla="*/ 4845622 w 8683929"/>
                    <a:gd name="csY12" fmla="*/ 1032754 h 1117629"/>
                    <a:gd name="csX13" fmla="*/ 5681632 w 8683929"/>
                    <a:gd name="csY13" fmla="*/ 1032754 h 1117629"/>
                    <a:gd name="csX14" fmla="*/ 6745645 w 8683929"/>
                    <a:gd name="csY14" fmla="*/ 1058254 h 1117629"/>
                    <a:gd name="csX15" fmla="*/ 7494800 w 8683929"/>
                    <a:gd name="csY15" fmla="*/ 1049748 h 1117629"/>
                    <a:gd name="csX16" fmla="*/ 8026795 w 8683929"/>
                    <a:gd name="csY16" fmla="*/ 1041242 h 1117629"/>
                    <a:gd name="csX17" fmla="*/ 8504518 w 8683929"/>
                    <a:gd name="csY17" fmla="*/ 1007254 h 1117629"/>
                    <a:gd name="csX18" fmla="*/ 8683929 w 8683929"/>
                    <a:gd name="csY18" fmla="*/ 939792 h 1117629"/>
                    <a:gd name="csX19" fmla="*/ 8634799 w 8683929"/>
                    <a:gd name="csY19" fmla="*/ 403891 h 1117629"/>
                    <a:gd name="csX20" fmla="*/ 8546309 w 8683929"/>
                    <a:gd name="csY20" fmla="*/ 5074 h 1117629"/>
                    <a:gd name="csX21" fmla="*/ 7622200 w 8683929"/>
                    <a:gd name="csY21" fmla="*/ 174689 h 1117629"/>
                    <a:gd name="csX22" fmla="*/ 7049635 w 8683929"/>
                    <a:gd name="csY22" fmla="*/ 115443 h 1117629"/>
                    <a:gd name="csX23" fmla="*/ 6342549 w 8683929"/>
                    <a:gd name="csY23" fmla="*/ 325905 h 1117629"/>
                    <a:gd name="csX24" fmla="*/ 5902209 w 8683929"/>
                    <a:gd name="csY24" fmla="*/ 428933 h 1117629"/>
                    <a:gd name="csX25" fmla="*/ 5259169 w 8683929"/>
                    <a:gd name="csY25" fmla="*/ 314034 h 1117629"/>
                    <a:gd name="csX26" fmla="*/ 3822487 w 8683929"/>
                    <a:gd name="csY26" fmla="*/ 270074 h 1117629"/>
                    <a:gd name="csX27" fmla="*/ 2370177 w 8683929"/>
                    <a:gd name="csY27" fmla="*/ 335970 h 1117629"/>
                    <a:gd name="csX28" fmla="*/ 578745 w 8683929"/>
                    <a:gd name="csY28" fmla="*/ 327464 h 1117629"/>
                    <a:gd name="csX29" fmla="*/ 38923 w 8683929"/>
                    <a:gd name="csY29" fmla="*/ 336515 h 1117629"/>
                    <a:gd name="csX0" fmla="*/ 38923 w 8683929"/>
                    <a:gd name="csY0" fmla="*/ 336515 h 1117629"/>
                    <a:gd name="csX1" fmla="*/ 4765 w 8683929"/>
                    <a:gd name="csY1" fmla="*/ 409244 h 1117629"/>
                    <a:gd name="csX2" fmla="*/ 16985 w 8683929"/>
                    <a:gd name="csY2" fmla="*/ 620479 h 1117629"/>
                    <a:gd name="csX3" fmla="*/ 31647 w 8683929"/>
                    <a:gd name="csY3" fmla="*/ 879725 h 1117629"/>
                    <a:gd name="csX4" fmla="*/ 43864 w 8683929"/>
                    <a:gd name="csY4" fmla="*/ 956541 h 1117629"/>
                    <a:gd name="csX5" fmla="*/ 80207 w 8683929"/>
                    <a:gd name="csY5" fmla="*/ 1116691 h 1117629"/>
                    <a:gd name="csX6" fmla="*/ 937008 w 8683929"/>
                    <a:gd name="csY6" fmla="*/ 1024248 h 1117629"/>
                    <a:gd name="csX7" fmla="*/ 1631867 w 8683929"/>
                    <a:gd name="csY7" fmla="*/ 1058236 h 1117629"/>
                    <a:gd name="csX8" fmla="*/ 2087877 w 8683929"/>
                    <a:gd name="csY8" fmla="*/ 998748 h 1117629"/>
                    <a:gd name="csX9" fmla="*/ 2565599 w 8683929"/>
                    <a:gd name="csY9" fmla="*/ 998748 h 1117629"/>
                    <a:gd name="csX10" fmla="*/ 3336468 w 8683929"/>
                    <a:gd name="csY10" fmla="*/ 1041242 h 1117629"/>
                    <a:gd name="csX11" fmla="*/ 4215904 w 8683929"/>
                    <a:gd name="csY11" fmla="*/ 1024248 h 1117629"/>
                    <a:gd name="csX12" fmla="*/ 4845622 w 8683929"/>
                    <a:gd name="csY12" fmla="*/ 1032754 h 1117629"/>
                    <a:gd name="csX13" fmla="*/ 5681632 w 8683929"/>
                    <a:gd name="csY13" fmla="*/ 1032754 h 1117629"/>
                    <a:gd name="csX14" fmla="*/ 6745645 w 8683929"/>
                    <a:gd name="csY14" fmla="*/ 1058254 h 1117629"/>
                    <a:gd name="csX15" fmla="*/ 7494800 w 8683929"/>
                    <a:gd name="csY15" fmla="*/ 1049748 h 1117629"/>
                    <a:gd name="csX16" fmla="*/ 8026795 w 8683929"/>
                    <a:gd name="csY16" fmla="*/ 1041242 h 1117629"/>
                    <a:gd name="csX17" fmla="*/ 8504518 w 8683929"/>
                    <a:gd name="csY17" fmla="*/ 1007254 h 1117629"/>
                    <a:gd name="csX18" fmla="*/ 8683929 w 8683929"/>
                    <a:gd name="csY18" fmla="*/ 939792 h 1117629"/>
                    <a:gd name="csX19" fmla="*/ 8634799 w 8683929"/>
                    <a:gd name="csY19" fmla="*/ 403891 h 1117629"/>
                    <a:gd name="csX20" fmla="*/ 8546309 w 8683929"/>
                    <a:gd name="csY20" fmla="*/ 5074 h 1117629"/>
                    <a:gd name="csX21" fmla="*/ 7622200 w 8683929"/>
                    <a:gd name="csY21" fmla="*/ 174689 h 1117629"/>
                    <a:gd name="csX22" fmla="*/ 7049635 w 8683929"/>
                    <a:gd name="csY22" fmla="*/ 115443 h 1117629"/>
                    <a:gd name="csX23" fmla="*/ 6342548 w 8683929"/>
                    <a:gd name="csY23" fmla="*/ 181667 h 1117629"/>
                    <a:gd name="csX24" fmla="*/ 5902209 w 8683929"/>
                    <a:gd name="csY24" fmla="*/ 428933 h 1117629"/>
                    <a:gd name="csX25" fmla="*/ 5259169 w 8683929"/>
                    <a:gd name="csY25" fmla="*/ 314034 h 1117629"/>
                    <a:gd name="csX26" fmla="*/ 3822487 w 8683929"/>
                    <a:gd name="csY26" fmla="*/ 270074 h 1117629"/>
                    <a:gd name="csX27" fmla="*/ 2370177 w 8683929"/>
                    <a:gd name="csY27" fmla="*/ 335970 h 1117629"/>
                    <a:gd name="csX28" fmla="*/ 578745 w 8683929"/>
                    <a:gd name="csY28" fmla="*/ 327464 h 1117629"/>
                    <a:gd name="csX29" fmla="*/ 38923 w 8683929"/>
                    <a:gd name="csY29" fmla="*/ 336515 h 1117629"/>
                    <a:gd name="csX0" fmla="*/ 38923 w 8683929"/>
                    <a:gd name="csY0" fmla="*/ 336515 h 1117629"/>
                    <a:gd name="csX1" fmla="*/ 4765 w 8683929"/>
                    <a:gd name="csY1" fmla="*/ 409244 h 1117629"/>
                    <a:gd name="csX2" fmla="*/ 16985 w 8683929"/>
                    <a:gd name="csY2" fmla="*/ 620479 h 1117629"/>
                    <a:gd name="csX3" fmla="*/ 31647 w 8683929"/>
                    <a:gd name="csY3" fmla="*/ 879725 h 1117629"/>
                    <a:gd name="csX4" fmla="*/ 43864 w 8683929"/>
                    <a:gd name="csY4" fmla="*/ 956541 h 1117629"/>
                    <a:gd name="csX5" fmla="*/ 80207 w 8683929"/>
                    <a:gd name="csY5" fmla="*/ 1116691 h 1117629"/>
                    <a:gd name="csX6" fmla="*/ 937008 w 8683929"/>
                    <a:gd name="csY6" fmla="*/ 1024248 h 1117629"/>
                    <a:gd name="csX7" fmla="*/ 1631867 w 8683929"/>
                    <a:gd name="csY7" fmla="*/ 1058236 h 1117629"/>
                    <a:gd name="csX8" fmla="*/ 2087877 w 8683929"/>
                    <a:gd name="csY8" fmla="*/ 998748 h 1117629"/>
                    <a:gd name="csX9" fmla="*/ 2565599 w 8683929"/>
                    <a:gd name="csY9" fmla="*/ 998748 h 1117629"/>
                    <a:gd name="csX10" fmla="*/ 3336468 w 8683929"/>
                    <a:gd name="csY10" fmla="*/ 1041242 h 1117629"/>
                    <a:gd name="csX11" fmla="*/ 4215904 w 8683929"/>
                    <a:gd name="csY11" fmla="*/ 1024248 h 1117629"/>
                    <a:gd name="csX12" fmla="*/ 4845622 w 8683929"/>
                    <a:gd name="csY12" fmla="*/ 1032754 h 1117629"/>
                    <a:gd name="csX13" fmla="*/ 5681632 w 8683929"/>
                    <a:gd name="csY13" fmla="*/ 1032754 h 1117629"/>
                    <a:gd name="csX14" fmla="*/ 6745645 w 8683929"/>
                    <a:gd name="csY14" fmla="*/ 1058254 h 1117629"/>
                    <a:gd name="csX15" fmla="*/ 7494800 w 8683929"/>
                    <a:gd name="csY15" fmla="*/ 1049748 h 1117629"/>
                    <a:gd name="csX16" fmla="*/ 8026795 w 8683929"/>
                    <a:gd name="csY16" fmla="*/ 1041242 h 1117629"/>
                    <a:gd name="csX17" fmla="*/ 8504518 w 8683929"/>
                    <a:gd name="csY17" fmla="*/ 1007254 h 1117629"/>
                    <a:gd name="csX18" fmla="*/ 8683929 w 8683929"/>
                    <a:gd name="csY18" fmla="*/ 939792 h 1117629"/>
                    <a:gd name="csX19" fmla="*/ 8634799 w 8683929"/>
                    <a:gd name="csY19" fmla="*/ 403891 h 1117629"/>
                    <a:gd name="csX20" fmla="*/ 8546309 w 8683929"/>
                    <a:gd name="csY20" fmla="*/ 5074 h 1117629"/>
                    <a:gd name="csX21" fmla="*/ 7622200 w 8683929"/>
                    <a:gd name="csY21" fmla="*/ 174689 h 1117629"/>
                    <a:gd name="csX22" fmla="*/ 7049635 w 8683929"/>
                    <a:gd name="csY22" fmla="*/ 115443 h 1117629"/>
                    <a:gd name="csX23" fmla="*/ 6342548 w 8683929"/>
                    <a:gd name="csY23" fmla="*/ 181667 h 1117629"/>
                    <a:gd name="csX24" fmla="*/ 5682591 w 8683929"/>
                    <a:gd name="csY24" fmla="*/ 182883 h 1117629"/>
                    <a:gd name="csX25" fmla="*/ 5259169 w 8683929"/>
                    <a:gd name="csY25" fmla="*/ 314034 h 1117629"/>
                    <a:gd name="csX26" fmla="*/ 3822487 w 8683929"/>
                    <a:gd name="csY26" fmla="*/ 270074 h 1117629"/>
                    <a:gd name="csX27" fmla="*/ 2370177 w 8683929"/>
                    <a:gd name="csY27" fmla="*/ 335970 h 1117629"/>
                    <a:gd name="csX28" fmla="*/ 578745 w 8683929"/>
                    <a:gd name="csY28" fmla="*/ 327464 h 1117629"/>
                    <a:gd name="csX29" fmla="*/ 38923 w 8683929"/>
                    <a:gd name="csY29" fmla="*/ 336515 h 1117629"/>
                    <a:gd name="csX0" fmla="*/ 38923 w 8683929"/>
                    <a:gd name="csY0" fmla="*/ 336515 h 1117629"/>
                    <a:gd name="csX1" fmla="*/ 4765 w 8683929"/>
                    <a:gd name="csY1" fmla="*/ 409244 h 1117629"/>
                    <a:gd name="csX2" fmla="*/ 16985 w 8683929"/>
                    <a:gd name="csY2" fmla="*/ 620479 h 1117629"/>
                    <a:gd name="csX3" fmla="*/ 31647 w 8683929"/>
                    <a:gd name="csY3" fmla="*/ 879725 h 1117629"/>
                    <a:gd name="csX4" fmla="*/ 43864 w 8683929"/>
                    <a:gd name="csY4" fmla="*/ 956541 h 1117629"/>
                    <a:gd name="csX5" fmla="*/ 80207 w 8683929"/>
                    <a:gd name="csY5" fmla="*/ 1116691 h 1117629"/>
                    <a:gd name="csX6" fmla="*/ 937008 w 8683929"/>
                    <a:gd name="csY6" fmla="*/ 1024248 h 1117629"/>
                    <a:gd name="csX7" fmla="*/ 1631867 w 8683929"/>
                    <a:gd name="csY7" fmla="*/ 1058236 h 1117629"/>
                    <a:gd name="csX8" fmla="*/ 2087877 w 8683929"/>
                    <a:gd name="csY8" fmla="*/ 998748 h 1117629"/>
                    <a:gd name="csX9" fmla="*/ 2565599 w 8683929"/>
                    <a:gd name="csY9" fmla="*/ 998748 h 1117629"/>
                    <a:gd name="csX10" fmla="*/ 3336468 w 8683929"/>
                    <a:gd name="csY10" fmla="*/ 1041242 h 1117629"/>
                    <a:gd name="csX11" fmla="*/ 4215904 w 8683929"/>
                    <a:gd name="csY11" fmla="*/ 1024248 h 1117629"/>
                    <a:gd name="csX12" fmla="*/ 4845622 w 8683929"/>
                    <a:gd name="csY12" fmla="*/ 1032754 h 1117629"/>
                    <a:gd name="csX13" fmla="*/ 5681632 w 8683929"/>
                    <a:gd name="csY13" fmla="*/ 1032754 h 1117629"/>
                    <a:gd name="csX14" fmla="*/ 6745645 w 8683929"/>
                    <a:gd name="csY14" fmla="*/ 1058254 h 1117629"/>
                    <a:gd name="csX15" fmla="*/ 7494800 w 8683929"/>
                    <a:gd name="csY15" fmla="*/ 1049748 h 1117629"/>
                    <a:gd name="csX16" fmla="*/ 8026795 w 8683929"/>
                    <a:gd name="csY16" fmla="*/ 1041242 h 1117629"/>
                    <a:gd name="csX17" fmla="*/ 8504518 w 8683929"/>
                    <a:gd name="csY17" fmla="*/ 1007254 h 1117629"/>
                    <a:gd name="csX18" fmla="*/ 8683929 w 8683929"/>
                    <a:gd name="csY18" fmla="*/ 939792 h 1117629"/>
                    <a:gd name="csX19" fmla="*/ 8634799 w 8683929"/>
                    <a:gd name="csY19" fmla="*/ 403891 h 1117629"/>
                    <a:gd name="csX20" fmla="*/ 8546309 w 8683929"/>
                    <a:gd name="csY20" fmla="*/ 5074 h 1117629"/>
                    <a:gd name="csX21" fmla="*/ 7622200 w 8683929"/>
                    <a:gd name="csY21" fmla="*/ 174689 h 1117629"/>
                    <a:gd name="csX22" fmla="*/ 7049635 w 8683929"/>
                    <a:gd name="csY22" fmla="*/ 115443 h 1117629"/>
                    <a:gd name="csX23" fmla="*/ 6342548 w 8683929"/>
                    <a:gd name="csY23" fmla="*/ 181667 h 1117629"/>
                    <a:gd name="csX24" fmla="*/ 5682591 w 8683929"/>
                    <a:gd name="csY24" fmla="*/ 182883 h 1117629"/>
                    <a:gd name="csX25" fmla="*/ 5176811 w 8683929"/>
                    <a:gd name="csY25" fmla="*/ 212220 h 1117629"/>
                    <a:gd name="csX26" fmla="*/ 3822487 w 8683929"/>
                    <a:gd name="csY26" fmla="*/ 270074 h 1117629"/>
                    <a:gd name="csX27" fmla="*/ 2370177 w 8683929"/>
                    <a:gd name="csY27" fmla="*/ 335970 h 1117629"/>
                    <a:gd name="csX28" fmla="*/ 578745 w 8683929"/>
                    <a:gd name="csY28" fmla="*/ 327464 h 1117629"/>
                    <a:gd name="csX29" fmla="*/ 38923 w 8683929"/>
                    <a:gd name="csY29" fmla="*/ 336515 h 1117629"/>
                    <a:gd name="csX0" fmla="*/ 38923 w 8683929"/>
                    <a:gd name="csY0" fmla="*/ 336515 h 1117629"/>
                    <a:gd name="csX1" fmla="*/ 4765 w 8683929"/>
                    <a:gd name="csY1" fmla="*/ 409244 h 1117629"/>
                    <a:gd name="csX2" fmla="*/ 16985 w 8683929"/>
                    <a:gd name="csY2" fmla="*/ 620479 h 1117629"/>
                    <a:gd name="csX3" fmla="*/ 31647 w 8683929"/>
                    <a:gd name="csY3" fmla="*/ 879725 h 1117629"/>
                    <a:gd name="csX4" fmla="*/ 43864 w 8683929"/>
                    <a:gd name="csY4" fmla="*/ 956541 h 1117629"/>
                    <a:gd name="csX5" fmla="*/ 80207 w 8683929"/>
                    <a:gd name="csY5" fmla="*/ 1116691 h 1117629"/>
                    <a:gd name="csX6" fmla="*/ 937008 w 8683929"/>
                    <a:gd name="csY6" fmla="*/ 1024248 h 1117629"/>
                    <a:gd name="csX7" fmla="*/ 1631867 w 8683929"/>
                    <a:gd name="csY7" fmla="*/ 1058236 h 1117629"/>
                    <a:gd name="csX8" fmla="*/ 2087877 w 8683929"/>
                    <a:gd name="csY8" fmla="*/ 998748 h 1117629"/>
                    <a:gd name="csX9" fmla="*/ 2565599 w 8683929"/>
                    <a:gd name="csY9" fmla="*/ 998748 h 1117629"/>
                    <a:gd name="csX10" fmla="*/ 3336468 w 8683929"/>
                    <a:gd name="csY10" fmla="*/ 1041242 h 1117629"/>
                    <a:gd name="csX11" fmla="*/ 4215904 w 8683929"/>
                    <a:gd name="csY11" fmla="*/ 1024248 h 1117629"/>
                    <a:gd name="csX12" fmla="*/ 4845622 w 8683929"/>
                    <a:gd name="csY12" fmla="*/ 1032754 h 1117629"/>
                    <a:gd name="csX13" fmla="*/ 5681632 w 8683929"/>
                    <a:gd name="csY13" fmla="*/ 1032754 h 1117629"/>
                    <a:gd name="csX14" fmla="*/ 6745645 w 8683929"/>
                    <a:gd name="csY14" fmla="*/ 1058254 h 1117629"/>
                    <a:gd name="csX15" fmla="*/ 7494800 w 8683929"/>
                    <a:gd name="csY15" fmla="*/ 1049748 h 1117629"/>
                    <a:gd name="csX16" fmla="*/ 8026795 w 8683929"/>
                    <a:gd name="csY16" fmla="*/ 1041242 h 1117629"/>
                    <a:gd name="csX17" fmla="*/ 8504518 w 8683929"/>
                    <a:gd name="csY17" fmla="*/ 1007254 h 1117629"/>
                    <a:gd name="csX18" fmla="*/ 8683929 w 8683929"/>
                    <a:gd name="csY18" fmla="*/ 939792 h 1117629"/>
                    <a:gd name="csX19" fmla="*/ 8634799 w 8683929"/>
                    <a:gd name="csY19" fmla="*/ 403891 h 1117629"/>
                    <a:gd name="csX20" fmla="*/ 8546309 w 8683929"/>
                    <a:gd name="csY20" fmla="*/ 5074 h 1117629"/>
                    <a:gd name="csX21" fmla="*/ 7622200 w 8683929"/>
                    <a:gd name="csY21" fmla="*/ 174689 h 1117629"/>
                    <a:gd name="csX22" fmla="*/ 7049635 w 8683929"/>
                    <a:gd name="csY22" fmla="*/ 115443 h 1117629"/>
                    <a:gd name="csX23" fmla="*/ 6342548 w 8683929"/>
                    <a:gd name="csY23" fmla="*/ 181667 h 1117629"/>
                    <a:gd name="csX24" fmla="*/ 5682591 w 8683929"/>
                    <a:gd name="csY24" fmla="*/ 182883 h 1117629"/>
                    <a:gd name="csX25" fmla="*/ 5176811 w 8683929"/>
                    <a:gd name="csY25" fmla="*/ 212220 h 1117629"/>
                    <a:gd name="csX26" fmla="*/ 3808758 w 8683929"/>
                    <a:gd name="csY26" fmla="*/ 151292 h 1117629"/>
                    <a:gd name="csX27" fmla="*/ 2370177 w 8683929"/>
                    <a:gd name="csY27" fmla="*/ 335970 h 1117629"/>
                    <a:gd name="csX28" fmla="*/ 578745 w 8683929"/>
                    <a:gd name="csY28" fmla="*/ 327464 h 1117629"/>
                    <a:gd name="csX29" fmla="*/ 38923 w 8683929"/>
                    <a:gd name="csY29" fmla="*/ 336515 h 1117629"/>
                    <a:gd name="csX0" fmla="*/ 38923 w 8683929"/>
                    <a:gd name="csY0" fmla="*/ 336515 h 1117629"/>
                    <a:gd name="csX1" fmla="*/ 4765 w 8683929"/>
                    <a:gd name="csY1" fmla="*/ 409244 h 1117629"/>
                    <a:gd name="csX2" fmla="*/ 16985 w 8683929"/>
                    <a:gd name="csY2" fmla="*/ 620479 h 1117629"/>
                    <a:gd name="csX3" fmla="*/ 31647 w 8683929"/>
                    <a:gd name="csY3" fmla="*/ 879725 h 1117629"/>
                    <a:gd name="csX4" fmla="*/ 43864 w 8683929"/>
                    <a:gd name="csY4" fmla="*/ 956541 h 1117629"/>
                    <a:gd name="csX5" fmla="*/ 80207 w 8683929"/>
                    <a:gd name="csY5" fmla="*/ 1116691 h 1117629"/>
                    <a:gd name="csX6" fmla="*/ 937008 w 8683929"/>
                    <a:gd name="csY6" fmla="*/ 1024248 h 1117629"/>
                    <a:gd name="csX7" fmla="*/ 1631867 w 8683929"/>
                    <a:gd name="csY7" fmla="*/ 1058236 h 1117629"/>
                    <a:gd name="csX8" fmla="*/ 2087877 w 8683929"/>
                    <a:gd name="csY8" fmla="*/ 998748 h 1117629"/>
                    <a:gd name="csX9" fmla="*/ 2565599 w 8683929"/>
                    <a:gd name="csY9" fmla="*/ 998748 h 1117629"/>
                    <a:gd name="csX10" fmla="*/ 3336468 w 8683929"/>
                    <a:gd name="csY10" fmla="*/ 1041242 h 1117629"/>
                    <a:gd name="csX11" fmla="*/ 4215904 w 8683929"/>
                    <a:gd name="csY11" fmla="*/ 1024248 h 1117629"/>
                    <a:gd name="csX12" fmla="*/ 4845622 w 8683929"/>
                    <a:gd name="csY12" fmla="*/ 1032754 h 1117629"/>
                    <a:gd name="csX13" fmla="*/ 5681632 w 8683929"/>
                    <a:gd name="csY13" fmla="*/ 1032754 h 1117629"/>
                    <a:gd name="csX14" fmla="*/ 6745645 w 8683929"/>
                    <a:gd name="csY14" fmla="*/ 1058254 h 1117629"/>
                    <a:gd name="csX15" fmla="*/ 7494800 w 8683929"/>
                    <a:gd name="csY15" fmla="*/ 1049748 h 1117629"/>
                    <a:gd name="csX16" fmla="*/ 8026795 w 8683929"/>
                    <a:gd name="csY16" fmla="*/ 1041242 h 1117629"/>
                    <a:gd name="csX17" fmla="*/ 8504518 w 8683929"/>
                    <a:gd name="csY17" fmla="*/ 1007254 h 1117629"/>
                    <a:gd name="csX18" fmla="*/ 8683929 w 8683929"/>
                    <a:gd name="csY18" fmla="*/ 939792 h 1117629"/>
                    <a:gd name="csX19" fmla="*/ 8634799 w 8683929"/>
                    <a:gd name="csY19" fmla="*/ 403891 h 1117629"/>
                    <a:gd name="csX20" fmla="*/ 8546309 w 8683929"/>
                    <a:gd name="csY20" fmla="*/ 5074 h 1117629"/>
                    <a:gd name="csX21" fmla="*/ 7622200 w 8683929"/>
                    <a:gd name="csY21" fmla="*/ 174689 h 1117629"/>
                    <a:gd name="csX22" fmla="*/ 7049635 w 8683929"/>
                    <a:gd name="csY22" fmla="*/ 115443 h 1117629"/>
                    <a:gd name="csX23" fmla="*/ 6342548 w 8683929"/>
                    <a:gd name="csY23" fmla="*/ 181667 h 1117629"/>
                    <a:gd name="csX24" fmla="*/ 5682591 w 8683929"/>
                    <a:gd name="csY24" fmla="*/ 182883 h 1117629"/>
                    <a:gd name="csX25" fmla="*/ 5176811 w 8683929"/>
                    <a:gd name="csY25" fmla="*/ 212220 h 1117629"/>
                    <a:gd name="csX26" fmla="*/ 3808758 w 8683929"/>
                    <a:gd name="csY26" fmla="*/ 151292 h 1117629"/>
                    <a:gd name="csX27" fmla="*/ 2397632 w 8683929"/>
                    <a:gd name="csY27" fmla="*/ 123856 h 1117629"/>
                    <a:gd name="csX28" fmla="*/ 578745 w 8683929"/>
                    <a:gd name="csY28" fmla="*/ 327464 h 1117629"/>
                    <a:gd name="csX29" fmla="*/ 38923 w 8683929"/>
                    <a:gd name="csY29" fmla="*/ 336515 h 1117629"/>
                    <a:gd name="csX0" fmla="*/ 38923 w 8683929"/>
                    <a:gd name="csY0" fmla="*/ 336515 h 1117629"/>
                    <a:gd name="csX1" fmla="*/ 4765 w 8683929"/>
                    <a:gd name="csY1" fmla="*/ 409244 h 1117629"/>
                    <a:gd name="csX2" fmla="*/ 16985 w 8683929"/>
                    <a:gd name="csY2" fmla="*/ 620479 h 1117629"/>
                    <a:gd name="csX3" fmla="*/ 31647 w 8683929"/>
                    <a:gd name="csY3" fmla="*/ 879725 h 1117629"/>
                    <a:gd name="csX4" fmla="*/ 43864 w 8683929"/>
                    <a:gd name="csY4" fmla="*/ 956541 h 1117629"/>
                    <a:gd name="csX5" fmla="*/ 80207 w 8683929"/>
                    <a:gd name="csY5" fmla="*/ 1116691 h 1117629"/>
                    <a:gd name="csX6" fmla="*/ 937008 w 8683929"/>
                    <a:gd name="csY6" fmla="*/ 1024248 h 1117629"/>
                    <a:gd name="csX7" fmla="*/ 1631867 w 8683929"/>
                    <a:gd name="csY7" fmla="*/ 1058236 h 1117629"/>
                    <a:gd name="csX8" fmla="*/ 2087877 w 8683929"/>
                    <a:gd name="csY8" fmla="*/ 998748 h 1117629"/>
                    <a:gd name="csX9" fmla="*/ 2565599 w 8683929"/>
                    <a:gd name="csY9" fmla="*/ 998748 h 1117629"/>
                    <a:gd name="csX10" fmla="*/ 3336468 w 8683929"/>
                    <a:gd name="csY10" fmla="*/ 1041242 h 1117629"/>
                    <a:gd name="csX11" fmla="*/ 4215904 w 8683929"/>
                    <a:gd name="csY11" fmla="*/ 1024248 h 1117629"/>
                    <a:gd name="csX12" fmla="*/ 4845622 w 8683929"/>
                    <a:gd name="csY12" fmla="*/ 1032754 h 1117629"/>
                    <a:gd name="csX13" fmla="*/ 5681632 w 8683929"/>
                    <a:gd name="csY13" fmla="*/ 1032754 h 1117629"/>
                    <a:gd name="csX14" fmla="*/ 6745645 w 8683929"/>
                    <a:gd name="csY14" fmla="*/ 1058254 h 1117629"/>
                    <a:gd name="csX15" fmla="*/ 7494800 w 8683929"/>
                    <a:gd name="csY15" fmla="*/ 1049748 h 1117629"/>
                    <a:gd name="csX16" fmla="*/ 8026795 w 8683929"/>
                    <a:gd name="csY16" fmla="*/ 1041242 h 1117629"/>
                    <a:gd name="csX17" fmla="*/ 8504518 w 8683929"/>
                    <a:gd name="csY17" fmla="*/ 1007254 h 1117629"/>
                    <a:gd name="csX18" fmla="*/ 8683929 w 8683929"/>
                    <a:gd name="csY18" fmla="*/ 939792 h 1117629"/>
                    <a:gd name="csX19" fmla="*/ 8634799 w 8683929"/>
                    <a:gd name="csY19" fmla="*/ 403891 h 1117629"/>
                    <a:gd name="csX20" fmla="*/ 8546309 w 8683929"/>
                    <a:gd name="csY20" fmla="*/ 5074 h 1117629"/>
                    <a:gd name="csX21" fmla="*/ 7622200 w 8683929"/>
                    <a:gd name="csY21" fmla="*/ 174689 h 1117629"/>
                    <a:gd name="csX22" fmla="*/ 7049635 w 8683929"/>
                    <a:gd name="csY22" fmla="*/ 115443 h 1117629"/>
                    <a:gd name="csX23" fmla="*/ 6342548 w 8683929"/>
                    <a:gd name="csY23" fmla="*/ 181667 h 1117629"/>
                    <a:gd name="csX24" fmla="*/ 5682591 w 8683929"/>
                    <a:gd name="csY24" fmla="*/ 182883 h 1117629"/>
                    <a:gd name="csX25" fmla="*/ 5176811 w 8683929"/>
                    <a:gd name="csY25" fmla="*/ 212220 h 1117629"/>
                    <a:gd name="csX26" fmla="*/ 3808758 w 8683929"/>
                    <a:gd name="csY26" fmla="*/ 151292 h 1117629"/>
                    <a:gd name="csX27" fmla="*/ 2397632 w 8683929"/>
                    <a:gd name="csY27" fmla="*/ 123856 h 1117629"/>
                    <a:gd name="csX28" fmla="*/ 606199 w 8683929"/>
                    <a:gd name="csY28" fmla="*/ 157772 h 1117629"/>
                    <a:gd name="csX29" fmla="*/ 38923 w 8683929"/>
                    <a:gd name="csY29" fmla="*/ 336515 h 1117629"/>
                    <a:gd name="csX0" fmla="*/ 17912 w 8745274"/>
                    <a:gd name="csY0" fmla="*/ 200761 h 1117629"/>
                    <a:gd name="csX1" fmla="*/ 66110 w 8745274"/>
                    <a:gd name="csY1" fmla="*/ 409244 h 1117629"/>
                    <a:gd name="csX2" fmla="*/ 78330 w 8745274"/>
                    <a:gd name="csY2" fmla="*/ 620479 h 1117629"/>
                    <a:gd name="csX3" fmla="*/ 92992 w 8745274"/>
                    <a:gd name="csY3" fmla="*/ 879725 h 1117629"/>
                    <a:gd name="csX4" fmla="*/ 105209 w 8745274"/>
                    <a:gd name="csY4" fmla="*/ 956541 h 1117629"/>
                    <a:gd name="csX5" fmla="*/ 141552 w 8745274"/>
                    <a:gd name="csY5" fmla="*/ 1116691 h 1117629"/>
                    <a:gd name="csX6" fmla="*/ 998353 w 8745274"/>
                    <a:gd name="csY6" fmla="*/ 1024248 h 1117629"/>
                    <a:gd name="csX7" fmla="*/ 1693212 w 8745274"/>
                    <a:gd name="csY7" fmla="*/ 1058236 h 1117629"/>
                    <a:gd name="csX8" fmla="*/ 2149222 w 8745274"/>
                    <a:gd name="csY8" fmla="*/ 998748 h 1117629"/>
                    <a:gd name="csX9" fmla="*/ 2626944 w 8745274"/>
                    <a:gd name="csY9" fmla="*/ 998748 h 1117629"/>
                    <a:gd name="csX10" fmla="*/ 3397813 w 8745274"/>
                    <a:gd name="csY10" fmla="*/ 1041242 h 1117629"/>
                    <a:gd name="csX11" fmla="*/ 4277249 w 8745274"/>
                    <a:gd name="csY11" fmla="*/ 1024248 h 1117629"/>
                    <a:gd name="csX12" fmla="*/ 4906967 w 8745274"/>
                    <a:gd name="csY12" fmla="*/ 1032754 h 1117629"/>
                    <a:gd name="csX13" fmla="*/ 5742977 w 8745274"/>
                    <a:gd name="csY13" fmla="*/ 1032754 h 1117629"/>
                    <a:gd name="csX14" fmla="*/ 6806990 w 8745274"/>
                    <a:gd name="csY14" fmla="*/ 1058254 h 1117629"/>
                    <a:gd name="csX15" fmla="*/ 7556145 w 8745274"/>
                    <a:gd name="csY15" fmla="*/ 1049748 h 1117629"/>
                    <a:gd name="csX16" fmla="*/ 8088140 w 8745274"/>
                    <a:gd name="csY16" fmla="*/ 1041242 h 1117629"/>
                    <a:gd name="csX17" fmla="*/ 8565863 w 8745274"/>
                    <a:gd name="csY17" fmla="*/ 1007254 h 1117629"/>
                    <a:gd name="csX18" fmla="*/ 8745274 w 8745274"/>
                    <a:gd name="csY18" fmla="*/ 939792 h 1117629"/>
                    <a:gd name="csX19" fmla="*/ 8696144 w 8745274"/>
                    <a:gd name="csY19" fmla="*/ 403891 h 1117629"/>
                    <a:gd name="csX20" fmla="*/ 8607654 w 8745274"/>
                    <a:gd name="csY20" fmla="*/ 5074 h 1117629"/>
                    <a:gd name="csX21" fmla="*/ 7683545 w 8745274"/>
                    <a:gd name="csY21" fmla="*/ 174689 h 1117629"/>
                    <a:gd name="csX22" fmla="*/ 7110980 w 8745274"/>
                    <a:gd name="csY22" fmla="*/ 115443 h 1117629"/>
                    <a:gd name="csX23" fmla="*/ 6403893 w 8745274"/>
                    <a:gd name="csY23" fmla="*/ 181667 h 1117629"/>
                    <a:gd name="csX24" fmla="*/ 5743936 w 8745274"/>
                    <a:gd name="csY24" fmla="*/ 182883 h 1117629"/>
                    <a:gd name="csX25" fmla="*/ 5238156 w 8745274"/>
                    <a:gd name="csY25" fmla="*/ 212220 h 1117629"/>
                    <a:gd name="csX26" fmla="*/ 3870103 w 8745274"/>
                    <a:gd name="csY26" fmla="*/ 151292 h 1117629"/>
                    <a:gd name="csX27" fmla="*/ 2458977 w 8745274"/>
                    <a:gd name="csY27" fmla="*/ 123856 h 1117629"/>
                    <a:gd name="csX28" fmla="*/ 667544 w 8745274"/>
                    <a:gd name="csY28" fmla="*/ 157772 h 1117629"/>
                    <a:gd name="csX29" fmla="*/ 17912 w 8745274"/>
                    <a:gd name="csY29" fmla="*/ 200761 h 11176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8745274" h="1117629">
                      <a:moveTo>
                        <a:pt x="17912" y="200761"/>
                      </a:moveTo>
                      <a:cubicBezTo>
                        <a:pt x="-42085" y="237348"/>
                        <a:pt x="68038" y="378887"/>
                        <a:pt x="66110" y="409244"/>
                      </a:cubicBezTo>
                      <a:cubicBezTo>
                        <a:pt x="74672" y="581392"/>
                        <a:pt x="69777" y="541265"/>
                        <a:pt x="78330" y="620479"/>
                      </a:cubicBezTo>
                      <a:cubicBezTo>
                        <a:pt x="63677" y="718215"/>
                        <a:pt x="93452" y="817026"/>
                        <a:pt x="92992" y="879725"/>
                      </a:cubicBezTo>
                      <a:cubicBezTo>
                        <a:pt x="83217" y="939736"/>
                        <a:pt x="108112" y="937050"/>
                        <a:pt x="105209" y="956541"/>
                      </a:cubicBezTo>
                      <a:cubicBezTo>
                        <a:pt x="102306" y="976032"/>
                        <a:pt x="-7305" y="1105407"/>
                        <a:pt x="141552" y="1116691"/>
                      </a:cubicBezTo>
                      <a:cubicBezTo>
                        <a:pt x="290409" y="1127975"/>
                        <a:pt x="739743" y="1033990"/>
                        <a:pt x="998353" y="1024248"/>
                      </a:cubicBezTo>
                      <a:cubicBezTo>
                        <a:pt x="1256963" y="1014506"/>
                        <a:pt x="1441811" y="1085089"/>
                        <a:pt x="1693212" y="1058236"/>
                      </a:cubicBezTo>
                      <a:cubicBezTo>
                        <a:pt x="1854347" y="1041022"/>
                        <a:pt x="1929888" y="1014041"/>
                        <a:pt x="2149222" y="998748"/>
                      </a:cubicBezTo>
                      <a:cubicBezTo>
                        <a:pt x="2282986" y="989437"/>
                        <a:pt x="2392840" y="989858"/>
                        <a:pt x="2626944" y="998748"/>
                      </a:cubicBezTo>
                      <a:cubicBezTo>
                        <a:pt x="3110394" y="1017096"/>
                        <a:pt x="3142251" y="1033614"/>
                        <a:pt x="3397813" y="1041242"/>
                      </a:cubicBezTo>
                      <a:cubicBezTo>
                        <a:pt x="3743267" y="1051541"/>
                        <a:pt x="3734269" y="1025309"/>
                        <a:pt x="4277249" y="1024248"/>
                      </a:cubicBezTo>
                      <a:cubicBezTo>
                        <a:pt x="4522831" y="1023772"/>
                        <a:pt x="4513598" y="1029150"/>
                        <a:pt x="4906967" y="1032754"/>
                      </a:cubicBezTo>
                      <a:lnTo>
                        <a:pt x="5742977" y="1032754"/>
                      </a:lnTo>
                      <a:cubicBezTo>
                        <a:pt x="6318025" y="1038041"/>
                        <a:pt x="6301477" y="1058162"/>
                        <a:pt x="6806990" y="1058254"/>
                      </a:cubicBezTo>
                      <a:cubicBezTo>
                        <a:pt x="7106470" y="1058291"/>
                        <a:pt x="7095765" y="1051230"/>
                        <a:pt x="7556145" y="1049748"/>
                      </a:cubicBezTo>
                      <a:cubicBezTo>
                        <a:pt x="7994297" y="1048339"/>
                        <a:pt x="7997406" y="1054760"/>
                        <a:pt x="8088140" y="1041242"/>
                      </a:cubicBezTo>
                      <a:cubicBezTo>
                        <a:pt x="8206525" y="1023608"/>
                        <a:pt x="8456341" y="1024162"/>
                        <a:pt x="8565863" y="1007254"/>
                      </a:cubicBezTo>
                      <a:cubicBezTo>
                        <a:pt x="8675385" y="990346"/>
                        <a:pt x="8714889" y="934396"/>
                        <a:pt x="8745274" y="939792"/>
                      </a:cubicBezTo>
                      <a:cubicBezTo>
                        <a:pt x="8745274" y="733006"/>
                        <a:pt x="8696144" y="610677"/>
                        <a:pt x="8696144" y="403891"/>
                      </a:cubicBezTo>
                      <a:cubicBezTo>
                        <a:pt x="8653979" y="385177"/>
                        <a:pt x="8776421" y="43274"/>
                        <a:pt x="8607654" y="5074"/>
                      </a:cubicBezTo>
                      <a:cubicBezTo>
                        <a:pt x="8438888" y="-33126"/>
                        <a:pt x="7932991" y="156294"/>
                        <a:pt x="7683545" y="174689"/>
                      </a:cubicBezTo>
                      <a:cubicBezTo>
                        <a:pt x="7434099" y="193084"/>
                        <a:pt x="7324255" y="114280"/>
                        <a:pt x="7110980" y="115443"/>
                      </a:cubicBezTo>
                      <a:cubicBezTo>
                        <a:pt x="6897705" y="116606"/>
                        <a:pt x="6556821" y="177735"/>
                        <a:pt x="6403893" y="181667"/>
                      </a:cubicBezTo>
                      <a:cubicBezTo>
                        <a:pt x="6177081" y="244732"/>
                        <a:pt x="5938225" y="177791"/>
                        <a:pt x="5743936" y="182883"/>
                      </a:cubicBezTo>
                      <a:cubicBezTo>
                        <a:pt x="5549647" y="187975"/>
                        <a:pt x="5550461" y="217485"/>
                        <a:pt x="5238156" y="212220"/>
                      </a:cubicBezTo>
                      <a:cubicBezTo>
                        <a:pt x="4925851" y="206955"/>
                        <a:pt x="4333300" y="166019"/>
                        <a:pt x="3870103" y="151292"/>
                      </a:cubicBezTo>
                      <a:cubicBezTo>
                        <a:pt x="3406907" y="136565"/>
                        <a:pt x="3070978" y="168015"/>
                        <a:pt x="2458977" y="123856"/>
                      </a:cubicBezTo>
                      <a:cubicBezTo>
                        <a:pt x="2011546" y="91570"/>
                        <a:pt x="1557452" y="141492"/>
                        <a:pt x="667544" y="157772"/>
                      </a:cubicBezTo>
                      <a:lnTo>
                        <a:pt x="17912" y="200761"/>
                      </a:lnTo>
                      <a:close/>
                    </a:path>
                  </a:pathLst>
                </a:custGeom>
                <a:solidFill>
                  <a:srgbClr val="EF426F">
                    <a:lumMod val="40000"/>
                    <a:lumOff val="60000"/>
                  </a:srgbClr>
                </a:solidFill>
                <a:ln w="12700" cap="flat">
                  <a:noFill/>
                  <a:prstDash val="solid"/>
                  <a:miter/>
                </a:ln>
              </p:spPr>
              <p:txBody>
                <a:bodyPr rtlCol="0" anchor="ctr"/>
                <a:lstStyle/>
                <a:p>
                  <a:pPr defTabSz="914377">
                    <a:defRPr/>
                  </a:pPr>
                  <a:endParaRPr lang="en-US" sz="1600" kern="0">
                    <a:solidFill>
                      <a:srgbClr val="000000"/>
                    </a:solidFill>
                    <a:latin typeface="Arial" panose="020B0604020202020204"/>
                  </a:endParaRPr>
                </a:p>
              </p:txBody>
            </p:sp>
            <p:sp>
              <p:nvSpPr>
                <p:cNvPr id="7005" name="Graphic 438">
                  <a:extLst>
                    <a:ext uri="{FF2B5EF4-FFF2-40B4-BE49-F238E27FC236}">
                      <a16:creationId xmlns:a16="http://schemas.microsoft.com/office/drawing/2014/main" id="{BAB72BDD-F7A6-A851-673E-57F1086BA724}"/>
                    </a:ext>
                  </a:extLst>
                </p:cNvPr>
                <p:cNvSpPr/>
                <p:nvPr/>
              </p:nvSpPr>
              <p:spPr>
                <a:xfrm>
                  <a:off x="9603580" y="2458130"/>
                  <a:ext cx="1578441" cy="235917"/>
                </a:xfrm>
                <a:custGeom>
                  <a:avLst/>
                  <a:gdLst>
                    <a:gd name="connsiteX0" fmla="*/ 0 w 11280654"/>
                    <a:gd name="connsiteY0" fmla="*/ 91352 h 1986246"/>
                    <a:gd name="connsiteX1" fmla="*/ 10868 w 11280654"/>
                    <a:gd name="connsiteY1" fmla="*/ 745642 h 1986246"/>
                    <a:gd name="connsiteX2" fmla="*/ 260587 w 11280654"/>
                    <a:gd name="connsiteY2" fmla="*/ 915580 h 1986246"/>
                    <a:gd name="connsiteX3" fmla="*/ 282300 w 11280654"/>
                    <a:gd name="connsiteY3" fmla="*/ 1077031 h 1986246"/>
                    <a:gd name="connsiteX4" fmla="*/ 510305 w 11280654"/>
                    <a:gd name="connsiteY4" fmla="*/ 1416926 h 1986246"/>
                    <a:gd name="connsiteX5" fmla="*/ 640587 w 11280654"/>
                    <a:gd name="connsiteY5" fmla="*/ 1595370 h 1986246"/>
                    <a:gd name="connsiteX6" fmla="*/ 694882 w 11280654"/>
                    <a:gd name="connsiteY6" fmla="*/ 1790808 h 1986246"/>
                    <a:gd name="connsiteX7" fmla="*/ 857746 w 11280654"/>
                    <a:gd name="connsiteY7" fmla="*/ 1986246 h 1986246"/>
                    <a:gd name="connsiteX8" fmla="*/ 1020610 w 11280654"/>
                    <a:gd name="connsiteY8" fmla="*/ 1858784 h 1986246"/>
                    <a:gd name="connsiteX9" fmla="*/ 1042324 w 11280654"/>
                    <a:gd name="connsiteY9" fmla="*/ 1595370 h 1986246"/>
                    <a:gd name="connsiteX10" fmla="*/ 1194319 w 11280654"/>
                    <a:gd name="connsiteY10" fmla="*/ 1510401 h 1986246"/>
                    <a:gd name="connsiteX11" fmla="*/ 1302887 w 11280654"/>
                    <a:gd name="connsiteY11" fmla="*/ 1229994 h 1986246"/>
                    <a:gd name="connsiteX12" fmla="*/ 1411455 w 11280654"/>
                    <a:gd name="connsiteY12" fmla="*/ 873105 h 1986246"/>
                    <a:gd name="connsiteX13" fmla="*/ 1563450 w 11280654"/>
                    <a:gd name="connsiteY13" fmla="*/ 737154 h 1986246"/>
                    <a:gd name="connsiteX14" fmla="*/ 1867441 w 11280654"/>
                    <a:gd name="connsiteY14" fmla="*/ 737154 h 1986246"/>
                    <a:gd name="connsiteX15" fmla="*/ 2442864 w 11280654"/>
                    <a:gd name="connsiteY15" fmla="*/ 754148 h 1986246"/>
                    <a:gd name="connsiteX16" fmla="*/ 3582863 w 11280654"/>
                    <a:gd name="connsiteY16" fmla="*/ 754148 h 1986246"/>
                    <a:gd name="connsiteX17" fmla="*/ 4277722 w 11280654"/>
                    <a:gd name="connsiteY17" fmla="*/ 788136 h 1986246"/>
                    <a:gd name="connsiteX18" fmla="*/ 4733732 w 11280654"/>
                    <a:gd name="connsiteY18" fmla="*/ 728648 h 1986246"/>
                    <a:gd name="connsiteX19" fmla="*/ 5211454 w 11280654"/>
                    <a:gd name="connsiteY19" fmla="*/ 728648 h 1986246"/>
                    <a:gd name="connsiteX20" fmla="*/ 5982323 w 11280654"/>
                    <a:gd name="connsiteY20" fmla="*/ 771142 h 1986246"/>
                    <a:gd name="connsiteX21" fmla="*/ 6861759 w 11280654"/>
                    <a:gd name="connsiteY21" fmla="*/ 754148 h 1986246"/>
                    <a:gd name="connsiteX22" fmla="*/ 7491477 w 11280654"/>
                    <a:gd name="connsiteY22" fmla="*/ 762654 h 1986246"/>
                    <a:gd name="connsiteX23" fmla="*/ 8327487 w 11280654"/>
                    <a:gd name="connsiteY23" fmla="*/ 762654 h 1986246"/>
                    <a:gd name="connsiteX24" fmla="*/ 9391500 w 11280654"/>
                    <a:gd name="connsiteY24" fmla="*/ 788154 h 1986246"/>
                    <a:gd name="connsiteX25" fmla="*/ 10140655 w 11280654"/>
                    <a:gd name="connsiteY25" fmla="*/ 779648 h 1986246"/>
                    <a:gd name="connsiteX26" fmla="*/ 10672650 w 11280654"/>
                    <a:gd name="connsiteY26" fmla="*/ 771142 h 1986246"/>
                    <a:gd name="connsiteX27" fmla="*/ 11150373 w 11280654"/>
                    <a:gd name="connsiteY27" fmla="*/ 737154 h 1986246"/>
                    <a:gd name="connsiteX28" fmla="*/ 11280654 w 11280654"/>
                    <a:gd name="connsiteY28" fmla="*/ 754148 h 1986246"/>
                    <a:gd name="connsiteX29" fmla="*/ 11280654 w 11280654"/>
                    <a:gd name="connsiteY29" fmla="*/ 133791 h 1986246"/>
                    <a:gd name="connsiteX30" fmla="*/ 11096078 w 11280654"/>
                    <a:gd name="connsiteY30" fmla="*/ 65870 h 1986246"/>
                    <a:gd name="connsiteX31" fmla="*/ 10281782 w 11280654"/>
                    <a:gd name="connsiteY31" fmla="*/ 14889 h 1986246"/>
                    <a:gd name="connsiteX32" fmla="*/ 9695491 w 11280654"/>
                    <a:gd name="connsiteY32" fmla="*/ 108364 h 1986246"/>
                    <a:gd name="connsiteX33" fmla="*/ 8794341 w 11280654"/>
                    <a:gd name="connsiteY33" fmla="*/ 201839 h 1986246"/>
                    <a:gd name="connsiteX34" fmla="*/ 7828050 w 11280654"/>
                    <a:gd name="connsiteY34" fmla="*/ 201839 h 1986246"/>
                    <a:gd name="connsiteX35" fmla="*/ 6101760 w 11280654"/>
                    <a:gd name="connsiteY35" fmla="*/ 193333 h 1986246"/>
                    <a:gd name="connsiteX36" fmla="*/ 5016032 w 11280654"/>
                    <a:gd name="connsiteY36" fmla="*/ 65870 h 1986246"/>
                    <a:gd name="connsiteX37" fmla="*/ 3224600 w 11280654"/>
                    <a:gd name="connsiteY37" fmla="*/ 57364 h 1986246"/>
                    <a:gd name="connsiteX38" fmla="*/ 2171455 w 11280654"/>
                    <a:gd name="connsiteY38" fmla="*/ 82864 h 1986246"/>
                    <a:gd name="connsiteX39" fmla="*/ 760023 w 11280654"/>
                    <a:gd name="connsiteY39" fmla="*/ 116852 h 1986246"/>
                    <a:gd name="connsiteX40" fmla="*/ 0 w 11280654"/>
                    <a:gd name="connsiteY40" fmla="*/ 91352 h 1986246"/>
                    <a:gd name="connsiteX0" fmla="*/ 0 w 11280654"/>
                    <a:gd name="connsiteY0" fmla="*/ 91352 h 1994638"/>
                    <a:gd name="connsiteX1" fmla="*/ 10868 w 11280654"/>
                    <a:gd name="connsiteY1" fmla="*/ 745642 h 1994638"/>
                    <a:gd name="connsiteX2" fmla="*/ 260587 w 11280654"/>
                    <a:gd name="connsiteY2" fmla="*/ 915580 h 1994638"/>
                    <a:gd name="connsiteX3" fmla="*/ 282300 w 11280654"/>
                    <a:gd name="connsiteY3" fmla="*/ 1077031 h 1994638"/>
                    <a:gd name="connsiteX4" fmla="*/ 510305 w 11280654"/>
                    <a:gd name="connsiteY4" fmla="*/ 1416926 h 1994638"/>
                    <a:gd name="connsiteX5" fmla="*/ 640587 w 11280654"/>
                    <a:gd name="connsiteY5" fmla="*/ 1595370 h 1994638"/>
                    <a:gd name="connsiteX6" fmla="*/ 694882 w 11280654"/>
                    <a:gd name="connsiteY6" fmla="*/ 1790808 h 1994638"/>
                    <a:gd name="connsiteX7" fmla="*/ 857746 w 11280654"/>
                    <a:gd name="connsiteY7" fmla="*/ 1986246 h 1994638"/>
                    <a:gd name="connsiteX8" fmla="*/ 1020610 w 11280654"/>
                    <a:gd name="connsiteY8" fmla="*/ 1858784 h 1994638"/>
                    <a:gd name="connsiteX9" fmla="*/ 1042324 w 11280654"/>
                    <a:gd name="connsiteY9" fmla="*/ 1595370 h 1994638"/>
                    <a:gd name="connsiteX10" fmla="*/ 1194319 w 11280654"/>
                    <a:gd name="connsiteY10" fmla="*/ 1510401 h 1994638"/>
                    <a:gd name="connsiteX11" fmla="*/ 1302887 w 11280654"/>
                    <a:gd name="connsiteY11" fmla="*/ 1229994 h 1994638"/>
                    <a:gd name="connsiteX12" fmla="*/ 1411455 w 11280654"/>
                    <a:gd name="connsiteY12" fmla="*/ 873105 h 1994638"/>
                    <a:gd name="connsiteX13" fmla="*/ 1563450 w 11280654"/>
                    <a:gd name="connsiteY13" fmla="*/ 737154 h 1994638"/>
                    <a:gd name="connsiteX14" fmla="*/ 1867441 w 11280654"/>
                    <a:gd name="connsiteY14" fmla="*/ 737154 h 1994638"/>
                    <a:gd name="connsiteX15" fmla="*/ 2442864 w 11280654"/>
                    <a:gd name="connsiteY15" fmla="*/ 754148 h 1994638"/>
                    <a:gd name="connsiteX16" fmla="*/ 3582863 w 11280654"/>
                    <a:gd name="connsiteY16" fmla="*/ 754148 h 1994638"/>
                    <a:gd name="connsiteX17" fmla="*/ 4277722 w 11280654"/>
                    <a:gd name="connsiteY17" fmla="*/ 788136 h 1994638"/>
                    <a:gd name="connsiteX18" fmla="*/ 4733732 w 11280654"/>
                    <a:gd name="connsiteY18" fmla="*/ 728648 h 1994638"/>
                    <a:gd name="connsiteX19" fmla="*/ 5211454 w 11280654"/>
                    <a:gd name="connsiteY19" fmla="*/ 728648 h 1994638"/>
                    <a:gd name="connsiteX20" fmla="*/ 5982323 w 11280654"/>
                    <a:gd name="connsiteY20" fmla="*/ 771142 h 1994638"/>
                    <a:gd name="connsiteX21" fmla="*/ 6861759 w 11280654"/>
                    <a:gd name="connsiteY21" fmla="*/ 754148 h 1994638"/>
                    <a:gd name="connsiteX22" fmla="*/ 7491477 w 11280654"/>
                    <a:gd name="connsiteY22" fmla="*/ 762654 h 1994638"/>
                    <a:gd name="connsiteX23" fmla="*/ 8327487 w 11280654"/>
                    <a:gd name="connsiteY23" fmla="*/ 762654 h 1994638"/>
                    <a:gd name="connsiteX24" fmla="*/ 9391500 w 11280654"/>
                    <a:gd name="connsiteY24" fmla="*/ 788154 h 1994638"/>
                    <a:gd name="connsiteX25" fmla="*/ 10140655 w 11280654"/>
                    <a:gd name="connsiteY25" fmla="*/ 779648 h 1994638"/>
                    <a:gd name="connsiteX26" fmla="*/ 10672650 w 11280654"/>
                    <a:gd name="connsiteY26" fmla="*/ 771142 h 1994638"/>
                    <a:gd name="connsiteX27" fmla="*/ 11150373 w 11280654"/>
                    <a:gd name="connsiteY27" fmla="*/ 737154 h 1994638"/>
                    <a:gd name="connsiteX28" fmla="*/ 11280654 w 11280654"/>
                    <a:gd name="connsiteY28" fmla="*/ 754148 h 1994638"/>
                    <a:gd name="connsiteX29" fmla="*/ 11280654 w 11280654"/>
                    <a:gd name="connsiteY29" fmla="*/ 133791 h 1994638"/>
                    <a:gd name="connsiteX30" fmla="*/ 11096078 w 11280654"/>
                    <a:gd name="connsiteY30" fmla="*/ 65870 h 1994638"/>
                    <a:gd name="connsiteX31" fmla="*/ 10281782 w 11280654"/>
                    <a:gd name="connsiteY31" fmla="*/ 14889 h 1994638"/>
                    <a:gd name="connsiteX32" fmla="*/ 9695491 w 11280654"/>
                    <a:gd name="connsiteY32" fmla="*/ 108364 h 1994638"/>
                    <a:gd name="connsiteX33" fmla="*/ 8794341 w 11280654"/>
                    <a:gd name="connsiteY33" fmla="*/ 201839 h 1994638"/>
                    <a:gd name="connsiteX34" fmla="*/ 7828050 w 11280654"/>
                    <a:gd name="connsiteY34" fmla="*/ 201839 h 1994638"/>
                    <a:gd name="connsiteX35" fmla="*/ 6101760 w 11280654"/>
                    <a:gd name="connsiteY35" fmla="*/ 193333 h 1994638"/>
                    <a:gd name="connsiteX36" fmla="*/ 5016032 w 11280654"/>
                    <a:gd name="connsiteY36" fmla="*/ 65870 h 1994638"/>
                    <a:gd name="connsiteX37" fmla="*/ 3224600 w 11280654"/>
                    <a:gd name="connsiteY37" fmla="*/ 57364 h 1994638"/>
                    <a:gd name="connsiteX38" fmla="*/ 2171455 w 11280654"/>
                    <a:gd name="connsiteY38" fmla="*/ 82864 h 1994638"/>
                    <a:gd name="connsiteX39" fmla="*/ 760023 w 11280654"/>
                    <a:gd name="connsiteY39" fmla="*/ 116852 h 1994638"/>
                    <a:gd name="connsiteX40" fmla="*/ 0 w 11280654"/>
                    <a:gd name="connsiteY40" fmla="*/ 91352 h 1994638"/>
                    <a:gd name="connsiteX0" fmla="*/ 2673914 w 11269790"/>
                    <a:gd name="connsiteY0" fmla="*/ 66415 h 1994638"/>
                    <a:gd name="connsiteX1" fmla="*/ 4 w 11269790"/>
                    <a:gd name="connsiteY1" fmla="*/ 745642 h 1994638"/>
                    <a:gd name="connsiteX2" fmla="*/ 249723 w 11269790"/>
                    <a:gd name="connsiteY2" fmla="*/ 915580 h 1994638"/>
                    <a:gd name="connsiteX3" fmla="*/ 271436 w 11269790"/>
                    <a:gd name="connsiteY3" fmla="*/ 1077031 h 1994638"/>
                    <a:gd name="connsiteX4" fmla="*/ 499441 w 11269790"/>
                    <a:gd name="connsiteY4" fmla="*/ 1416926 h 1994638"/>
                    <a:gd name="connsiteX5" fmla="*/ 629723 w 11269790"/>
                    <a:gd name="connsiteY5" fmla="*/ 1595370 h 1994638"/>
                    <a:gd name="connsiteX6" fmla="*/ 684018 w 11269790"/>
                    <a:gd name="connsiteY6" fmla="*/ 1790808 h 1994638"/>
                    <a:gd name="connsiteX7" fmla="*/ 846882 w 11269790"/>
                    <a:gd name="connsiteY7" fmla="*/ 1986246 h 1994638"/>
                    <a:gd name="connsiteX8" fmla="*/ 1009746 w 11269790"/>
                    <a:gd name="connsiteY8" fmla="*/ 1858784 h 1994638"/>
                    <a:gd name="connsiteX9" fmla="*/ 1031460 w 11269790"/>
                    <a:gd name="connsiteY9" fmla="*/ 1595370 h 1994638"/>
                    <a:gd name="connsiteX10" fmla="*/ 1183455 w 11269790"/>
                    <a:gd name="connsiteY10" fmla="*/ 1510401 h 1994638"/>
                    <a:gd name="connsiteX11" fmla="*/ 1292023 w 11269790"/>
                    <a:gd name="connsiteY11" fmla="*/ 1229994 h 1994638"/>
                    <a:gd name="connsiteX12" fmla="*/ 1400591 w 11269790"/>
                    <a:gd name="connsiteY12" fmla="*/ 873105 h 1994638"/>
                    <a:gd name="connsiteX13" fmla="*/ 1552586 w 11269790"/>
                    <a:gd name="connsiteY13" fmla="*/ 737154 h 1994638"/>
                    <a:gd name="connsiteX14" fmla="*/ 1856577 w 11269790"/>
                    <a:gd name="connsiteY14" fmla="*/ 737154 h 1994638"/>
                    <a:gd name="connsiteX15" fmla="*/ 2432000 w 11269790"/>
                    <a:gd name="connsiteY15" fmla="*/ 754148 h 1994638"/>
                    <a:gd name="connsiteX16" fmla="*/ 3571999 w 11269790"/>
                    <a:gd name="connsiteY16" fmla="*/ 754148 h 1994638"/>
                    <a:gd name="connsiteX17" fmla="*/ 4266858 w 11269790"/>
                    <a:gd name="connsiteY17" fmla="*/ 788136 h 1994638"/>
                    <a:gd name="connsiteX18" fmla="*/ 4722868 w 11269790"/>
                    <a:gd name="connsiteY18" fmla="*/ 728648 h 1994638"/>
                    <a:gd name="connsiteX19" fmla="*/ 5200590 w 11269790"/>
                    <a:gd name="connsiteY19" fmla="*/ 728648 h 1994638"/>
                    <a:gd name="connsiteX20" fmla="*/ 5971459 w 11269790"/>
                    <a:gd name="connsiteY20" fmla="*/ 771142 h 1994638"/>
                    <a:gd name="connsiteX21" fmla="*/ 6850895 w 11269790"/>
                    <a:gd name="connsiteY21" fmla="*/ 754148 h 1994638"/>
                    <a:gd name="connsiteX22" fmla="*/ 7480613 w 11269790"/>
                    <a:gd name="connsiteY22" fmla="*/ 762654 h 1994638"/>
                    <a:gd name="connsiteX23" fmla="*/ 8316623 w 11269790"/>
                    <a:gd name="connsiteY23" fmla="*/ 762654 h 1994638"/>
                    <a:gd name="connsiteX24" fmla="*/ 9380636 w 11269790"/>
                    <a:gd name="connsiteY24" fmla="*/ 788154 h 1994638"/>
                    <a:gd name="connsiteX25" fmla="*/ 10129791 w 11269790"/>
                    <a:gd name="connsiteY25" fmla="*/ 779648 h 1994638"/>
                    <a:gd name="connsiteX26" fmla="*/ 10661786 w 11269790"/>
                    <a:gd name="connsiteY26" fmla="*/ 771142 h 1994638"/>
                    <a:gd name="connsiteX27" fmla="*/ 11139509 w 11269790"/>
                    <a:gd name="connsiteY27" fmla="*/ 737154 h 1994638"/>
                    <a:gd name="connsiteX28" fmla="*/ 11269790 w 11269790"/>
                    <a:gd name="connsiteY28" fmla="*/ 754148 h 1994638"/>
                    <a:gd name="connsiteX29" fmla="*/ 11269790 w 11269790"/>
                    <a:gd name="connsiteY29" fmla="*/ 133791 h 1994638"/>
                    <a:gd name="connsiteX30" fmla="*/ 11085214 w 11269790"/>
                    <a:gd name="connsiteY30" fmla="*/ 65870 h 1994638"/>
                    <a:gd name="connsiteX31" fmla="*/ 10270918 w 11269790"/>
                    <a:gd name="connsiteY31" fmla="*/ 14889 h 1994638"/>
                    <a:gd name="connsiteX32" fmla="*/ 9684627 w 11269790"/>
                    <a:gd name="connsiteY32" fmla="*/ 108364 h 1994638"/>
                    <a:gd name="connsiteX33" fmla="*/ 8783477 w 11269790"/>
                    <a:gd name="connsiteY33" fmla="*/ 201839 h 1994638"/>
                    <a:gd name="connsiteX34" fmla="*/ 7817186 w 11269790"/>
                    <a:gd name="connsiteY34" fmla="*/ 201839 h 1994638"/>
                    <a:gd name="connsiteX35" fmla="*/ 6090896 w 11269790"/>
                    <a:gd name="connsiteY35" fmla="*/ 193333 h 1994638"/>
                    <a:gd name="connsiteX36" fmla="*/ 5005168 w 11269790"/>
                    <a:gd name="connsiteY36" fmla="*/ 65870 h 1994638"/>
                    <a:gd name="connsiteX37" fmla="*/ 3213736 w 11269790"/>
                    <a:gd name="connsiteY37" fmla="*/ 57364 h 1994638"/>
                    <a:gd name="connsiteX38" fmla="*/ 2160591 w 11269790"/>
                    <a:gd name="connsiteY38" fmla="*/ 82864 h 1994638"/>
                    <a:gd name="connsiteX39" fmla="*/ 749159 w 11269790"/>
                    <a:gd name="connsiteY39" fmla="*/ 116852 h 1994638"/>
                    <a:gd name="connsiteX40" fmla="*/ 2673914 w 11269790"/>
                    <a:gd name="connsiteY40" fmla="*/ 66415 h 1994638"/>
                    <a:gd name="connsiteX0" fmla="*/ 2673914 w 11269790"/>
                    <a:gd name="connsiteY0" fmla="*/ 66415 h 1994638"/>
                    <a:gd name="connsiteX1" fmla="*/ 4 w 11269790"/>
                    <a:gd name="connsiteY1" fmla="*/ 745642 h 1994638"/>
                    <a:gd name="connsiteX2" fmla="*/ 249723 w 11269790"/>
                    <a:gd name="connsiteY2" fmla="*/ 915580 h 1994638"/>
                    <a:gd name="connsiteX3" fmla="*/ 271436 w 11269790"/>
                    <a:gd name="connsiteY3" fmla="*/ 1077031 h 1994638"/>
                    <a:gd name="connsiteX4" fmla="*/ 499441 w 11269790"/>
                    <a:gd name="connsiteY4" fmla="*/ 1416926 h 1994638"/>
                    <a:gd name="connsiteX5" fmla="*/ 629723 w 11269790"/>
                    <a:gd name="connsiteY5" fmla="*/ 1595370 h 1994638"/>
                    <a:gd name="connsiteX6" fmla="*/ 684018 w 11269790"/>
                    <a:gd name="connsiteY6" fmla="*/ 1790808 h 1994638"/>
                    <a:gd name="connsiteX7" fmla="*/ 846882 w 11269790"/>
                    <a:gd name="connsiteY7" fmla="*/ 1986246 h 1994638"/>
                    <a:gd name="connsiteX8" fmla="*/ 1009746 w 11269790"/>
                    <a:gd name="connsiteY8" fmla="*/ 1858784 h 1994638"/>
                    <a:gd name="connsiteX9" fmla="*/ 1031460 w 11269790"/>
                    <a:gd name="connsiteY9" fmla="*/ 1595370 h 1994638"/>
                    <a:gd name="connsiteX10" fmla="*/ 1183455 w 11269790"/>
                    <a:gd name="connsiteY10" fmla="*/ 1510401 h 1994638"/>
                    <a:gd name="connsiteX11" fmla="*/ 1292023 w 11269790"/>
                    <a:gd name="connsiteY11" fmla="*/ 1229994 h 1994638"/>
                    <a:gd name="connsiteX12" fmla="*/ 1400591 w 11269790"/>
                    <a:gd name="connsiteY12" fmla="*/ 873105 h 1994638"/>
                    <a:gd name="connsiteX13" fmla="*/ 1552586 w 11269790"/>
                    <a:gd name="connsiteY13" fmla="*/ 737154 h 1994638"/>
                    <a:gd name="connsiteX14" fmla="*/ 1856577 w 11269790"/>
                    <a:gd name="connsiteY14" fmla="*/ 737154 h 1994638"/>
                    <a:gd name="connsiteX15" fmla="*/ 2432000 w 11269790"/>
                    <a:gd name="connsiteY15" fmla="*/ 754148 h 1994638"/>
                    <a:gd name="connsiteX16" fmla="*/ 3571999 w 11269790"/>
                    <a:gd name="connsiteY16" fmla="*/ 754148 h 1994638"/>
                    <a:gd name="connsiteX17" fmla="*/ 4266858 w 11269790"/>
                    <a:gd name="connsiteY17" fmla="*/ 788136 h 1994638"/>
                    <a:gd name="connsiteX18" fmla="*/ 4722868 w 11269790"/>
                    <a:gd name="connsiteY18" fmla="*/ 728648 h 1994638"/>
                    <a:gd name="connsiteX19" fmla="*/ 5200590 w 11269790"/>
                    <a:gd name="connsiteY19" fmla="*/ 728648 h 1994638"/>
                    <a:gd name="connsiteX20" fmla="*/ 5971459 w 11269790"/>
                    <a:gd name="connsiteY20" fmla="*/ 771142 h 1994638"/>
                    <a:gd name="connsiteX21" fmla="*/ 6850895 w 11269790"/>
                    <a:gd name="connsiteY21" fmla="*/ 754148 h 1994638"/>
                    <a:gd name="connsiteX22" fmla="*/ 7480613 w 11269790"/>
                    <a:gd name="connsiteY22" fmla="*/ 762654 h 1994638"/>
                    <a:gd name="connsiteX23" fmla="*/ 8316623 w 11269790"/>
                    <a:gd name="connsiteY23" fmla="*/ 762654 h 1994638"/>
                    <a:gd name="connsiteX24" fmla="*/ 9380636 w 11269790"/>
                    <a:gd name="connsiteY24" fmla="*/ 788154 h 1994638"/>
                    <a:gd name="connsiteX25" fmla="*/ 10129791 w 11269790"/>
                    <a:gd name="connsiteY25" fmla="*/ 779648 h 1994638"/>
                    <a:gd name="connsiteX26" fmla="*/ 10661786 w 11269790"/>
                    <a:gd name="connsiteY26" fmla="*/ 771142 h 1994638"/>
                    <a:gd name="connsiteX27" fmla="*/ 11139509 w 11269790"/>
                    <a:gd name="connsiteY27" fmla="*/ 737154 h 1994638"/>
                    <a:gd name="connsiteX28" fmla="*/ 11269790 w 11269790"/>
                    <a:gd name="connsiteY28" fmla="*/ 754148 h 1994638"/>
                    <a:gd name="connsiteX29" fmla="*/ 11269790 w 11269790"/>
                    <a:gd name="connsiteY29" fmla="*/ 133791 h 1994638"/>
                    <a:gd name="connsiteX30" fmla="*/ 11085214 w 11269790"/>
                    <a:gd name="connsiteY30" fmla="*/ 65870 h 1994638"/>
                    <a:gd name="connsiteX31" fmla="*/ 10270918 w 11269790"/>
                    <a:gd name="connsiteY31" fmla="*/ 14889 h 1994638"/>
                    <a:gd name="connsiteX32" fmla="*/ 9684627 w 11269790"/>
                    <a:gd name="connsiteY32" fmla="*/ 108364 h 1994638"/>
                    <a:gd name="connsiteX33" fmla="*/ 8783477 w 11269790"/>
                    <a:gd name="connsiteY33" fmla="*/ 201839 h 1994638"/>
                    <a:gd name="connsiteX34" fmla="*/ 7817186 w 11269790"/>
                    <a:gd name="connsiteY34" fmla="*/ 201839 h 1994638"/>
                    <a:gd name="connsiteX35" fmla="*/ 6090896 w 11269790"/>
                    <a:gd name="connsiteY35" fmla="*/ 193333 h 1994638"/>
                    <a:gd name="connsiteX36" fmla="*/ 5005168 w 11269790"/>
                    <a:gd name="connsiteY36" fmla="*/ 65870 h 1994638"/>
                    <a:gd name="connsiteX37" fmla="*/ 3213736 w 11269790"/>
                    <a:gd name="connsiteY37" fmla="*/ 57364 h 1994638"/>
                    <a:gd name="connsiteX38" fmla="*/ 2160591 w 11269790"/>
                    <a:gd name="connsiteY38" fmla="*/ 82864 h 1994638"/>
                    <a:gd name="connsiteX39" fmla="*/ 2673914 w 11269790"/>
                    <a:gd name="connsiteY39" fmla="*/ 66415 h 1994638"/>
                    <a:gd name="connsiteX0" fmla="*/ 2673914 w 11269790"/>
                    <a:gd name="connsiteY0" fmla="*/ 66415 h 1994638"/>
                    <a:gd name="connsiteX1" fmla="*/ 4 w 11269790"/>
                    <a:gd name="connsiteY1" fmla="*/ 745642 h 1994638"/>
                    <a:gd name="connsiteX2" fmla="*/ 249723 w 11269790"/>
                    <a:gd name="connsiteY2" fmla="*/ 915580 h 1994638"/>
                    <a:gd name="connsiteX3" fmla="*/ 271436 w 11269790"/>
                    <a:gd name="connsiteY3" fmla="*/ 1077031 h 1994638"/>
                    <a:gd name="connsiteX4" fmla="*/ 499441 w 11269790"/>
                    <a:gd name="connsiteY4" fmla="*/ 1416926 h 1994638"/>
                    <a:gd name="connsiteX5" fmla="*/ 629723 w 11269790"/>
                    <a:gd name="connsiteY5" fmla="*/ 1595370 h 1994638"/>
                    <a:gd name="connsiteX6" fmla="*/ 684018 w 11269790"/>
                    <a:gd name="connsiteY6" fmla="*/ 1790808 h 1994638"/>
                    <a:gd name="connsiteX7" fmla="*/ 846882 w 11269790"/>
                    <a:gd name="connsiteY7" fmla="*/ 1986246 h 1994638"/>
                    <a:gd name="connsiteX8" fmla="*/ 1009746 w 11269790"/>
                    <a:gd name="connsiteY8" fmla="*/ 1858784 h 1994638"/>
                    <a:gd name="connsiteX9" fmla="*/ 1031460 w 11269790"/>
                    <a:gd name="connsiteY9" fmla="*/ 1595370 h 1994638"/>
                    <a:gd name="connsiteX10" fmla="*/ 1183455 w 11269790"/>
                    <a:gd name="connsiteY10" fmla="*/ 1510401 h 1994638"/>
                    <a:gd name="connsiteX11" fmla="*/ 1292023 w 11269790"/>
                    <a:gd name="connsiteY11" fmla="*/ 1229994 h 1994638"/>
                    <a:gd name="connsiteX12" fmla="*/ 1400591 w 11269790"/>
                    <a:gd name="connsiteY12" fmla="*/ 873105 h 1994638"/>
                    <a:gd name="connsiteX13" fmla="*/ 1552586 w 11269790"/>
                    <a:gd name="connsiteY13" fmla="*/ 737154 h 1994638"/>
                    <a:gd name="connsiteX14" fmla="*/ 1856577 w 11269790"/>
                    <a:gd name="connsiteY14" fmla="*/ 737154 h 1994638"/>
                    <a:gd name="connsiteX15" fmla="*/ 2432000 w 11269790"/>
                    <a:gd name="connsiteY15" fmla="*/ 754148 h 1994638"/>
                    <a:gd name="connsiteX16" fmla="*/ 3571999 w 11269790"/>
                    <a:gd name="connsiteY16" fmla="*/ 754148 h 1994638"/>
                    <a:gd name="connsiteX17" fmla="*/ 4266858 w 11269790"/>
                    <a:gd name="connsiteY17" fmla="*/ 788136 h 1994638"/>
                    <a:gd name="connsiteX18" fmla="*/ 4722868 w 11269790"/>
                    <a:gd name="connsiteY18" fmla="*/ 728648 h 1994638"/>
                    <a:gd name="connsiteX19" fmla="*/ 5200590 w 11269790"/>
                    <a:gd name="connsiteY19" fmla="*/ 728648 h 1994638"/>
                    <a:gd name="connsiteX20" fmla="*/ 5971459 w 11269790"/>
                    <a:gd name="connsiteY20" fmla="*/ 771142 h 1994638"/>
                    <a:gd name="connsiteX21" fmla="*/ 6850895 w 11269790"/>
                    <a:gd name="connsiteY21" fmla="*/ 754148 h 1994638"/>
                    <a:gd name="connsiteX22" fmla="*/ 7480613 w 11269790"/>
                    <a:gd name="connsiteY22" fmla="*/ 762654 h 1994638"/>
                    <a:gd name="connsiteX23" fmla="*/ 8316623 w 11269790"/>
                    <a:gd name="connsiteY23" fmla="*/ 762654 h 1994638"/>
                    <a:gd name="connsiteX24" fmla="*/ 9380636 w 11269790"/>
                    <a:gd name="connsiteY24" fmla="*/ 788154 h 1994638"/>
                    <a:gd name="connsiteX25" fmla="*/ 10129791 w 11269790"/>
                    <a:gd name="connsiteY25" fmla="*/ 779648 h 1994638"/>
                    <a:gd name="connsiteX26" fmla="*/ 10661786 w 11269790"/>
                    <a:gd name="connsiteY26" fmla="*/ 771142 h 1994638"/>
                    <a:gd name="connsiteX27" fmla="*/ 11139509 w 11269790"/>
                    <a:gd name="connsiteY27" fmla="*/ 737154 h 1994638"/>
                    <a:gd name="connsiteX28" fmla="*/ 11269790 w 11269790"/>
                    <a:gd name="connsiteY28" fmla="*/ 754148 h 1994638"/>
                    <a:gd name="connsiteX29" fmla="*/ 11269790 w 11269790"/>
                    <a:gd name="connsiteY29" fmla="*/ 133791 h 1994638"/>
                    <a:gd name="connsiteX30" fmla="*/ 11085214 w 11269790"/>
                    <a:gd name="connsiteY30" fmla="*/ 65870 h 1994638"/>
                    <a:gd name="connsiteX31" fmla="*/ 10270918 w 11269790"/>
                    <a:gd name="connsiteY31" fmla="*/ 14889 h 1994638"/>
                    <a:gd name="connsiteX32" fmla="*/ 9684627 w 11269790"/>
                    <a:gd name="connsiteY32" fmla="*/ 108364 h 1994638"/>
                    <a:gd name="connsiteX33" fmla="*/ 8783477 w 11269790"/>
                    <a:gd name="connsiteY33" fmla="*/ 201839 h 1994638"/>
                    <a:gd name="connsiteX34" fmla="*/ 7817186 w 11269790"/>
                    <a:gd name="connsiteY34" fmla="*/ 201839 h 1994638"/>
                    <a:gd name="connsiteX35" fmla="*/ 6090896 w 11269790"/>
                    <a:gd name="connsiteY35" fmla="*/ 193333 h 1994638"/>
                    <a:gd name="connsiteX36" fmla="*/ 5005168 w 11269790"/>
                    <a:gd name="connsiteY36" fmla="*/ 65870 h 1994638"/>
                    <a:gd name="connsiteX37" fmla="*/ 3213736 w 11269790"/>
                    <a:gd name="connsiteY37" fmla="*/ 57364 h 1994638"/>
                    <a:gd name="connsiteX38" fmla="*/ 2673914 w 11269790"/>
                    <a:gd name="connsiteY38" fmla="*/ 66415 h 1994638"/>
                    <a:gd name="connsiteX0" fmla="*/ 2598674 w 11194550"/>
                    <a:gd name="connsiteY0" fmla="*/ 66415 h 1994638"/>
                    <a:gd name="connsiteX1" fmla="*/ 174483 w 11194550"/>
                    <a:gd name="connsiteY1" fmla="*/ 915580 h 1994638"/>
                    <a:gd name="connsiteX2" fmla="*/ 196196 w 11194550"/>
                    <a:gd name="connsiteY2" fmla="*/ 1077031 h 1994638"/>
                    <a:gd name="connsiteX3" fmla="*/ 424201 w 11194550"/>
                    <a:gd name="connsiteY3" fmla="*/ 1416926 h 1994638"/>
                    <a:gd name="connsiteX4" fmla="*/ 554483 w 11194550"/>
                    <a:gd name="connsiteY4" fmla="*/ 1595370 h 1994638"/>
                    <a:gd name="connsiteX5" fmla="*/ 608778 w 11194550"/>
                    <a:gd name="connsiteY5" fmla="*/ 1790808 h 1994638"/>
                    <a:gd name="connsiteX6" fmla="*/ 771642 w 11194550"/>
                    <a:gd name="connsiteY6" fmla="*/ 1986246 h 1994638"/>
                    <a:gd name="connsiteX7" fmla="*/ 934506 w 11194550"/>
                    <a:gd name="connsiteY7" fmla="*/ 1858784 h 1994638"/>
                    <a:gd name="connsiteX8" fmla="*/ 956220 w 11194550"/>
                    <a:gd name="connsiteY8" fmla="*/ 1595370 h 1994638"/>
                    <a:gd name="connsiteX9" fmla="*/ 1108215 w 11194550"/>
                    <a:gd name="connsiteY9" fmla="*/ 1510401 h 1994638"/>
                    <a:gd name="connsiteX10" fmla="*/ 1216783 w 11194550"/>
                    <a:gd name="connsiteY10" fmla="*/ 1229994 h 1994638"/>
                    <a:gd name="connsiteX11" fmla="*/ 1325351 w 11194550"/>
                    <a:gd name="connsiteY11" fmla="*/ 873105 h 1994638"/>
                    <a:gd name="connsiteX12" fmla="*/ 1477346 w 11194550"/>
                    <a:gd name="connsiteY12" fmla="*/ 737154 h 1994638"/>
                    <a:gd name="connsiteX13" fmla="*/ 1781337 w 11194550"/>
                    <a:gd name="connsiteY13" fmla="*/ 737154 h 1994638"/>
                    <a:gd name="connsiteX14" fmla="*/ 2356760 w 11194550"/>
                    <a:gd name="connsiteY14" fmla="*/ 754148 h 1994638"/>
                    <a:gd name="connsiteX15" fmla="*/ 3496759 w 11194550"/>
                    <a:gd name="connsiteY15" fmla="*/ 754148 h 1994638"/>
                    <a:gd name="connsiteX16" fmla="*/ 4191618 w 11194550"/>
                    <a:gd name="connsiteY16" fmla="*/ 788136 h 1994638"/>
                    <a:gd name="connsiteX17" fmla="*/ 4647628 w 11194550"/>
                    <a:gd name="connsiteY17" fmla="*/ 728648 h 1994638"/>
                    <a:gd name="connsiteX18" fmla="*/ 5125350 w 11194550"/>
                    <a:gd name="connsiteY18" fmla="*/ 728648 h 1994638"/>
                    <a:gd name="connsiteX19" fmla="*/ 5896219 w 11194550"/>
                    <a:gd name="connsiteY19" fmla="*/ 771142 h 1994638"/>
                    <a:gd name="connsiteX20" fmla="*/ 6775655 w 11194550"/>
                    <a:gd name="connsiteY20" fmla="*/ 754148 h 1994638"/>
                    <a:gd name="connsiteX21" fmla="*/ 7405373 w 11194550"/>
                    <a:gd name="connsiteY21" fmla="*/ 762654 h 1994638"/>
                    <a:gd name="connsiteX22" fmla="*/ 8241383 w 11194550"/>
                    <a:gd name="connsiteY22" fmla="*/ 762654 h 1994638"/>
                    <a:gd name="connsiteX23" fmla="*/ 9305396 w 11194550"/>
                    <a:gd name="connsiteY23" fmla="*/ 788154 h 1994638"/>
                    <a:gd name="connsiteX24" fmla="*/ 10054551 w 11194550"/>
                    <a:gd name="connsiteY24" fmla="*/ 779648 h 1994638"/>
                    <a:gd name="connsiteX25" fmla="*/ 10586546 w 11194550"/>
                    <a:gd name="connsiteY25" fmla="*/ 771142 h 1994638"/>
                    <a:gd name="connsiteX26" fmla="*/ 11064269 w 11194550"/>
                    <a:gd name="connsiteY26" fmla="*/ 737154 h 1994638"/>
                    <a:gd name="connsiteX27" fmla="*/ 11194550 w 11194550"/>
                    <a:gd name="connsiteY27" fmla="*/ 754148 h 1994638"/>
                    <a:gd name="connsiteX28" fmla="*/ 11194550 w 11194550"/>
                    <a:gd name="connsiteY28" fmla="*/ 133791 h 1994638"/>
                    <a:gd name="connsiteX29" fmla="*/ 11009974 w 11194550"/>
                    <a:gd name="connsiteY29" fmla="*/ 65870 h 1994638"/>
                    <a:gd name="connsiteX30" fmla="*/ 10195678 w 11194550"/>
                    <a:gd name="connsiteY30" fmla="*/ 14889 h 1994638"/>
                    <a:gd name="connsiteX31" fmla="*/ 9609387 w 11194550"/>
                    <a:gd name="connsiteY31" fmla="*/ 108364 h 1994638"/>
                    <a:gd name="connsiteX32" fmla="*/ 8708237 w 11194550"/>
                    <a:gd name="connsiteY32" fmla="*/ 201839 h 1994638"/>
                    <a:gd name="connsiteX33" fmla="*/ 7741946 w 11194550"/>
                    <a:gd name="connsiteY33" fmla="*/ 201839 h 1994638"/>
                    <a:gd name="connsiteX34" fmla="*/ 6015656 w 11194550"/>
                    <a:gd name="connsiteY34" fmla="*/ 193333 h 1994638"/>
                    <a:gd name="connsiteX35" fmla="*/ 4929928 w 11194550"/>
                    <a:gd name="connsiteY35" fmla="*/ 65870 h 1994638"/>
                    <a:gd name="connsiteX36" fmla="*/ 3138496 w 11194550"/>
                    <a:gd name="connsiteY36" fmla="*/ 57364 h 1994638"/>
                    <a:gd name="connsiteX37" fmla="*/ 2598674 w 11194550"/>
                    <a:gd name="connsiteY37" fmla="*/ 66415 h 1994638"/>
                    <a:gd name="connsiteX0" fmla="*/ 2523012 w 11118888"/>
                    <a:gd name="connsiteY0" fmla="*/ 66415 h 1994638"/>
                    <a:gd name="connsiteX1" fmla="*/ 2391070 w 11118888"/>
                    <a:gd name="connsiteY1" fmla="*/ 622730 h 1994638"/>
                    <a:gd name="connsiteX2" fmla="*/ 120534 w 11118888"/>
                    <a:gd name="connsiteY2" fmla="*/ 1077031 h 1994638"/>
                    <a:gd name="connsiteX3" fmla="*/ 348539 w 11118888"/>
                    <a:gd name="connsiteY3" fmla="*/ 1416926 h 1994638"/>
                    <a:gd name="connsiteX4" fmla="*/ 478821 w 11118888"/>
                    <a:gd name="connsiteY4" fmla="*/ 1595370 h 1994638"/>
                    <a:gd name="connsiteX5" fmla="*/ 533116 w 11118888"/>
                    <a:gd name="connsiteY5" fmla="*/ 1790808 h 1994638"/>
                    <a:gd name="connsiteX6" fmla="*/ 695980 w 11118888"/>
                    <a:gd name="connsiteY6" fmla="*/ 1986246 h 1994638"/>
                    <a:gd name="connsiteX7" fmla="*/ 858844 w 11118888"/>
                    <a:gd name="connsiteY7" fmla="*/ 1858784 h 1994638"/>
                    <a:gd name="connsiteX8" fmla="*/ 880558 w 11118888"/>
                    <a:gd name="connsiteY8" fmla="*/ 1595370 h 1994638"/>
                    <a:gd name="connsiteX9" fmla="*/ 1032553 w 11118888"/>
                    <a:gd name="connsiteY9" fmla="*/ 1510401 h 1994638"/>
                    <a:gd name="connsiteX10" fmla="*/ 1141121 w 11118888"/>
                    <a:gd name="connsiteY10" fmla="*/ 1229994 h 1994638"/>
                    <a:gd name="connsiteX11" fmla="*/ 1249689 w 11118888"/>
                    <a:gd name="connsiteY11" fmla="*/ 873105 h 1994638"/>
                    <a:gd name="connsiteX12" fmla="*/ 1401684 w 11118888"/>
                    <a:gd name="connsiteY12" fmla="*/ 737154 h 1994638"/>
                    <a:gd name="connsiteX13" fmla="*/ 1705675 w 11118888"/>
                    <a:gd name="connsiteY13" fmla="*/ 737154 h 1994638"/>
                    <a:gd name="connsiteX14" fmla="*/ 2281098 w 11118888"/>
                    <a:gd name="connsiteY14" fmla="*/ 754148 h 1994638"/>
                    <a:gd name="connsiteX15" fmla="*/ 3421097 w 11118888"/>
                    <a:gd name="connsiteY15" fmla="*/ 754148 h 1994638"/>
                    <a:gd name="connsiteX16" fmla="*/ 4115956 w 11118888"/>
                    <a:gd name="connsiteY16" fmla="*/ 788136 h 1994638"/>
                    <a:gd name="connsiteX17" fmla="*/ 4571966 w 11118888"/>
                    <a:gd name="connsiteY17" fmla="*/ 728648 h 1994638"/>
                    <a:gd name="connsiteX18" fmla="*/ 5049688 w 11118888"/>
                    <a:gd name="connsiteY18" fmla="*/ 728648 h 1994638"/>
                    <a:gd name="connsiteX19" fmla="*/ 5820557 w 11118888"/>
                    <a:gd name="connsiteY19" fmla="*/ 771142 h 1994638"/>
                    <a:gd name="connsiteX20" fmla="*/ 6699993 w 11118888"/>
                    <a:gd name="connsiteY20" fmla="*/ 754148 h 1994638"/>
                    <a:gd name="connsiteX21" fmla="*/ 7329711 w 11118888"/>
                    <a:gd name="connsiteY21" fmla="*/ 762654 h 1994638"/>
                    <a:gd name="connsiteX22" fmla="*/ 8165721 w 11118888"/>
                    <a:gd name="connsiteY22" fmla="*/ 762654 h 1994638"/>
                    <a:gd name="connsiteX23" fmla="*/ 9229734 w 11118888"/>
                    <a:gd name="connsiteY23" fmla="*/ 788154 h 1994638"/>
                    <a:gd name="connsiteX24" fmla="*/ 9978889 w 11118888"/>
                    <a:gd name="connsiteY24" fmla="*/ 779648 h 1994638"/>
                    <a:gd name="connsiteX25" fmla="*/ 10510884 w 11118888"/>
                    <a:gd name="connsiteY25" fmla="*/ 771142 h 1994638"/>
                    <a:gd name="connsiteX26" fmla="*/ 10988607 w 11118888"/>
                    <a:gd name="connsiteY26" fmla="*/ 737154 h 1994638"/>
                    <a:gd name="connsiteX27" fmla="*/ 11118888 w 11118888"/>
                    <a:gd name="connsiteY27" fmla="*/ 754148 h 1994638"/>
                    <a:gd name="connsiteX28" fmla="*/ 11118888 w 11118888"/>
                    <a:gd name="connsiteY28" fmla="*/ 133791 h 1994638"/>
                    <a:gd name="connsiteX29" fmla="*/ 10934312 w 11118888"/>
                    <a:gd name="connsiteY29" fmla="*/ 65870 h 1994638"/>
                    <a:gd name="connsiteX30" fmla="*/ 10120016 w 11118888"/>
                    <a:gd name="connsiteY30" fmla="*/ 14889 h 1994638"/>
                    <a:gd name="connsiteX31" fmla="*/ 9533725 w 11118888"/>
                    <a:gd name="connsiteY31" fmla="*/ 108364 h 1994638"/>
                    <a:gd name="connsiteX32" fmla="*/ 8632575 w 11118888"/>
                    <a:gd name="connsiteY32" fmla="*/ 201839 h 1994638"/>
                    <a:gd name="connsiteX33" fmla="*/ 7666284 w 11118888"/>
                    <a:gd name="connsiteY33" fmla="*/ 201839 h 1994638"/>
                    <a:gd name="connsiteX34" fmla="*/ 5939994 w 11118888"/>
                    <a:gd name="connsiteY34" fmla="*/ 193333 h 1994638"/>
                    <a:gd name="connsiteX35" fmla="*/ 4854266 w 11118888"/>
                    <a:gd name="connsiteY35" fmla="*/ 65870 h 1994638"/>
                    <a:gd name="connsiteX36" fmla="*/ 3062834 w 11118888"/>
                    <a:gd name="connsiteY36" fmla="*/ 57364 h 1994638"/>
                    <a:gd name="connsiteX37" fmla="*/ 2523012 w 11118888"/>
                    <a:gd name="connsiteY37" fmla="*/ 66415 h 1994638"/>
                    <a:gd name="connsiteX0" fmla="*/ 2523012 w 11118888"/>
                    <a:gd name="connsiteY0" fmla="*/ 66415 h 1994638"/>
                    <a:gd name="connsiteX1" fmla="*/ 2391070 w 11118888"/>
                    <a:gd name="connsiteY1" fmla="*/ 622730 h 1994638"/>
                    <a:gd name="connsiteX2" fmla="*/ 120534 w 11118888"/>
                    <a:gd name="connsiteY2" fmla="*/ 1077031 h 1994638"/>
                    <a:gd name="connsiteX3" fmla="*/ 348539 w 11118888"/>
                    <a:gd name="connsiteY3" fmla="*/ 1416926 h 1994638"/>
                    <a:gd name="connsiteX4" fmla="*/ 478821 w 11118888"/>
                    <a:gd name="connsiteY4" fmla="*/ 1595370 h 1994638"/>
                    <a:gd name="connsiteX5" fmla="*/ 533116 w 11118888"/>
                    <a:gd name="connsiteY5" fmla="*/ 1790808 h 1994638"/>
                    <a:gd name="connsiteX6" fmla="*/ 695980 w 11118888"/>
                    <a:gd name="connsiteY6" fmla="*/ 1986246 h 1994638"/>
                    <a:gd name="connsiteX7" fmla="*/ 858844 w 11118888"/>
                    <a:gd name="connsiteY7" fmla="*/ 1858784 h 1994638"/>
                    <a:gd name="connsiteX8" fmla="*/ 880558 w 11118888"/>
                    <a:gd name="connsiteY8" fmla="*/ 1595370 h 1994638"/>
                    <a:gd name="connsiteX9" fmla="*/ 1032553 w 11118888"/>
                    <a:gd name="connsiteY9" fmla="*/ 1510401 h 1994638"/>
                    <a:gd name="connsiteX10" fmla="*/ 1141121 w 11118888"/>
                    <a:gd name="connsiteY10" fmla="*/ 1229994 h 1994638"/>
                    <a:gd name="connsiteX11" fmla="*/ 1249689 w 11118888"/>
                    <a:gd name="connsiteY11" fmla="*/ 873105 h 1994638"/>
                    <a:gd name="connsiteX12" fmla="*/ 1401684 w 11118888"/>
                    <a:gd name="connsiteY12" fmla="*/ 737154 h 1994638"/>
                    <a:gd name="connsiteX13" fmla="*/ 1705675 w 11118888"/>
                    <a:gd name="connsiteY13" fmla="*/ 737154 h 1994638"/>
                    <a:gd name="connsiteX14" fmla="*/ 2281098 w 11118888"/>
                    <a:gd name="connsiteY14" fmla="*/ 754148 h 1994638"/>
                    <a:gd name="connsiteX15" fmla="*/ 3421097 w 11118888"/>
                    <a:gd name="connsiteY15" fmla="*/ 754148 h 1994638"/>
                    <a:gd name="connsiteX16" fmla="*/ 4115956 w 11118888"/>
                    <a:gd name="connsiteY16" fmla="*/ 788136 h 1994638"/>
                    <a:gd name="connsiteX17" fmla="*/ 4571966 w 11118888"/>
                    <a:gd name="connsiteY17" fmla="*/ 728648 h 1994638"/>
                    <a:gd name="connsiteX18" fmla="*/ 5049688 w 11118888"/>
                    <a:gd name="connsiteY18" fmla="*/ 728648 h 1994638"/>
                    <a:gd name="connsiteX19" fmla="*/ 5820557 w 11118888"/>
                    <a:gd name="connsiteY19" fmla="*/ 771142 h 1994638"/>
                    <a:gd name="connsiteX20" fmla="*/ 6699993 w 11118888"/>
                    <a:gd name="connsiteY20" fmla="*/ 754148 h 1994638"/>
                    <a:gd name="connsiteX21" fmla="*/ 7329711 w 11118888"/>
                    <a:gd name="connsiteY21" fmla="*/ 762654 h 1994638"/>
                    <a:gd name="connsiteX22" fmla="*/ 8165721 w 11118888"/>
                    <a:gd name="connsiteY22" fmla="*/ 762654 h 1994638"/>
                    <a:gd name="connsiteX23" fmla="*/ 9229734 w 11118888"/>
                    <a:gd name="connsiteY23" fmla="*/ 788154 h 1994638"/>
                    <a:gd name="connsiteX24" fmla="*/ 9978889 w 11118888"/>
                    <a:gd name="connsiteY24" fmla="*/ 779648 h 1994638"/>
                    <a:gd name="connsiteX25" fmla="*/ 10510884 w 11118888"/>
                    <a:gd name="connsiteY25" fmla="*/ 771142 h 1994638"/>
                    <a:gd name="connsiteX26" fmla="*/ 10988607 w 11118888"/>
                    <a:gd name="connsiteY26" fmla="*/ 737154 h 1994638"/>
                    <a:gd name="connsiteX27" fmla="*/ 11118888 w 11118888"/>
                    <a:gd name="connsiteY27" fmla="*/ 754148 h 1994638"/>
                    <a:gd name="connsiteX28" fmla="*/ 11118888 w 11118888"/>
                    <a:gd name="connsiteY28" fmla="*/ 133791 h 1994638"/>
                    <a:gd name="connsiteX29" fmla="*/ 10934312 w 11118888"/>
                    <a:gd name="connsiteY29" fmla="*/ 65870 h 1994638"/>
                    <a:gd name="connsiteX30" fmla="*/ 10120016 w 11118888"/>
                    <a:gd name="connsiteY30" fmla="*/ 14889 h 1994638"/>
                    <a:gd name="connsiteX31" fmla="*/ 9533725 w 11118888"/>
                    <a:gd name="connsiteY31" fmla="*/ 108364 h 1994638"/>
                    <a:gd name="connsiteX32" fmla="*/ 8632575 w 11118888"/>
                    <a:gd name="connsiteY32" fmla="*/ 201839 h 1994638"/>
                    <a:gd name="connsiteX33" fmla="*/ 7666284 w 11118888"/>
                    <a:gd name="connsiteY33" fmla="*/ 201839 h 1994638"/>
                    <a:gd name="connsiteX34" fmla="*/ 5939994 w 11118888"/>
                    <a:gd name="connsiteY34" fmla="*/ 193333 h 1994638"/>
                    <a:gd name="connsiteX35" fmla="*/ 4854266 w 11118888"/>
                    <a:gd name="connsiteY35" fmla="*/ 65870 h 1994638"/>
                    <a:gd name="connsiteX36" fmla="*/ 3062834 w 11118888"/>
                    <a:gd name="connsiteY36" fmla="*/ 57364 h 1994638"/>
                    <a:gd name="connsiteX37" fmla="*/ 2523012 w 11118888"/>
                    <a:gd name="connsiteY37" fmla="*/ 66415 h 1994638"/>
                    <a:gd name="connsiteX0" fmla="*/ 2532379 w 11128255"/>
                    <a:gd name="connsiteY0" fmla="*/ 66415 h 1994638"/>
                    <a:gd name="connsiteX1" fmla="*/ 129901 w 11128255"/>
                    <a:gd name="connsiteY1" fmla="*/ 1077031 h 1994638"/>
                    <a:gd name="connsiteX2" fmla="*/ 357906 w 11128255"/>
                    <a:gd name="connsiteY2" fmla="*/ 1416926 h 1994638"/>
                    <a:gd name="connsiteX3" fmla="*/ 488188 w 11128255"/>
                    <a:gd name="connsiteY3" fmla="*/ 1595370 h 1994638"/>
                    <a:gd name="connsiteX4" fmla="*/ 542483 w 11128255"/>
                    <a:gd name="connsiteY4" fmla="*/ 1790808 h 1994638"/>
                    <a:gd name="connsiteX5" fmla="*/ 705347 w 11128255"/>
                    <a:gd name="connsiteY5" fmla="*/ 1986246 h 1994638"/>
                    <a:gd name="connsiteX6" fmla="*/ 868211 w 11128255"/>
                    <a:gd name="connsiteY6" fmla="*/ 1858784 h 1994638"/>
                    <a:gd name="connsiteX7" fmla="*/ 889925 w 11128255"/>
                    <a:gd name="connsiteY7" fmla="*/ 1595370 h 1994638"/>
                    <a:gd name="connsiteX8" fmla="*/ 1041920 w 11128255"/>
                    <a:gd name="connsiteY8" fmla="*/ 1510401 h 1994638"/>
                    <a:gd name="connsiteX9" fmla="*/ 1150488 w 11128255"/>
                    <a:gd name="connsiteY9" fmla="*/ 1229994 h 1994638"/>
                    <a:gd name="connsiteX10" fmla="*/ 1259056 w 11128255"/>
                    <a:gd name="connsiteY10" fmla="*/ 873105 h 1994638"/>
                    <a:gd name="connsiteX11" fmla="*/ 1411051 w 11128255"/>
                    <a:gd name="connsiteY11" fmla="*/ 737154 h 1994638"/>
                    <a:gd name="connsiteX12" fmla="*/ 1715042 w 11128255"/>
                    <a:gd name="connsiteY12" fmla="*/ 737154 h 1994638"/>
                    <a:gd name="connsiteX13" fmla="*/ 2290465 w 11128255"/>
                    <a:gd name="connsiteY13" fmla="*/ 754148 h 1994638"/>
                    <a:gd name="connsiteX14" fmla="*/ 3430464 w 11128255"/>
                    <a:gd name="connsiteY14" fmla="*/ 754148 h 1994638"/>
                    <a:gd name="connsiteX15" fmla="*/ 4125323 w 11128255"/>
                    <a:gd name="connsiteY15" fmla="*/ 788136 h 1994638"/>
                    <a:gd name="connsiteX16" fmla="*/ 4581333 w 11128255"/>
                    <a:gd name="connsiteY16" fmla="*/ 728648 h 1994638"/>
                    <a:gd name="connsiteX17" fmla="*/ 5059055 w 11128255"/>
                    <a:gd name="connsiteY17" fmla="*/ 728648 h 1994638"/>
                    <a:gd name="connsiteX18" fmla="*/ 5829924 w 11128255"/>
                    <a:gd name="connsiteY18" fmla="*/ 771142 h 1994638"/>
                    <a:gd name="connsiteX19" fmla="*/ 6709360 w 11128255"/>
                    <a:gd name="connsiteY19" fmla="*/ 754148 h 1994638"/>
                    <a:gd name="connsiteX20" fmla="*/ 7339078 w 11128255"/>
                    <a:gd name="connsiteY20" fmla="*/ 762654 h 1994638"/>
                    <a:gd name="connsiteX21" fmla="*/ 8175088 w 11128255"/>
                    <a:gd name="connsiteY21" fmla="*/ 762654 h 1994638"/>
                    <a:gd name="connsiteX22" fmla="*/ 9239101 w 11128255"/>
                    <a:gd name="connsiteY22" fmla="*/ 788154 h 1994638"/>
                    <a:gd name="connsiteX23" fmla="*/ 9988256 w 11128255"/>
                    <a:gd name="connsiteY23" fmla="*/ 779648 h 1994638"/>
                    <a:gd name="connsiteX24" fmla="*/ 10520251 w 11128255"/>
                    <a:gd name="connsiteY24" fmla="*/ 771142 h 1994638"/>
                    <a:gd name="connsiteX25" fmla="*/ 10997974 w 11128255"/>
                    <a:gd name="connsiteY25" fmla="*/ 737154 h 1994638"/>
                    <a:gd name="connsiteX26" fmla="*/ 11128255 w 11128255"/>
                    <a:gd name="connsiteY26" fmla="*/ 754148 h 1994638"/>
                    <a:gd name="connsiteX27" fmla="*/ 11128255 w 11128255"/>
                    <a:gd name="connsiteY27" fmla="*/ 133791 h 1994638"/>
                    <a:gd name="connsiteX28" fmla="*/ 10943679 w 11128255"/>
                    <a:gd name="connsiteY28" fmla="*/ 65870 h 1994638"/>
                    <a:gd name="connsiteX29" fmla="*/ 10129383 w 11128255"/>
                    <a:gd name="connsiteY29" fmla="*/ 14889 h 1994638"/>
                    <a:gd name="connsiteX30" fmla="*/ 9543092 w 11128255"/>
                    <a:gd name="connsiteY30" fmla="*/ 108364 h 1994638"/>
                    <a:gd name="connsiteX31" fmla="*/ 8641942 w 11128255"/>
                    <a:gd name="connsiteY31" fmla="*/ 201839 h 1994638"/>
                    <a:gd name="connsiteX32" fmla="*/ 7675651 w 11128255"/>
                    <a:gd name="connsiteY32" fmla="*/ 201839 h 1994638"/>
                    <a:gd name="connsiteX33" fmla="*/ 5949361 w 11128255"/>
                    <a:gd name="connsiteY33" fmla="*/ 193333 h 1994638"/>
                    <a:gd name="connsiteX34" fmla="*/ 4863633 w 11128255"/>
                    <a:gd name="connsiteY34" fmla="*/ 65870 h 1994638"/>
                    <a:gd name="connsiteX35" fmla="*/ 3072201 w 11128255"/>
                    <a:gd name="connsiteY35" fmla="*/ 57364 h 1994638"/>
                    <a:gd name="connsiteX36" fmla="*/ 2532379 w 11128255"/>
                    <a:gd name="connsiteY36" fmla="*/ 66415 h 1994638"/>
                    <a:gd name="connsiteX0" fmla="*/ 2290884 w 10886760"/>
                    <a:gd name="connsiteY0" fmla="*/ 66415 h 1994638"/>
                    <a:gd name="connsiteX1" fmla="*/ 2173324 w 10886760"/>
                    <a:gd name="connsiteY1" fmla="*/ 625754 h 1994638"/>
                    <a:gd name="connsiteX2" fmla="*/ 116411 w 10886760"/>
                    <a:gd name="connsiteY2" fmla="*/ 1416926 h 1994638"/>
                    <a:gd name="connsiteX3" fmla="*/ 246693 w 10886760"/>
                    <a:gd name="connsiteY3" fmla="*/ 1595370 h 1994638"/>
                    <a:gd name="connsiteX4" fmla="*/ 300988 w 10886760"/>
                    <a:gd name="connsiteY4" fmla="*/ 1790808 h 1994638"/>
                    <a:gd name="connsiteX5" fmla="*/ 463852 w 10886760"/>
                    <a:gd name="connsiteY5" fmla="*/ 1986246 h 1994638"/>
                    <a:gd name="connsiteX6" fmla="*/ 626716 w 10886760"/>
                    <a:gd name="connsiteY6" fmla="*/ 1858784 h 1994638"/>
                    <a:gd name="connsiteX7" fmla="*/ 648430 w 10886760"/>
                    <a:gd name="connsiteY7" fmla="*/ 1595370 h 1994638"/>
                    <a:gd name="connsiteX8" fmla="*/ 800425 w 10886760"/>
                    <a:gd name="connsiteY8" fmla="*/ 1510401 h 1994638"/>
                    <a:gd name="connsiteX9" fmla="*/ 908993 w 10886760"/>
                    <a:gd name="connsiteY9" fmla="*/ 1229994 h 1994638"/>
                    <a:gd name="connsiteX10" fmla="*/ 1017561 w 10886760"/>
                    <a:gd name="connsiteY10" fmla="*/ 873105 h 1994638"/>
                    <a:gd name="connsiteX11" fmla="*/ 1169556 w 10886760"/>
                    <a:gd name="connsiteY11" fmla="*/ 737154 h 1994638"/>
                    <a:gd name="connsiteX12" fmla="*/ 1473547 w 10886760"/>
                    <a:gd name="connsiteY12" fmla="*/ 737154 h 1994638"/>
                    <a:gd name="connsiteX13" fmla="*/ 2048970 w 10886760"/>
                    <a:gd name="connsiteY13" fmla="*/ 754148 h 1994638"/>
                    <a:gd name="connsiteX14" fmla="*/ 3188969 w 10886760"/>
                    <a:gd name="connsiteY14" fmla="*/ 754148 h 1994638"/>
                    <a:gd name="connsiteX15" fmla="*/ 3883828 w 10886760"/>
                    <a:gd name="connsiteY15" fmla="*/ 788136 h 1994638"/>
                    <a:gd name="connsiteX16" fmla="*/ 4339838 w 10886760"/>
                    <a:gd name="connsiteY16" fmla="*/ 728648 h 1994638"/>
                    <a:gd name="connsiteX17" fmla="*/ 4817560 w 10886760"/>
                    <a:gd name="connsiteY17" fmla="*/ 728648 h 1994638"/>
                    <a:gd name="connsiteX18" fmla="*/ 5588429 w 10886760"/>
                    <a:gd name="connsiteY18" fmla="*/ 771142 h 1994638"/>
                    <a:gd name="connsiteX19" fmla="*/ 6467865 w 10886760"/>
                    <a:gd name="connsiteY19" fmla="*/ 754148 h 1994638"/>
                    <a:gd name="connsiteX20" fmla="*/ 7097583 w 10886760"/>
                    <a:gd name="connsiteY20" fmla="*/ 762654 h 1994638"/>
                    <a:gd name="connsiteX21" fmla="*/ 7933593 w 10886760"/>
                    <a:gd name="connsiteY21" fmla="*/ 762654 h 1994638"/>
                    <a:gd name="connsiteX22" fmla="*/ 8997606 w 10886760"/>
                    <a:gd name="connsiteY22" fmla="*/ 788154 h 1994638"/>
                    <a:gd name="connsiteX23" fmla="*/ 9746761 w 10886760"/>
                    <a:gd name="connsiteY23" fmla="*/ 779648 h 1994638"/>
                    <a:gd name="connsiteX24" fmla="*/ 10278756 w 10886760"/>
                    <a:gd name="connsiteY24" fmla="*/ 771142 h 1994638"/>
                    <a:gd name="connsiteX25" fmla="*/ 10756479 w 10886760"/>
                    <a:gd name="connsiteY25" fmla="*/ 737154 h 1994638"/>
                    <a:gd name="connsiteX26" fmla="*/ 10886760 w 10886760"/>
                    <a:gd name="connsiteY26" fmla="*/ 754148 h 1994638"/>
                    <a:gd name="connsiteX27" fmla="*/ 10886760 w 10886760"/>
                    <a:gd name="connsiteY27" fmla="*/ 133791 h 1994638"/>
                    <a:gd name="connsiteX28" fmla="*/ 10702184 w 10886760"/>
                    <a:gd name="connsiteY28" fmla="*/ 65870 h 1994638"/>
                    <a:gd name="connsiteX29" fmla="*/ 9887888 w 10886760"/>
                    <a:gd name="connsiteY29" fmla="*/ 14889 h 1994638"/>
                    <a:gd name="connsiteX30" fmla="*/ 9301597 w 10886760"/>
                    <a:gd name="connsiteY30" fmla="*/ 108364 h 1994638"/>
                    <a:gd name="connsiteX31" fmla="*/ 8400447 w 10886760"/>
                    <a:gd name="connsiteY31" fmla="*/ 201839 h 1994638"/>
                    <a:gd name="connsiteX32" fmla="*/ 7434156 w 10886760"/>
                    <a:gd name="connsiteY32" fmla="*/ 201839 h 1994638"/>
                    <a:gd name="connsiteX33" fmla="*/ 5707866 w 10886760"/>
                    <a:gd name="connsiteY33" fmla="*/ 193333 h 1994638"/>
                    <a:gd name="connsiteX34" fmla="*/ 4622138 w 10886760"/>
                    <a:gd name="connsiteY34" fmla="*/ 65870 h 1994638"/>
                    <a:gd name="connsiteX35" fmla="*/ 2830706 w 10886760"/>
                    <a:gd name="connsiteY35" fmla="*/ 57364 h 1994638"/>
                    <a:gd name="connsiteX36" fmla="*/ 2290884 w 10886760"/>
                    <a:gd name="connsiteY36" fmla="*/ 66415 h 1994638"/>
                    <a:gd name="connsiteX0" fmla="*/ 2179017 w 10774893"/>
                    <a:gd name="connsiteY0" fmla="*/ 66415 h 1994638"/>
                    <a:gd name="connsiteX1" fmla="*/ 2061457 w 10774893"/>
                    <a:gd name="connsiteY1" fmla="*/ 625754 h 1994638"/>
                    <a:gd name="connsiteX2" fmla="*/ 134826 w 10774893"/>
                    <a:gd name="connsiteY2" fmla="*/ 1595370 h 1994638"/>
                    <a:gd name="connsiteX3" fmla="*/ 189121 w 10774893"/>
                    <a:gd name="connsiteY3" fmla="*/ 1790808 h 1994638"/>
                    <a:gd name="connsiteX4" fmla="*/ 351985 w 10774893"/>
                    <a:gd name="connsiteY4" fmla="*/ 1986246 h 1994638"/>
                    <a:gd name="connsiteX5" fmla="*/ 514849 w 10774893"/>
                    <a:gd name="connsiteY5" fmla="*/ 1858784 h 1994638"/>
                    <a:gd name="connsiteX6" fmla="*/ 536563 w 10774893"/>
                    <a:gd name="connsiteY6" fmla="*/ 1595370 h 1994638"/>
                    <a:gd name="connsiteX7" fmla="*/ 688558 w 10774893"/>
                    <a:gd name="connsiteY7" fmla="*/ 1510401 h 1994638"/>
                    <a:gd name="connsiteX8" fmla="*/ 797126 w 10774893"/>
                    <a:gd name="connsiteY8" fmla="*/ 1229994 h 1994638"/>
                    <a:gd name="connsiteX9" fmla="*/ 905694 w 10774893"/>
                    <a:gd name="connsiteY9" fmla="*/ 873105 h 1994638"/>
                    <a:gd name="connsiteX10" fmla="*/ 1057689 w 10774893"/>
                    <a:gd name="connsiteY10" fmla="*/ 737154 h 1994638"/>
                    <a:gd name="connsiteX11" fmla="*/ 1361680 w 10774893"/>
                    <a:gd name="connsiteY11" fmla="*/ 737154 h 1994638"/>
                    <a:gd name="connsiteX12" fmla="*/ 1937103 w 10774893"/>
                    <a:gd name="connsiteY12" fmla="*/ 754148 h 1994638"/>
                    <a:gd name="connsiteX13" fmla="*/ 3077102 w 10774893"/>
                    <a:gd name="connsiteY13" fmla="*/ 754148 h 1994638"/>
                    <a:gd name="connsiteX14" fmla="*/ 3771961 w 10774893"/>
                    <a:gd name="connsiteY14" fmla="*/ 788136 h 1994638"/>
                    <a:gd name="connsiteX15" fmla="*/ 4227971 w 10774893"/>
                    <a:gd name="connsiteY15" fmla="*/ 728648 h 1994638"/>
                    <a:gd name="connsiteX16" fmla="*/ 4705693 w 10774893"/>
                    <a:gd name="connsiteY16" fmla="*/ 728648 h 1994638"/>
                    <a:gd name="connsiteX17" fmla="*/ 5476562 w 10774893"/>
                    <a:gd name="connsiteY17" fmla="*/ 771142 h 1994638"/>
                    <a:gd name="connsiteX18" fmla="*/ 6355998 w 10774893"/>
                    <a:gd name="connsiteY18" fmla="*/ 754148 h 1994638"/>
                    <a:gd name="connsiteX19" fmla="*/ 6985716 w 10774893"/>
                    <a:gd name="connsiteY19" fmla="*/ 762654 h 1994638"/>
                    <a:gd name="connsiteX20" fmla="*/ 7821726 w 10774893"/>
                    <a:gd name="connsiteY20" fmla="*/ 762654 h 1994638"/>
                    <a:gd name="connsiteX21" fmla="*/ 8885739 w 10774893"/>
                    <a:gd name="connsiteY21" fmla="*/ 788154 h 1994638"/>
                    <a:gd name="connsiteX22" fmla="*/ 9634894 w 10774893"/>
                    <a:gd name="connsiteY22" fmla="*/ 779648 h 1994638"/>
                    <a:gd name="connsiteX23" fmla="*/ 10166889 w 10774893"/>
                    <a:gd name="connsiteY23" fmla="*/ 771142 h 1994638"/>
                    <a:gd name="connsiteX24" fmla="*/ 10644612 w 10774893"/>
                    <a:gd name="connsiteY24" fmla="*/ 737154 h 1994638"/>
                    <a:gd name="connsiteX25" fmla="*/ 10774893 w 10774893"/>
                    <a:gd name="connsiteY25" fmla="*/ 754148 h 1994638"/>
                    <a:gd name="connsiteX26" fmla="*/ 10774893 w 10774893"/>
                    <a:gd name="connsiteY26" fmla="*/ 133791 h 1994638"/>
                    <a:gd name="connsiteX27" fmla="*/ 10590317 w 10774893"/>
                    <a:gd name="connsiteY27" fmla="*/ 65870 h 1994638"/>
                    <a:gd name="connsiteX28" fmla="*/ 9776021 w 10774893"/>
                    <a:gd name="connsiteY28" fmla="*/ 14889 h 1994638"/>
                    <a:gd name="connsiteX29" fmla="*/ 9189730 w 10774893"/>
                    <a:gd name="connsiteY29" fmla="*/ 108364 h 1994638"/>
                    <a:gd name="connsiteX30" fmla="*/ 8288580 w 10774893"/>
                    <a:gd name="connsiteY30" fmla="*/ 201839 h 1994638"/>
                    <a:gd name="connsiteX31" fmla="*/ 7322289 w 10774893"/>
                    <a:gd name="connsiteY31" fmla="*/ 201839 h 1994638"/>
                    <a:gd name="connsiteX32" fmla="*/ 5595999 w 10774893"/>
                    <a:gd name="connsiteY32" fmla="*/ 193333 h 1994638"/>
                    <a:gd name="connsiteX33" fmla="*/ 4510271 w 10774893"/>
                    <a:gd name="connsiteY33" fmla="*/ 65870 h 1994638"/>
                    <a:gd name="connsiteX34" fmla="*/ 2718839 w 10774893"/>
                    <a:gd name="connsiteY34" fmla="*/ 57364 h 1994638"/>
                    <a:gd name="connsiteX35" fmla="*/ 2179017 w 10774893"/>
                    <a:gd name="connsiteY35" fmla="*/ 66415 h 1994638"/>
                    <a:gd name="connsiteX0" fmla="*/ 2100767 w 10696643"/>
                    <a:gd name="connsiteY0" fmla="*/ 66415 h 2006207"/>
                    <a:gd name="connsiteX1" fmla="*/ 1983207 w 10696643"/>
                    <a:gd name="connsiteY1" fmla="*/ 625754 h 2006207"/>
                    <a:gd name="connsiteX2" fmla="*/ 110871 w 10696643"/>
                    <a:gd name="connsiteY2" fmla="*/ 1790808 h 2006207"/>
                    <a:gd name="connsiteX3" fmla="*/ 273735 w 10696643"/>
                    <a:gd name="connsiteY3" fmla="*/ 1986246 h 2006207"/>
                    <a:gd name="connsiteX4" fmla="*/ 436599 w 10696643"/>
                    <a:gd name="connsiteY4" fmla="*/ 1858784 h 2006207"/>
                    <a:gd name="connsiteX5" fmla="*/ 458313 w 10696643"/>
                    <a:gd name="connsiteY5" fmla="*/ 1595370 h 2006207"/>
                    <a:gd name="connsiteX6" fmla="*/ 610308 w 10696643"/>
                    <a:gd name="connsiteY6" fmla="*/ 1510401 h 2006207"/>
                    <a:gd name="connsiteX7" fmla="*/ 718876 w 10696643"/>
                    <a:gd name="connsiteY7" fmla="*/ 1229994 h 2006207"/>
                    <a:gd name="connsiteX8" fmla="*/ 827444 w 10696643"/>
                    <a:gd name="connsiteY8" fmla="*/ 873105 h 2006207"/>
                    <a:gd name="connsiteX9" fmla="*/ 979439 w 10696643"/>
                    <a:gd name="connsiteY9" fmla="*/ 737154 h 2006207"/>
                    <a:gd name="connsiteX10" fmla="*/ 1283430 w 10696643"/>
                    <a:gd name="connsiteY10" fmla="*/ 737154 h 2006207"/>
                    <a:gd name="connsiteX11" fmla="*/ 1858853 w 10696643"/>
                    <a:gd name="connsiteY11" fmla="*/ 754148 h 2006207"/>
                    <a:gd name="connsiteX12" fmla="*/ 2998852 w 10696643"/>
                    <a:gd name="connsiteY12" fmla="*/ 754148 h 2006207"/>
                    <a:gd name="connsiteX13" fmla="*/ 3693711 w 10696643"/>
                    <a:gd name="connsiteY13" fmla="*/ 788136 h 2006207"/>
                    <a:gd name="connsiteX14" fmla="*/ 4149721 w 10696643"/>
                    <a:gd name="connsiteY14" fmla="*/ 728648 h 2006207"/>
                    <a:gd name="connsiteX15" fmla="*/ 4627443 w 10696643"/>
                    <a:gd name="connsiteY15" fmla="*/ 728648 h 2006207"/>
                    <a:gd name="connsiteX16" fmla="*/ 5398312 w 10696643"/>
                    <a:gd name="connsiteY16" fmla="*/ 771142 h 2006207"/>
                    <a:gd name="connsiteX17" fmla="*/ 6277748 w 10696643"/>
                    <a:gd name="connsiteY17" fmla="*/ 754148 h 2006207"/>
                    <a:gd name="connsiteX18" fmla="*/ 6907466 w 10696643"/>
                    <a:gd name="connsiteY18" fmla="*/ 762654 h 2006207"/>
                    <a:gd name="connsiteX19" fmla="*/ 7743476 w 10696643"/>
                    <a:gd name="connsiteY19" fmla="*/ 762654 h 2006207"/>
                    <a:gd name="connsiteX20" fmla="*/ 8807489 w 10696643"/>
                    <a:gd name="connsiteY20" fmla="*/ 788154 h 2006207"/>
                    <a:gd name="connsiteX21" fmla="*/ 9556644 w 10696643"/>
                    <a:gd name="connsiteY21" fmla="*/ 779648 h 2006207"/>
                    <a:gd name="connsiteX22" fmla="*/ 10088639 w 10696643"/>
                    <a:gd name="connsiteY22" fmla="*/ 771142 h 2006207"/>
                    <a:gd name="connsiteX23" fmla="*/ 10566362 w 10696643"/>
                    <a:gd name="connsiteY23" fmla="*/ 737154 h 2006207"/>
                    <a:gd name="connsiteX24" fmla="*/ 10696643 w 10696643"/>
                    <a:gd name="connsiteY24" fmla="*/ 754148 h 2006207"/>
                    <a:gd name="connsiteX25" fmla="*/ 10696643 w 10696643"/>
                    <a:gd name="connsiteY25" fmla="*/ 133791 h 2006207"/>
                    <a:gd name="connsiteX26" fmla="*/ 10512067 w 10696643"/>
                    <a:gd name="connsiteY26" fmla="*/ 65870 h 2006207"/>
                    <a:gd name="connsiteX27" fmla="*/ 9697771 w 10696643"/>
                    <a:gd name="connsiteY27" fmla="*/ 14889 h 2006207"/>
                    <a:gd name="connsiteX28" fmla="*/ 9111480 w 10696643"/>
                    <a:gd name="connsiteY28" fmla="*/ 108364 h 2006207"/>
                    <a:gd name="connsiteX29" fmla="*/ 8210330 w 10696643"/>
                    <a:gd name="connsiteY29" fmla="*/ 201839 h 2006207"/>
                    <a:gd name="connsiteX30" fmla="*/ 7244039 w 10696643"/>
                    <a:gd name="connsiteY30" fmla="*/ 201839 h 2006207"/>
                    <a:gd name="connsiteX31" fmla="*/ 5517749 w 10696643"/>
                    <a:gd name="connsiteY31" fmla="*/ 193333 h 2006207"/>
                    <a:gd name="connsiteX32" fmla="*/ 4432021 w 10696643"/>
                    <a:gd name="connsiteY32" fmla="*/ 65870 h 2006207"/>
                    <a:gd name="connsiteX33" fmla="*/ 2640589 w 10696643"/>
                    <a:gd name="connsiteY33" fmla="*/ 57364 h 2006207"/>
                    <a:gd name="connsiteX34" fmla="*/ 2100767 w 10696643"/>
                    <a:gd name="connsiteY34" fmla="*/ 66415 h 2006207"/>
                    <a:gd name="connsiteX0" fmla="*/ 1827032 w 10422908"/>
                    <a:gd name="connsiteY0" fmla="*/ 66415 h 1986245"/>
                    <a:gd name="connsiteX1" fmla="*/ 1709472 w 10422908"/>
                    <a:gd name="connsiteY1" fmla="*/ 625754 h 1986245"/>
                    <a:gd name="connsiteX2" fmla="*/ 0 w 10422908"/>
                    <a:gd name="connsiteY2" fmla="*/ 1986246 h 1986245"/>
                    <a:gd name="connsiteX3" fmla="*/ 162864 w 10422908"/>
                    <a:gd name="connsiteY3" fmla="*/ 1858784 h 1986245"/>
                    <a:gd name="connsiteX4" fmla="*/ 184578 w 10422908"/>
                    <a:gd name="connsiteY4" fmla="*/ 1595370 h 1986245"/>
                    <a:gd name="connsiteX5" fmla="*/ 336573 w 10422908"/>
                    <a:gd name="connsiteY5" fmla="*/ 1510401 h 1986245"/>
                    <a:gd name="connsiteX6" fmla="*/ 445141 w 10422908"/>
                    <a:gd name="connsiteY6" fmla="*/ 1229994 h 1986245"/>
                    <a:gd name="connsiteX7" fmla="*/ 553709 w 10422908"/>
                    <a:gd name="connsiteY7" fmla="*/ 873105 h 1986245"/>
                    <a:gd name="connsiteX8" fmla="*/ 705704 w 10422908"/>
                    <a:gd name="connsiteY8" fmla="*/ 737154 h 1986245"/>
                    <a:gd name="connsiteX9" fmla="*/ 1009695 w 10422908"/>
                    <a:gd name="connsiteY9" fmla="*/ 737154 h 1986245"/>
                    <a:gd name="connsiteX10" fmla="*/ 1585118 w 10422908"/>
                    <a:gd name="connsiteY10" fmla="*/ 754148 h 1986245"/>
                    <a:gd name="connsiteX11" fmla="*/ 2725117 w 10422908"/>
                    <a:gd name="connsiteY11" fmla="*/ 754148 h 1986245"/>
                    <a:gd name="connsiteX12" fmla="*/ 3419976 w 10422908"/>
                    <a:gd name="connsiteY12" fmla="*/ 788136 h 1986245"/>
                    <a:gd name="connsiteX13" fmla="*/ 3875986 w 10422908"/>
                    <a:gd name="connsiteY13" fmla="*/ 728648 h 1986245"/>
                    <a:gd name="connsiteX14" fmla="*/ 4353708 w 10422908"/>
                    <a:gd name="connsiteY14" fmla="*/ 728648 h 1986245"/>
                    <a:gd name="connsiteX15" fmla="*/ 5124577 w 10422908"/>
                    <a:gd name="connsiteY15" fmla="*/ 771142 h 1986245"/>
                    <a:gd name="connsiteX16" fmla="*/ 6004013 w 10422908"/>
                    <a:gd name="connsiteY16" fmla="*/ 754148 h 1986245"/>
                    <a:gd name="connsiteX17" fmla="*/ 6633731 w 10422908"/>
                    <a:gd name="connsiteY17" fmla="*/ 762654 h 1986245"/>
                    <a:gd name="connsiteX18" fmla="*/ 7469741 w 10422908"/>
                    <a:gd name="connsiteY18" fmla="*/ 762654 h 1986245"/>
                    <a:gd name="connsiteX19" fmla="*/ 8533754 w 10422908"/>
                    <a:gd name="connsiteY19" fmla="*/ 788154 h 1986245"/>
                    <a:gd name="connsiteX20" fmla="*/ 9282909 w 10422908"/>
                    <a:gd name="connsiteY20" fmla="*/ 779648 h 1986245"/>
                    <a:gd name="connsiteX21" fmla="*/ 9814904 w 10422908"/>
                    <a:gd name="connsiteY21" fmla="*/ 771142 h 1986245"/>
                    <a:gd name="connsiteX22" fmla="*/ 10292627 w 10422908"/>
                    <a:gd name="connsiteY22" fmla="*/ 737154 h 1986245"/>
                    <a:gd name="connsiteX23" fmla="*/ 10422908 w 10422908"/>
                    <a:gd name="connsiteY23" fmla="*/ 754148 h 1986245"/>
                    <a:gd name="connsiteX24" fmla="*/ 10422908 w 10422908"/>
                    <a:gd name="connsiteY24" fmla="*/ 133791 h 1986245"/>
                    <a:gd name="connsiteX25" fmla="*/ 10238332 w 10422908"/>
                    <a:gd name="connsiteY25" fmla="*/ 65870 h 1986245"/>
                    <a:gd name="connsiteX26" fmla="*/ 9424036 w 10422908"/>
                    <a:gd name="connsiteY26" fmla="*/ 14889 h 1986245"/>
                    <a:gd name="connsiteX27" fmla="*/ 8837745 w 10422908"/>
                    <a:gd name="connsiteY27" fmla="*/ 108364 h 1986245"/>
                    <a:gd name="connsiteX28" fmla="*/ 7936595 w 10422908"/>
                    <a:gd name="connsiteY28" fmla="*/ 201839 h 1986245"/>
                    <a:gd name="connsiteX29" fmla="*/ 6970304 w 10422908"/>
                    <a:gd name="connsiteY29" fmla="*/ 201839 h 1986245"/>
                    <a:gd name="connsiteX30" fmla="*/ 5244014 w 10422908"/>
                    <a:gd name="connsiteY30" fmla="*/ 193333 h 1986245"/>
                    <a:gd name="connsiteX31" fmla="*/ 4158286 w 10422908"/>
                    <a:gd name="connsiteY31" fmla="*/ 65870 h 1986245"/>
                    <a:gd name="connsiteX32" fmla="*/ 2366854 w 10422908"/>
                    <a:gd name="connsiteY32" fmla="*/ 57364 h 1986245"/>
                    <a:gd name="connsiteX33" fmla="*/ 1827032 w 10422908"/>
                    <a:gd name="connsiteY33" fmla="*/ 66415 h 1986245"/>
                    <a:gd name="connsiteX0" fmla="*/ 1786453 w 10382329"/>
                    <a:gd name="connsiteY0" fmla="*/ 66415 h 1901488"/>
                    <a:gd name="connsiteX1" fmla="*/ 1668893 w 10382329"/>
                    <a:gd name="connsiteY1" fmla="*/ 625754 h 1901488"/>
                    <a:gd name="connsiteX2" fmla="*/ 122285 w 10382329"/>
                    <a:gd name="connsiteY2" fmla="*/ 1858784 h 1901488"/>
                    <a:gd name="connsiteX3" fmla="*/ 143999 w 10382329"/>
                    <a:gd name="connsiteY3" fmla="*/ 1595370 h 1901488"/>
                    <a:gd name="connsiteX4" fmla="*/ 295994 w 10382329"/>
                    <a:gd name="connsiteY4" fmla="*/ 1510401 h 1901488"/>
                    <a:gd name="connsiteX5" fmla="*/ 404562 w 10382329"/>
                    <a:gd name="connsiteY5" fmla="*/ 1229994 h 1901488"/>
                    <a:gd name="connsiteX6" fmla="*/ 513130 w 10382329"/>
                    <a:gd name="connsiteY6" fmla="*/ 873105 h 1901488"/>
                    <a:gd name="connsiteX7" fmla="*/ 665125 w 10382329"/>
                    <a:gd name="connsiteY7" fmla="*/ 737154 h 1901488"/>
                    <a:gd name="connsiteX8" fmla="*/ 969116 w 10382329"/>
                    <a:gd name="connsiteY8" fmla="*/ 737154 h 1901488"/>
                    <a:gd name="connsiteX9" fmla="*/ 1544539 w 10382329"/>
                    <a:gd name="connsiteY9" fmla="*/ 754148 h 1901488"/>
                    <a:gd name="connsiteX10" fmla="*/ 2684538 w 10382329"/>
                    <a:gd name="connsiteY10" fmla="*/ 754148 h 1901488"/>
                    <a:gd name="connsiteX11" fmla="*/ 3379397 w 10382329"/>
                    <a:gd name="connsiteY11" fmla="*/ 788136 h 1901488"/>
                    <a:gd name="connsiteX12" fmla="*/ 3835407 w 10382329"/>
                    <a:gd name="connsiteY12" fmla="*/ 728648 h 1901488"/>
                    <a:gd name="connsiteX13" fmla="*/ 4313129 w 10382329"/>
                    <a:gd name="connsiteY13" fmla="*/ 728648 h 1901488"/>
                    <a:gd name="connsiteX14" fmla="*/ 5083998 w 10382329"/>
                    <a:gd name="connsiteY14" fmla="*/ 771142 h 1901488"/>
                    <a:gd name="connsiteX15" fmla="*/ 5963434 w 10382329"/>
                    <a:gd name="connsiteY15" fmla="*/ 754148 h 1901488"/>
                    <a:gd name="connsiteX16" fmla="*/ 6593152 w 10382329"/>
                    <a:gd name="connsiteY16" fmla="*/ 762654 h 1901488"/>
                    <a:gd name="connsiteX17" fmla="*/ 7429162 w 10382329"/>
                    <a:gd name="connsiteY17" fmla="*/ 762654 h 1901488"/>
                    <a:gd name="connsiteX18" fmla="*/ 8493175 w 10382329"/>
                    <a:gd name="connsiteY18" fmla="*/ 788154 h 1901488"/>
                    <a:gd name="connsiteX19" fmla="*/ 9242330 w 10382329"/>
                    <a:gd name="connsiteY19" fmla="*/ 779648 h 1901488"/>
                    <a:gd name="connsiteX20" fmla="*/ 9774325 w 10382329"/>
                    <a:gd name="connsiteY20" fmla="*/ 771142 h 1901488"/>
                    <a:gd name="connsiteX21" fmla="*/ 10252048 w 10382329"/>
                    <a:gd name="connsiteY21" fmla="*/ 737154 h 1901488"/>
                    <a:gd name="connsiteX22" fmla="*/ 10382329 w 10382329"/>
                    <a:gd name="connsiteY22" fmla="*/ 754148 h 1901488"/>
                    <a:gd name="connsiteX23" fmla="*/ 10382329 w 10382329"/>
                    <a:gd name="connsiteY23" fmla="*/ 133791 h 1901488"/>
                    <a:gd name="connsiteX24" fmla="*/ 10197753 w 10382329"/>
                    <a:gd name="connsiteY24" fmla="*/ 65870 h 1901488"/>
                    <a:gd name="connsiteX25" fmla="*/ 9383457 w 10382329"/>
                    <a:gd name="connsiteY25" fmla="*/ 14889 h 1901488"/>
                    <a:gd name="connsiteX26" fmla="*/ 8797166 w 10382329"/>
                    <a:gd name="connsiteY26" fmla="*/ 108364 h 1901488"/>
                    <a:gd name="connsiteX27" fmla="*/ 7896016 w 10382329"/>
                    <a:gd name="connsiteY27" fmla="*/ 201839 h 1901488"/>
                    <a:gd name="connsiteX28" fmla="*/ 6929725 w 10382329"/>
                    <a:gd name="connsiteY28" fmla="*/ 201839 h 1901488"/>
                    <a:gd name="connsiteX29" fmla="*/ 5203435 w 10382329"/>
                    <a:gd name="connsiteY29" fmla="*/ 193333 h 1901488"/>
                    <a:gd name="connsiteX30" fmla="*/ 4117707 w 10382329"/>
                    <a:gd name="connsiteY30" fmla="*/ 65870 h 1901488"/>
                    <a:gd name="connsiteX31" fmla="*/ 2326275 w 10382329"/>
                    <a:gd name="connsiteY31" fmla="*/ 57364 h 1901488"/>
                    <a:gd name="connsiteX32" fmla="*/ 1786453 w 10382329"/>
                    <a:gd name="connsiteY32" fmla="*/ 66415 h 1901488"/>
                    <a:gd name="connsiteX0" fmla="*/ 1724759 w 10320635"/>
                    <a:gd name="connsiteY0" fmla="*/ 66415 h 1652063"/>
                    <a:gd name="connsiteX1" fmla="*/ 1607199 w 10320635"/>
                    <a:gd name="connsiteY1" fmla="*/ 625754 h 1652063"/>
                    <a:gd name="connsiteX2" fmla="*/ 82305 w 10320635"/>
                    <a:gd name="connsiteY2" fmla="*/ 1595370 h 1652063"/>
                    <a:gd name="connsiteX3" fmla="*/ 234300 w 10320635"/>
                    <a:gd name="connsiteY3" fmla="*/ 1510401 h 1652063"/>
                    <a:gd name="connsiteX4" fmla="*/ 342868 w 10320635"/>
                    <a:gd name="connsiteY4" fmla="*/ 1229994 h 1652063"/>
                    <a:gd name="connsiteX5" fmla="*/ 451436 w 10320635"/>
                    <a:gd name="connsiteY5" fmla="*/ 873105 h 1652063"/>
                    <a:gd name="connsiteX6" fmla="*/ 603431 w 10320635"/>
                    <a:gd name="connsiteY6" fmla="*/ 737154 h 1652063"/>
                    <a:gd name="connsiteX7" fmla="*/ 907422 w 10320635"/>
                    <a:gd name="connsiteY7" fmla="*/ 737154 h 1652063"/>
                    <a:gd name="connsiteX8" fmla="*/ 1482845 w 10320635"/>
                    <a:gd name="connsiteY8" fmla="*/ 754148 h 1652063"/>
                    <a:gd name="connsiteX9" fmla="*/ 2622844 w 10320635"/>
                    <a:gd name="connsiteY9" fmla="*/ 754148 h 1652063"/>
                    <a:gd name="connsiteX10" fmla="*/ 3317703 w 10320635"/>
                    <a:gd name="connsiteY10" fmla="*/ 788136 h 1652063"/>
                    <a:gd name="connsiteX11" fmla="*/ 3773713 w 10320635"/>
                    <a:gd name="connsiteY11" fmla="*/ 728648 h 1652063"/>
                    <a:gd name="connsiteX12" fmla="*/ 4251435 w 10320635"/>
                    <a:gd name="connsiteY12" fmla="*/ 728648 h 1652063"/>
                    <a:gd name="connsiteX13" fmla="*/ 5022304 w 10320635"/>
                    <a:gd name="connsiteY13" fmla="*/ 771142 h 1652063"/>
                    <a:gd name="connsiteX14" fmla="*/ 5901740 w 10320635"/>
                    <a:gd name="connsiteY14" fmla="*/ 754148 h 1652063"/>
                    <a:gd name="connsiteX15" fmla="*/ 6531458 w 10320635"/>
                    <a:gd name="connsiteY15" fmla="*/ 762654 h 1652063"/>
                    <a:gd name="connsiteX16" fmla="*/ 7367468 w 10320635"/>
                    <a:gd name="connsiteY16" fmla="*/ 762654 h 1652063"/>
                    <a:gd name="connsiteX17" fmla="*/ 8431481 w 10320635"/>
                    <a:gd name="connsiteY17" fmla="*/ 788154 h 1652063"/>
                    <a:gd name="connsiteX18" fmla="*/ 9180636 w 10320635"/>
                    <a:gd name="connsiteY18" fmla="*/ 779648 h 1652063"/>
                    <a:gd name="connsiteX19" fmla="*/ 9712631 w 10320635"/>
                    <a:gd name="connsiteY19" fmla="*/ 771142 h 1652063"/>
                    <a:gd name="connsiteX20" fmla="*/ 10190354 w 10320635"/>
                    <a:gd name="connsiteY20" fmla="*/ 737154 h 1652063"/>
                    <a:gd name="connsiteX21" fmla="*/ 10320635 w 10320635"/>
                    <a:gd name="connsiteY21" fmla="*/ 754148 h 1652063"/>
                    <a:gd name="connsiteX22" fmla="*/ 10320635 w 10320635"/>
                    <a:gd name="connsiteY22" fmla="*/ 133791 h 1652063"/>
                    <a:gd name="connsiteX23" fmla="*/ 10136059 w 10320635"/>
                    <a:gd name="connsiteY23" fmla="*/ 65870 h 1652063"/>
                    <a:gd name="connsiteX24" fmla="*/ 9321763 w 10320635"/>
                    <a:gd name="connsiteY24" fmla="*/ 14889 h 1652063"/>
                    <a:gd name="connsiteX25" fmla="*/ 8735472 w 10320635"/>
                    <a:gd name="connsiteY25" fmla="*/ 108364 h 1652063"/>
                    <a:gd name="connsiteX26" fmla="*/ 7834322 w 10320635"/>
                    <a:gd name="connsiteY26" fmla="*/ 201839 h 1652063"/>
                    <a:gd name="connsiteX27" fmla="*/ 6868031 w 10320635"/>
                    <a:gd name="connsiteY27" fmla="*/ 201839 h 1652063"/>
                    <a:gd name="connsiteX28" fmla="*/ 5141741 w 10320635"/>
                    <a:gd name="connsiteY28" fmla="*/ 193333 h 1652063"/>
                    <a:gd name="connsiteX29" fmla="*/ 4056013 w 10320635"/>
                    <a:gd name="connsiteY29" fmla="*/ 65870 h 1652063"/>
                    <a:gd name="connsiteX30" fmla="*/ 2264581 w 10320635"/>
                    <a:gd name="connsiteY30" fmla="*/ 57364 h 1652063"/>
                    <a:gd name="connsiteX31" fmla="*/ 1724759 w 10320635"/>
                    <a:gd name="connsiteY31" fmla="*/ 66415 h 1652063"/>
                    <a:gd name="connsiteX0" fmla="*/ 1567192 w 10163068"/>
                    <a:gd name="connsiteY0" fmla="*/ 66415 h 1535484"/>
                    <a:gd name="connsiteX1" fmla="*/ 1449632 w 10163068"/>
                    <a:gd name="connsiteY1" fmla="*/ 625754 h 1535484"/>
                    <a:gd name="connsiteX2" fmla="*/ 76733 w 10163068"/>
                    <a:gd name="connsiteY2" fmla="*/ 1510401 h 1535484"/>
                    <a:gd name="connsiteX3" fmla="*/ 185301 w 10163068"/>
                    <a:gd name="connsiteY3" fmla="*/ 1229994 h 1535484"/>
                    <a:gd name="connsiteX4" fmla="*/ 293869 w 10163068"/>
                    <a:gd name="connsiteY4" fmla="*/ 873105 h 1535484"/>
                    <a:gd name="connsiteX5" fmla="*/ 445864 w 10163068"/>
                    <a:gd name="connsiteY5" fmla="*/ 737154 h 1535484"/>
                    <a:gd name="connsiteX6" fmla="*/ 749855 w 10163068"/>
                    <a:gd name="connsiteY6" fmla="*/ 737154 h 1535484"/>
                    <a:gd name="connsiteX7" fmla="*/ 1325278 w 10163068"/>
                    <a:gd name="connsiteY7" fmla="*/ 754148 h 1535484"/>
                    <a:gd name="connsiteX8" fmla="*/ 2465277 w 10163068"/>
                    <a:gd name="connsiteY8" fmla="*/ 754148 h 1535484"/>
                    <a:gd name="connsiteX9" fmla="*/ 3160136 w 10163068"/>
                    <a:gd name="connsiteY9" fmla="*/ 788136 h 1535484"/>
                    <a:gd name="connsiteX10" fmla="*/ 3616146 w 10163068"/>
                    <a:gd name="connsiteY10" fmla="*/ 728648 h 1535484"/>
                    <a:gd name="connsiteX11" fmla="*/ 4093868 w 10163068"/>
                    <a:gd name="connsiteY11" fmla="*/ 728648 h 1535484"/>
                    <a:gd name="connsiteX12" fmla="*/ 4864737 w 10163068"/>
                    <a:gd name="connsiteY12" fmla="*/ 771142 h 1535484"/>
                    <a:gd name="connsiteX13" fmla="*/ 5744173 w 10163068"/>
                    <a:gd name="connsiteY13" fmla="*/ 754148 h 1535484"/>
                    <a:gd name="connsiteX14" fmla="*/ 6373891 w 10163068"/>
                    <a:gd name="connsiteY14" fmla="*/ 762654 h 1535484"/>
                    <a:gd name="connsiteX15" fmla="*/ 7209901 w 10163068"/>
                    <a:gd name="connsiteY15" fmla="*/ 762654 h 1535484"/>
                    <a:gd name="connsiteX16" fmla="*/ 8273914 w 10163068"/>
                    <a:gd name="connsiteY16" fmla="*/ 788154 h 1535484"/>
                    <a:gd name="connsiteX17" fmla="*/ 9023069 w 10163068"/>
                    <a:gd name="connsiteY17" fmla="*/ 779648 h 1535484"/>
                    <a:gd name="connsiteX18" fmla="*/ 9555064 w 10163068"/>
                    <a:gd name="connsiteY18" fmla="*/ 771142 h 1535484"/>
                    <a:gd name="connsiteX19" fmla="*/ 10032787 w 10163068"/>
                    <a:gd name="connsiteY19" fmla="*/ 737154 h 1535484"/>
                    <a:gd name="connsiteX20" fmla="*/ 10163068 w 10163068"/>
                    <a:gd name="connsiteY20" fmla="*/ 754148 h 1535484"/>
                    <a:gd name="connsiteX21" fmla="*/ 10163068 w 10163068"/>
                    <a:gd name="connsiteY21" fmla="*/ 133791 h 1535484"/>
                    <a:gd name="connsiteX22" fmla="*/ 9978492 w 10163068"/>
                    <a:gd name="connsiteY22" fmla="*/ 65870 h 1535484"/>
                    <a:gd name="connsiteX23" fmla="*/ 9164196 w 10163068"/>
                    <a:gd name="connsiteY23" fmla="*/ 14889 h 1535484"/>
                    <a:gd name="connsiteX24" fmla="*/ 8577905 w 10163068"/>
                    <a:gd name="connsiteY24" fmla="*/ 108364 h 1535484"/>
                    <a:gd name="connsiteX25" fmla="*/ 7676755 w 10163068"/>
                    <a:gd name="connsiteY25" fmla="*/ 201839 h 1535484"/>
                    <a:gd name="connsiteX26" fmla="*/ 6710464 w 10163068"/>
                    <a:gd name="connsiteY26" fmla="*/ 201839 h 1535484"/>
                    <a:gd name="connsiteX27" fmla="*/ 4984174 w 10163068"/>
                    <a:gd name="connsiteY27" fmla="*/ 193333 h 1535484"/>
                    <a:gd name="connsiteX28" fmla="*/ 3898446 w 10163068"/>
                    <a:gd name="connsiteY28" fmla="*/ 65870 h 1535484"/>
                    <a:gd name="connsiteX29" fmla="*/ 2107014 w 10163068"/>
                    <a:gd name="connsiteY29" fmla="*/ 57364 h 1535484"/>
                    <a:gd name="connsiteX30" fmla="*/ 1567192 w 10163068"/>
                    <a:gd name="connsiteY30" fmla="*/ 66415 h 1535484"/>
                    <a:gd name="connsiteX0" fmla="*/ 1453651 w 10049527"/>
                    <a:gd name="connsiteY0" fmla="*/ 66415 h 1233597"/>
                    <a:gd name="connsiteX1" fmla="*/ 1336091 w 10049527"/>
                    <a:gd name="connsiteY1" fmla="*/ 625754 h 1233597"/>
                    <a:gd name="connsiteX2" fmla="*/ 71760 w 10049527"/>
                    <a:gd name="connsiteY2" fmla="*/ 1229994 h 1233597"/>
                    <a:gd name="connsiteX3" fmla="*/ 180328 w 10049527"/>
                    <a:gd name="connsiteY3" fmla="*/ 873105 h 1233597"/>
                    <a:gd name="connsiteX4" fmla="*/ 332323 w 10049527"/>
                    <a:gd name="connsiteY4" fmla="*/ 737154 h 1233597"/>
                    <a:gd name="connsiteX5" fmla="*/ 636314 w 10049527"/>
                    <a:gd name="connsiteY5" fmla="*/ 737154 h 1233597"/>
                    <a:gd name="connsiteX6" fmla="*/ 1211737 w 10049527"/>
                    <a:gd name="connsiteY6" fmla="*/ 754148 h 1233597"/>
                    <a:gd name="connsiteX7" fmla="*/ 2351736 w 10049527"/>
                    <a:gd name="connsiteY7" fmla="*/ 754148 h 1233597"/>
                    <a:gd name="connsiteX8" fmla="*/ 3046595 w 10049527"/>
                    <a:gd name="connsiteY8" fmla="*/ 788136 h 1233597"/>
                    <a:gd name="connsiteX9" fmla="*/ 3502605 w 10049527"/>
                    <a:gd name="connsiteY9" fmla="*/ 728648 h 1233597"/>
                    <a:gd name="connsiteX10" fmla="*/ 3980327 w 10049527"/>
                    <a:gd name="connsiteY10" fmla="*/ 728648 h 1233597"/>
                    <a:gd name="connsiteX11" fmla="*/ 4751196 w 10049527"/>
                    <a:gd name="connsiteY11" fmla="*/ 771142 h 1233597"/>
                    <a:gd name="connsiteX12" fmla="*/ 5630632 w 10049527"/>
                    <a:gd name="connsiteY12" fmla="*/ 754148 h 1233597"/>
                    <a:gd name="connsiteX13" fmla="*/ 6260350 w 10049527"/>
                    <a:gd name="connsiteY13" fmla="*/ 762654 h 1233597"/>
                    <a:gd name="connsiteX14" fmla="*/ 7096360 w 10049527"/>
                    <a:gd name="connsiteY14" fmla="*/ 762654 h 1233597"/>
                    <a:gd name="connsiteX15" fmla="*/ 8160373 w 10049527"/>
                    <a:gd name="connsiteY15" fmla="*/ 788154 h 1233597"/>
                    <a:gd name="connsiteX16" fmla="*/ 8909528 w 10049527"/>
                    <a:gd name="connsiteY16" fmla="*/ 779648 h 1233597"/>
                    <a:gd name="connsiteX17" fmla="*/ 9441523 w 10049527"/>
                    <a:gd name="connsiteY17" fmla="*/ 771142 h 1233597"/>
                    <a:gd name="connsiteX18" fmla="*/ 9919246 w 10049527"/>
                    <a:gd name="connsiteY18" fmla="*/ 737154 h 1233597"/>
                    <a:gd name="connsiteX19" fmla="*/ 10049527 w 10049527"/>
                    <a:gd name="connsiteY19" fmla="*/ 754148 h 1233597"/>
                    <a:gd name="connsiteX20" fmla="*/ 10049527 w 10049527"/>
                    <a:gd name="connsiteY20" fmla="*/ 133791 h 1233597"/>
                    <a:gd name="connsiteX21" fmla="*/ 9864951 w 10049527"/>
                    <a:gd name="connsiteY21" fmla="*/ 65870 h 1233597"/>
                    <a:gd name="connsiteX22" fmla="*/ 9050655 w 10049527"/>
                    <a:gd name="connsiteY22" fmla="*/ 14889 h 1233597"/>
                    <a:gd name="connsiteX23" fmla="*/ 8464364 w 10049527"/>
                    <a:gd name="connsiteY23" fmla="*/ 108364 h 1233597"/>
                    <a:gd name="connsiteX24" fmla="*/ 7563214 w 10049527"/>
                    <a:gd name="connsiteY24" fmla="*/ 201839 h 1233597"/>
                    <a:gd name="connsiteX25" fmla="*/ 6596923 w 10049527"/>
                    <a:gd name="connsiteY25" fmla="*/ 201839 h 1233597"/>
                    <a:gd name="connsiteX26" fmla="*/ 4870633 w 10049527"/>
                    <a:gd name="connsiteY26" fmla="*/ 193333 h 1233597"/>
                    <a:gd name="connsiteX27" fmla="*/ 3784905 w 10049527"/>
                    <a:gd name="connsiteY27" fmla="*/ 65870 h 1233597"/>
                    <a:gd name="connsiteX28" fmla="*/ 1993473 w 10049527"/>
                    <a:gd name="connsiteY28" fmla="*/ 57364 h 1233597"/>
                    <a:gd name="connsiteX29" fmla="*/ 1453651 w 10049527"/>
                    <a:gd name="connsiteY29" fmla="*/ 66415 h 1233597"/>
                    <a:gd name="connsiteX0" fmla="*/ 1428093 w 10023969"/>
                    <a:gd name="connsiteY0" fmla="*/ 66415 h 1230579"/>
                    <a:gd name="connsiteX1" fmla="*/ 1310533 w 10023969"/>
                    <a:gd name="connsiteY1" fmla="*/ 625754 h 1230579"/>
                    <a:gd name="connsiteX2" fmla="*/ 46202 w 10023969"/>
                    <a:gd name="connsiteY2" fmla="*/ 1229994 h 1230579"/>
                    <a:gd name="connsiteX3" fmla="*/ 306765 w 10023969"/>
                    <a:gd name="connsiteY3" fmla="*/ 737154 h 1230579"/>
                    <a:gd name="connsiteX4" fmla="*/ 610756 w 10023969"/>
                    <a:gd name="connsiteY4" fmla="*/ 737154 h 1230579"/>
                    <a:gd name="connsiteX5" fmla="*/ 1186179 w 10023969"/>
                    <a:gd name="connsiteY5" fmla="*/ 754148 h 1230579"/>
                    <a:gd name="connsiteX6" fmla="*/ 2326178 w 10023969"/>
                    <a:gd name="connsiteY6" fmla="*/ 754148 h 1230579"/>
                    <a:gd name="connsiteX7" fmla="*/ 3021037 w 10023969"/>
                    <a:gd name="connsiteY7" fmla="*/ 788136 h 1230579"/>
                    <a:gd name="connsiteX8" fmla="*/ 3477047 w 10023969"/>
                    <a:gd name="connsiteY8" fmla="*/ 728648 h 1230579"/>
                    <a:gd name="connsiteX9" fmla="*/ 3954769 w 10023969"/>
                    <a:gd name="connsiteY9" fmla="*/ 728648 h 1230579"/>
                    <a:gd name="connsiteX10" fmla="*/ 4725638 w 10023969"/>
                    <a:gd name="connsiteY10" fmla="*/ 771142 h 1230579"/>
                    <a:gd name="connsiteX11" fmla="*/ 5605074 w 10023969"/>
                    <a:gd name="connsiteY11" fmla="*/ 754148 h 1230579"/>
                    <a:gd name="connsiteX12" fmla="*/ 6234792 w 10023969"/>
                    <a:gd name="connsiteY12" fmla="*/ 762654 h 1230579"/>
                    <a:gd name="connsiteX13" fmla="*/ 7070802 w 10023969"/>
                    <a:gd name="connsiteY13" fmla="*/ 762654 h 1230579"/>
                    <a:gd name="connsiteX14" fmla="*/ 8134815 w 10023969"/>
                    <a:gd name="connsiteY14" fmla="*/ 788154 h 1230579"/>
                    <a:gd name="connsiteX15" fmla="*/ 8883970 w 10023969"/>
                    <a:gd name="connsiteY15" fmla="*/ 779648 h 1230579"/>
                    <a:gd name="connsiteX16" fmla="*/ 9415965 w 10023969"/>
                    <a:gd name="connsiteY16" fmla="*/ 771142 h 1230579"/>
                    <a:gd name="connsiteX17" fmla="*/ 9893688 w 10023969"/>
                    <a:gd name="connsiteY17" fmla="*/ 737154 h 1230579"/>
                    <a:gd name="connsiteX18" fmla="*/ 10023969 w 10023969"/>
                    <a:gd name="connsiteY18" fmla="*/ 754148 h 1230579"/>
                    <a:gd name="connsiteX19" fmla="*/ 10023969 w 10023969"/>
                    <a:gd name="connsiteY19" fmla="*/ 133791 h 1230579"/>
                    <a:gd name="connsiteX20" fmla="*/ 9839393 w 10023969"/>
                    <a:gd name="connsiteY20" fmla="*/ 65870 h 1230579"/>
                    <a:gd name="connsiteX21" fmla="*/ 9025097 w 10023969"/>
                    <a:gd name="connsiteY21" fmla="*/ 14889 h 1230579"/>
                    <a:gd name="connsiteX22" fmla="*/ 8438806 w 10023969"/>
                    <a:gd name="connsiteY22" fmla="*/ 108364 h 1230579"/>
                    <a:gd name="connsiteX23" fmla="*/ 7537656 w 10023969"/>
                    <a:gd name="connsiteY23" fmla="*/ 201839 h 1230579"/>
                    <a:gd name="connsiteX24" fmla="*/ 6571365 w 10023969"/>
                    <a:gd name="connsiteY24" fmla="*/ 201839 h 1230579"/>
                    <a:gd name="connsiteX25" fmla="*/ 4845075 w 10023969"/>
                    <a:gd name="connsiteY25" fmla="*/ 193333 h 1230579"/>
                    <a:gd name="connsiteX26" fmla="*/ 3759347 w 10023969"/>
                    <a:gd name="connsiteY26" fmla="*/ 65870 h 1230579"/>
                    <a:gd name="connsiteX27" fmla="*/ 1967915 w 10023969"/>
                    <a:gd name="connsiteY27" fmla="*/ 57364 h 1230579"/>
                    <a:gd name="connsiteX28" fmla="*/ 1428093 w 10023969"/>
                    <a:gd name="connsiteY28" fmla="*/ 66415 h 1230579"/>
                    <a:gd name="connsiteX0" fmla="*/ 1143230 w 9739106"/>
                    <a:gd name="connsiteY0" fmla="*/ 66415 h 797578"/>
                    <a:gd name="connsiteX1" fmla="*/ 1025670 w 9739106"/>
                    <a:gd name="connsiteY1" fmla="*/ 625754 h 797578"/>
                    <a:gd name="connsiteX2" fmla="*/ 21902 w 9739106"/>
                    <a:gd name="connsiteY2" fmla="*/ 737154 h 797578"/>
                    <a:gd name="connsiteX3" fmla="*/ 325893 w 9739106"/>
                    <a:gd name="connsiteY3" fmla="*/ 737154 h 797578"/>
                    <a:gd name="connsiteX4" fmla="*/ 901316 w 9739106"/>
                    <a:gd name="connsiteY4" fmla="*/ 754148 h 797578"/>
                    <a:gd name="connsiteX5" fmla="*/ 2041315 w 9739106"/>
                    <a:gd name="connsiteY5" fmla="*/ 754148 h 797578"/>
                    <a:gd name="connsiteX6" fmla="*/ 2736174 w 9739106"/>
                    <a:gd name="connsiteY6" fmla="*/ 788136 h 797578"/>
                    <a:gd name="connsiteX7" fmla="*/ 3192184 w 9739106"/>
                    <a:gd name="connsiteY7" fmla="*/ 728648 h 797578"/>
                    <a:gd name="connsiteX8" fmla="*/ 3669906 w 9739106"/>
                    <a:gd name="connsiteY8" fmla="*/ 728648 h 797578"/>
                    <a:gd name="connsiteX9" fmla="*/ 4440775 w 9739106"/>
                    <a:gd name="connsiteY9" fmla="*/ 771142 h 797578"/>
                    <a:gd name="connsiteX10" fmla="*/ 5320211 w 9739106"/>
                    <a:gd name="connsiteY10" fmla="*/ 754148 h 797578"/>
                    <a:gd name="connsiteX11" fmla="*/ 5949929 w 9739106"/>
                    <a:gd name="connsiteY11" fmla="*/ 762654 h 797578"/>
                    <a:gd name="connsiteX12" fmla="*/ 6785939 w 9739106"/>
                    <a:gd name="connsiteY12" fmla="*/ 762654 h 797578"/>
                    <a:gd name="connsiteX13" fmla="*/ 7849952 w 9739106"/>
                    <a:gd name="connsiteY13" fmla="*/ 788154 h 797578"/>
                    <a:gd name="connsiteX14" fmla="*/ 8599107 w 9739106"/>
                    <a:gd name="connsiteY14" fmla="*/ 779648 h 797578"/>
                    <a:gd name="connsiteX15" fmla="*/ 9131102 w 9739106"/>
                    <a:gd name="connsiteY15" fmla="*/ 771142 h 797578"/>
                    <a:gd name="connsiteX16" fmla="*/ 9608825 w 9739106"/>
                    <a:gd name="connsiteY16" fmla="*/ 737154 h 797578"/>
                    <a:gd name="connsiteX17" fmla="*/ 9739106 w 9739106"/>
                    <a:gd name="connsiteY17" fmla="*/ 754148 h 797578"/>
                    <a:gd name="connsiteX18" fmla="*/ 9739106 w 9739106"/>
                    <a:gd name="connsiteY18" fmla="*/ 133791 h 797578"/>
                    <a:gd name="connsiteX19" fmla="*/ 9554530 w 9739106"/>
                    <a:gd name="connsiteY19" fmla="*/ 65870 h 797578"/>
                    <a:gd name="connsiteX20" fmla="*/ 8740234 w 9739106"/>
                    <a:gd name="connsiteY20" fmla="*/ 14889 h 797578"/>
                    <a:gd name="connsiteX21" fmla="*/ 8153943 w 9739106"/>
                    <a:gd name="connsiteY21" fmla="*/ 108364 h 797578"/>
                    <a:gd name="connsiteX22" fmla="*/ 7252793 w 9739106"/>
                    <a:gd name="connsiteY22" fmla="*/ 201839 h 797578"/>
                    <a:gd name="connsiteX23" fmla="*/ 6286502 w 9739106"/>
                    <a:gd name="connsiteY23" fmla="*/ 201839 h 797578"/>
                    <a:gd name="connsiteX24" fmla="*/ 4560212 w 9739106"/>
                    <a:gd name="connsiteY24" fmla="*/ 193333 h 797578"/>
                    <a:gd name="connsiteX25" fmla="*/ 3474484 w 9739106"/>
                    <a:gd name="connsiteY25" fmla="*/ 65870 h 797578"/>
                    <a:gd name="connsiteX26" fmla="*/ 1683052 w 9739106"/>
                    <a:gd name="connsiteY26" fmla="*/ 57364 h 797578"/>
                    <a:gd name="connsiteX27" fmla="*/ 1143230 w 9739106"/>
                    <a:gd name="connsiteY27" fmla="*/ 66415 h 797578"/>
                    <a:gd name="connsiteX0" fmla="*/ 817337 w 9413213"/>
                    <a:gd name="connsiteY0" fmla="*/ 66415 h 797576"/>
                    <a:gd name="connsiteX1" fmla="*/ 699777 w 9413213"/>
                    <a:gd name="connsiteY1" fmla="*/ 625754 h 797576"/>
                    <a:gd name="connsiteX2" fmla="*/ 0 w 9413213"/>
                    <a:gd name="connsiteY2" fmla="*/ 737154 h 797576"/>
                    <a:gd name="connsiteX3" fmla="*/ 575423 w 9413213"/>
                    <a:gd name="connsiteY3" fmla="*/ 754148 h 797576"/>
                    <a:gd name="connsiteX4" fmla="*/ 1715422 w 9413213"/>
                    <a:gd name="connsiteY4" fmla="*/ 754148 h 797576"/>
                    <a:gd name="connsiteX5" fmla="*/ 2410281 w 9413213"/>
                    <a:gd name="connsiteY5" fmla="*/ 788136 h 797576"/>
                    <a:gd name="connsiteX6" fmla="*/ 2866291 w 9413213"/>
                    <a:gd name="connsiteY6" fmla="*/ 728648 h 797576"/>
                    <a:gd name="connsiteX7" fmla="*/ 3344013 w 9413213"/>
                    <a:gd name="connsiteY7" fmla="*/ 728648 h 797576"/>
                    <a:gd name="connsiteX8" fmla="*/ 4114882 w 9413213"/>
                    <a:gd name="connsiteY8" fmla="*/ 771142 h 797576"/>
                    <a:gd name="connsiteX9" fmla="*/ 4994318 w 9413213"/>
                    <a:gd name="connsiteY9" fmla="*/ 754148 h 797576"/>
                    <a:gd name="connsiteX10" fmla="*/ 5624036 w 9413213"/>
                    <a:gd name="connsiteY10" fmla="*/ 762654 h 797576"/>
                    <a:gd name="connsiteX11" fmla="*/ 6460046 w 9413213"/>
                    <a:gd name="connsiteY11" fmla="*/ 762654 h 797576"/>
                    <a:gd name="connsiteX12" fmla="*/ 7524059 w 9413213"/>
                    <a:gd name="connsiteY12" fmla="*/ 788154 h 797576"/>
                    <a:gd name="connsiteX13" fmla="*/ 8273214 w 9413213"/>
                    <a:gd name="connsiteY13" fmla="*/ 779648 h 797576"/>
                    <a:gd name="connsiteX14" fmla="*/ 8805209 w 9413213"/>
                    <a:gd name="connsiteY14" fmla="*/ 771142 h 797576"/>
                    <a:gd name="connsiteX15" fmla="*/ 9282932 w 9413213"/>
                    <a:gd name="connsiteY15" fmla="*/ 737154 h 797576"/>
                    <a:gd name="connsiteX16" fmla="*/ 9413213 w 9413213"/>
                    <a:gd name="connsiteY16" fmla="*/ 754148 h 797576"/>
                    <a:gd name="connsiteX17" fmla="*/ 9413213 w 9413213"/>
                    <a:gd name="connsiteY17" fmla="*/ 133791 h 797576"/>
                    <a:gd name="connsiteX18" fmla="*/ 9228637 w 9413213"/>
                    <a:gd name="connsiteY18" fmla="*/ 65870 h 797576"/>
                    <a:gd name="connsiteX19" fmla="*/ 8414341 w 9413213"/>
                    <a:gd name="connsiteY19" fmla="*/ 14889 h 797576"/>
                    <a:gd name="connsiteX20" fmla="*/ 7828050 w 9413213"/>
                    <a:gd name="connsiteY20" fmla="*/ 108364 h 797576"/>
                    <a:gd name="connsiteX21" fmla="*/ 6926900 w 9413213"/>
                    <a:gd name="connsiteY21" fmla="*/ 201839 h 797576"/>
                    <a:gd name="connsiteX22" fmla="*/ 5960609 w 9413213"/>
                    <a:gd name="connsiteY22" fmla="*/ 201839 h 797576"/>
                    <a:gd name="connsiteX23" fmla="*/ 4234319 w 9413213"/>
                    <a:gd name="connsiteY23" fmla="*/ 193333 h 797576"/>
                    <a:gd name="connsiteX24" fmla="*/ 3148591 w 9413213"/>
                    <a:gd name="connsiteY24" fmla="*/ 65870 h 797576"/>
                    <a:gd name="connsiteX25" fmla="*/ 1357159 w 9413213"/>
                    <a:gd name="connsiteY25" fmla="*/ 57364 h 797576"/>
                    <a:gd name="connsiteX26" fmla="*/ 817337 w 9413213"/>
                    <a:gd name="connsiteY26" fmla="*/ 66415 h 797576"/>
                    <a:gd name="connsiteX0" fmla="*/ 299581 w 8895457"/>
                    <a:gd name="connsiteY0" fmla="*/ 66415 h 797578"/>
                    <a:gd name="connsiteX1" fmla="*/ 182021 w 8895457"/>
                    <a:gd name="connsiteY1" fmla="*/ 625754 h 797578"/>
                    <a:gd name="connsiteX2" fmla="*/ 57667 w 8895457"/>
                    <a:gd name="connsiteY2" fmla="*/ 754148 h 797578"/>
                    <a:gd name="connsiteX3" fmla="*/ 1197666 w 8895457"/>
                    <a:gd name="connsiteY3" fmla="*/ 754148 h 797578"/>
                    <a:gd name="connsiteX4" fmla="*/ 1892525 w 8895457"/>
                    <a:gd name="connsiteY4" fmla="*/ 788136 h 797578"/>
                    <a:gd name="connsiteX5" fmla="*/ 2348535 w 8895457"/>
                    <a:gd name="connsiteY5" fmla="*/ 728648 h 797578"/>
                    <a:gd name="connsiteX6" fmla="*/ 2826257 w 8895457"/>
                    <a:gd name="connsiteY6" fmla="*/ 728648 h 797578"/>
                    <a:gd name="connsiteX7" fmla="*/ 3597126 w 8895457"/>
                    <a:gd name="connsiteY7" fmla="*/ 771142 h 797578"/>
                    <a:gd name="connsiteX8" fmla="*/ 4476562 w 8895457"/>
                    <a:gd name="connsiteY8" fmla="*/ 754148 h 797578"/>
                    <a:gd name="connsiteX9" fmla="*/ 5106280 w 8895457"/>
                    <a:gd name="connsiteY9" fmla="*/ 762654 h 797578"/>
                    <a:gd name="connsiteX10" fmla="*/ 5942290 w 8895457"/>
                    <a:gd name="connsiteY10" fmla="*/ 762654 h 797578"/>
                    <a:gd name="connsiteX11" fmla="*/ 7006303 w 8895457"/>
                    <a:gd name="connsiteY11" fmla="*/ 788154 h 797578"/>
                    <a:gd name="connsiteX12" fmla="*/ 7755458 w 8895457"/>
                    <a:gd name="connsiteY12" fmla="*/ 779648 h 797578"/>
                    <a:gd name="connsiteX13" fmla="*/ 8287453 w 8895457"/>
                    <a:gd name="connsiteY13" fmla="*/ 771142 h 797578"/>
                    <a:gd name="connsiteX14" fmla="*/ 8765176 w 8895457"/>
                    <a:gd name="connsiteY14" fmla="*/ 737154 h 797578"/>
                    <a:gd name="connsiteX15" fmla="*/ 8895457 w 8895457"/>
                    <a:gd name="connsiteY15" fmla="*/ 754148 h 797578"/>
                    <a:gd name="connsiteX16" fmla="*/ 8895457 w 8895457"/>
                    <a:gd name="connsiteY16" fmla="*/ 133791 h 797578"/>
                    <a:gd name="connsiteX17" fmla="*/ 8710881 w 8895457"/>
                    <a:gd name="connsiteY17" fmla="*/ 65870 h 797578"/>
                    <a:gd name="connsiteX18" fmla="*/ 7896585 w 8895457"/>
                    <a:gd name="connsiteY18" fmla="*/ 14889 h 797578"/>
                    <a:gd name="connsiteX19" fmla="*/ 7310294 w 8895457"/>
                    <a:gd name="connsiteY19" fmla="*/ 108364 h 797578"/>
                    <a:gd name="connsiteX20" fmla="*/ 6409144 w 8895457"/>
                    <a:gd name="connsiteY20" fmla="*/ 201839 h 797578"/>
                    <a:gd name="connsiteX21" fmla="*/ 5442853 w 8895457"/>
                    <a:gd name="connsiteY21" fmla="*/ 201839 h 797578"/>
                    <a:gd name="connsiteX22" fmla="*/ 3716563 w 8895457"/>
                    <a:gd name="connsiteY22" fmla="*/ 193333 h 797578"/>
                    <a:gd name="connsiteX23" fmla="*/ 2630835 w 8895457"/>
                    <a:gd name="connsiteY23" fmla="*/ 65870 h 797578"/>
                    <a:gd name="connsiteX24" fmla="*/ 839403 w 8895457"/>
                    <a:gd name="connsiteY24" fmla="*/ 57364 h 797578"/>
                    <a:gd name="connsiteX25" fmla="*/ 299581 w 8895457"/>
                    <a:gd name="connsiteY25" fmla="*/ 66415 h 797578"/>
                    <a:gd name="connsiteX0" fmla="*/ 300385 w 8896261"/>
                    <a:gd name="connsiteY0" fmla="*/ 66415 h 797969"/>
                    <a:gd name="connsiteX1" fmla="*/ 182825 w 8896261"/>
                    <a:gd name="connsiteY1" fmla="*/ 625754 h 797969"/>
                    <a:gd name="connsiteX2" fmla="*/ 1198470 w 8896261"/>
                    <a:gd name="connsiteY2" fmla="*/ 754148 h 797969"/>
                    <a:gd name="connsiteX3" fmla="*/ 1893329 w 8896261"/>
                    <a:gd name="connsiteY3" fmla="*/ 788136 h 797969"/>
                    <a:gd name="connsiteX4" fmla="*/ 2349339 w 8896261"/>
                    <a:gd name="connsiteY4" fmla="*/ 728648 h 797969"/>
                    <a:gd name="connsiteX5" fmla="*/ 2827061 w 8896261"/>
                    <a:gd name="connsiteY5" fmla="*/ 728648 h 797969"/>
                    <a:gd name="connsiteX6" fmla="*/ 3597930 w 8896261"/>
                    <a:gd name="connsiteY6" fmla="*/ 771142 h 797969"/>
                    <a:gd name="connsiteX7" fmla="*/ 4477366 w 8896261"/>
                    <a:gd name="connsiteY7" fmla="*/ 754148 h 797969"/>
                    <a:gd name="connsiteX8" fmla="*/ 5107084 w 8896261"/>
                    <a:gd name="connsiteY8" fmla="*/ 762654 h 797969"/>
                    <a:gd name="connsiteX9" fmla="*/ 5943094 w 8896261"/>
                    <a:gd name="connsiteY9" fmla="*/ 762654 h 797969"/>
                    <a:gd name="connsiteX10" fmla="*/ 7007107 w 8896261"/>
                    <a:gd name="connsiteY10" fmla="*/ 788154 h 797969"/>
                    <a:gd name="connsiteX11" fmla="*/ 7756262 w 8896261"/>
                    <a:gd name="connsiteY11" fmla="*/ 779648 h 797969"/>
                    <a:gd name="connsiteX12" fmla="*/ 8288257 w 8896261"/>
                    <a:gd name="connsiteY12" fmla="*/ 771142 h 797969"/>
                    <a:gd name="connsiteX13" fmla="*/ 8765980 w 8896261"/>
                    <a:gd name="connsiteY13" fmla="*/ 737154 h 797969"/>
                    <a:gd name="connsiteX14" fmla="*/ 8896261 w 8896261"/>
                    <a:gd name="connsiteY14" fmla="*/ 754148 h 797969"/>
                    <a:gd name="connsiteX15" fmla="*/ 8896261 w 8896261"/>
                    <a:gd name="connsiteY15" fmla="*/ 133791 h 797969"/>
                    <a:gd name="connsiteX16" fmla="*/ 8711685 w 8896261"/>
                    <a:gd name="connsiteY16" fmla="*/ 65870 h 797969"/>
                    <a:gd name="connsiteX17" fmla="*/ 7897389 w 8896261"/>
                    <a:gd name="connsiteY17" fmla="*/ 14889 h 797969"/>
                    <a:gd name="connsiteX18" fmla="*/ 7311098 w 8896261"/>
                    <a:gd name="connsiteY18" fmla="*/ 108364 h 797969"/>
                    <a:gd name="connsiteX19" fmla="*/ 6409948 w 8896261"/>
                    <a:gd name="connsiteY19" fmla="*/ 201839 h 797969"/>
                    <a:gd name="connsiteX20" fmla="*/ 5443657 w 8896261"/>
                    <a:gd name="connsiteY20" fmla="*/ 201839 h 797969"/>
                    <a:gd name="connsiteX21" fmla="*/ 3717367 w 8896261"/>
                    <a:gd name="connsiteY21" fmla="*/ 193333 h 797969"/>
                    <a:gd name="connsiteX22" fmla="*/ 2631639 w 8896261"/>
                    <a:gd name="connsiteY22" fmla="*/ 65870 h 797969"/>
                    <a:gd name="connsiteX23" fmla="*/ 840207 w 8896261"/>
                    <a:gd name="connsiteY23" fmla="*/ 57364 h 797969"/>
                    <a:gd name="connsiteX24" fmla="*/ 300385 w 8896261"/>
                    <a:gd name="connsiteY24" fmla="*/ 66415 h 797969"/>
                    <a:gd name="connsiteX0" fmla="*/ 263649 w 8859525"/>
                    <a:gd name="connsiteY0" fmla="*/ 66415 h 795901"/>
                    <a:gd name="connsiteX1" fmla="*/ 238952 w 8859525"/>
                    <a:gd name="connsiteY1" fmla="*/ 726571 h 795901"/>
                    <a:gd name="connsiteX2" fmla="*/ 1161734 w 8859525"/>
                    <a:gd name="connsiteY2" fmla="*/ 754148 h 795901"/>
                    <a:gd name="connsiteX3" fmla="*/ 1856593 w 8859525"/>
                    <a:gd name="connsiteY3" fmla="*/ 788136 h 795901"/>
                    <a:gd name="connsiteX4" fmla="*/ 2312603 w 8859525"/>
                    <a:gd name="connsiteY4" fmla="*/ 728648 h 795901"/>
                    <a:gd name="connsiteX5" fmla="*/ 2790325 w 8859525"/>
                    <a:gd name="connsiteY5" fmla="*/ 728648 h 795901"/>
                    <a:gd name="connsiteX6" fmla="*/ 3561194 w 8859525"/>
                    <a:gd name="connsiteY6" fmla="*/ 771142 h 795901"/>
                    <a:gd name="connsiteX7" fmla="*/ 4440630 w 8859525"/>
                    <a:gd name="connsiteY7" fmla="*/ 754148 h 795901"/>
                    <a:gd name="connsiteX8" fmla="*/ 5070348 w 8859525"/>
                    <a:gd name="connsiteY8" fmla="*/ 762654 h 795901"/>
                    <a:gd name="connsiteX9" fmla="*/ 5906358 w 8859525"/>
                    <a:gd name="connsiteY9" fmla="*/ 762654 h 795901"/>
                    <a:gd name="connsiteX10" fmla="*/ 6970371 w 8859525"/>
                    <a:gd name="connsiteY10" fmla="*/ 788154 h 795901"/>
                    <a:gd name="connsiteX11" fmla="*/ 7719526 w 8859525"/>
                    <a:gd name="connsiteY11" fmla="*/ 779648 h 795901"/>
                    <a:gd name="connsiteX12" fmla="*/ 8251521 w 8859525"/>
                    <a:gd name="connsiteY12" fmla="*/ 771142 h 795901"/>
                    <a:gd name="connsiteX13" fmla="*/ 8729244 w 8859525"/>
                    <a:gd name="connsiteY13" fmla="*/ 737154 h 795901"/>
                    <a:gd name="connsiteX14" fmla="*/ 8859525 w 8859525"/>
                    <a:gd name="connsiteY14" fmla="*/ 754148 h 795901"/>
                    <a:gd name="connsiteX15" fmla="*/ 8859525 w 8859525"/>
                    <a:gd name="connsiteY15" fmla="*/ 133791 h 795901"/>
                    <a:gd name="connsiteX16" fmla="*/ 8674949 w 8859525"/>
                    <a:gd name="connsiteY16" fmla="*/ 65870 h 795901"/>
                    <a:gd name="connsiteX17" fmla="*/ 7860653 w 8859525"/>
                    <a:gd name="connsiteY17" fmla="*/ 14889 h 795901"/>
                    <a:gd name="connsiteX18" fmla="*/ 7274362 w 8859525"/>
                    <a:gd name="connsiteY18" fmla="*/ 108364 h 795901"/>
                    <a:gd name="connsiteX19" fmla="*/ 6373212 w 8859525"/>
                    <a:gd name="connsiteY19" fmla="*/ 201839 h 795901"/>
                    <a:gd name="connsiteX20" fmla="*/ 5406921 w 8859525"/>
                    <a:gd name="connsiteY20" fmla="*/ 201839 h 795901"/>
                    <a:gd name="connsiteX21" fmla="*/ 3680631 w 8859525"/>
                    <a:gd name="connsiteY21" fmla="*/ 193333 h 795901"/>
                    <a:gd name="connsiteX22" fmla="*/ 2594903 w 8859525"/>
                    <a:gd name="connsiteY22" fmla="*/ 65870 h 795901"/>
                    <a:gd name="connsiteX23" fmla="*/ 803471 w 8859525"/>
                    <a:gd name="connsiteY23" fmla="*/ 57364 h 795901"/>
                    <a:gd name="connsiteX24" fmla="*/ 263649 w 8859525"/>
                    <a:gd name="connsiteY24" fmla="*/ 66415 h 795901"/>
                    <a:gd name="connsiteX0" fmla="*/ 224684 w 8820560"/>
                    <a:gd name="connsiteY0" fmla="*/ 66415 h 815564"/>
                    <a:gd name="connsiteX1" fmla="*/ 199987 w 8820560"/>
                    <a:gd name="connsiteY1" fmla="*/ 726571 h 815564"/>
                    <a:gd name="connsiteX2" fmla="*/ 1122769 w 8820560"/>
                    <a:gd name="connsiteY2" fmla="*/ 754148 h 815564"/>
                    <a:gd name="connsiteX3" fmla="*/ 1817628 w 8820560"/>
                    <a:gd name="connsiteY3" fmla="*/ 788136 h 815564"/>
                    <a:gd name="connsiteX4" fmla="*/ 2273638 w 8820560"/>
                    <a:gd name="connsiteY4" fmla="*/ 728648 h 815564"/>
                    <a:gd name="connsiteX5" fmla="*/ 2751360 w 8820560"/>
                    <a:gd name="connsiteY5" fmla="*/ 728648 h 815564"/>
                    <a:gd name="connsiteX6" fmla="*/ 3522229 w 8820560"/>
                    <a:gd name="connsiteY6" fmla="*/ 771142 h 815564"/>
                    <a:gd name="connsiteX7" fmla="*/ 4401665 w 8820560"/>
                    <a:gd name="connsiteY7" fmla="*/ 754148 h 815564"/>
                    <a:gd name="connsiteX8" fmla="*/ 5031383 w 8820560"/>
                    <a:gd name="connsiteY8" fmla="*/ 762654 h 815564"/>
                    <a:gd name="connsiteX9" fmla="*/ 5867393 w 8820560"/>
                    <a:gd name="connsiteY9" fmla="*/ 762654 h 815564"/>
                    <a:gd name="connsiteX10" fmla="*/ 6931406 w 8820560"/>
                    <a:gd name="connsiteY10" fmla="*/ 788154 h 815564"/>
                    <a:gd name="connsiteX11" fmla="*/ 7680561 w 8820560"/>
                    <a:gd name="connsiteY11" fmla="*/ 779648 h 815564"/>
                    <a:gd name="connsiteX12" fmla="*/ 8212556 w 8820560"/>
                    <a:gd name="connsiteY12" fmla="*/ 771142 h 815564"/>
                    <a:gd name="connsiteX13" fmla="*/ 8690279 w 8820560"/>
                    <a:gd name="connsiteY13" fmla="*/ 737154 h 815564"/>
                    <a:gd name="connsiteX14" fmla="*/ 8820560 w 8820560"/>
                    <a:gd name="connsiteY14" fmla="*/ 754148 h 815564"/>
                    <a:gd name="connsiteX15" fmla="*/ 8820560 w 8820560"/>
                    <a:gd name="connsiteY15" fmla="*/ 133791 h 815564"/>
                    <a:gd name="connsiteX16" fmla="*/ 8635984 w 8820560"/>
                    <a:gd name="connsiteY16" fmla="*/ 65870 h 815564"/>
                    <a:gd name="connsiteX17" fmla="*/ 7821688 w 8820560"/>
                    <a:gd name="connsiteY17" fmla="*/ 14889 h 815564"/>
                    <a:gd name="connsiteX18" fmla="*/ 7235397 w 8820560"/>
                    <a:gd name="connsiteY18" fmla="*/ 108364 h 815564"/>
                    <a:gd name="connsiteX19" fmla="*/ 6334247 w 8820560"/>
                    <a:gd name="connsiteY19" fmla="*/ 201839 h 815564"/>
                    <a:gd name="connsiteX20" fmla="*/ 5367956 w 8820560"/>
                    <a:gd name="connsiteY20" fmla="*/ 201839 h 815564"/>
                    <a:gd name="connsiteX21" fmla="*/ 3641666 w 8820560"/>
                    <a:gd name="connsiteY21" fmla="*/ 193333 h 815564"/>
                    <a:gd name="connsiteX22" fmla="*/ 2555938 w 8820560"/>
                    <a:gd name="connsiteY22" fmla="*/ 65870 h 815564"/>
                    <a:gd name="connsiteX23" fmla="*/ 764506 w 8820560"/>
                    <a:gd name="connsiteY23" fmla="*/ 57364 h 815564"/>
                    <a:gd name="connsiteX24" fmla="*/ 224684 w 8820560"/>
                    <a:gd name="connsiteY24" fmla="*/ 66415 h 815564"/>
                    <a:gd name="connsiteX0" fmla="*/ 93047 w 8688923"/>
                    <a:gd name="connsiteY0" fmla="*/ 66415 h 795903"/>
                    <a:gd name="connsiteX1" fmla="*/ 71109 w 8688923"/>
                    <a:gd name="connsiteY1" fmla="*/ 350379 h 795903"/>
                    <a:gd name="connsiteX2" fmla="*/ 68350 w 8688923"/>
                    <a:gd name="connsiteY2" fmla="*/ 726571 h 795903"/>
                    <a:gd name="connsiteX3" fmla="*/ 991132 w 8688923"/>
                    <a:gd name="connsiteY3" fmla="*/ 754148 h 795903"/>
                    <a:gd name="connsiteX4" fmla="*/ 1685991 w 8688923"/>
                    <a:gd name="connsiteY4" fmla="*/ 788136 h 795903"/>
                    <a:gd name="connsiteX5" fmla="*/ 2142001 w 8688923"/>
                    <a:gd name="connsiteY5" fmla="*/ 728648 h 795903"/>
                    <a:gd name="connsiteX6" fmla="*/ 2619723 w 8688923"/>
                    <a:gd name="connsiteY6" fmla="*/ 728648 h 795903"/>
                    <a:gd name="connsiteX7" fmla="*/ 3390592 w 8688923"/>
                    <a:gd name="connsiteY7" fmla="*/ 771142 h 795903"/>
                    <a:gd name="connsiteX8" fmla="*/ 4270028 w 8688923"/>
                    <a:gd name="connsiteY8" fmla="*/ 754148 h 795903"/>
                    <a:gd name="connsiteX9" fmla="*/ 4899746 w 8688923"/>
                    <a:gd name="connsiteY9" fmla="*/ 762654 h 795903"/>
                    <a:gd name="connsiteX10" fmla="*/ 5735756 w 8688923"/>
                    <a:gd name="connsiteY10" fmla="*/ 762654 h 795903"/>
                    <a:gd name="connsiteX11" fmla="*/ 6799769 w 8688923"/>
                    <a:gd name="connsiteY11" fmla="*/ 788154 h 795903"/>
                    <a:gd name="connsiteX12" fmla="*/ 7548924 w 8688923"/>
                    <a:gd name="connsiteY12" fmla="*/ 779648 h 795903"/>
                    <a:gd name="connsiteX13" fmla="*/ 8080919 w 8688923"/>
                    <a:gd name="connsiteY13" fmla="*/ 771142 h 795903"/>
                    <a:gd name="connsiteX14" fmla="*/ 8558642 w 8688923"/>
                    <a:gd name="connsiteY14" fmla="*/ 737154 h 795903"/>
                    <a:gd name="connsiteX15" fmla="*/ 8688923 w 8688923"/>
                    <a:gd name="connsiteY15" fmla="*/ 754148 h 795903"/>
                    <a:gd name="connsiteX16" fmla="*/ 8688923 w 8688923"/>
                    <a:gd name="connsiteY16" fmla="*/ 133791 h 795903"/>
                    <a:gd name="connsiteX17" fmla="*/ 8504347 w 8688923"/>
                    <a:gd name="connsiteY17" fmla="*/ 65870 h 795903"/>
                    <a:gd name="connsiteX18" fmla="*/ 7690051 w 8688923"/>
                    <a:gd name="connsiteY18" fmla="*/ 14889 h 795903"/>
                    <a:gd name="connsiteX19" fmla="*/ 7103760 w 8688923"/>
                    <a:gd name="connsiteY19" fmla="*/ 108364 h 795903"/>
                    <a:gd name="connsiteX20" fmla="*/ 6202610 w 8688923"/>
                    <a:gd name="connsiteY20" fmla="*/ 201839 h 795903"/>
                    <a:gd name="connsiteX21" fmla="*/ 5236319 w 8688923"/>
                    <a:gd name="connsiteY21" fmla="*/ 201839 h 795903"/>
                    <a:gd name="connsiteX22" fmla="*/ 3510029 w 8688923"/>
                    <a:gd name="connsiteY22" fmla="*/ 193333 h 795903"/>
                    <a:gd name="connsiteX23" fmla="*/ 2424301 w 8688923"/>
                    <a:gd name="connsiteY23" fmla="*/ 65870 h 795903"/>
                    <a:gd name="connsiteX24" fmla="*/ 632869 w 8688923"/>
                    <a:gd name="connsiteY24" fmla="*/ 57364 h 795903"/>
                    <a:gd name="connsiteX25" fmla="*/ 93047 w 8688923"/>
                    <a:gd name="connsiteY25" fmla="*/ 66415 h 795903"/>
                    <a:gd name="connsiteX0" fmla="*/ 91443 w 8687319"/>
                    <a:gd name="connsiteY0" fmla="*/ 66415 h 795901"/>
                    <a:gd name="connsiteX1" fmla="*/ 69505 w 8687319"/>
                    <a:gd name="connsiteY1" fmla="*/ 350379 h 795901"/>
                    <a:gd name="connsiteX2" fmla="*/ 66746 w 8687319"/>
                    <a:gd name="connsiteY2" fmla="*/ 726571 h 795901"/>
                    <a:gd name="connsiteX3" fmla="*/ 989528 w 8687319"/>
                    <a:gd name="connsiteY3" fmla="*/ 754148 h 795901"/>
                    <a:gd name="connsiteX4" fmla="*/ 1684387 w 8687319"/>
                    <a:gd name="connsiteY4" fmla="*/ 788136 h 795901"/>
                    <a:gd name="connsiteX5" fmla="*/ 2140397 w 8687319"/>
                    <a:gd name="connsiteY5" fmla="*/ 728648 h 795901"/>
                    <a:gd name="connsiteX6" fmla="*/ 2618119 w 8687319"/>
                    <a:gd name="connsiteY6" fmla="*/ 728648 h 795901"/>
                    <a:gd name="connsiteX7" fmla="*/ 3388988 w 8687319"/>
                    <a:gd name="connsiteY7" fmla="*/ 771142 h 795901"/>
                    <a:gd name="connsiteX8" fmla="*/ 4268424 w 8687319"/>
                    <a:gd name="connsiteY8" fmla="*/ 754148 h 795901"/>
                    <a:gd name="connsiteX9" fmla="*/ 4898142 w 8687319"/>
                    <a:gd name="connsiteY9" fmla="*/ 762654 h 795901"/>
                    <a:gd name="connsiteX10" fmla="*/ 5734152 w 8687319"/>
                    <a:gd name="connsiteY10" fmla="*/ 762654 h 795901"/>
                    <a:gd name="connsiteX11" fmla="*/ 6798165 w 8687319"/>
                    <a:gd name="connsiteY11" fmla="*/ 788154 h 795901"/>
                    <a:gd name="connsiteX12" fmla="*/ 7547320 w 8687319"/>
                    <a:gd name="connsiteY12" fmla="*/ 779648 h 795901"/>
                    <a:gd name="connsiteX13" fmla="*/ 8079315 w 8687319"/>
                    <a:gd name="connsiteY13" fmla="*/ 771142 h 795901"/>
                    <a:gd name="connsiteX14" fmla="*/ 8557038 w 8687319"/>
                    <a:gd name="connsiteY14" fmla="*/ 737154 h 795901"/>
                    <a:gd name="connsiteX15" fmla="*/ 8687319 w 8687319"/>
                    <a:gd name="connsiteY15" fmla="*/ 754148 h 795901"/>
                    <a:gd name="connsiteX16" fmla="*/ 8687319 w 8687319"/>
                    <a:gd name="connsiteY16" fmla="*/ 133791 h 795901"/>
                    <a:gd name="connsiteX17" fmla="*/ 8502743 w 8687319"/>
                    <a:gd name="connsiteY17" fmla="*/ 65870 h 795901"/>
                    <a:gd name="connsiteX18" fmla="*/ 7688447 w 8687319"/>
                    <a:gd name="connsiteY18" fmla="*/ 14889 h 795901"/>
                    <a:gd name="connsiteX19" fmla="*/ 7102156 w 8687319"/>
                    <a:gd name="connsiteY19" fmla="*/ 108364 h 795901"/>
                    <a:gd name="connsiteX20" fmla="*/ 6201006 w 8687319"/>
                    <a:gd name="connsiteY20" fmla="*/ 201839 h 795901"/>
                    <a:gd name="connsiteX21" fmla="*/ 5234715 w 8687319"/>
                    <a:gd name="connsiteY21" fmla="*/ 201839 h 795901"/>
                    <a:gd name="connsiteX22" fmla="*/ 3508425 w 8687319"/>
                    <a:gd name="connsiteY22" fmla="*/ 193333 h 795901"/>
                    <a:gd name="connsiteX23" fmla="*/ 2422697 w 8687319"/>
                    <a:gd name="connsiteY23" fmla="*/ 65870 h 795901"/>
                    <a:gd name="connsiteX24" fmla="*/ 631265 w 8687319"/>
                    <a:gd name="connsiteY24" fmla="*/ 57364 h 795901"/>
                    <a:gd name="connsiteX25" fmla="*/ 91443 w 8687319"/>
                    <a:gd name="connsiteY25" fmla="*/ 66415 h 795901"/>
                    <a:gd name="connsiteX0" fmla="*/ 91443 w 8687319"/>
                    <a:gd name="connsiteY0" fmla="*/ 66415 h 795903"/>
                    <a:gd name="connsiteX1" fmla="*/ 69505 w 8687319"/>
                    <a:gd name="connsiteY1" fmla="*/ 350379 h 795903"/>
                    <a:gd name="connsiteX2" fmla="*/ 66746 w 8687319"/>
                    <a:gd name="connsiteY2" fmla="*/ 726571 h 795903"/>
                    <a:gd name="connsiteX3" fmla="*/ 989528 w 8687319"/>
                    <a:gd name="connsiteY3" fmla="*/ 754148 h 795903"/>
                    <a:gd name="connsiteX4" fmla="*/ 1684387 w 8687319"/>
                    <a:gd name="connsiteY4" fmla="*/ 788136 h 795903"/>
                    <a:gd name="connsiteX5" fmla="*/ 2140397 w 8687319"/>
                    <a:gd name="connsiteY5" fmla="*/ 728648 h 795903"/>
                    <a:gd name="connsiteX6" fmla="*/ 2618119 w 8687319"/>
                    <a:gd name="connsiteY6" fmla="*/ 728648 h 795903"/>
                    <a:gd name="connsiteX7" fmla="*/ 3388988 w 8687319"/>
                    <a:gd name="connsiteY7" fmla="*/ 771142 h 795903"/>
                    <a:gd name="connsiteX8" fmla="*/ 4268424 w 8687319"/>
                    <a:gd name="connsiteY8" fmla="*/ 754148 h 795903"/>
                    <a:gd name="connsiteX9" fmla="*/ 4898142 w 8687319"/>
                    <a:gd name="connsiteY9" fmla="*/ 762654 h 795903"/>
                    <a:gd name="connsiteX10" fmla="*/ 5734152 w 8687319"/>
                    <a:gd name="connsiteY10" fmla="*/ 762654 h 795903"/>
                    <a:gd name="connsiteX11" fmla="*/ 6798165 w 8687319"/>
                    <a:gd name="connsiteY11" fmla="*/ 788154 h 795903"/>
                    <a:gd name="connsiteX12" fmla="*/ 7547320 w 8687319"/>
                    <a:gd name="connsiteY12" fmla="*/ 779648 h 795903"/>
                    <a:gd name="connsiteX13" fmla="*/ 8079315 w 8687319"/>
                    <a:gd name="connsiteY13" fmla="*/ 771142 h 795903"/>
                    <a:gd name="connsiteX14" fmla="*/ 8557038 w 8687319"/>
                    <a:gd name="connsiteY14" fmla="*/ 737154 h 795903"/>
                    <a:gd name="connsiteX15" fmla="*/ 8687319 w 8687319"/>
                    <a:gd name="connsiteY15" fmla="*/ 754148 h 795903"/>
                    <a:gd name="connsiteX16" fmla="*/ 8687319 w 8687319"/>
                    <a:gd name="connsiteY16" fmla="*/ 133791 h 795903"/>
                    <a:gd name="connsiteX17" fmla="*/ 8502743 w 8687319"/>
                    <a:gd name="connsiteY17" fmla="*/ 65870 h 795903"/>
                    <a:gd name="connsiteX18" fmla="*/ 7688447 w 8687319"/>
                    <a:gd name="connsiteY18" fmla="*/ 14889 h 795903"/>
                    <a:gd name="connsiteX19" fmla="*/ 7102156 w 8687319"/>
                    <a:gd name="connsiteY19" fmla="*/ 108364 h 795903"/>
                    <a:gd name="connsiteX20" fmla="*/ 6201006 w 8687319"/>
                    <a:gd name="connsiteY20" fmla="*/ 201839 h 795903"/>
                    <a:gd name="connsiteX21" fmla="*/ 5234715 w 8687319"/>
                    <a:gd name="connsiteY21" fmla="*/ 201839 h 795903"/>
                    <a:gd name="connsiteX22" fmla="*/ 3508425 w 8687319"/>
                    <a:gd name="connsiteY22" fmla="*/ 193333 h 795903"/>
                    <a:gd name="connsiteX23" fmla="*/ 2422697 w 8687319"/>
                    <a:gd name="connsiteY23" fmla="*/ 65870 h 795903"/>
                    <a:gd name="connsiteX24" fmla="*/ 631265 w 8687319"/>
                    <a:gd name="connsiteY24" fmla="*/ 57364 h 795903"/>
                    <a:gd name="connsiteX25" fmla="*/ 91443 w 8687319"/>
                    <a:gd name="connsiteY25" fmla="*/ 66415 h 795903"/>
                    <a:gd name="connsiteX0" fmla="*/ 87616 w 8683492"/>
                    <a:gd name="connsiteY0" fmla="*/ 66415 h 795901"/>
                    <a:gd name="connsiteX1" fmla="*/ 65678 w 8683492"/>
                    <a:gd name="connsiteY1" fmla="*/ 350379 h 795901"/>
                    <a:gd name="connsiteX2" fmla="*/ 80340 w 8683492"/>
                    <a:gd name="connsiteY2" fmla="*/ 609625 h 795901"/>
                    <a:gd name="connsiteX3" fmla="*/ 62919 w 8683492"/>
                    <a:gd name="connsiteY3" fmla="*/ 726571 h 795901"/>
                    <a:gd name="connsiteX4" fmla="*/ 985701 w 8683492"/>
                    <a:gd name="connsiteY4" fmla="*/ 754148 h 795901"/>
                    <a:gd name="connsiteX5" fmla="*/ 1680560 w 8683492"/>
                    <a:gd name="connsiteY5" fmla="*/ 788136 h 795901"/>
                    <a:gd name="connsiteX6" fmla="*/ 2136570 w 8683492"/>
                    <a:gd name="connsiteY6" fmla="*/ 728648 h 795901"/>
                    <a:gd name="connsiteX7" fmla="*/ 2614292 w 8683492"/>
                    <a:gd name="connsiteY7" fmla="*/ 728648 h 795901"/>
                    <a:gd name="connsiteX8" fmla="*/ 3385161 w 8683492"/>
                    <a:gd name="connsiteY8" fmla="*/ 771142 h 795901"/>
                    <a:gd name="connsiteX9" fmla="*/ 4264597 w 8683492"/>
                    <a:gd name="connsiteY9" fmla="*/ 754148 h 795901"/>
                    <a:gd name="connsiteX10" fmla="*/ 4894315 w 8683492"/>
                    <a:gd name="connsiteY10" fmla="*/ 762654 h 795901"/>
                    <a:gd name="connsiteX11" fmla="*/ 5730325 w 8683492"/>
                    <a:gd name="connsiteY11" fmla="*/ 762654 h 795901"/>
                    <a:gd name="connsiteX12" fmla="*/ 6794338 w 8683492"/>
                    <a:gd name="connsiteY12" fmla="*/ 788154 h 795901"/>
                    <a:gd name="connsiteX13" fmla="*/ 7543493 w 8683492"/>
                    <a:gd name="connsiteY13" fmla="*/ 779648 h 795901"/>
                    <a:gd name="connsiteX14" fmla="*/ 8075488 w 8683492"/>
                    <a:gd name="connsiteY14" fmla="*/ 771142 h 795901"/>
                    <a:gd name="connsiteX15" fmla="*/ 8553211 w 8683492"/>
                    <a:gd name="connsiteY15" fmla="*/ 737154 h 795901"/>
                    <a:gd name="connsiteX16" fmla="*/ 8683492 w 8683492"/>
                    <a:gd name="connsiteY16" fmla="*/ 754148 h 795901"/>
                    <a:gd name="connsiteX17" fmla="*/ 8683492 w 8683492"/>
                    <a:gd name="connsiteY17" fmla="*/ 133791 h 795901"/>
                    <a:gd name="connsiteX18" fmla="*/ 8498916 w 8683492"/>
                    <a:gd name="connsiteY18" fmla="*/ 65870 h 795901"/>
                    <a:gd name="connsiteX19" fmla="*/ 7684620 w 8683492"/>
                    <a:gd name="connsiteY19" fmla="*/ 14889 h 795901"/>
                    <a:gd name="connsiteX20" fmla="*/ 7098329 w 8683492"/>
                    <a:gd name="connsiteY20" fmla="*/ 108364 h 795901"/>
                    <a:gd name="connsiteX21" fmla="*/ 6197179 w 8683492"/>
                    <a:gd name="connsiteY21" fmla="*/ 201839 h 795901"/>
                    <a:gd name="connsiteX22" fmla="*/ 5230888 w 8683492"/>
                    <a:gd name="connsiteY22" fmla="*/ 201839 h 795901"/>
                    <a:gd name="connsiteX23" fmla="*/ 3504598 w 8683492"/>
                    <a:gd name="connsiteY23" fmla="*/ 193333 h 795901"/>
                    <a:gd name="connsiteX24" fmla="*/ 2418870 w 8683492"/>
                    <a:gd name="connsiteY24" fmla="*/ 65870 h 795901"/>
                    <a:gd name="connsiteX25" fmla="*/ 627438 w 8683492"/>
                    <a:gd name="connsiteY25" fmla="*/ 57364 h 795901"/>
                    <a:gd name="connsiteX26" fmla="*/ 87616 w 8683492"/>
                    <a:gd name="connsiteY26" fmla="*/ 66415 h 795901"/>
                    <a:gd name="connsiteX0" fmla="*/ 84495 w 8680371"/>
                    <a:gd name="connsiteY0" fmla="*/ 66415 h 795903"/>
                    <a:gd name="connsiteX1" fmla="*/ 62557 w 8680371"/>
                    <a:gd name="connsiteY1" fmla="*/ 350379 h 795903"/>
                    <a:gd name="connsiteX2" fmla="*/ 77219 w 8680371"/>
                    <a:gd name="connsiteY2" fmla="*/ 609625 h 795903"/>
                    <a:gd name="connsiteX3" fmla="*/ 89436 w 8680371"/>
                    <a:gd name="connsiteY3" fmla="*/ 686441 h 795903"/>
                    <a:gd name="connsiteX4" fmla="*/ 59798 w 8680371"/>
                    <a:gd name="connsiteY4" fmla="*/ 726571 h 795903"/>
                    <a:gd name="connsiteX5" fmla="*/ 982580 w 8680371"/>
                    <a:gd name="connsiteY5" fmla="*/ 754148 h 795903"/>
                    <a:gd name="connsiteX6" fmla="*/ 1677439 w 8680371"/>
                    <a:gd name="connsiteY6" fmla="*/ 788136 h 795903"/>
                    <a:gd name="connsiteX7" fmla="*/ 2133449 w 8680371"/>
                    <a:gd name="connsiteY7" fmla="*/ 728648 h 795903"/>
                    <a:gd name="connsiteX8" fmla="*/ 2611171 w 8680371"/>
                    <a:gd name="connsiteY8" fmla="*/ 728648 h 795903"/>
                    <a:gd name="connsiteX9" fmla="*/ 3382040 w 8680371"/>
                    <a:gd name="connsiteY9" fmla="*/ 771142 h 795903"/>
                    <a:gd name="connsiteX10" fmla="*/ 4261476 w 8680371"/>
                    <a:gd name="connsiteY10" fmla="*/ 754148 h 795903"/>
                    <a:gd name="connsiteX11" fmla="*/ 4891194 w 8680371"/>
                    <a:gd name="connsiteY11" fmla="*/ 762654 h 795903"/>
                    <a:gd name="connsiteX12" fmla="*/ 5727204 w 8680371"/>
                    <a:gd name="connsiteY12" fmla="*/ 762654 h 795903"/>
                    <a:gd name="connsiteX13" fmla="*/ 6791217 w 8680371"/>
                    <a:gd name="connsiteY13" fmla="*/ 788154 h 795903"/>
                    <a:gd name="connsiteX14" fmla="*/ 7540372 w 8680371"/>
                    <a:gd name="connsiteY14" fmla="*/ 779648 h 795903"/>
                    <a:gd name="connsiteX15" fmla="*/ 8072367 w 8680371"/>
                    <a:gd name="connsiteY15" fmla="*/ 771142 h 795903"/>
                    <a:gd name="connsiteX16" fmla="*/ 8550090 w 8680371"/>
                    <a:gd name="connsiteY16" fmla="*/ 737154 h 795903"/>
                    <a:gd name="connsiteX17" fmla="*/ 8680371 w 8680371"/>
                    <a:gd name="connsiteY17" fmla="*/ 754148 h 795903"/>
                    <a:gd name="connsiteX18" fmla="*/ 8680371 w 8680371"/>
                    <a:gd name="connsiteY18" fmla="*/ 133791 h 795903"/>
                    <a:gd name="connsiteX19" fmla="*/ 8495795 w 8680371"/>
                    <a:gd name="connsiteY19" fmla="*/ 65870 h 795903"/>
                    <a:gd name="connsiteX20" fmla="*/ 7681499 w 8680371"/>
                    <a:gd name="connsiteY20" fmla="*/ 14889 h 795903"/>
                    <a:gd name="connsiteX21" fmla="*/ 7095208 w 8680371"/>
                    <a:gd name="connsiteY21" fmla="*/ 108364 h 795903"/>
                    <a:gd name="connsiteX22" fmla="*/ 6194058 w 8680371"/>
                    <a:gd name="connsiteY22" fmla="*/ 201839 h 795903"/>
                    <a:gd name="connsiteX23" fmla="*/ 5227767 w 8680371"/>
                    <a:gd name="connsiteY23" fmla="*/ 201839 h 795903"/>
                    <a:gd name="connsiteX24" fmla="*/ 3501477 w 8680371"/>
                    <a:gd name="connsiteY24" fmla="*/ 193333 h 795903"/>
                    <a:gd name="connsiteX25" fmla="*/ 2415749 w 8680371"/>
                    <a:gd name="connsiteY25" fmla="*/ 65870 h 795903"/>
                    <a:gd name="connsiteX26" fmla="*/ 624317 w 8680371"/>
                    <a:gd name="connsiteY26" fmla="*/ 57364 h 795903"/>
                    <a:gd name="connsiteX27" fmla="*/ 84495 w 8680371"/>
                    <a:gd name="connsiteY27" fmla="*/ 66415 h 795903"/>
                    <a:gd name="connsiteX0" fmla="*/ 58632 w 8654508"/>
                    <a:gd name="connsiteY0" fmla="*/ 66415 h 847530"/>
                    <a:gd name="connsiteX1" fmla="*/ 36694 w 8654508"/>
                    <a:gd name="connsiteY1" fmla="*/ 350379 h 847530"/>
                    <a:gd name="connsiteX2" fmla="*/ 51356 w 8654508"/>
                    <a:gd name="connsiteY2" fmla="*/ 609625 h 847530"/>
                    <a:gd name="connsiteX3" fmla="*/ 63573 w 8654508"/>
                    <a:gd name="connsiteY3" fmla="*/ 686441 h 847530"/>
                    <a:gd name="connsiteX4" fmla="*/ 99916 w 8654508"/>
                    <a:gd name="connsiteY4" fmla="*/ 846591 h 847530"/>
                    <a:gd name="connsiteX5" fmla="*/ 956717 w 8654508"/>
                    <a:gd name="connsiteY5" fmla="*/ 754148 h 847530"/>
                    <a:gd name="connsiteX6" fmla="*/ 1651576 w 8654508"/>
                    <a:gd name="connsiteY6" fmla="*/ 788136 h 847530"/>
                    <a:gd name="connsiteX7" fmla="*/ 2107586 w 8654508"/>
                    <a:gd name="connsiteY7" fmla="*/ 728648 h 847530"/>
                    <a:gd name="connsiteX8" fmla="*/ 2585308 w 8654508"/>
                    <a:gd name="connsiteY8" fmla="*/ 728648 h 847530"/>
                    <a:gd name="connsiteX9" fmla="*/ 3356177 w 8654508"/>
                    <a:gd name="connsiteY9" fmla="*/ 771142 h 847530"/>
                    <a:gd name="connsiteX10" fmla="*/ 4235613 w 8654508"/>
                    <a:gd name="connsiteY10" fmla="*/ 754148 h 847530"/>
                    <a:gd name="connsiteX11" fmla="*/ 4865331 w 8654508"/>
                    <a:gd name="connsiteY11" fmla="*/ 762654 h 847530"/>
                    <a:gd name="connsiteX12" fmla="*/ 5701341 w 8654508"/>
                    <a:gd name="connsiteY12" fmla="*/ 762654 h 847530"/>
                    <a:gd name="connsiteX13" fmla="*/ 6765354 w 8654508"/>
                    <a:gd name="connsiteY13" fmla="*/ 788154 h 847530"/>
                    <a:gd name="connsiteX14" fmla="*/ 7514509 w 8654508"/>
                    <a:gd name="connsiteY14" fmla="*/ 779648 h 847530"/>
                    <a:gd name="connsiteX15" fmla="*/ 8046504 w 8654508"/>
                    <a:gd name="connsiteY15" fmla="*/ 771142 h 847530"/>
                    <a:gd name="connsiteX16" fmla="*/ 8524227 w 8654508"/>
                    <a:gd name="connsiteY16" fmla="*/ 737154 h 847530"/>
                    <a:gd name="connsiteX17" fmla="*/ 8654508 w 8654508"/>
                    <a:gd name="connsiteY17" fmla="*/ 754148 h 847530"/>
                    <a:gd name="connsiteX18" fmla="*/ 8654508 w 8654508"/>
                    <a:gd name="connsiteY18" fmla="*/ 133791 h 847530"/>
                    <a:gd name="connsiteX19" fmla="*/ 8469932 w 8654508"/>
                    <a:gd name="connsiteY19" fmla="*/ 65870 h 847530"/>
                    <a:gd name="connsiteX20" fmla="*/ 7655636 w 8654508"/>
                    <a:gd name="connsiteY20" fmla="*/ 14889 h 847530"/>
                    <a:gd name="connsiteX21" fmla="*/ 7069345 w 8654508"/>
                    <a:gd name="connsiteY21" fmla="*/ 108364 h 847530"/>
                    <a:gd name="connsiteX22" fmla="*/ 6168195 w 8654508"/>
                    <a:gd name="connsiteY22" fmla="*/ 201839 h 847530"/>
                    <a:gd name="connsiteX23" fmla="*/ 5201904 w 8654508"/>
                    <a:gd name="connsiteY23" fmla="*/ 201839 h 847530"/>
                    <a:gd name="connsiteX24" fmla="*/ 3475614 w 8654508"/>
                    <a:gd name="connsiteY24" fmla="*/ 193333 h 847530"/>
                    <a:gd name="connsiteX25" fmla="*/ 2389886 w 8654508"/>
                    <a:gd name="connsiteY25" fmla="*/ 65870 h 847530"/>
                    <a:gd name="connsiteX26" fmla="*/ 598454 w 8654508"/>
                    <a:gd name="connsiteY26" fmla="*/ 57364 h 847530"/>
                    <a:gd name="connsiteX27" fmla="*/ 58632 w 8654508"/>
                    <a:gd name="connsiteY27" fmla="*/ 66415 h 847530"/>
                    <a:gd name="connsiteX0" fmla="*/ 54170 w 8650046"/>
                    <a:gd name="connsiteY0" fmla="*/ 66415 h 847528"/>
                    <a:gd name="connsiteX1" fmla="*/ 20012 w 8650046"/>
                    <a:gd name="connsiteY1" fmla="*/ 139144 h 847528"/>
                    <a:gd name="connsiteX2" fmla="*/ 32232 w 8650046"/>
                    <a:gd name="connsiteY2" fmla="*/ 350379 h 847528"/>
                    <a:gd name="connsiteX3" fmla="*/ 46894 w 8650046"/>
                    <a:gd name="connsiteY3" fmla="*/ 609625 h 847528"/>
                    <a:gd name="connsiteX4" fmla="*/ 59111 w 8650046"/>
                    <a:gd name="connsiteY4" fmla="*/ 686441 h 847528"/>
                    <a:gd name="connsiteX5" fmla="*/ 95454 w 8650046"/>
                    <a:gd name="connsiteY5" fmla="*/ 846591 h 847528"/>
                    <a:gd name="connsiteX6" fmla="*/ 952255 w 8650046"/>
                    <a:gd name="connsiteY6" fmla="*/ 754148 h 847528"/>
                    <a:gd name="connsiteX7" fmla="*/ 1647114 w 8650046"/>
                    <a:gd name="connsiteY7" fmla="*/ 788136 h 847528"/>
                    <a:gd name="connsiteX8" fmla="*/ 2103124 w 8650046"/>
                    <a:gd name="connsiteY8" fmla="*/ 728648 h 847528"/>
                    <a:gd name="connsiteX9" fmla="*/ 2580846 w 8650046"/>
                    <a:gd name="connsiteY9" fmla="*/ 728648 h 847528"/>
                    <a:gd name="connsiteX10" fmla="*/ 3351715 w 8650046"/>
                    <a:gd name="connsiteY10" fmla="*/ 771142 h 847528"/>
                    <a:gd name="connsiteX11" fmla="*/ 4231151 w 8650046"/>
                    <a:gd name="connsiteY11" fmla="*/ 754148 h 847528"/>
                    <a:gd name="connsiteX12" fmla="*/ 4860869 w 8650046"/>
                    <a:gd name="connsiteY12" fmla="*/ 762654 h 847528"/>
                    <a:gd name="connsiteX13" fmla="*/ 5696879 w 8650046"/>
                    <a:gd name="connsiteY13" fmla="*/ 762654 h 847528"/>
                    <a:gd name="connsiteX14" fmla="*/ 6760892 w 8650046"/>
                    <a:gd name="connsiteY14" fmla="*/ 788154 h 847528"/>
                    <a:gd name="connsiteX15" fmla="*/ 7510047 w 8650046"/>
                    <a:gd name="connsiteY15" fmla="*/ 779648 h 847528"/>
                    <a:gd name="connsiteX16" fmla="*/ 8042042 w 8650046"/>
                    <a:gd name="connsiteY16" fmla="*/ 771142 h 847528"/>
                    <a:gd name="connsiteX17" fmla="*/ 8519765 w 8650046"/>
                    <a:gd name="connsiteY17" fmla="*/ 737154 h 847528"/>
                    <a:gd name="connsiteX18" fmla="*/ 8650046 w 8650046"/>
                    <a:gd name="connsiteY18" fmla="*/ 754148 h 847528"/>
                    <a:gd name="connsiteX19" fmla="*/ 8650046 w 8650046"/>
                    <a:gd name="connsiteY19" fmla="*/ 133791 h 847528"/>
                    <a:gd name="connsiteX20" fmla="*/ 8465470 w 8650046"/>
                    <a:gd name="connsiteY20" fmla="*/ 65870 h 847528"/>
                    <a:gd name="connsiteX21" fmla="*/ 7651174 w 8650046"/>
                    <a:gd name="connsiteY21" fmla="*/ 14889 h 847528"/>
                    <a:gd name="connsiteX22" fmla="*/ 7064883 w 8650046"/>
                    <a:gd name="connsiteY22" fmla="*/ 108364 h 847528"/>
                    <a:gd name="connsiteX23" fmla="*/ 6163733 w 8650046"/>
                    <a:gd name="connsiteY23" fmla="*/ 201839 h 847528"/>
                    <a:gd name="connsiteX24" fmla="*/ 5197442 w 8650046"/>
                    <a:gd name="connsiteY24" fmla="*/ 201839 h 847528"/>
                    <a:gd name="connsiteX25" fmla="*/ 3471152 w 8650046"/>
                    <a:gd name="connsiteY25" fmla="*/ 193333 h 847528"/>
                    <a:gd name="connsiteX26" fmla="*/ 2385424 w 8650046"/>
                    <a:gd name="connsiteY26" fmla="*/ 65870 h 847528"/>
                    <a:gd name="connsiteX27" fmla="*/ 593992 w 8650046"/>
                    <a:gd name="connsiteY27" fmla="*/ 57364 h 847528"/>
                    <a:gd name="connsiteX28" fmla="*/ 54170 w 8650046"/>
                    <a:gd name="connsiteY28" fmla="*/ 66415 h 847528"/>
                    <a:gd name="connsiteX0" fmla="*/ 54170 w 8650046"/>
                    <a:gd name="connsiteY0" fmla="*/ 66415 h 847530"/>
                    <a:gd name="connsiteX1" fmla="*/ 20012 w 8650046"/>
                    <a:gd name="connsiteY1" fmla="*/ 139144 h 847530"/>
                    <a:gd name="connsiteX2" fmla="*/ 32232 w 8650046"/>
                    <a:gd name="connsiteY2" fmla="*/ 350379 h 847530"/>
                    <a:gd name="connsiteX3" fmla="*/ 46894 w 8650046"/>
                    <a:gd name="connsiteY3" fmla="*/ 609625 h 847530"/>
                    <a:gd name="connsiteX4" fmla="*/ 59111 w 8650046"/>
                    <a:gd name="connsiteY4" fmla="*/ 686441 h 847530"/>
                    <a:gd name="connsiteX5" fmla="*/ 95454 w 8650046"/>
                    <a:gd name="connsiteY5" fmla="*/ 846591 h 847530"/>
                    <a:gd name="connsiteX6" fmla="*/ 952255 w 8650046"/>
                    <a:gd name="connsiteY6" fmla="*/ 754148 h 847530"/>
                    <a:gd name="connsiteX7" fmla="*/ 1647114 w 8650046"/>
                    <a:gd name="connsiteY7" fmla="*/ 788136 h 847530"/>
                    <a:gd name="connsiteX8" fmla="*/ 2103124 w 8650046"/>
                    <a:gd name="connsiteY8" fmla="*/ 728648 h 847530"/>
                    <a:gd name="connsiteX9" fmla="*/ 2580846 w 8650046"/>
                    <a:gd name="connsiteY9" fmla="*/ 728648 h 847530"/>
                    <a:gd name="connsiteX10" fmla="*/ 3351715 w 8650046"/>
                    <a:gd name="connsiteY10" fmla="*/ 771142 h 847530"/>
                    <a:gd name="connsiteX11" fmla="*/ 4231151 w 8650046"/>
                    <a:gd name="connsiteY11" fmla="*/ 754148 h 847530"/>
                    <a:gd name="connsiteX12" fmla="*/ 4860869 w 8650046"/>
                    <a:gd name="connsiteY12" fmla="*/ 762654 h 847530"/>
                    <a:gd name="connsiteX13" fmla="*/ 5696879 w 8650046"/>
                    <a:gd name="connsiteY13" fmla="*/ 762654 h 847530"/>
                    <a:gd name="connsiteX14" fmla="*/ 6760892 w 8650046"/>
                    <a:gd name="connsiteY14" fmla="*/ 788154 h 847530"/>
                    <a:gd name="connsiteX15" fmla="*/ 7510047 w 8650046"/>
                    <a:gd name="connsiteY15" fmla="*/ 779648 h 847530"/>
                    <a:gd name="connsiteX16" fmla="*/ 8042042 w 8650046"/>
                    <a:gd name="connsiteY16" fmla="*/ 771142 h 847530"/>
                    <a:gd name="connsiteX17" fmla="*/ 8519765 w 8650046"/>
                    <a:gd name="connsiteY17" fmla="*/ 737154 h 847530"/>
                    <a:gd name="connsiteX18" fmla="*/ 8650046 w 8650046"/>
                    <a:gd name="connsiteY18" fmla="*/ 754148 h 847530"/>
                    <a:gd name="connsiteX19" fmla="*/ 8650046 w 8650046"/>
                    <a:gd name="connsiteY19" fmla="*/ 133791 h 847530"/>
                    <a:gd name="connsiteX20" fmla="*/ 8465470 w 8650046"/>
                    <a:gd name="connsiteY20" fmla="*/ 65870 h 847530"/>
                    <a:gd name="connsiteX21" fmla="*/ 7651174 w 8650046"/>
                    <a:gd name="connsiteY21" fmla="*/ 14889 h 847530"/>
                    <a:gd name="connsiteX22" fmla="*/ 7064883 w 8650046"/>
                    <a:gd name="connsiteY22" fmla="*/ 108364 h 847530"/>
                    <a:gd name="connsiteX23" fmla="*/ 6163733 w 8650046"/>
                    <a:gd name="connsiteY23" fmla="*/ 201839 h 847530"/>
                    <a:gd name="connsiteX24" fmla="*/ 5197442 w 8650046"/>
                    <a:gd name="connsiteY24" fmla="*/ 201839 h 847530"/>
                    <a:gd name="connsiteX25" fmla="*/ 3471152 w 8650046"/>
                    <a:gd name="connsiteY25" fmla="*/ 193333 h 847530"/>
                    <a:gd name="connsiteX26" fmla="*/ 2385424 w 8650046"/>
                    <a:gd name="connsiteY26" fmla="*/ 65870 h 847530"/>
                    <a:gd name="connsiteX27" fmla="*/ 593992 w 8650046"/>
                    <a:gd name="connsiteY27" fmla="*/ 57364 h 847530"/>
                    <a:gd name="connsiteX28" fmla="*/ 54170 w 8650046"/>
                    <a:gd name="connsiteY28" fmla="*/ 66415 h 847530"/>
                    <a:gd name="connsiteX0" fmla="*/ 48208 w 8644084"/>
                    <a:gd name="connsiteY0" fmla="*/ 66415 h 847528"/>
                    <a:gd name="connsiteX1" fmla="*/ 14050 w 8644084"/>
                    <a:gd name="connsiteY1" fmla="*/ 139144 h 847528"/>
                    <a:gd name="connsiteX2" fmla="*/ 26270 w 8644084"/>
                    <a:gd name="connsiteY2" fmla="*/ 350379 h 847528"/>
                    <a:gd name="connsiteX3" fmla="*/ 40932 w 8644084"/>
                    <a:gd name="connsiteY3" fmla="*/ 609625 h 847528"/>
                    <a:gd name="connsiteX4" fmla="*/ 53149 w 8644084"/>
                    <a:gd name="connsiteY4" fmla="*/ 686441 h 847528"/>
                    <a:gd name="connsiteX5" fmla="*/ 89492 w 8644084"/>
                    <a:gd name="connsiteY5" fmla="*/ 846591 h 847528"/>
                    <a:gd name="connsiteX6" fmla="*/ 946293 w 8644084"/>
                    <a:gd name="connsiteY6" fmla="*/ 754148 h 847528"/>
                    <a:gd name="connsiteX7" fmla="*/ 1641152 w 8644084"/>
                    <a:gd name="connsiteY7" fmla="*/ 788136 h 847528"/>
                    <a:gd name="connsiteX8" fmla="*/ 2097162 w 8644084"/>
                    <a:gd name="connsiteY8" fmla="*/ 728648 h 847528"/>
                    <a:gd name="connsiteX9" fmla="*/ 2574884 w 8644084"/>
                    <a:gd name="connsiteY9" fmla="*/ 728648 h 847528"/>
                    <a:gd name="connsiteX10" fmla="*/ 3345753 w 8644084"/>
                    <a:gd name="connsiteY10" fmla="*/ 771142 h 847528"/>
                    <a:gd name="connsiteX11" fmla="*/ 4225189 w 8644084"/>
                    <a:gd name="connsiteY11" fmla="*/ 754148 h 847528"/>
                    <a:gd name="connsiteX12" fmla="*/ 4854907 w 8644084"/>
                    <a:gd name="connsiteY12" fmla="*/ 762654 h 847528"/>
                    <a:gd name="connsiteX13" fmla="*/ 5690917 w 8644084"/>
                    <a:gd name="connsiteY13" fmla="*/ 762654 h 847528"/>
                    <a:gd name="connsiteX14" fmla="*/ 6754930 w 8644084"/>
                    <a:gd name="connsiteY14" fmla="*/ 788154 h 847528"/>
                    <a:gd name="connsiteX15" fmla="*/ 7504085 w 8644084"/>
                    <a:gd name="connsiteY15" fmla="*/ 779648 h 847528"/>
                    <a:gd name="connsiteX16" fmla="*/ 8036080 w 8644084"/>
                    <a:gd name="connsiteY16" fmla="*/ 771142 h 847528"/>
                    <a:gd name="connsiteX17" fmla="*/ 8513803 w 8644084"/>
                    <a:gd name="connsiteY17" fmla="*/ 737154 h 847528"/>
                    <a:gd name="connsiteX18" fmla="*/ 8644084 w 8644084"/>
                    <a:gd name="connsiteY18" fmla="*/ 754148 h 847528"/>
                    <a:gd name="connsiteX19" fmla="*/ 8644084 w 8644084"/>
                    <a:gd name="connsiteY19" fmla="*/ 133791 h 847528"/>
                    <a:gd name="connsiteX20" fmla="*/ 8459508 w 8644084"/>
                    <a:gd name="connsiteY20" fmla="*/ 65870 h 847528"/>
                    <a:gd name="connsiteX21" fmla="*/ 7645212 w 8644084"/>
                    <a:gd name="connsiteY21" fmla="*/ 14889 h 847528"/>
                    <a:gd name="connsiteX22" fmla="*/ 7058921 w 8644084"/>
                    <a:gd name="connsiteY22" fmla="*/ 108364 h 847528"/>
                    <a:gd name="connsiteX23" fmla="*/ 6157771 w 8644084"/>
                    <a:gd name="connsiteY23" fmla="*/ 201839 h 847528"/>
                    <a:gd name="connsiteX24" fmla="*/ 5191480 w 8644084"/>
                    <a:gd name="connsiteY24" fmla="*/ 201839 h 847528"/>
                    <a:gd name="connsiteX25" fmla="*/ 3465190 w 8644084"/>
                    <a:gd name="connsiteY25" fmla="*/ 193333 h 847528"/>
                    <a:gd name="connsiteX26" fmla="*/ 2379462 w 8644084"/>
                    <a:gd name="connsiteY26" fmla="*/ 65870 h 847528"/>
                    <a:gd name="connsiteX27" fmla="*/ 588030 w 8644084"/>
                    <a:gd name="connsiteY27" fmla="*/ 57364 h 847528"/>
                    <a:gd name="connsiteX28" fmla="*/ 48208 w 8644084"/>
                    <a:gd name="connsiteY28" fmla="*/ 66415 h 847528"/>
                    <a:gd name="connsiteX0" fmla="*/ 39893 w 8635769"/>
                    <a:gd name="connsiteY0" fmla="*/ 66415 h 847530"/>
                    <a:gd name="connsiteX1" fmla="*/ 5735 w 8635769"/>
                    <a:gd name="connsiteY1" fmla="*/ 139144 h 847530"/>
                    <a:gd name="connsiteX2" fmla="*/ 17955 w 8635769"/>
                    <a:gd name="connsiteY2" fmla="*/ 350379 h 847530"/>
                    <a:gd name="connsiteX3" fmla="*/ 32617 w 8635769"/>
                    <a:gd name="connsiteY3" fmla="*/ 609625 h 847530"/>
                    <a:gd name="connsiteX4" fmla="*/ 44834 w 8635769"/>
                    <a:gd name="connsiteY4" fmla="*/ 686441 h 847530"/>
                    <a:gd name="connsiteX5" fmla="*/ 81177 w 8635769"/>
                    <a:gd name="connsiteY5" fmla="*/ 846591 h 847530"/>
                    <a:gd name="connsiteX6" fmla="*/ 937978 w 8635769"/>
                    <a:gd name="connsiteY6" fmla="*/ 754148 h 847530"/>
                    <a:gd name="connsiteX7" fmla="*/ 1632837 w 8635769"/>
                    <a:gd name="connsiteY7" fmla="*/ 788136 h 847530"/>
                    <a:gd name="connsiteX8" fmla="*/ 2088847 w 8635769"/>
                    <a:gd name="connsiteY8" fmla="*/ 728648 h 847530"/>
                    <a:gd name="connsiteX9" fmla="*/ 2566569 w 8635769"/>
                    <a:gd name="connsiteY9" fmla="*/ 728648 h 847530"/>
                    <a:gd name="connsiteX10" fmla="*/ 3337438 w 8635769"/>
                    <a:gd name="connsiteY10" fmla="*/ 771142 h 847530"/>
                    <a:gd name="connsiteX11" fmla="*/ 4216874 w 8635769"/>
                    <a:gd name="connsiteY11" fmla="*/ 754148 h 847530"/>
                    <a:gd name="connsiteX12" fmla="*/ 4846592 w 8635769"/>
                    <a:gd name="connsiteY12" fmla="*/ 762654 h 847530"/>
                    <a:gd name="connsiteX13" fmla="*/ 5682602 w 8635769"/>
                    <a:gd name="connsiteY13" fmla="*/ 762654 h 847530"/>
                    <a:gd name="connsiteX14" fmla="*/ 6746615 w 8635769"/>
                    <a:gd name="connsiteY14" fmla="*/ 788154 h 847530"/>
                    <a:gd name="connsiteX15" fmla="*/ 7495770 w 8635769"/>
                    <a:gd name="connsiteY15" fmla="*/ 779648 h 847530"/>
                    <a:gd name="connsiteX16" fmla="*/ 8027765 w 8635769"/>
                    <a:gd name="connsiteY16" fmla="*/ 771142 h 847530"/>
                    <a:gd name="connsiteX17" fmla="*/ 8505488 w 8635769"/>
                    <a:gd name="connsiteY17" fmla="*/ 737154 h 847530"/>
                    <a:gd name="connsiteX18" fmla="*/ 8635769 w 8635769"/>
                    <a:gd name="connsiteY18" fmla="*/ 754148 h 847530"/>
                    <a:gd name="connsiteX19" fmla="*/ 8635769 w 8635769"/>
                    <a:gd name="connsiteY19" fmla="*/ 133791 h 847530"/>
                    <a:gd name="connsiteX20" fmla="*/ 8451193 w 8635769"/>
                    <a:gd name="connsiteY20" fmla="*/ 65870 h 847530"/>
                    <a:gd name="connsiteX21" fmla="*/ 7636897 w 8635769"/>
                    <a:gd name="connsiteY21" fmla="*/ 14889 h 847530"/>
                    <a:gd name="connsiteX22" fmla="*/ 7050606 w 8635769"/>
                    <a:gd name="connsiteY22" fmla="*/ 108364 h 847530"/>
                    <a:gd name="connsiteX23" fmla="*/ 6149456 w 8635769"/>
                    <a:gd name="connsiteY23" fmla="*/ 201839 h 847530"/>
                    <a:gd name="connsiteX24" fmla="*/ 5183165 w 8635769"/>
                    <a:gd name="connsiteY24" fmla="*/ 201839 h 847530"/>
                    <a:gd name="connsiteX25" fmla="*/ 3456875 w 8635769"/>
                    <a:gd name="connsiteY25" fmla="*/ 193333 h 847530"/>
                    <a:gd name="connsiteX26" fmla="*/ 2371147 w 8635769"/>
                    <a:gd name="connsiteY26" fmla="*/ 65870 h 847530"/>
                    <a:gd name="connsiteX27" fmla="*/ 579715 w 8635769"/>
                    <a:gd name="connsiteY27" fmla="*/ 57364 h 847530"/>
                    <a:gd name="connsiteX28" fmla="*/ 39893 w 8635769"/>
                    <a:gd name="connsiteY28" fmla="*/ 66415 h 847530"/>
                    <a:gd name="connsiteX0" fmla="*/ 39893 w 8635769"/>
                    <a:gd name="connsiteY0" fmla="*/ 66415 h 847528"/>
                    <a:gd name="connsiteX1" fmla="*/ 5735 w 8635769"/>
                    <a:gd name="connsiteY1" fmla="*/ 139144 h 847528"/>
                    <a:gd name="connsiteX2" fmla="*/ 17955 w 8635769"/>
                    <a:gd name="connsiteY2" fmla="*/ 350379 h 847528"/>
                    <a:gd name="connsiteX3" fmla="*/ 32617 w 8635769"/>
                    <a:gd name="connsiteY3" fmla="*/ 609625 h 847528"/>
                    <a:gd name="connsiteX4" fmla="*/ 44834 w 8635769"/>
                    <a:gd name="connsiteY4" fmla="*/ 686441 h 847528"/>
                    <a:gd name="connsiteX5" fmla="*/ 81177 w 8635769"/>
                    <a:gd name="connsiteY5" fmla="*/ 846591 h 847528"/>
                    <a:gd name="connsiteX6" fmla="*/ 937978 w 8635769"/>
                    <a:gd name="connsiteY6" fmla="*/ 754148 h 847528"/>
                    <a:gd name="connsiteX7" fmla="*/ 1632837 w 8635769"/>
                    <a:gd name="connsiteY7" fmla="*/ 788136 h 847528"/>
                    <a:gd name="connsiteX8" fmla="*/ 2088847 w 8635769"/>
                    <a:gd name="connsiteY8" fmla="*/ 728648 h 847528"/>
                    <a:gd name="connsiteX9" fmla="*/ 2566569 w 8635769"/>
                    <a:gd name="connsiteY9" fmla="*/ 728648 h 847528"/>
                    <a:gd name="connsiteX10" fmla="*/ 3337438 w 8635769"/>
                    <a:gd name="connsiteY10" fmla="*/ 771142 h 847528"/>
                    <a:gd name="connsiteX11" fmla="*/ 4216874 w 8635769"/>
                    <a:gd name="connsiteY11" fmla="*/ 754148 h 847528"/>
                    <a:gd name="connsiteX12" fmla="*/ 4846592 w 8635769"/>
                    <a:gd name="connsiteY12" fmla="*/ 762654 h 847528"/>
                    <a:gd name="connsiteX13" fmla="*/ 5682602 w 8635769"/>
                    <a:gd name="connsiteY13" fmla="*/ 762654 h 847528"/>
                    <a:gd name="connsiteX14" fmla="*/ 6746615 w 8635769"/>
                    <a:gd name="connsiteY14" fmla="*/ 788154 h 847528"/>
                    <a:gd name="connsiteX15" fmla="*/ 7495770 w 8635769"/>
                    <a:gd name="connsiteY15" fmla="*/ 779648 h 847528"/>
                    <a:gd name="connsiteX16" fmla="*/ 8027765 w 8635769"/>
                    <a:gd name="connsiteY16" fmla="*/ 771142 h 847528"/>
                    <a:gd name="connsiteX17" fmla="*/ 8505488 w 8635769"/>
                    <a:gd name="connsiteY17" fmla="*/ 737154 h 847528"/>
                    <a:gd name="connsiteX18" fmla="*/ 8635769 w 8635769"/>
                    <a:gd name="connsiteY18" fmla="*/ 754148 h 847528"/>
                    <a:gd name="connsiteX19" fmla="*/ 8635769 w 8635769"/>
                    <a:gd name="connsiteY19" fmla="*/ 133791 h 847528"/>
                    <a:gd name="connsiteX20" fmla="*/ 8451193 w 8635769"/>
                    <a:gd name="connsiteY20" fmla="*/ 65870 h 847528"/>
                    <a:gd name="connsiteX21" fmla="*/ 7636897 w 8635769"/>
                    <a:gd name="connsiteY21" fmla="*/ 14889 h 847528"/>
                    <a:gd name="connsiteX22" fmla="*/ 7050606 w 8635769"/>
                    <a:gd name="connsiteY22" fmla="*/ 108364 h 847528"/>
                    <a:gd name="connsiteX23" fmla="*/ 6149456 w 8635769"/>
                    <a:gd name="connsiteY23" fmla="*/ 201839 h 847528"/>
                    <a:gd name="connsiteX24" fmla="*/ 5183165 w 8635769"/>
                    <a:gd name="connsiteY24" fmla="*/ 201839 h 847528"/>
                    <a:gd name="connsiteX25" fmla="*/ 3456875 w 8635769"/>
                    <a:gd name="connsiteY25" fmla="*/ 193333 h 847528"/>
                    <a:gd name="connsiteX26" fmla="*/ 2371147 w 8635769"/>
                    <a:gd name="connsiteY26" fmla="*/ 65870 h 847528"/>
                    <a:gd name="connsiteX27" fmla="*/ 579715 w 8635769"/>
                    <a:gd name="connsiteY27" fmla="*/ 57364 h 847528"/>
                    <a:gd name="connsiteX28" fmla="*/ 39893 w 8635769"/>
                    <a:gd name="connsiteY28" fmla="*/ 66415 h 847528"/>
                    <a:gd name="connsiteX0" fmla="*/ 36653 w 8632529"/>
                    <a:gd name="connsiteY0" fmla="*/ 66415 h 847530"/>
                    <a:gd name="connsiteX1" fmla="*/ 2495 w 8632529"/>
                    <a:gd name="connsiteY1" fmla="*/ 139144 h 847530"/>
                    <a:gd name="connsiteX2" fmla="*/ 14715 w 8632529"/>
                    <a:gd name="connsiteY2" fmla="*/ 350379 h 847530"/>
                    <a:gd name="connsiteX3" fmla="*/ 29377 w 8632529"/>
                    <a:gd name="connsiteY3" fmla="*/ 609625 h 847530"/>
                    <a:gd name="connsiteX4" fmla="*/ 41594 w 8632529"/>
                    <a:gd name="connsiteY4" fmla="*/ 686441 h 847530"/>
                    <a:gd name="connsiteX5" fmla="*/ 77937 w 8632529"/>
                    <a:gd name="connsiteY5" fmla="*/ 846591 h 847530"/>
                    <a:gd name="connsiteX6" fmla="*/ 934738 w 8632529"/>
                    <a:gd name="connsiteY6" fmla="*/ 754148 h 847530"/>
                    <a:gd name="connsiteX7" fmla="*/ 1629597 w 8632529"/>
                    <a:gd name="connsiteY7" fmla="*/ 788136 h 847530"/>
                    <a:gd name="connsiteX8" fmla="*/ 2085607 w 8632529"/>
                    <a:gd name="connsiteY8" fmla="*/ 728648 h 847530"/>
                    <a:gd name="connsiteX9" fmla="*/ 2563329 w 8632529"/>
                    <a:gd name="connsiteY9" fmla="*/ 728648 h 847530"/>
                    <a:gd name="connsiteX10" fmla="*/ 3334198 w 8632529"/>
                    <a:gd name="connsiteY10" fmla="*/ 771142 h 847530"/>
                    <a:gd name="connsiteX11" fmla="*/ 4213634 w 8632529"/>
                    <a:gd name="connsiteY11" fmla="*/ 754148 h 847530"/>
                    <a:gd name="connsiteX12" fmla="*/ 4843352 w 8632529"/>
                    <a:gd name="connsiteY12" fmla="*/ 762654 h 847530"/>
                    <a:gd name="connsiteX13" fmla="*/ 5679362 w 8632529"/>
                    <a:gd name="connsiteY13" fmla="*/ 762654 h 847530"/>
                    <a:gd name="connsiteX14" fmla="*/ 6743375 w 8632529"/>
                    <a:gd name="connsiteY14" fmla="*/ 788154 h 847530"/>
                    <a:gd name="connsiteX15" fmla="*/ 7492530 w 8632529"/>
                    <a:gd name="connsiteY15" fmla="*/ 779648 h 847530"/>
                    <a:gd name="connsiteX16" fmla="*/ 8024525 w 8632529"/>
                    <a:gd name="connsiteY16" fmla="*/ 771142 h 847530"/>
                    <a:gd name="connsiteX17" fmla="*/ 8502248 w 8632529"/>
                    <a:gd name="connsiteY17" fmla="*/ 737154 h 847530"/>
                    <a:gd name="connsiteX18" fmla="*/ 8632529 w 8632529"/>
                    <a:gd name="connsiteY18" fmla="*/ 754148 h 847530"/>
                    <a:gd name="connsiteX19" fmla="*/ 8632529 w 8632529"/>
                    <a:gd name="connsiteY19" fmla="*/ 133791 h 847530"/>
                    <a:gd name="connsiteX20" fmla="*/ 8447953 w 8632529"/>
                    <a:gd name="connsiteY20" fmla="*/ 65870 h 847530"/>
                    <a:gd name="connsiteX21" fmla="*/ 7633657 w 8632529"/>
                    <a:gd name="connsiteY21" fmla="*/ 14889 h 847530"/>
                    <a:gd name="connsiteX22" fmla="*/ 7047366 w 8632529"/>
                    <a:gd name="connsiteY22" fmla="*/ 108364 h 847530"/>
                    <a:gd name="connsiteX23" fmla="*/ 6146216 w 8632529"/>
                    <a:gd name="connsiteY23" fmla="*/ 201839 h 847530"/>
                    <a:gd name="connsiteX24" fmla="*/ 5179925 w 8632529"/>
                    <a:gd name="connsiteY24" fmla="*/ 201839 h 847530"/>
                    <a:gd name="connsiteX25" fmla="*/ 3453635 w 8632529"/>
                    <a:gd name="connsiteY25" fmla="*/ 193333 h 847530"/>
                    <a:gd name="connsiteX26" fmla="*/ 2367907 w 8632529"/>
                    <a:gd name="connsiteY26" fmla="*/ 65870 h 847530"/>
                    <a:gd name="connsiteX27" fmla="*/ 576475 w 8632529"/>
                    <a:gd name="connsiteY27" fmla="*/ 57364 h 847530"/>
                    <a:gd name="connsiteX28" fmla="*/ 36653 w 8632529"/>
                    <a:gd name="connsiteY28"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148486 w 8634799"/>
                    <a:gd name="connsiteY23" fmla="*/ 201839 h 847528"/>
                    <a:gd name="connsiteX24" fmla="*/ 5182195 w 8634799"/>
                    <a:gd name="connsiteY24" fmla="*/ 201839 h 847528"/>
                    <a:gd name="connsiteX25" fmla="*/ 3455905 w 8634799"/>
                    <a:gd name="connsiteY25" fmla="*/ 193333 h 847528"/>
                    <a:gd name="connsiteX26" fmla="*/ 2370177 w 8634799"/>
                    <a:gd name="connsiteY26" fmla="*/ 65870 h 847528"/>
                    <a:gd name="connsiteX27" fmla="*/ 578745 w 8634799"/>
                    <a:gd name="connsiteY27" fmla="*/ 57364 h 847528"/>
                    <a:gd name="connsiteX28" fmla="*/ 38923 w 8634799"/>
                    <a:gd name="connsiteY28" fmla="*/ 66415 h 847528"/>
                    <a:gd name="connsiteX0" fmla="*/ 38923 w 8634799"/>
                    <a:gd name="connsiteY0" fmla="*/ 66415 h 847530"/>
                    <a:gd name="connsiteX1" fmla="*/ 4765 w 8634799"/>
                    <a:gd name="connsiteY1" fmla="*/ 139144 h 847530"/>
                    <a:gd name="connsiteX2" fmla="*/ 16985 w 8634799"/>
                    <a:gd name="connsiteY2" fmla="*/ 350379 h 847530"/>
                    <a:gd name="connsiteX3" fmla="*/ 31647 w 8634799"/>
                    <a:gd name="connsiteY3" fmla="*/ 609625 h 847530"/>
                    <a:gd name="connsiteX4" fmla="*/ 43864 w 8634799"/>
                    <a:gd name="connsiteY4" fmla="*/ 686441 h 847530"/>
                    <a:gd name="connsiteX5" fmla="*/ 80207 w 8634799"/>
                    <a:gd name="connsiteY5" fmla="*/ 846591 h 847530"/>
                    <a:gd name="connsiteX6" fmla="*/ 937008 w 8634799"/>
                    <a:gd name="connsiteY6" fmla="*/ 754148 h 847530"/>
                    <a:gd name="connsiteX7" fmla="*/ 1631867 w 8634799"/>
                    <a:gd name="connsiteY7" fmla="*/ 788136 h 847530"/>
                    <a:gd name="connsiteX8" fmla="*/ 2087877 w 8634799"/>
                    <a:gd name="connsiteY8" fmla="*/ 728648 h 847530"/>
                    <a:gd name="connsiteX9" fmla="*/ 2565599 w 8634799"/>
                    <a:gd name="connsiteY9" fmla="*/ 728648 h 847530"/>
                    <a:gd name="connsiteX10" fmla="*/ 3336468 w 8634799"/>
                    <a:gd name="connsiteY10" fmla="*/ 771142 h 847530"/>
                    <a:gd name="connsiteX11" fmla="*/ 4215904 w 8634799"/>
                    <a:gd name="connsiteY11" fmla="*/ 754148 h 847530"/>
                    <a:gd name="connsiteX12" fmla="*/ 4845622 w 8634799"/>
                    <a:gd name="connsiteY12" fmla="*/ 762654 h 847530"/>
                    <a:gd name="connsiteX13" fmla="*/ 5681632 w 8634799"/>
                    <a:gd name="connsiteY13" fmla="*/ 762654 h 847530"/>
                    <a:gd name="connsiteX14" fmla="*/ 6745645 w 8634799"/>
                    <a:gd name="connsiteY14" fmla="*/ 788154 h 847530"/>
                    <a:gd name="connsiteX15" fmla="*/ 7494800 w 8634799"/>
                    <a:gd name="connsiteY15" fmla="*/ 779648 h 847530"/>
                    <a:gd name="connsiteX16" fmla="*/ 8026795 w 8634799"/>
                    <a:gd name="connsiteY16" fmla="*/ 771142 h 847530"/>
                    <a:gd name="connsiteX17" fmla="*/ 8504518 w 8634799"/>
                    <a:gd name="connsiteY17" fmla="*/ 737154 h 847530"/>
                    <a:gd name="connsiteX18" fmla="*/ 8634799 w 8634799"/>
                    <a:gd name="connsiteY18" fmla="*/ 754148 h 847530"/>
                    <a:gd name="connsiteX19" fmla="*/ 8634799 w 8634799"/>
                    <a:gd name="connsiteY19" fmla="*/ 133791 h 847530"/>
                    <a:gd name="connsiteX20" fmla="*/ 8450223 w 8634799"/>
                    <a:gd name="connsiteY20" fmla="*/ 65870 h 847530"/>
                    <a:gd name="connsiteX21" fmla="*/ 7635927 w 8634799"/>
                    <a:gd name="connsiteY21" fmla="*/ 14889 h 847530"/>
                    <a:gd name="connsiteX22" fmla="*/ 7049636 w 8634799"/>
                    <a:gd name="connsiteY22" fmla="*/ 108364 h 847530"/>
                    <a:gd name="connsiteX23" fmla="*/ 6132068 w 8634799"/>
                    <a:gd name="connsiteY23" fmla="*/ 131955 h 847530"/>
                    <a:gd name="connsiteX24" fmla="*/ 5182195 w 8634799"/>
                    <a:gd name="connsiteY24" fmla="*/ 201839 h 847530"/>
                    <a:gd name="connsiteX25" fmla="*/ 3455905 w 8634799"/>
                    <a:gd name="connsiteY25" fmla="*/ 193333 h 847530"/>
                    <a:gd name="connsiteX26" fmla="*/ 2370177 w 8634799"/>
                    <a:gd name="connsiteY26" fmla="*/ 65870 h 847530"/>
                    <a:gd name="connsiteX27" fmla="*/ 578745 w 8634799"/>
                    <a:gd name="connsiteY27" fmla="*/ 57364 h 847530"/>
                    <a:gd name="connsiteX28" fmla="*/ 38923 w 8634799"/>
                    <a:gd name="connsiteY28"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132068 w 8634799"/>
                    <a:gd name="connsiteY23" fmla="*/ 131955 h 847528"/>
                    <a:gd name="connsiteX24" fmla="*/ 5182195 w 8634799"/>
                    <a:gd name="connsiteY24" fmla="*/ 201839 h 847528"/>
                    <a:gd name="connsiteX25" fmla="*/ 3455905 w 8634799"/>
                    <a:gd name="connsiteY25" fmla="*/ 193333 h 847528"/>
                    <a:gd name="connsiteX26" fmla="*/ 2370177 w 8634799"/>
                    <a:gd name="connsiteY26" fmla="*/ 65870 h 847528"/>
                    <a:gd name="connsiteX27" fmla="*/ 578745 w 8634799"/>
                    <a:gd name="connsiteY27" fmla="*/ 57364 h 847528"/>
                    <a:gd name="connsiteX28" fmla="*/ 38923 w 8634799"/>
                    <a:gd name="connsiteY28" fmla="*/ 66415 h 847528"/>
                    <a:gd name="connsiteX0" fmla="*/ 38923 w 8634799"/>
                    <a:gd name="connsiteY0" fmla="*/ 66415 h 847530"/>
                    <a:gd name="connsiteX1" fmla="*/ 4765 w 8634799"/>
                    <a:gd name="connsiteY1" fmla="*/ 139144 h 847530"/>
                    <a:gd name="connsiteX2" fmla="*/ 16985 w 8634799"/>
                    <a:gd name="connsiteY2" fmla="*/ 350379 h 847530"/>
                    <a:gd name="connsiteX3" fmla="*/ 31647 w 8634799"/>
                    <a:gd name="connsiteY3" fmla="*/ 609625 h 847530"/>
                    <a:gd name="connsiteX4" fmla="*/ 43864 w 8634799"/>
                    <a:gd name="connsiteY4" fmla="*/ 686441 h 847530"/>
                    <a:gd name="connsiteX5" fmla="*/ 80207 w 8634799"/>
                    <a:gd name="connsiteY5" fmla="*/ 846591 h 847530"/>
                    <a:gd name="connsiteX6" fmla="*/ 937008 w 8634799"/>
                    <a:gd name="connsiteY6" fmla="*/ 754148 h 847530"/>
                    <a:gd name="connsiteX7" fmla="*/ 1631867 w 8634799"/>
                    <a:gd name="connsiteY7" fmla="*/ 788136 h 847530"/>
                    <a:gd name="connsiteX8" fmla="*/ 2087877 w 8634799"/>
                    <a:gd name="connsiteY8" fmla="*/ 728648 h 847530"/>
                    <a:gd name="connsiteX9" fmla="*/ 2565599 w 8634799"/>
                    <a:gd name="connsiteY9" fmla="*/ 728648 h 847530"/>
                    <a:gd name="connsiteX10" fmla="*/ 3336468 w 8634799"/>
                    <a:gd name="connsiteY10" fmla="*/ 771142 h 847530"/>
                    <a:gd name="connsiteX11" fmla="*/ 4215904 w 8634799"/>
                    <a:gd name="connsiteY11" fmla="*/ 754148 h 847530"/>
                    <a:gd name="connsiteX12" fmla="*/ 4845622 w 8634799"/>
                    <a:gd name="connsiteY12" fmla="*/ 762654 h 847530"/>
                    <a:gd name="connsiteX13" fmla="*/ 5681632 w 8634799"/>
                    <a:gd name="connsiteY13" fmla="*/ 762654 h 847530"/>
                    <a:gd name="connsiteX14" fmla="*/ 6745645 w 8634799"/>
                    <a:gd name="connsiteY14" fmla="*/ 788154 h 847530"/>
                    <a:gd name="connsiteX15" fmla="*/ 7494800 w 8634799"/>
                    <a:gd name="connsiteY15" fmla="*/ 779648 h 847530"/>
                    <a:gd name="connsiteX16" fmla="*/ 8026795 w 8634799"/>
                    <a:gd name="connsiteY16" fmla="*/ 771142 h 847530"/>
                    <a:gd name="connsiteX17" fmla="*/ 8504518 w 8634799"/>
                    <a:gd name="connsiteY17" fmla="*/ 737154 h 847530"/>
                    <a:gd name="connsiteX18" fmla="*/ 8634799 w 8634799"/>
                    <a:gd name="connsiteY18" fmla="*/ 754148 h 847530"/>
                    <a:gd name="connsiteX19" fmla="*/ 8634799 w 8634799"/>
                    <a:gd name="connsiteY19" fmla="*/ 133791 h 847530"/>
                    <a:gd name="connsiteX20" fmla="*/ 8450223 w 8634799"/>
                    <a:gd name="connsiteY20" fmla="*/ 65870 h 847530"/>
                    <a:gd name="connsiteX21" fmla="*/ 7635927 w 8634799"/>
                    <a:gd name="connsiteY21" fmla="*/ 14889 h 847530"/>
                    <a:gd name="connsiteX22" fmla="*/ 7049636 w 8634799"/>
                    <a:gd name="connsiteY22" fmla="*/ 108364 h 847530"/>
                    <a:gd name="connsiteX23" fmla="*/ 6132068 w 8634799"/>
                    <a:gd name="connsiteY23" fmla="*/ 131955 h 847530"/>
                    <a:gd name="connsiteX24" fmla="*/ 5182195 w 8634799"/>
                    <a:gd name="connsiteY24" fmla="*/ 201839 h 847530"/>
                    <a:gd name="connsiteX25" fmla="*/ 3455905 w 8634799"/>
                    <a:gd name="connsiteY25" fmla="*/ 193333 h 847530"/>
                    <a:gd name="connsiteX26" fmla="*/ 2370177 w 8634799"/>
                    <a:gd name="connsiteY26" fmla="*/ 65870 h 847530"/>
                    <a:gd name="connsiteX27" fmla="*/ 578745 w 8634799"/>
                    <a:gd name="connsiteY27" fmla="*/ 57364 h 847530"/>
                    <a:gd name="connsiteX28" fmla="*/ 38923 w 8634799"/>
                    <a:gd name="connsiteY28"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342549 w 8634799"/>
                    <a:gd name="connsiteY23" fmla="*/ 55805 h 847528"/>
                    <a:gd name="connsiteX24" fmla="*/ 6132068 w 8634799"/>
                    <a:gd name="connsiteY24" fmla="*/ 131955 h 847528"/>
                    <a:gd name="connsiteX25" fmla="*/ 5182195 w 8634799"/>
                    <a:gd name="connsiteY25" fmla="*/ 201839 h 847528"/>
                    <a:gd name="connsiteX26" fmla="*/ 3455905 w 8634799"/>
                    <a:gd name="connsiteY26" fmla="*/ 193333 h 847528"/>
                    <a:gd name="connsiteX27" fmla="*/ 2370177 w 8634799"/>
                    <a:gd name="connsiteY27" fmla="*/ 65870 h 847528"/>
                    <a:gd name="connsiteX28" fmla="*/ 578745 w 8634799"/>
                    <a:gd name="connsiteY28" fmla="*/ 57364 h 847528"/>
                    <a:gd name="connsiteX29" fmla="*/ 38923 w 8634799"/>
                    <a:gd name="connsiteY29" fmla="*/ 66415 h 847528"/>
                    <a:gd name="connsiteX0" fmla="*/ 38923 w 8634799"/>
                    <a:gd name="connsiteY0" fmla="*/ 66415 h 847530"/>
                    <a:gd name="connsiteX1" fmla="*/ 4765 w 8634799"/>
                    <a:gd name="connsiteY1" fmla="*/ 139144 h 847530"/>
                    <a:gd name="connsiteX2" fmla="*/ 16985 w 8634799"/>
                    <a:gd name="connsiteY2" fmla="*/ 350379 h 847530"/>
                    <a:gd name="connsiteX3" fmla="*/ 31647 w 8634799"/>
                    <a:gd name="connsiteY3" fmla="*/ 609625 h 847530"/>
                    <a:gd name="connsiteX4" fmla="*/ 43864 w 8634799"/>
                    <a:gd name="connsiteY4" fmla="*/ 686441 h 847530"/>
                    <a:gd name="connsiteX5" fmla="*/ 80207 w 8634799"/>
                    <a:gd name="connsiteY5" fmla="*/ 846591 h 847530"/>
                    <a:gd name="connsiteX6" fmla="*/ 937008 w 8634799"/>
                    <a:gd name="connsiteY6" fmla="*/ 754148 h 847530"/>
                    <a:gd name="connsiteX7" fmla="*/ 1631867 w 8634799"/>
                    <a:gd name="connsiteY7" fmla="*/ 788136 h 847530"/>
                    <a:gd name="connsiteX8" fmla="*/ 2087877 w 8634799"/>
                    <a:gd name="connsiteY8" fmla="*/ 728648 h 847530"/>
                    <a:gd name="connsiteX9" fmla="*/ 2565599 w 8634799"/>
                    <a:gd name="connsiteY9" fmla="*/ 728648 h 847530"/>
                    <a:gd name="connsiteX10" fmla="*/ 3336468 w 8634799"/>
                    <a:gd name="connsiteY10" fmla="*/ 771142 h 847530"/>
                    <a:gd name="connsiteX11" fmla="*/ 4215904 w 8634799"/>
                    <a:gd name="connsiteY11" fmla="*/ 754148 h 847530"/>
                    <a:gd name="connsiteX12" fmla="*/ 4845622 w 8634799"/>
                    <a:gd name="connsiteY12" fmla="*/ 762654 h 847530"/>
                    <a:gd name="connsiteX13" fmla="*/ 5681632 w 8634799"/>
                    <a:gd name="connsiteY13" fmla="*/ 762654 h 847530"/>
                    <a:gd name="connsiteX14" fmla="*/ 6745645 w 8634799"/>
                    <a:gd name="connsiteY14" fmla="*/ 788154 h 847530"/>
                    <a:gd name="connsiteX15" fmla="*/ 7494800 w 8634799"/>
                    <a:gd name="connsiteY15" fmla="*/ 779648 h 847530"/>
                    <a:gd name="connsiteX16" fmla="*/ 8026795 w 8634799"/>
                    <a:gd name="connsiteY16" fmla="*/ 771142 h 847530"/>
                    <a:gd name="connsiteX17" fmla="*/ 8504518 w 8634799"/>
                    <a:gd name="connsiteY17" fmla="*/ 737154 h 847530"/>
                    <a:gd name="connsiteX18" fmla="*/ 8634799 w 8634799"/>
                    <a:gd name="connsiteY18" fmla="*/ 754148 h 847530"/>
                    <a:gd name="connsiteX19" fmla="*/ 8634799 w 8634799"/>
                    <a:gd name="connsiteY19" fmla="*/ 133791 h 847530"/>
                    <a:gd name="connsiteX20" fmla="*/ 8450223 w 8634799"/>
                    <a:gd name="connsiteY20" fmla="*/ 65870 h 847530"/>
                    <a:gd name="connsiteX21" fmla="*/ 7635927 w 8634799"/>
                    <a:gd name="connsiteY21" fmla="*/ 14889 h 847530"/>
                    <a:gd name="connsiteX22" fmla="*/ 7049636 w 8634799"/>
                    <a:gd name="connsiteY22" fmla="*/ 108364 h 847530"/>
                    <a:gd name="connsiteX23" fmla="*/ 6342549 w 8634799"/>
                    <a:gd name="connsiteY23" fmla="*/ 55805 h 847530"/>
                    <a:gd name="connsiteX24" fmla="*/ 6132068 w 8634799"/>
                    <a:gd name="connsiteY24" fmla="*/ 131955 h 847530"/>
                    <a:gd name="connsiteX25" fmla="*/ 5182195 w 8634799"/>
                    <a:gd name="connsiteY25" fmla="*/ 201839 h 847530"/>
                    <a:gd name="connsiteX26" fmla="*/ 3455905 w 8634799"/>
                    <a:gd name="connsiteY26" fmla="*/ 193333 h 847530"/>
                    <a:gd name="connsiteX27" fmla="*/ 2370177 w 8634799"/>
                    <a:gd name="connsiteY27" fmla="*/ 65870 h 847530"/>
                    <a:gd name="connsiteX28" fmla="*/ 578745 w 8634799"/>
                    <a:gd name="connsiteY28" fmla="*/ 57364 h 847530"/>
                    <a:gd name="connsiteX29" fmla="*/ 38923 w 8634799"/>
                    <a:gd name="connsiteY29" fmla="*/ 66415 h 847530"/>
                    <a:gd name="connsiteX0" fmla="*/ 38923 w 8634799"/>
                    <a:gd name="connsiteY0" fmla="*/ 66415 h 847528"/>
                    <a:gd name="connsiteX1" fmla="*/ 4765 w 8634799"/>
                    <a:gd name="connsiteY1" fmla="*/ 139144 h 847528"/>
                    <a:gd name="connsiteX2" fmla="*/ 16985 w 8634799"/>
                    <a:gd name="connsiteY2" fmla="*/ 350379 h 847528"/>
                    <a:gd name="connsiteX3" fmla="*/ 31647 w 8634799"/>
                    <a:gd name="connsiteY3" fmla="*/ 609625 h 847528"/>
                    <a:gd name="connsiteX4" fmla="*/ 43864 w 8634799"/>
                    <a:gd name="connsiteY4" fmla="*/ 686441 h 847528"/>
                    <a:gd name="connsiteX5" fmla="*/ 80207 w 8634799"/>
                    <a:gd name="connsiteY5" fmla="*/ 846591 h 847528"/>
                    <a:gd name="connsiteX6" fmla="*/ 937008 w 8634799"/>
                    <a:gd name="connsiteY6" fmla="*/ 754148 h 847528"/>
                    <a:gd name="connsiteX7" fmla="*/ 1631867 w 8634799"/>
                    <a:gd name="connsiteY7" fmla="*/ 788136 h 847528"/>
                    <a:gd name="connsiteX8" fmla="*/ 2087877 w 8634799"/>
                    <a:gd name="connsiteY8" fmla="*/ 728648 h 847528"/>
                    <a:gd name="connsiteX9" fmla="*/ 2565599 w 8634799"/>
                    <a:gd name="connsiteY9" fmla="*/ 728648 h 847528"/>
                    <a:gd name="connsiteX10" fmla="*/ 3336468 w 8634799"/>
                    <a:gd name="connsiteY10" fmla="*/ 771142 h 847528"/>
                    <a:gd name="connsiteX11" fmla="*/ 4215904 w 8634799"/>
                    <a:gd name="connsiteY11" fmla="*/ 754148 h 847528"/>
                    <a:gd name="connsiteX12" fmla="*/ 4845622 w 8634799"/>
                    <a:gd name="connsiteY12" fmla="*/ 762654 h 847528"/>
                    <a:gd name="connsiteX13" fmla="*/ 5681632 w 8634799"/>
                    <a:gd name="connsiteY13" fmla="*/ 762654 h 847528"/>
                    <a:gd name="connsiteX14" fmla="*/ 6745645 w 8634799"/>
                    <a:gd name="connsiteY14" fmla="*/ 788154 h 847528"/>
                    <a:gd name="connsiteX15" fmla="*/ 7494800 w 8634799"/>
                    <a:gd name="connsiteY15" fmla="*/ 779648 h 847528"/>
                    <a:gd name="connsiteX16" fmla="*/ 8026795 w 8634799"/>
                    <a:gd name="connsiteY16" fmla="*/ 771142 h 847528"/>
                    <a:gd name="connsiteX17" fmla="*/ 8504518 w 8634799"/>
                    <a:gd name="connsiteY17" fmla="*/ 737154 h 847528"/>
                    <a:gd name="connsiteX18" fmla="*/ 8634799 w 8634799"/>
                    <a:gd name="connsiteY18" fmla="*/ 754148 h 847528"/>
                    <a:gd name="connsiteX19" fmla="*/ 8634799 w 8634799"/>
                    <a:gd name="connsiteY19" fmla="*/ 133791 h 847528"/>
                    <a:gd name="connsiteX20" fmla="*/ 8450223 w 8634799"/>
                    <a:gd name="connsiteY20" fmla="*/ 65870 h 847528"/>
                    <a:gd name="connsiteX21" fmla="*/ 7635927 w 8634799"/>
                    <a:gd name="connsiteY21" fmla="*/ 14889 h 847528"/>
                    <a:gd name="connsiteX22" fmla="*/ 7049636 w 8634799"/>
                    <a:gd name="connsiteY22" fmla="*/ 108364 h 847528"/>
                    <a:gd name="connsiteX23" fmla="*/ 6342549 w 8634799"/>
                    <a:gd name="connsiteY23" fmla="*/ 55805 h 847528"/>
                    <a:gd name="connsiteX24" fmla="*/ 5902209 w 8634799"/>
                    <a:gd name="connsiteY24" fmla="*/ 158833 h 847528"/>
                    <a:gd name="connsiteX25" fmla="*/ 5182195 w 8634799"/>
                    <a:gd name="connsiteY25" fmla="*/ 201839 h 847528"/>
                    <a:gd name="connsiteX26" fmla="*/ 3455905 w 8634799"/>
                    <a:gd name="connsiteY26" fmla="*/ 193333 h 847528"/>
                    <a:gd name="connsiteX27" fmla="*/ 2370177 w 8634799"/>
                    <a:gd name="connsiteY27" fmla="*/ 65870 h 847528"/>
                    <a:gd name="connsiteX28" fmla="*/ 578745 w 8634799"/>
                    <a:gd name="connsiteY28" fmla="*/ 57364 h 847528"/>
                    <a:gd name="connsiteX29" fmla="*/ 38923 w 8634799"/>
                    <a:gd name="connsiteY29" fmla="*/ 66415 h 847528"/>
                    <a:gd name="connsiteX0" fmla="*/ 38923 w 8634799"/>
                    <a:gd name="connsiteY0" fmla="*/ 111866 h 892981"/>
                    <a:gd name="connsiteX1" fmla="*/ 4765 w 8634799"/>
                    <a:gd name="connsiteY1" fmla="*/ 184595 h 892981"/>
                    <a:gd name="connsiteX2" fmla="*/ 16985 w 8634799"/>
                    <a:gd name="connsiteY2" fmla="*/ 395830 h 892981"/>
                    <a:gd name="connsiteX3" fmla="*/ 31647 w 8634799"/>
                    <a:gd name="connsiteY3" fmla="*/ 655076 h 892981"/>
                    <a:gd name="connsiteX4" fmla="*/ 43864 w 8634799"/>
                    <a:gd name="connsiteY4" fmla="*/ 731892 h 892981"/>
                    <a:gd name="connsiteX5" fmla="*/ 80207 w 8634799"/>
                    <a:gd name="connsiteY5" fmla="*/ 892042 h 892981"/>
                    <a:gd name="connsiteX6" fmla="*/ 937008 w 8634799"/>
                    <a:gd name="connsiteY6" fmla="*/ 799599 h 892981"/>
                    <a:gd name="connsiteX7" fmla="*/ 1631867 w 8634799"/>
                    <a:gd name="connsiteY7" fmla="*/ 833587 h 892981"/>
                    <a:gd name="connsiteX8" fmla="*/ 2087877 w 8634799"/>
                    <a:gd name="connsiteY8" fmla="*/ 774099 h 892981"/>
                    <a:gd name="connsiteX9" fmla="*/ 2565599 w 8634799"/>
                    <a:gd name="connsiteY9" fmla="*/ 774099 h 892981"/>
                    <a:gd name="connsiteX10" fmla="*/ 3336468 w 8634799"/>
                    <a:gd name="connsiteY10" fmla="*/ 816593 h 892981"/>
                    <a:gd name="connsiteX11" fmla="*/ 4215904 w 8634799"/>
                    <a:gd name="connsiteY11" fmla="*/ 799599 h 892981"/>
                    <a:gd name="connsiteX12" fmla="*/ 4845622 w 8634799"/>
                    <a:gd name="connsiteY12" fmla="*/ 808105 h 892981"/>
                    <a:gd name="connsiteX13" fmla="*/ 5681632 w 8634799"/>
                    <a:gd name="connsiteY13" fmla="*/ 808105 h 892981"/>
                    <a:gd name="connsiteX14" fmla="*/ 6745645 w 8634799"/>
                    <a:gd name="connsiteY14" fmla="*/ 833605 h 892981"/>
                    <a:gd name="connsiteX15" fmla="*/ 7494800 w 8634799"/>
                    <a:gd name="connsiteY15" fmla="*/ 825099 h 892981"/>
                    <a:gd name="connsiteX16" fmla="*/ 8026795 w 8634799"/>
                    <a:gd name="connsiteY16" fmla="*/ 816593 h 892981"/>
                    <a:gd name="connsiteX17" fmla="*/ 8504518 w 8634799"/>
                    <a:gd name="connsiteY17" fmla="*/ 782605 h 892981"/>
                    <a:gd name="connsiteX18" fmla="*/ 8634799 w 8634799"/>
                    <a:gd name="connsiteY18" fmla="*/ 799599 h 892981"/>
                    <a:gd name="connsiteX19" fmla="*/ 8634799 w 8634799"/>
                    <a:gd name="connsiteY19" fmla="*/ 179242 h 892981"/>
                    <a:gd name="connsiteX20" fmla="*/ 8450223 w 8634799"/>
                    <a:gd name="connsiteY20" fmla="*/ 111321 h 892981"/>
                    <a:gd name="connsiteX21" fmla="*/ 7635927 w 8634799"/>
                    <a:gd name="connsiteY21" fmla="*/ 60340 h 892981"/>
                    <a:gd name="connsiteX22" fmla="*/ 7049636 w 8634799"/>
                    <a:gd name="connsiteY22" fmla="*/ 153815 h 892981"/>
                    <a:gd name="connsiteX23" fmla="*/ 6342549 w 8634799"/>
                    <a:gd name="connsiteY23" fmla="*/ 101256 h 892981"/>
                    <a:gd name="connsiteX24" fmla="*/ 5902209 w 8634799"/>
                    <a:gd name="connsiteY24" fmla="*/ 204284 h 892981"/>
                    <a:gd name="connsiteX25" fmla="*/ 5182195 w 8634799"/>
                    <a:gd name="connsiteY25" fmla="*/ 247290 h 892981"/>
                    <a:gd name="connsiteX26" fmla="*/ 3469826 w 8634799"/>
                    <a:gd name="connsiteY26" fmla="*/ 5421 h 892981"/>
                    <a:gd name="connsiteX27" fmla="*/ 2370177 w 8634799"/>
                    <a:gd name="connsiteY27" fmla="*/ 111321 h 892981"/>
                    <a:gd name="connsiteX28" fmla="*/ 578745 w 8634799"/>
                    <a:gd name="connsiteY28" fmla="*/ 102815 h 892981"/>
                    <a:gd name="connsiteX29" fmla="*/ 38923 w 8634799"/>
                    <a:gd name="connsiteY29" fmla="*/ 111866 h 892981"/>
                    <a:gd name="connsiteX0" fmla="*/ 38923 w 8634799"/>
                    <a:gd name="connsiteY0" fmla="*/ 135210 h 916324"/>
                    <a:gd name="connsiteX1" fmla="*/ 4765 w 8634799"/>
                    <a:gd name="connsiteY1" fmla="*/ 207939 h 916324"/>
                    <a:gd name="connsiteX2" fmla="*/ 16985 w 8634799"/>
                    <a:gd name="connsiteY2" fmla="*/ 419174 h 916324"/>
                    <a:gd name="connsiteX3" fmla="*/ 31647 w 8634799"/>
                    <a:gd name="connsiteY3" fmla="*/ 678420 h 916324"/>
                    <a:gd name="connsiteX4" fmla="*/ 43864 w 8634799"/>
                    <a:gd name="connsiteY4" fmla="*/ 755236 h 916324"/>
                    <a:gd name="connsiteX5" fmla="*/ 80207 w 8634799"/>
                    <a:gd name="connsiteY5" fmla="*/ 915386 h 916324"/>
                    <a:gd name="connsiteX6" fmla="*/ 937008 w 8634799"/>
                    <a:gd name="connsiteY6" fmla="*/ 822943 h 916324"/>
                    <a:gd name="connsiteX7" fmla="*/ 1631867 w 8634799"/>
                    <a:gd name="connsiteY7" fmla="*/ 856931 h 916324"/>
                    <a:gd name="connsiteX8" fmla="*/ 2087877 w 8634799"/>
                    <a:gd name="connsiteY8" fmla="*/ 797443 h 916324"/>
                    <a:gd name="connsiteX9" fmla="*/ 2565599 w 8634799"/>
                    <a:gd name="connsiteY9" fmla="*/ 797443 h 916324"/>
                    <a:gd name="connsiteX10" fmla="*/ 3336468 w 8634799"/>
                    <a:gd name="connsiteY10" fmla="*/ 839937 h 916324"/>
                    <a:gd name="connsiteX11" fmla="*/ 4215904 w 8634799"/>
                    <a:gd name="connsiteY11" fmla="*/ 822943 h 916324"/>
                    <a:gd name="connsiteX12" fmla="*/ 4845622 w 8634799"/>
                    <a:gd name="connsiteY12" fmla="*/ 831449 h 916324"/>
                    <a:gd name="connsiteX13" fmla="*/ 5681632 w 8634799"/>
                    <a:gd name="connsiteY13" fmla="*/ 831449 h 916324"/>
                    <a:gd name="connsiteX14" fmla="*/ 6745645 w 8634799"/>
                    <a:gd name="connsiteY14" fmla="*/ 856949 h 916324"/>
                    <a:gd name="connsiteX15" fmla="*/ 7494800 w 8634799"/>
                    <a:gd name="connsiteY15" fmla="*/ 848443 h 916324"/>
                    <a:gd name="connsiteX16" fmla="*/ 8026795 w 8634799"/>
                    <a:gd name="connsiteY16" fmla="*/ 839937 h 916324"/>
                    <a:gd name="connsiteX17" fmla="*/ 8504518 w 8634799"/>
                    <a:gd name="connsiteY17" fmla="*/ 805949 h 916324"/>
                    <a:gd name="connsiteX18" fmla="*/ 8634799 w 8634799"/>
                    <a:gd name="connsiteY18" fmla="*/ 822943 h 916324"/>
                    <a:gd name="connsiteX19" fmla="*/ 8634799 w 8634799"/>
                    <a:gd name="connsiteY19" fmla="*/ 202586 h 916324"/>
                    <a:gd name="connsiteX20" fmla="*/ 8450223 w 8634799"/>
                    <a:gd name="connsiteY20" fmla="*/ 134665 h 916324"/>
                    <a:gd name="connsiteX21" fmla="*/ 7635927 w 8634799"/>
                    <a:gd name="connsiteY21" fmla="*/ 83684 h 916324"/>
                    <a:gd name="connsiteX22" fmla="*/ 7049636 w 8634799"/>
                    <a:gd name="connsiteY22" fmla="*/ 177159 h 916324"/>
                    <a:gd name="connsiteX23" fmla="*/ 6342549 w 8634799"/>
                    <a:gd name="connsiteY23" fmla="*/ 124600 h 916324"/>
                    <a:gd name="connsiteX24" fmla="*/ 5902209 w 8634799"/>
                    <a:gd name="connsiteY24" fmla="*/ 227628 h 916324"/>
                    <a:gd name="connsiteX25" fmla="*/ 5182195 w 8634799"/>
                    <a:gd name="connsiteY25" fmla="*/ 270634 h 916324"/>
                    <a:gd name="connsiteX26" fmla="*/ 3469826 w 8634799"/>
                    <a:gd name="connsiteY26" fmla="*/ 28765 h 916324"/>
                    <a:gd name="connsiteX27" fmla="*/ 2370177 w 8634799"/>
                    <a:gd name="connsiteY27" fmla="*/ 134665 h 916324"/>
                    <a:gd name="connsiteX28" fmla="*/ 578745 w 8634799"/>
                    <a:gd name="connsiteY28" fmla="*/ 126159 h 916324"/>
                    <a:gd name="connsiteX29" fmla="*/ 38923 w 8634799"/>
                    <a:gd name="connsiteY29" fmla="*/ 135210 h 916324"/>
                    <a:gd name="connsiteX0" fmla="*/ 38923 w 8634799"/>
                    <a:gd name="connsiteY0" fmla="*/ 128131 h 909245"/>
                    <a:gd name="connsiteX1" fmla="*/ 4765 w 8634799"/>
                    <a:gd name="connsiteY1" fmla="*/ 200860 h 909245"/>
                    <a:gd name="connsiteX2" fmla="*/ 16985 w 8634799"/>
                    <a:gd name="connsiteY2" fmla="*/ 412095 h 909245"/>
                    <a:gd name="connsiteX3" fmla="*/ 31647 w 8634799"/>
                    <a:gd name="connsiteY3" fmla="*/ 671341 h 909245"/>
                    <a:gd name="connsiteX4" fmla="*/ 43864 w 8634799"/>
                    <a:gd name="connsiteY4" fmla="*/ 748157 h 909245"/>
                    <a:gd name="connsiteX5" fmla="*/ 80207 w 8634799"/>
                    <a:gd name="connsiteY5" fmla="*/ 908307 h 909245"/>
                    <a:gd name="connsiteX6" fmla="*/ 937008 w 8634799"/>
                    <a:gd name="connsiteY6" fmla="*/ 815864 h 909245"/>
                    <a:gd name="connsiteX7" fmla="*/ 1631867 w 8634799"/>
                    <a:gd name="connsiteY7" fmla="*/ 849852 h 909245"/>
                    <a:gd name="connsiteX8" fmla="*/ 2087877 w 8634799"/>
                    <a:gd name="connsiteY8" fmla="*/ 790364 h 909245"/>
                    <a:gd name="connsiteX9" fmla="*/ 2565599 w 8634799"/>
                    <a:gd name="connsiteY9" fmla="*/ 790364 h 909245"/>
                    <a:gd name="connsiteX10" fmla="*/ 3336468 w 8634799"/>
                    <a:gd name="connsiteY10" fmla="*/ 832858 h 909245"/>
                    <a:gd name="connsiteX11" fmla="*/ 4215904 w 8634799"/>
                    <a:gd name="connsiteY11" fmla="*/ 815864 h 909245"/>
                    <a:gd name="connsiteX12" fmla="*/ 4845622 w 8634799"/>
                    <a:gd name="connsiteY12" fmla="*/ 824370 h 909245"/>
                    <a:gd name="connsiteX13" fmla="*/ 5681632 w 8634799"/>
                    <a:gd name="connsiteY13" fmla="*/ 824370 h 909245"/>
                    <a:gd name="connsiteX14" fmla="*/ 6745645 w 8634799"/>
                    <a:gd name="connsiteY14" fmla="*/ 849870 h 909245"/>
                    <a:gd name="connsiteX15" fmla="*/ 7494800 w 8634799"/>
                    <a:gd name="connsiteY15" fmla="*/ 841364 h 909245"/>
                    <a:gd name="connsiteX16" fmla="*/ 8026795 w 8634799"/>
                    <a:gd name="connsiteY16" fmla="*/ 832858 h 909245"/>
                    <a:gd name="connsiteX17" fmla="*/ 8504518 w 8634799"/>
                    <a:gd name="connsiteY17" fmla="*/ 798870 h 909245"/>
                    <a:gd name="connsiteX18" fmla="*/ 8634799 w 8634799"/>
                    <a:gd name="connsiteY18" fmla="*/ 815864 h 909245"/>
                    <a:gd name="connsiteX19" fmla="*/ 8634799 w 8634799"/>
                    <a:gd name="connsiteY19" fmla="*/ 195507 h 909245"/>
                    <a:gd name="connsiteX20" fmla="*/ 8450223 w 8634799"/>
                    <a:gd name="connsiteY20" fmla="*/ 127586 h 909245"/>
                    <a:gd name="connsiteX21" fmla="*/ 7635927 w 8634799"/>
                    <a:gd name="connsiteY21" fmla="*/ 76605 h 909245"/>
                    <a:gd name="connsiteX22" fmla="*/ 7049636 w 8634799"/>
                    <a:gd name="connsiteY22" fmla="*/ 170080 h 909245"/>
                    <a:gd name="connsiteX23" fmla="*/ 6342549 w 8634799"/>
                    <a:gd name="connsiteY23" fmla="*/ 117521 h 909245"/>
                    <a:gd name="connsiteX24" fmla="*/ 5902209 w 8634799"/>
                    <a:gd name="connsiteY24" fmla="*/ 220549 h 909245"/>
                    <a:gd name="connsiteX25" fmla="*/ 5182195 w 8634799"/>
                    <a:gd name="connsiteY25" fmla="*/ 263555 h 909245"/>
                    <a:gd name="connsiteX26" fmla="*/ 3469826 w 8634799"/>
                    <a:gd name="connsiteY26" fmla="*/ 21686 h 909245"/>
                    <a:gd name="connsiteX27" fmla="*/ 2370177 w 8634799"/>
                    <a:gd name="connsiteY27" fmla="*/ 127586 h 909245"/>
                    <a:gd name="connsiteX28" fmla="*/ 578745 w 8634799"/>
                    <a:gd name="connsiteY28" fmla="*/ 119080 h 909245"/>
                    <a:gd name="connsiteX29" fmla="*/ 38923 w 8634799"/>
                    <a:gd name="connsiteY29" fmla="*/ 128131 h 909245"/>
                    <a:gd name="connsiteX0" fmla="*/ 38923 w 8634799"/>
                    <a:gd name="connsiteY0" fmla="*/ 134331 h 915445"/>
                    <a:gd name="connsiteX1" fmla="*/ 4765 w 8634799"/>
                    <a:gd name="connsiteY1" fmla="*/ 207060 h 915445"/>
                    <a:gd name="connsiteX2" fmla="*/ 16985 w 8634799"/>
                    <a:gd name="connsiteY2" fmla="*/ 418295 h 915445"/>
                    <a:gd name="connsiteX3" fmla="*/ 31647 w 8634799"/>
                    <a:gd name="connsiteY3" fmla="*/ 677541 h 915445"/>
                    <a:gd name="connsiteX4" fmla="*/ 43864 w 8634799"/>
                    <a:gd name="connsiteY4" fmla="*/ 754357 h 915445"/>
                    <a:gd name="connsiteX5" fmla="*/ 80207 w 8634799"/>
                    <a:gd name="connsiteY5" fmla="*/ 914507 h 915445"/>
                    <a:gd name="connsiteX6" fmla="*/ 937008 w 8634799"/>
                    <a:gd name="connsiteY6" fmla="*/ 822064 h 915445"/>
                    <a:gd name="connsiteX7" fmla="*/ 1631867 w 8634799"/>
                    <a:gd name="connsiteY7" fmla="*/ 856052 h 915445"/>
                    <a:gd name="connsiteX8" fmla="*/ 2087877 w 8634799"/>
                    <a:gd name="connsiteY8" fmla="*/ 796564 h 915445"/>
                    <a:gd name="connsiteX9" fmla="*/ 2565599 w 8634799"/>
                    <a:gd name="connsiteY9" fmla="*/ 796564 h 915445"/>
                    <a:gd name="connsiteX10" fmla="*/ 3336468 w 8634799"/>
                    <a:gd name="connsiteY10" fmla="*/ 839058 h 915445"/>
                    <a:gd name="connsiteX11" fmla="*/ 4215904 w 8634799"/>
                    <a:gd name="connsiteY11" fmla="*/ 822064 h 915445"/>
                    <a:gd name="connsiteX12" fmla="*/ 4845622 w 8634799"/>
                    <a:gd name="connsiteY12" fmla="*/ 830570 h 915445"/>
                    <a:gd name="connsiteX13" fmla="*/ 5681632 w 8634799"/>
                    <a:gd name="connsiteY13" fmla="*/ 830570 h 915445"/>
                    <a:gd name="connsiteX14" fmla="*/ 6745645 w 8634799"/>
                    <a:gd name="connsiteY14" fmla="*/ 856070 h 915445"/>
                    <a:gd name="connsiteX15" fmla="*/ 7494800 w 8634799"/>
                    <a:gd name="connsiteY15" fmla="*/ 847564 h 915445"/>
                    <a:gd name="connsiteX16" fmla="*/ 8026795 w 8634799"/>
                    <a:gd name="connsiteY16" fmla="*/ 839058 h 915445"/>
                    <a:gd name="connsiteX17" fmla="*/ 8504518 w 8634799"/>
                    <a:gd name="connsiteY17" fmla="*/ 805070 h 915445"/>
                    <a:gd name="connsiteX18" fmla="*/ 8634799 w 8634799"/>
                    <a:gd name="connsiteY18" fmla="*/ 822064 h 915445"/>
                    <a:gd name="connsiteX19" fmla="*/ 8634799 w 8634799"/>
                    <a:gd name="connsiteY19" fmla="*/ 201707 h 915445"/>
                    <a:gd name="connsiteX20" fmla="*/ 8450223 w 8634799"/>
                    <a:gd name="connsiteY20" fmla="*/ 133786 h 915445"/>
                    <a:gd name="connsiteX21" fmla="*/ 7635927 w 8634799"/>
                    <a:gd name="connsiteY21" fmla="*/ 82805 h 915445"/>
                    <a:gd name="connsiteX22" fmla="*/ 7049636 w 8634799"/>
                    <a:gd name="connsiteY22" fmla="*/ 176280 h 915445"/>
                    <a:gd name="connsiteX23" fmla="*/ 6342549 w 8634799"/>
                    <a:gd name="connsiteY23" fmla="*/ 123721 h 915445"/>
                    <a:gd name="connsiteX24" fmla="*/ 5902209 w 8634799"/>
                    <a:gd name="connsiteY24" fmla="*/ 226749 h 915445"/>
                    <a:gd name="connsiteX25" fmla="*/ 5182195 w 8634799"/>
                    <a:gd name="connsiteY25" fmla="*/ 269755 h 915445"/>
                    <a:gd name="connsiteX26" fmla="*/ 3618314 w 8634799"/>
                    <a:gd name="connsiteY26" fmla="*/ 21218 h 915445"/>
                    <a:gd name="connsiteX27" fmla="*/ 2370177 w 8634799"/>
                    <a:gd name="connsiteY27" fmla="*/ 133786 h 915445"/>
                    <a:gd name="connsiteX28" fmla="*/ 578745 w 8634799"/>
                    <a:gd name="connsiteY28" fmla="*/ 125280 h 915445"/>
                    <a:gd name="connsiteX29" fmla="*/ 38923 w 8634799"/>
                    <a:gd name="connsiteY29" fmla="*/ 134331 h 915445"/>
                    <a:gd name="connsiteX0" fmla="*/ 38923 w 8634799"/>
                    <a:gd name="connsiteY0" fmla="*/ 153045 h 934159"/>
                    <a:gd name="connsiteX1" fmla="*/ 4765 w 8634799"/>
                    <a:gd name="connsiteY1" fmla="*/ 225774 h 934159"/>
                    <a:gd name="connsiteX2" fmla="*/ 16985 w 8634799"/>
                    <a:gd name="connsiteY2" fmla="*/ 437009 h 934159"/>
                    <a:gd name="connsiteX3" fmla="*/ 31647 w 8634799"/>
                    <a:gd name="connsiteY3" fmla="*/ 696255 h 934159"/>
                    <a:gd name="connsiteX4" fmla="*/ 43864 w 8634799"/>
                    <a:gd name="connsiteY4" fmla="*/ 773071 h 934159"/>
                    <a:gd name="connsiteX5" fmla="*/ 80207 w 8634799"/>
                    <a:gd name="connsiteY5" fmla="*/ 933221 h 934159"/>
                    <a:gd name="connsiteX6" fmla="*/ 937008 w 8634799"/>
                    <a:gd name="connsiteY6" fmla="*/ 840778 h 934159"/>
                    <a:gd name="connsiteX7" fmla="*/ 1631867 w 8634799"/>
                    <a:gd name="connsiteY7" fmla="*/ 874766 h 934159"/>
                    <a:gd name="connsiteX8" fmla="*/ 2087877 w 8634799"/>
                    <a:gd name="connsiteY8" fmla="*/ 815278 h 934159"/>
                    <a:gd name="connsiteX9" fmla="*/ 2565599 w 8634799"/>
                    <a:gd name="connsiteY9" fmla="*/ 815278 h 934159"/>
                    <a:gd name="connsiteX10" fmla="*/ 3336468 w 8634799"/>
                    <a:gd name="connsiteY10" fmla="*/ 857772 h 934159"/>
                    <a:gd name="connsiteX11" fmla="*/ 4215904 w 8634799"/>
                    <a:gd name="connsiteY11" fmla="*/ 840778 h 934159"/>
                    <a:gd name="connsiteX12" fmla="*/ 4845622 w 8634799"/>
                    <a:gd name="connsiteY12" fmla="*/ 849284 h 934159"/>
                    <a:gd name="connsiteX13" fmla="*/ 5681632 w 8634799"/>
                    <a:gd name="connsiteY13" fmla="*/ 849284 h 934159"/>
                    <a:gd name="connsiteX14" fmla="*/ 6745645 w 8634799"/>
                    <a:gd name="connsiteY14" fmla="*/ 874784 h 934159"/>
                    <a:gd name="connsiteX15" fmla="*/ 7494800 w 8634799"/>
                    <a:gd name="connsiteY15" fmla="*/ 866278 h 934159"/>
                    <a:gd name="connsiteX16" fmla="*/ 8026795 w 8634799"/>
                    <a:gd name="connsiteY16" fmla="*/ 857772 h 934159"/>
                    <a:gd name="connsiteX17" fmla="*/ 8504518 w 8634799"/>
                    <a:gd name="connsiteY17" fmla="*/ 823784 h 934159"/>
                    <a:gd name="connsiteX18" fmla="*/ 8634799 w 8634799"/>
                    <a:gd name="connsiteY18" fmla="*/ 840778 h 934159"/>
                    <a:gd name="connsiteX19" fmla="*/ 8634799 w 8634799"/>
                    <a:gd name="connsiteY19" fmla="*/ 220421 h 934159"/>
                    <a:gd name="connsiteX20" fmla="*/ 8450223 w 8634799"/>
                    <a:gd name="connsiteY20" fmla="*/ 152500 h 934159"/>
                    <a:gd name="connsiteX21" fmla="*/ 7635927 w 8634799"/>
                    <a:gd name="connsiteY21" fmla="*/ 101519 h 934159"/>
                    <a:gd name="connsiteX22" fmla="*/ 7049636 w 8634799"/>
                    <a:gd name="connsiteY22" fmla="*/ 194994 h 934159"/>
                    <a:gd name="connsiteX23" fmla="*/ 6342549 w 8634799"/>
                    <a:gd name="connsiteY23" fmla="*/ 142435 h 934159"/>
                    <a:gd name="connsiteX24" fmla="*/ 5902209 w 8634799"/>
                    <a:gd name="connsiteY24" fmla="*/ 245463 h 934159"/>
                    <a:gd name="connsiteX25" fmla="*/ 5182195 w 8634799"/>
                    <a:gd name="connsiteY25" fmla="*/ 288469 h 934159"/>
                    <a:gd name="connsiteX26" fmla="*/ 3655437 w 8634799"/>
                    <a:gd name="connsiteY26" fmla="*/ 19929 h 934159"/>
                    <a:gd name="connsiteX27" fmla="*/ 2370177 w 8634799"/>
                    <a:gd name="connsiteY27" fmla="*/ 152500 h 934159"/>
                    <a:gd name="connsiteX28" fmla="*/ 578745 w 8634799"/>
                    <a:gd name="connsiteY28" fmla="*/ 143994 h 934159"/>
                    <a:gd name="connsiteX29" fmla="*/ 38923 w 8634799"/>
                    <a:gd name="connsiteY29" fmla="*/ 153045 h 934159"/>
                    <a:gd name="connsiteX0" fmla="*/ 38923 w 8634799"/>
                    <a:gd name="connsiteY0" fmla="*/ 203294 h 984408"/>
                    <a:gd name="connsiteX1" fmla="*/ 4765 w 8634799"/>
                    <a:gd name="connsiteY1" fmla="*/ 276023 h 984408"/>
                    <a:gd name="connsiteX2" fmla="*/ 16985 w 8634799"/>
                    <a:gd name="connsiteY2" fmla="*/ 487258 h 984408"/>
                    <a:gd name="connsiteX3" fmla="*/ 31647 w 8634799"/>
                    <a:gd name="connsiteY3" fmla="*/ 746504 h 984408"/>
                    <a:gd name="connsiteX4" fmla="*/ 43864 w 8634799"/>
                    <a:gd name="connsiteY4" fmla="*/ 823320 h 984408"/>
                    <a:gd name="connsiteX5" fmla="*/ 80207 w 8634799"/>
                    <a:gd name="connsiteY5" fmla="*/ 983470 h 984408"/>
                    <a:gd name="connsiteX6" fmla="*/ 937008 w 8634799"/>
                    <a:gd name="connsiteY6" fmla="*/ 891027 h 984408"/>
                    <a:gd name="connsiteX7" fmla="*/ 1631867 w 8634799"/>
                    <a:gd name="connsiteY7" fmla="*/ 925015 h 984408"/>
                    <a:gd name="connsiteX8" fmla="*/ 2087877 w 8634799"/>
                    <a:gd name="connsiteY8" fmla="*/ 865527 h 984408"/>
                    <a:gd name="connsiteX9" fmla="*/ 2565599 w 8634799"/>
                    <a:gd name="connsiteY9" fmla="*/ 865527 h 984408"/>
                    <a:gd name="connsiteX10" fmla="*/ 3336468 w 8634799"/>
                    <a:gd name="connsiteY10" fmla="*/ 908021 h 984408"/>
                    <a:gd name="connsiteX11" fmla="*/ 4215904 w 8634799"/>
                    <a:gd name="connsiteY11" fmla="*/ 891027 h 984408"/>
                    <a:gd name="connsiteX12" fmla="*/ 4845622 w 8634799"/>
                    <a:gd name="connsiteY12" fmla="*/ 899533 h 984408"/>
                    <a:gd name="connsiteX13" fmla="*/ 5681632 w 8634799"/>
                    <a:gd name="connsiteY13" fmla="*/ 899533 h 984408"/>
                    <a:gd name="connsiteX14" fmla="*/ 6745645 w 8634799"/>
                    <a:gd name="connsiteY14" fmla="*/ 925033 h 984408"/>
                    <a:gd name="connsiteX15" fmla="*/ 7494800 w 8634799"/>
                    <a:gd name="connsiteY15" fmla="*/ 916527 h 984408"/>
                    <a:gd name="connsiteX16" fmla="*/ 8026795 w 8634799"/>
                    <a:gd name="connsiteY16" fmla="*/ 908021 h 984408"/>
                    <a:gd name="connsiteX17" fmla="*/ 8504518 w 8634799"/>
                    <a:gd name="connsiteY17" fmla="*/ 874033 h 984408"/>
                    <a:gd name="connsiteX18" fmla="*/ 8634799 w 8634799"/>
                    <a:gd name="connsiteY18" fmla="*/ 891027 h 984408"/>
                    <a:gd name="connsiteX19" fmla="*/ 8634799 w 8634799"/>
                    <a:gd name="connsiteY19" fmla="*/ 270670 h 984408"/>
                    <a:gd name="connsiteX20" fmla="*/ 8450223 w 8634799"/>
                    <a:gd name="connsiteY20" fmla="*/ 202749 h 984408"/>
                    <a:gd name="connsiteX21" fmla="*/ 7635927 w 8634799"/>
                    <a:gd name="connsiteY21" fmla="*/ 151768 h 984408"/>
                    <a:gd name="connsiteX22" fmla="*/ 7049636 w 8634799"/>
                    <a:gd name="connsiteY22" fmla="*/ 245243 h 984408"/>
                    <a:gd name="connsiteX23" fmla="*/ 6342549 w 8634799"/>
                    <a:gd name="connsiteY23" fmla="*/ 192684 h 984408"/>
                    <a:gd name="connsiteX24" fmla="*/ 5902209 w 8634799"/>
                    <a:gd name="connsiteY24" fmla="*/ 295712 h 984408"/>
                    <a:gd name="connsiteX25" fmla="*/ 5182195 w 8634799"/>
                    <a:gd name="connsiteY25" fmla="*/ 338718 h 984408"/>
                    <a:gd name="connsiteX26" fmla="*/ 3655437 w 8634799"/>
                    <a:gd name="connsiteY26" fmla="*/ 70178 h 984408"/>
                    <a:gd name="connsiteX27" fmla="*/ 2370177 w 8634799"/>
                    <a:gd name="connsiteY27" fmla="*/ 202749 h 984408"/>
                    <a:gd name="connsiteX28" fmla="*/ 578745 w 8634799"/>
                    <a:gd name="connsiteY28" fmla="*/ 194243 h 984408"/>
                    <a:gd name="connsiteX29" fmla="*/ 38923 w 8634799"/>
                    <a:gd name="connsiteY29" fmla="*/ 203294 h 984408"/>
                    <a:gd name="connsiteX0" fmla="*/ 38923 w 8634799"/>
                    <a:gd name="connsiteY0" fmla="*/ 146213 h 927327"/>
                    <a:gd name="connsiteX1" fmla="*/ 4765 w 8634799"/>
                    <a:gd name="connsiteY1" fmla="*/ 218942 h 927327"/>
                    <a:gd name="connsiteX2" fmla="*/ 16985 w 8634799"/>
                    <a:gd name="connsiteY2" fmla="*/ 430177 h 927327"/>
                    <a:gd name="connsiteX3" fmla="*/ 31647 w 8634799"/>
                    <a:gd name="connsiteY3" fmla="*/ 689423 h 927327"/>
                    <a:gd name="connsiteX4" fmla="*/ 43864 w 8634799"/>
                    <a:gd name="connsiteY4" fmla="*/ 766239 h 927327"/>
                    <a:gd name="connsiteX5" fmla="*/ 80207 w 8634799"/>
                    <a:gd name="connsiteY5" fmla="*/ 926389 h 927327"/>
                    <a:gd name="connsiteX6" fmla="*/ 937008 w 8634799"/>
                    <a:gd name="connsiteY6" fmla="*/ 833946 h 927327"/>
                    <a:gd name="connsiteX7" fmla="*/ 1631867 w 8634799"/>
                    <a:gd name="connsiteY7" fmla="*/ 867934 h 927327"/>
                    <a:gd name="connsiteX8" fmla="*/ 2087877 w 8634799"/>
                    <a:gd name="connsiteY8" fmla="*/ 808446 h 927327"/>
                    <a:gd name="connsiteX9" fmla="*/ 2565599 w 8634799"/>
                    <a:gd name="connsiteY9" fmla="*/ 808446 h 927327"/>
                    <a:gd name="connsiteX10" fmla="*/ 3336468 w 8634799"/>
                    <a:gd name="connsiteY10" fmla="*/ 850940 h 927327"/>
                    <a:gd name="connsiteX11" fmla="*/ 4215904 w 8634799"/>
                    <a:gd name="connsiteY11" fmla="*/ 833946 h 927327"/>
                    <a:gd name="connsiteX12" fmla="*/ 4845622 w 8634799"/>
                    <a:gd name="connsiteY12" fmla="*/ 842452 h 927327"/>
                    <a:gd name="connsiteX13" fmla="*/ 5681632 w 8634799"/>
                    <a:gd name="connsiteY13" fmla="*/ 842452 h 927327"/>
                    <a:gd name="connsiteX14" fmla="*/ 6745645 w 8634799"/>
                    <a:gd name="connsiteY14" fmla="*/ 867952 h 927327"/>
                    <a:gd name="connsiteX15" fmla="*/ 7494800 w 8634799"/>
                    <a:gd name="connsiteY15" fmla="*/ 859446 h 927327"/>
                    <a:gd name="connsiteX16" fmla="*/ 8026795 w 8634799"/>
                    <a:gd name="connsiteY16" fmla="*/ 850940 h 927327"/>
                    <a:gd name="connsiteX17" fmla="*/ 8504518 w 8634799"/>
                    <a:gd name="connsiteY17" fmla="*/ 816952 h 927327"/>
                    <a:gd name="connsiteX18" fmla="*/ 8634799 w 8634799"/>
                    <a:gd name="connsiteY18" fmla="*/ 833946 h 927327"/>
                    <a:gd name="connsiteX19" fmla="*/ 8634799 w 8634799"/>
                    <a:gd name="connsiteY19" fmla="*/ 213589 h 927327"/>
                    <a:gd name="connsiteX20" fmla="*/ 8450223 w 8634799"/>
                    <a:gd name="connsiteY20" fmla="*/ 145668 h 927327"/>
                    <a:gd name="connsiteX21" fmla="*/ 7635927 w 8634799"/>
                    <a:gd name="connsiteY21" fmla="*/ 94687 h 927327"/>
                    <a:gd name="connsiteX22" fmla="*/ 7049636 w 8634799"/>
                    <a:gd name="connsiteY22" fmla="*/ 188162 h 927327"/>
                    <a:gd name="connsiteX23" fmla="*/ 6342549 w 8634799"/>
                    <a:gd name="connsiteY23" fmla="*/ 135603 h 927327"/>
                    <a:gd name="connsiteX24" fmla="*/ 5902209 w 8634799"/>
                    <a:gd name="connsiteY24" fmla="*/ 238631 h 927327"/>
                    <a:gd name="connsiteX25" fmla="*/ 5182195 w 8634799"/>
                    <a:gd name="connsiteY25" fmla="*/ 281637 h 927327"/>
                    <a:gd name="connsiteX26" fmla="*/ 3822487 w 8634799"/>
                    <a:gd name="connsiteY26" fmla="*/ 79772 h 927327"/>
                    <a:gd name="connsiteX27" fmla="*/ 2370177 w 8634799"/>
                    <a:gd name="connsiteY27" fmla="*/ 145668 h 927327"/>
                    <a:gd name="connsiteX28" fmla="*/ 578745 w 8634799"/>
                    <a:gd name="connsiteY28" fmla="*/ 137162 h 927327"/>
                    <a:gd name="connsiteX29" fmla="*/ 38923 w 8634799"/>
                    <a:gd name="connsiteY29" fmla="*/ 146213 h 927327"/>
                    <a:gd name="connsiteX0" fmla="*/ 38923 w 8634799"/>
                    <a:gd name="connsiteY0" fmla="*/ 157240 h 938354"/>
                    <a:gd name="connsiteX1" fmla="*/ 4765 w 8634799"/>
                    <a:gd name="connsiteY1" fmla="*/ 229969 h 938354"/>
                    <a:gd name="connsiteX2" fmla="*/ 16985 w 8634799"/>
                    <a:gd name="connsiteY2" fmla="*/ 441204 h 938354"/>
                    <a:gd name="connsiteX3" fmla="*/ 31647 w 8634799"/>
                    <a:gd name="connsiteY3" fmla="*/ 700450 h 938354"/>
                    <a:gd name="connsiteX4" fmla="*/ 43864 w 8634799"/>
                    <a:gd name="connsiteY4" fmla="*/ 777266 h 938354"/>
                    <a:gd name="connsiteX5" fmla="*/ 80207 w 8634799"/>
                    <a:gd name="connsiteY5" fmla="*/ 937416 h 938354"/>
                    <a:gd name="connsiteX6" fmla="*/ 937008 w 8634799"/>
                    <a:gd name="connsiteY6" fmla="*/ 844973 h 938354"/>
                    <a:gd name="connsiteX7" fmla="*/ 1631867 w 8634799"/>
                    <a:gd name="connsiteY7" fmla="*/ 878961 h 938354"/>
                    <a:gd name="connsiteX8" fmla="*/ 2087877 w 8634799"/>
                    <a:gd name="connsiteY8" fmla="*/ 819473 h 938354"/>
                    <a:gd name="connsiteX9" fmla="*/ 2565599 w 8634799"/>
                    <a:gd name="connsiteY9" fmla="*/ 819473 h 938354"/>
                    <a:gd name="connsiteX10" fmla="*/ 3336468 w 8634799"/>
                    <a:gd name="connsiteY10" fmla="*/ 861967 h 938354"/>
                    <a:gd name="connsiteX11" fmla="*/ 4215904 w 8634799"/>
                    <a:gd name="connsiteY11" fmla="*/ 844973 h 938354"/>
                    <a:gd name="connsiteX12" fmla="*/ 4845622 w 8634799"/>
                    <a:gd name="connsiteY12" fmla="*/ 853479 h 938354"/>
                    <a:gd name="connsiteX13" fmla="*/ 5681632 w 8634799"/>
                    <a:gd name="connsiteY13" fmla="*/ 853479 h 938354"/>
                    <a:gd name="connsiteX14" fmla="*/ 6745645 w 8634799"/>
                    <a:gd name="connsiteY14" fmla="*/ 878979 h 938354"/>
                    <a:gd name="connsiteX15" fmla="*/ 7494800 w 8634799"/>
                    <a:gd name="connsiteY15" fmla="*/ 870473 h 938354"/>
                    <a:gd name="connsiteX16" fmla="*/ 8026795 w 8634799"/>
                    <a:gd name="connsiteY16" fmla="*/ 861967 h 938354"/>
                    <a:gd name="connsiteX17" fmla="*/ 8504518 w 8634799"/>
                    <a:gd name="connsiteY17" fmla="*/ 827979 h 938354"/>
                    <a:gd name="connsiteX18" fmla="*/ 8634799 w 8634799"/>
                    <a:gd name="connsiteY18" fmla="*/ 844973 h 938354"/>
                    <a:gd name="connsiteX19" fmla="*/ 8634799 w 8634799"/>
                    <a:gd name="connsiteY19" fmla="*/ 224616 h 938354"/>
                    <a:gd name="connsiteX20" fmla="*/ 8450223 w 8634799"/>
                    <a:gd name="connsiteY20" fmla="*/ 156695 h 938354"/>
                    <a:gd name="connsiteX21" fmla="*/ 7635927 w 8634799"/>
                    <a:gd name="connsiteY21" fmla="*/ 105714 h 938354"/>
                    <a:gd name="connsiteX22" fmla="*/ 7049636 w 8634799"/>
                    <a:gd name="connsiteY22" fmla="*/ 199189 h 938354"/>
                    <a:gd name="connsiteX23" fmla="*/ 6342549 w 8634799"/>
                    <a:gd name="connsiteY23" fmla="*/ 146630 h 938354"/>
                    <a:gd name="connsiteX24" fmla="*/ 5902209 w 8634799"/>
                    <a:gd name="connsiteY24" fmla="*/ 249658 h 938354"/>
                    <a:gd name="connsiteX25" fmla="*/ 5182195 w 8634799"/>
                    <a:gd name="connsiteY25" fmla="*/ 292664 h 938354"/>
                    <a:gd name="connsiteX26" fmla="*/ 3822487 w 8634799"/>
                    <a:gd name="connsiteY26" fmla="*/ 90799 h 938354"/>
                    <a:gd name="connsiteX27" fmla="*/ 2370177 w 8634799"/>
                    <a:gd name="connsiteY27" fmla="*/ 156695 h 938354"/>
                    <a:gd name="connsiteX28" fmla="*/ 578745 w 8634799"/>
                    <a:gd name="connsiteY28" fmla="*/ 148189 h 938354"/>
                    <a:gd name="connsiteX29" fmla="*/ 38923 w 8634799"/>
                    <a:gd name="connsiteY29" fmla="*/ 157240 h 938354"/>
                    <a:gd name="connsiteX0" fmla="*/ 38923 w 8786870"/>
                    <a:gd name="connsiteY0" fmla="*/ 157240 h 938354"/>
                    <a:gd name="connsiteX1" fmla="*/ 4765 w 8786870"/>
                    <a:gd name="connsiteY1" fmla="*/ 229969 h 938354"/>
                    <a:gd name="connsiteX2" fmla="*/ 16985 w 8786870"/>
                    <a:gd name="connsiteY2" fmla="*/ 441204 h 938354"/>
                    <a:gd name="connsiteX3" fmla="*/ 31647 w 8786870"/>
                    <a:gd name="connsiteY3" fmla="*/ 700450 h 938354"/>
                    <a:gd name="connsiteX4" fmla="*/ 43864 w 8786870"/>
                    <a:gd name="connsiteY4" fmla="*/ 777266 h 938354"/>
                    <a:gd name="connsiteX5" fmla="*/ 80207 w 8786870"/>
                    <a:gd name="connsiteY5" fmla="*/ 937416 h 938354"/>
                    <a:gd name="connsiteX6" fmla="*/ 937008 w 8786870"/>
                    <a:gd name="connsiteY6" fmla="*/ 844973 h 938354"/>
                    <a:gd name="connsiteX7" fmla="*/ 1631867 w 8786870"/>
                    <a:gd name="connsiteY7" fmla="*/ 878961 h 938354"/>
                    <a:gd name="connsiteX8" fmla="*/ 2087877 w 8786870"/>
                    <a:gd name="connsiteY8" fmla="*/ 819473 h 938354"/>
                    <a:gd name="connsiteX9" fmla="*/ 2565599 w 8786870"/>
                    <a:gd name="connsiteY9" fmla="*/ 819473 h 938354"/>
                    <a:gd name="connsiteX10" fmla="*/ 3336468 w 8786870"/>
                    <a:gd name="connsiteY10" fmla="*/ 861967 h 938354"/>
                    <a:gd name="connsiteX11" fmla="*/ 4215904 w 8786870"/>
                    <a:gd name="connsiteY11" fmla="*/ 844973 h 938354"/>
                    <a:gd name="connsiteX12" fmla="*/ 4845622 w 8786870"/>
                    <a:gd name="connsiteY12" fmla="*/ 853479 h 938354"/>
                    <a:gd name="connsiteX13" fmla="*/ 5681632 w 8786870"/>
                    <a:gd name="connsiteY13" fmla="*/ 853479 h 938354"/>
                    <a:gd name="connsiteX14" fmla="*/ 6745645 w 8786870"/>
                    <a:gd name="connsiteY14" fmla="*/ 878979 h 938354"/>
                    <a:gd name="connsiteX15" fmla="*/ 7494800 w 8786870"/>
                    <a:gd name="connsiteY15" fmla="*/ 870473 h 938354"/>
                    <a:gd name="connsiteX16" fmla="*/ 8026795 w 8786870"/>
                    <a:gd name="connsiteY16" fmla="*/ 861967 h 938354"/>
                    <a:gd name="connsiteX17" fmla="*/ 8504518 w 8786870"/>
                    <a:gd name="connsiteY17" fmla="*/ 827979 h 938354"/>
                    <a:gd name="connsiteX18" fmla="*/ 8786870 w 8786870"/>
                    <a:gd name="connsiteY18" fmla="*/ 760519 h 938354"/>
                    <a:gd name="connsiteX19" fmla="*/ 8634799 w 8786870"/>
                    <a:gd name="connsiteY19" fmla="*/ 224616 h 938354"/>
                    <a:gd name="connsiteX20" fmla="*/ 8450223 w 8786870"/>
                    <a:gd name="connsiteY20" fmla="*/ 156695 h 938354"/>
                    <a:gd name="connsiteX21" fmla="*/ 7635927 w 8786870"/>
                    <a:gd name="connsiteY21" fmla="*/ 105714 h 938354"/>
                    <a:gd name="connsiteX22" fmla="*/ 7049636 w 8786870"/>
                    <a:gd name="connsiteY22" fmla="*/ 199189 h 938354"/>
                    <a:gd name="connsiteX23" fmla="*/ 6342549 w 8786870"/>
                    <a:gd name="connsiteY23" fmla="*/ 146630 h 938354"/>
                    <a:gd name="connsiteX24" fmla="*/ 5902209 w 8786870"/>
                    <a:gd name="connsiteY24" fmla="*/ 249658 h 938354"/>
                    <a:gd name="connsiteX25" fmla="*/ 5182195 w 8786870"/>
                    <a:gd name="connsiteY25" fmla="*/ 292664 h 938354"/>
                    <a:gd name="connsiteX26" fmla="*/ 3822487 w 8786870"/>
                    <a:gd name="connsiteY26" fmla="*/ 90799 h 938354"/>
                    <a:gd name="connsiteX27" fmla="*/ 2370177 w 8786870"/>
                    <a:gd name="connsiteY27" fmla="*/ 156695 h 938354"/>
                    <a:gd name="connsiteX28" fmla="*/ 578745 w 8786870"/>
                    <a:gd name="connsiteY28" fmla="*/ 148189 h 938354"/>
                    <a:gd name="connsiteX29" fmla="*/ 38923 w 8786870"/>
                    <a:gd name="connsiteY29" fmla="*/ 157240 h 938354"/>
                    <a:gd name="connsiteX0" fmla="*/ 38923 w 8786870"/>
                    <a:gd name="connsiteY0" fmla="*/ 66853 h 847967"/>
                    <a:gd name="connsiteX1" fmla="*/ 4765 w 8786870"/>
                    <a:gd name="connsiteY1" fmla="*/ 139582 h 847967"/>
                    <a:gd name="connsiteX2" fmla="*/ 16985 w 8786870"/>
                    <a:gd name="connsiteY2" fmla="*/ 350817 h 847967"/>
                    <a:gd name="connsiteX3" fmla="*/ 31647 w 8786870"/>
                    <a:gd name="connsiteY3" fmla="*/ 610063 h 847967"/>
                    <a:gd name="connsiteX4" fmla="*/ 43864 w 8786870"/>
                    <a:gd name="connsiteY4" fmla="*/ 686879 h 847967"/>
                    <a:gd name="connsiteX5" fmla="*/ 80207 w 8786870"/>
                    <a:gd name="connsiteY5" fmla="*/ 847029 h 847967"/>
                    <a:gd name="connsiteX6" fmla="*/ 937008 w 8786870"/>
                    <a:gd name="connsiteY6" fmla="*/ 754586 h 847967"/>
                    <a:gd name="connsiteX7" fmla="*/ 1631867 w 8786870"/>
                    <a:gd name="connsiteY7" fmla="*/ 788574 h 847967"/>
                    <a:gd name="connsiteX8" fmla="*/ 2087877 w 8786870"/>
                    <a:gd name="connsiteY8" fmla="*/ 729086 h 847967"/>
                    <a:gd name="connsiteX9" fmla="*/ 2565599 w 8786870"/>
                    <a:gd name="connsiteY9" fmla="*/ 729086 h 847967"/>
                    <a:gd name="connsiteX10" fmla="*/ 3336468 w 8786870"/>
                    <a:gd name="connsiteY10" fmla="*/ 771580 h 847967"/>
                    <a:gd name="connsiteX11" fmla="*/ 4215904 w 8786870"/>
                    <a:gd name="connsiteY11" fmla="*/ 754586 h 847967"/>
                    <a:gd name="connsiteX12" fmla="*/ 4845622 w 8786870"/>
                    <a:gd name="connsiteY12" fmla="*/ 763092 h 847967"/>
                    <a:gd name="connsiteX13" fmla="*/ 5681632 w 8786870"/>
                    <a:gd name="connsiteY13" fmla="*/ 763092 h 847967"/>
                    <a:gd name="connsiteX14" fmla="*/ 6745645 w 8786870"/>
                    <a:gd name="connsiteY14" fmla="*/ 788592 h 847967"/>
                    <a:gd name="connsiteX15" fmla="*/ 7494800 w 8786870"/>
                    <a:gd name="connsiteY15" fmla="*/ 780086 h 847967"/>
                    <a:gd name="connsiteX16" fmla="*/ 8026795 w 8786870"/>
                    <a:gd name="connsiteY16" fmla="*/ 771580 h 847967"/>
                    <a:gd name="connsiteX17" fmla="*/ 8504518 w 8786870"/>
                    <a:gd name="connsiteY17" fmla="*/ 737592 h 847967"/>
                    <a:gd name="connsiteX18" fmla="*/ 8786870 w 8786870"/>
                    <a:gd name="connsiteY18" fmla="*/ 670132 h 847967"/>
                    <a:gd name="connsiteX19" fmla="*/ 8634799 w 8786870"/>
                    <a:gd name="connsiteY19" fmla="*/ 134229 h 847967"/>
                    <a:gd name="connsiteX20" fmla="*/ 8450223 w 8786870"/>
                    <a:gd name="connsiteY20" fmla="*/ 66308 h 847967"/>
                    <a:gd name="connsiteX21" fmla="*/ 7635927 w 8786870"/>
                    <a:gd name="connsiteY21" fmla="*/ 15327 h 847967"/>
                    <a:gd name="connsiteX22" fmla="*/ 7049636 w 8786870"/>
                    <a:gd name="connsiteY22" fmla="*/ 108802 h 847967"/>
                    <a:gd name="connsiteX23" fmla="*/ 6342549 w 8786870"/>
                    <a:gd name="connsiteY23" fmla="*/ 56243 h 847967"/>
                    <a:gd name="connsiteX24" fmla="*/ 5902209 w 8786870"/>
                    <a:gd name="connsiteY24" fmla="*/ 159271 h 847967"/>
                    <a:gd name="connsiteX25" fmla="*/ 5259169 w 8786870"/>
                    <a:gd name="connsiteY25" fmla="*/ 44372 h 847967"/>
                    <a:gd name="connsiteX26" fmla="*/ 3822487 w 8786870"/>
                    <a:gd name="connsiteY26" fmla="*/ 412 h 847967"/>
                    <a:gd name="connsiteX27" fmla="*/ 2370177 w 8786870"/>
                    <a:gd name="connsiteY27" fmla="*/ 66308 h 847967"/>
                    <a:gd name="connsiteX28" fmla="*/ 578745 w 8786870"/>
                    <a:gd name="connsiteY28" fmla="*/ 57802 h 847967"/>
                    <a:gd name="connsiteX29" fmla="*/ 38923 w 8786870"/>
                    <a:gd name="connsiteY29" fmla="*/ 66853 h 847967"/>
                    <a:gd name="csX0" fmla="*/ 778853 w 9526800"/>
                    <a:gd name="csY0" fmla="*/ 66853 h 850013"/>
                    <a:gd name="csX1" fmla="*/ 744695 w 9526800"/>
                    <a:gd name="csY1" fmla="*/ 139582 h 850013"/>
                    <a:gd name="csX2" fmla="*/ 756915 w 9526800"/>
                    <a:gd name="csY2" fmla="*/ 350817 h 850013"/>
                    <a:gd name="csX3" fmla="*/ 771577 w 9526800"/>
                    <a:gd name="csY3" fmla="*/ 610063 h 850013"/>
                    <a:gd name="csX4" fmla="*/ 12 w 9526800"/>
                    <a:gd name="csY4" fmla="*/ 623750 h 850013"/>
                    <a:gd name="csX5" fmla="*/ 820137 w 9526800"/>
                    <a:gd name="csY5" fmla="*/ 847029 h 850013"/>
                    <a:gd name="csX6" fmla="*/ 1676938 w 9526800"/>
                    <a:gd name="csY6" fmla="*/ 754586 h 850013"/>
                    <a:gd name="csX7" fmla="*/ 2371797 w 9526800"/>
                    <a:gd name="csY7" fmla="*/ 788574 h 850013"/>
                    <a:gd name="csX8" fmla="*/ 2827807 w 9526800"/>
                    <a:gd name="csY8" fmla="*/ 729086 h 850013"/>
                    <a:gd name="csX9" fmla="*/ 3305529 w 9526800"/>
                    <a:gd name="csY9" fmla="*/ 729086 h 850013"/>
                    <a:gd name="csX10" fmla="*/ 4076398 w 9526800"/>
                    <a:gd name="csY10" fmla="*/ 771580 h 850013"/>
                    <a:gd name="csX11" fmla="*/ 4955834 w 9526800"/>
                    <a:gd name="csY11" fmla="*/ 754586 h 850013"/>
                    <a:gd name="csX12" fmla="*/ 5585552 w 9526800"/>
                    <a:gd name="csY12" fmla="*/ 763092 h 850013"/>
                    <a:gd name="csX13" fmla="*/ 6421562 w 9526800"/>
                    <a:gd name="csY13" fmla="*/ 763092 h 850013"/>
                    <a:gd name="csX14" fmla="*/ 7485575 w 9526800"/>
                    <a:gd name="csY14" fmla="*/ 788592 h 850013"/>
                    <a:gd name="csX15" fmla="*/ 8234730 w 9526800"/>
                    <a:gd name="csY15" fmla="*/ 780086 h 850013"/>
                    <a:gd name="csX16" fmla="*/ 8766725 w 9526800"/>
                    <a:gd name="csY16" fmla="*/ 771580 h 850013"/>
                    <a:gd name="csX17" fmla="*/ 9244448 w 9526800"/>
                    <a:gd name="csY17" fmla="*/ 737592 h 850013"/>
                    <a:gd name="csX18" fmla="*/ 9526800 w 9526800"/>
                    <a:gd name="csY18" fmla="*/ 670132 h 850013"/>
                    <a:gd name="csX19" fmla="*/ 9374729 w 9526800"/>
                    <a:gd name="csY19" fmla="*/ 134229 h 850013"/>
                    <a:gd name="csX20" fmla="*/ 9190153 w 9526800"/>
                    <a:gd name="csY20" fmla="*/ 66308 h 850013"/>
                    <a:gd name="csX21" fmla="*/ 8375857 w 9526800"/>
                    <a:gd name="csY21" fmla="*/ 15327 h 850013"/>
                    <a:gd name="csX22" fmla="*/ 7789566 w 9526800"/>
                    <a:gd name="csY22" fmla="*/ 108802 h 850013"/>
                    <a:gd name="csX23" fmla="*/ 7082479 w 9526800"/>
                    <a:gd name="csY23" fmla="*/ 56243 h 850013"/>
                    <a:gd name="csX24" fmla="*/ 6642139 w 9526800"/>
                    <a:gd name="csY24" fmla="*/ 159271 h 850013"/>
                    <a:gd name="csX25" fmla="*/ 5999099 w 9526800"/>
                    <a:gd name="csY25" fmla="*/ 44372 h 850013"/>
                    <a:gd name="csX26" fmla="*/ 4562417 w 9526800"/>
                    <a:gd name="csY26" fmla="*/ 412 h 850013"/>
                    <a:gd name="csX27" fmla="*/ 3110107 w 9526800"/>
                    <a:gd name="csY27" fmla="*/ 66308 h 850013"/>
                    <a:gd name="csX28" fmla="*/ 1318675 w 9526800"/>
                    <a:gd name="csY28" fmla="*/ 57802 h 850013"/>
                    <a:gd name="csX29" fmla="*/ 778853 w 9526800"/>
                    <a:gd name="csY29" fmla="*/ 66853 h 850013"/>
                    <a:gd name="csX0" fmla="*/ 744362 w 9526800"/>
                    <a:gd name="csY0" fmla="*/ 26 h 1027303"/>
                    <a:gd name="csX1" fmla="*/ 744695 w 9526800"/>
                    <a:gd name="csY1" fmla="*/ 316872 h 1027303"/>
                    <a:gd name="csX2" fmla="*/ 756915 w 9526800"/>
                    <a:gd name="csY2" fmla="*/ 528107 h 1027303"/>
                    <a:gd name="csX3" fmla="*/ 771577 w 9526800"/>
                    <a:gd name="csY3" fmla="*/ 787353 h 1027303"/>
                    <a:gd name="csX4" fmla="*/ 12 w 9526800"/>
                    <a:gd name="csY4" fmla="*/ 801040 h 1027303"/>
                    <a:gd name="csX5" fmla="*/ 820137 w 9526800"/>
                    <a:gd name="csY5" fmla="*/ 1024319 h 1027303"/>
                    <a:gd name="csX6" fmla="*/ 1676938 w 9526800"/>
                    <a:gd name="csY6" fmla="*/ 931876 h 1027303"/>
                    <a:gd name="csX7" fmla="*/ 2371797 w 9526800"/>
                    <a:gd name="csY7" fmla="*/ 965864 h 1027303"/>
                    <a:gd name="csX8" fmla="*/ 2827807 w 9526800"/>
                    <a:gd name="csY8" fmla="*/ 906376 h 1027303"/>
                    <a:gd name="csX9" fmla="*/ 3305529 w 9526800"/>
                    <a:gd name="csY9" fmla="*/ 906376 h 1027303"/>
                    <a:gd name="csX10" fmla="*/ 4076398 w 9526800"/>
                    <a:gd name="csY10" fmla="*/ 948870 h 1027303"/>
                    <a:gd name="csX11" fmla="*/ 4955834 w 9526800"/>
                    <a:gd name="csY11" fmla="*/ 931876 h 1027303"/>
                    <a:gd name="csX12" fmla="*/ 5585552 w 9526800"/>
                    <a:gd name="csY12" fmla="*/ 940382 h 1027303"/>
                    <a:gd name="csX13" fmla="*/ 6421562 w 9526800"/>
                    <a:gd name="csY13" fmla="*/ 940382 h 1027303"/>
                    <a:gd name="csX14" fmla="*/ 7485575 w 9526800"/>
                    <a:gd name="csY14" fmla="*/ 965882 h 1027303"/>
                    <a:gd name="csX15" fmla="*/ 8234730 w 9526800"/>
                    <a:gd name="csY15" fmla="*/ 957376 h 1027303"/>
                    <a:gd name="csX16" fmla="*/ 8766725 w 9526800"/>
                    <a:gd name="csY16" fmla="*/ 948870 h 1027303"/>
                    <a:gd name="csX17" fmla="*/ 9244448 w 9526800"/>
                    <a:gd name="csY17" fmla="*/ 914882 h 1027303"/>
                    <a:gd name="csX18" fmla="*/ 9526800 w 9526800"/>
                    <a:gd name="csY18" fmla="*/ 847422 h 1027303"/>
                    <a:gd name="csX19" fmla="*/ 9374729 w 9526800"/>
                    <a:gd name="csY19" fmla="*/ 311519 h 1027303"/>
                    <a:gd name="csX20" fmla="*/ 9190153 w 9526800"/>
                    <a:gd name="csY20" fmla="*/ 243598 h 1027303"/>
                    <a:gd name="csX21" fmla="*/ 8375857 w 9526800"/>
                    <a:gd name="csY21" fmla="*/ 192617 h 1027303"/>
                    <a:gd name="csX22" fmla="*/ 7789566 w 9526800"/>
                    <a:gd name="csY22" fmla="*/ 286092 h 1027303"/>
                    <a:gd name="csX23" fmla="*/ 7082479 w 9526800"/>
                    <a:gd name="csY23" fmla="*/ 233533 h 1027303"/>
                    <a:gd name="csX24" fmla="*/ 6642139 w 9526800"/>
                    <a:gd name="csY24" fmla="*/ 336561 h 1027303"/>
                    <a:gd name="csX25" fmla="*/ 5999099 w 9526800"/>
                    <a:gd name="csY25" fmla="*/ 221662 h 1027303"/>
                    <a:gd name="csX26" fmla="*/ 4562417 w 9526800"/>
                    <a:gd name="csY26" fmla="*/ 177702 h 1027303"/>
                    <a:gd name="csX27" fmla="*/ 3110107 w 9526800"/>
                    <a:gd name="csY27" fmla="*/ 243598 h 1027303"/>
                    <a:gd name="csX28" fmla="*/ 1318675 w 9526800"/>
                    <a:gd name="csY28" fmla="*/ 235092 h 1027303"/>
                    <a:gd name="csX29" fmla="*/ 744362 w 9526800"/>
                    <a:gd name="csY29" fmla="*/ 26 h 1027303"/>
                    <a:gd name="csX0" fmla="*/ 744362 w 9526800"/>
                    <a:gd name="csY0" fmla="*/ 9849 h 1037126"/>
                    <a:gd name="csX1" fmla="*/ 744695 w 9526800"/>
                    <a:gd name="csY1" fmla="*/ 326695 h 1037126"/>
                    <a:gd name="csX2" fmla="*/ 756915 w 9526800"/>
                    <a:gd name="csY2" fmla="*/ 537930 h 1037126"/>
                    <a:gd name="csX3" fmla="*/ 771577 w 9526800"/>
                    <a:gd name="csY3" fmla="*/ 797176 h 1037126"/>
                    <a:gd name="csX4" fmla="*/ 12 w 9526800"/>
                    <a:gd name="csY4" fmla="*/ 810863 h 1037126"/>
                    <a:gd name="csX5" fmla="*/ 820137 w 9526800"/>
                    <a:gd name="csY5" fmla="*/ 1034142 h 1037126"/>
                    <a:gd name="csX6" fmla="*/ 1676938 w 9526800"/>
                    <a:gd name="csY6" fmla="*/ 941699 h 1037126"/>
                    <a:gd name="csX7" fmla="*/ 2371797 w 9526800"/>
                    <a:gd name="csY7" fmla="*/ 975687 h 1037126"/>
                    <a:gd name="csX8" fmla="*/ 2827807 w 9526800"/>
                    <a:gd name="csY8" fmla="*/ 916199 h 1037126"/>
                    <a:gd name="csX9" fmla="*/ 3305529 w 9526800"/>
                    <a:gd name="csY9" fmla="*/ 916199 h 1037126"/>
                    <a:gd name="csX10" fmla="*/ 4076398 w 9526800"/>
                    <a:gd name="csY10" fmla="*/ 958693 h 1037126"/>
                    <a:gd name="csX11" fmla="*/ 4955834 w 9526800"/>
                    <a:gd name="csY11" fmla="*/ 941699 h 1037126"/>
                    <a:gd name="csX12" fmla="*/ 5585552 w 9526800"/>
                    <a:gd name="csY12" fmla="*/ 950205 h 1037126"/>
                    <a:gd name="csX13" fmla="*/ 6421562 w 9526800"/>
                    <a:gd name="csY13" fmla="*/ 950205 h 1037126"/>
                    <a:gd name="csX14" fmla="*/ 7485575 w 9526800"/>
                    <a:gd name="csY14" fmla="*/ 975705 h 1037126"/>
                    <a:gd name="csX15" fmla="*/ 8234730 w 9526800"/>
                    <a:gd name="csY15" fmla="*/ 967199 h 1037126"/>
                    <a:gd name="csX16" fmla="*/ 8766725 w 9526800"/>
                    <a:gd name="csY16" fmla="*/ 958693 h 1037126"/>
                    <a:gd name="csX17" fmla="*/ 9244448 w 9526800"/>
                    <a:gd name="csY17" fmla="*/ 924705 h 1037126"/>
                    <a:gd name="csX18" fmla="*/ 9526800 w 9526800"/>
                    <a:gd name="csY18" fmla="*/ 857245 h 1037126"/>
                    <a:gd name="csX19" fmla="*/ 9374729 w 9526800"/>
                    <a:gd name="csY19" fmla="*/ 321342 h 1037126"/>
                    <a:gd name="csX20" fmla="*/ 9190153 w 9526800"/>
                    <a:gd name="csY20" fmla="*/ 253421 h 1037126"/>
                    <a:gd name="csX21" fmla="*/ 8375857 w 9526800"/>
                    <a:gd name="csY21" fmla="*/ 202440 h 1037126"/>
                    <a:gd name="csX22" fmla="*/ 7789566 w 9526800"/>
                    <a:gd name="csY22" fmla="*/ 295915 h 1037126"/>
                    <a:gd name="csX23" fmla="*/ 7082479 w 9526800"/>
                    <a:gd name="csY23" fmla="*/ 243356 h 1037126"/>
                    <a:gd name="csX24" fmla="*/ 6642139 w 9526800"/>
                    <a:gd name="csY24" fmla="*/ 346384 h 1037126"/>
                    <a:gd name="csX25" fmla="*/ 5999099 w 9526800"/>
                    <a:gd name="csY25" fmla="*/ 231485 h 1037126"/>
                    <a:gd name="csX26" fmla="*/ 4562417 w 9526800"/>
                    <a:gd name="csY26" fmla="*/ 187525 h 1037126"/>
                    <a:gd name="csX27" fmla="*/ 3110107 w 9526800"/>
                    <a:gd name="csY27" fmla="*/ 253421 h 1037126"/>
                    <a:gd name="csX28" fmla="*/ 1399161 w 9526800"/>
                    <a:gd name="csY28" fmla="*/ 800 h 1037126"/>
                    <a:gd name="csX29" fmla="*/ 744362 w 9526800"/>
                    <a:gd name="csY29" fmla="*/ 9849 h 1037126"/>
                    <a:gd name="csX0" fmla="*/ 744362 w 9526800"/>
                    <a:gd name="csY0" fmla="*/ 15187 h 1042464"/>
                    <a:gd name="csX1" fmla="*/ 744695 w 9526800"/>
                    <a:gd name="csY1" fmla="*/ 332033 h 1042464"/>
                    <a:gd name="csX2" fmla="*/ 756915 w 9526800"/>
                    <a:gd name="csY2" fmla="*/ 543268 h 1042464"/>
                    <a:gd name="csX3" fmla="*/ 771577 w 9526800"/>
                    <a:gd name="csY3" fmla="*/ 802514 h 1042464"/>
                    <a:gd name="csX4" fmla="*/ 12 w 9526800"/>
                    <a:gd name="csY4" fmla="*/ 816201 h 1042464"/>
                    <a:gd name="csX5" fmla="*/ 820137 w 9526800"/>
                    <a:gd name="csY5" fmla="*/ 1039480 h 1042464"/>
                    <a:gd name="csX6" fmla="*/ 1676938 w 9526800"/>
                    <a:gd name="csY6" fmla="*/ 947037 h 1042464"/>
                    <a:gd name="csX7" fmla="*/ 2371797 w 9526800"/>
                    <a:gd name="csY7" fmla="*/ 981025 h 1042464"/>
                    <a:gd name="csX8" fmla="*/ 2827807 w 9526800"/>
                    <a:gd name="csY8" fmla="*/ 921537 h 1042464"/>
                    <a:gd name="csX9" fmla="*/ 3305529 w 9526800"/>
                    <a:gd name="csY9" fmla="*/ 921537 h 1042464"/>
                    <a:gd name="csX10" fmla="*/ 4076398 w 9526800"/>
                    <a:gd name="csY10" fmla="*/ 964031 h 1042464"/>
                    <a:gd name="csX11" fmla="*/ 4955834 w 9526800"/>
                    <a:gd name="csY11" fmla="*/ 947037 h 1042464"/>
                    <a:gd name="csX12" fmla="*/ 5585552 w 9526800"/>
                    <a:gd name="csY12" fmla="*/ 955543 h 1042464"/>
                    <a:gd name="csX13" fmla="*/ 6421562 w 9526800"/>
                    <a:gd name="csY13" fmla="*/ 955543 h 1042464"/>
                    <a:gd name="csX14" fmla="*/ 7485575 w 9526800"/>
                    <a:gd name="csY14" fmla="*/ 981043 h 1042464"/>
                    <a:gd name="csX15" fmla="*/ 8234730 w 9526800"/>
                    <a:gd name="csY15" fmla="*/ 972537 h 1042464"/>
                    <a:gd name="csX16" fmla="*/ 8766725 w 9526800"/>
                    <a:gd name="csY16" fmla="*/ 964031 h 1042464"/>
                    <a:gd name="csX17" fmla="*/ 9244448 w 9526800"/>
                    <a:gd name="csY17" fmla="*/ 930043 h 1042464"/>
                    <a:gd name="csX18" fmla="*/ 9526800 w 9526800"/>
                    <a:gd name="csY18" fmla="*/ 862583 h 1042464"/>
                    <a:gd name="csX19" fmla="*/ 9374729 w 9526800"/>
                    <a:gd name="csY19" fmla="*/ 326680 h 1042464"/>
                    <a:gd name="csX20" fmla="*/ 9190153 w 9526800"/>
                    <a:gd name="csY20" fmla="*/ 258759 h 1042464"/>
                    <a:gd name="csX21" fmla="*/ 8375857 w 9526800"/>
                    <a:gd name="csY21" fmla="*/ 207778 h 1042464"/>
                    <a:gd name="csX22" fmla="*/ 7789566 w 9526800"/>
                    <a:gd name="csY22" fmla="*/ 301253 h 1042464"/>
                    <a:gd name="csX23" fmla="*/ 7082479 w 9526800"/>
                    <a:gd name="csY23" fmla="*/ 248694 h 1042464"/>
                    <a:gd name="csX24" fmla="*/ 6642139 w 9526800"/>
                    <a:gd name="csY24" fmla="*/ 351722 h 1042464"/>
                    <a:gd name="csX25" fmla="*/ 5999099 w 9526800"/>
                    <a:gd name="csY25" fmla="*/ 236823 h 1042464"/>
                    <a:gd name="csX26" fmla="*/ 4562417 w 9526800"/>
                    <a:gd name="csY26" fmla="*/ 192863 h 1042464"/>
                    <a:gd name="csX27" fmla="*/ 3179095 w 9526800"/>
                    <a:gd name="csY27" fmla="*/ 39897 h 1042464"/>
                    <a:gd name="csX28" fmla="*/ 1399161 w 9526800"/>
                    <a:gd name="csY28" fmla="*/ 6138 h 1042464"/>
                    <a:gd name="csX29" fmla="*/ 744362 w 9526800"/>
                    <a:gd name="csY29" fmla="*/ 15187 h 1042464"/>
                    <a:gd name="csX0" fmla="*/ 744362 w 9526800"/>
                    <a:gd name="csY0" fmla="*/ 15187 h 1042464"/>
                    <a:gd name="csX1" fmla="*/ 744695 w 9526800"/>
                    <a:gd name="csY1" fmla="*/ 332033 h 1042464"/>
                    <a:gd name="csX2" fmla="*/ 756915 w 9526800"/>
                    <a:gd name="csY2" fmla="*/ 543268 h 1042464"/>
                    <a:gd name="csX3" fmla="*/ 771577 w 9526800"/>
                    <a:gd name="csY3" fmla="*/ 802514 h 1042464"/>
                    <a:gd name="csX4" fmla="*/ 12 w 9526800"/>
                    <a:gd name="csY4" fmla="*/ 816201 h 1042464"/>
                    <a:gd name="csX5" fmla="*/ 820137 w 9526800"/>
                    <a:gd name="csY5" fmla="*/ 1039480 h 1042464"/>
                    <a:gd name="csX6" fmla="*/ 1676938 w 9526800"/>
                    <a:gd name="csY6" fmla="*/ 947037 h 1042464"/>
                    <a:gd name="csX7" fmla="*/ 2371797 w 9526800"/>
                    <a:gd name="csY7" fmla="*/ 981025 h 1042464"/>
                    <a:gd name="csX8" fmla="*/ 2827807 w 9526800"/>
                    <a:gd name="csY8" fmla="*/ 921537 h 1042464"/>
                    <a:gd name="csX9" fmla="*/ 3305529 w 9526800"/>
                    <a:gd name="csY9" fmla="*/ 921537 h 1042464"/>
                    <a:gd name="csX10" fmla="*/ 4076398 w 9526800"/>
                    <a:gd name="csY10" fmla="*/ 964031 h 1042464"/>
                    <a:gd name="csX11" fmla="*/ 4955834 w 9526800"/>
                    <a:gd name="csY11" fmla="*/ 947037 h 1042464"/>
                    <a:gd name="csX12" fmla="*/ 5585552 w 9526800"/>
                    <a:gd name="csY12" fmla="*/ 955543 h 1042464"/>
                    <a:gd name="csX13" fmla="*/ 6421562 w 9526800"/>
                    <a:gd name="csY13" fmla="*/ 955543 h 1042464"/>
                    <a:gd name="csX14" fmla="*/ 7485575 w 9526800"/>
                    <a:gd name="csY14" fmla="*/ 981043 h 1042464"/>
                    <a:gd name="csX15" fmla="*/ 8234730 w 9526800"/>
                    <a:gd name="csY15" fmla="*/ 972537 h 1042464"/>
                    <a:gd name="csX16" fmla="*/ 8766725 w 9526800"/>
                    <a:gd name="csY16" fmla="*/ 964031 h 1042464"/>
                    <a:gd name="csX17" fmla="*/ 9244448 w 9526800"/>
                    <a:gd name="csY17" fmla="*/ 930043 h 1042464"/>
                    <a:gd name="csX18" fmla="*/ 9526800 w 9526800"/>
                    <a:gd name="csY18" fmla="*/ 862583 h 1042464"/>
                    <a:gd name="csX19" fmla="*/ 9374729 w 9526800"/>
                    <a:gd name="csY19" fmla="*/ 326680 h 1042464"/>
                    <a:gd name="csX20" fmla="*/ 9190153 w 9526800"/>
                    <a:gd name="csY20" fmla="*/ 258759 h 1042464"/>
                    <a:gd name="csX21" fmla="*/ 8375857 w 9526800"/>
                    <a:gd name="csY21" fmla="*/ 207778 h 1042464"/>
                    <a:gd name="csX22" fmla="*/ 7789566 w 9526800"/>
                    <a:gd name="csY22" fmla="*/ 301253 h 1042464"/>
                    <a:gd name="csX23" fmla="*/ 7082479 w 9526800"/>
                    <a:gd name="csY23" fmla="*/ 248694 h 1042464"/>
                    <a:gd name="csX24" fmla="*/ 6642139 w 9526800"/>
                    <a:gd name="csY24" fmla="*/ 351722 h 1042464"/>
                    <a:gd name="csX25" fmla="*/ 5999099 w 9526800"/>
                    <a:gd name="csY25" fmla="*/ 236823 h 1042464"/>
                    <a:gd name="csX26" fmla="*/ 4573916 w 9526800"/>
                    <a:gd name="csY26" fmla="*/ 24507 h 1042464"/>
                    <a:gd name="csX27" fmla="*/ 3179095 w 9526800"/>
                    <a:gd name="csY27" fmla="*/ 39897 h 1042464"/>
                    <a:gd name="csX28" fmla="*/ 1399161 w 9526800"/>
                    <a:gd name="csY28" fmla="*/ 6138 h 1042464"/>
                    <a:gd name="csX29" fmla="*/ 744362 w 9526800"/>
                    <a:gd name="csY29" fmla="*/ 15187 h 1042464"/>
                    <a:gd name="csX0" fmla="*/ 744362 w 9526800"/>
                    <a:gd name="csY0" fmla="*/ 15187 h 1042464"/>
                    <a:gd name="csX1" fmla="*/ 744695 w 9526800"/>
                    <a:gd name="csY1" fmla="*/ 332033 h 1042464"/>
                    <a:gd name="csX2" fmla="*/ 756915 w 9526800"/>
                    <a:gd name="csY2" fmla="*/ 543268 h 1042464"/>
                    <a:gd name="csX3" fmla="*/ 771577 w 9526800"/>
                    <a:gd name="csY3" fmla="*/ 802514 h 1042464"/>
                    <a:gd name="csX4" fmla="*/ 12 w 9526800"/>
                    <a:gd name="csY4" fmla="*/ 816201 h 1042464"/>
                    <a:gd name="csX5" fmla="*/ 820137 w 9526800"/>
                    <a:gd name="csY5" fmla="*/ 1039480 h 1042464"/>
                    <a:gd name="csX6" fmla="*/ 1676938 w 9526800"/>
                    <a:gd name="csY6" fmla="*/ 947037 h 1042464"/>
                    <a:gd name="csX7" fmla="*/ 2371797 w 9526800"/>
                    <a:gd name="csY7" fmla="*/ 981025 h 1042464"/>
                    <a:gd name="csX8" fmla="*/ 2827807 w 9526800"/>
                    <a:gd name="csY8" fmla="*/ 921537 h 1042464"/>
                    <a:gd name="csX9" fmla="*/ 3305529 w 9526800"/>
                    <a:gd name="csY9" fmla="*/ 921537 h 1042464"/>
                    <a:gd name="csX10" fmla="*/ 4076398 w 9526800"/>
                    <a:gd name="csY10" fmla="*/ 964031 h 1042464"/>
                    <a:gd name="csX11" fmla="*/ 4955834 w 9526800"/>
                    <a:gd name="csY11" fmla="*/ 947037 h 1042464"/>
                    <a:gd name="csX12" fmla="*/ 5585552 w 9526800"/>
                    <a:gd name="csY12" fmla="*/ 955543 h 1042464"/>
                    <a:gd name="csX13" fmla="*/ 6421562 w 9526800"/>
                    <a:gd name="csY13" fmla="*/ 955543 h 1042464"/>
                    <a:gd name="csX14" fmla="*/ 7485575 w 9526800"/>
                    <a:gd name="csY14" fmla="*/ 981043 h 1042464"/>
                    <a:gd name="csX15" fmla="*/ 8234730 w 9526800"/>
                    <a:gd name="csY15" fmla="*/ 972537 h 1042464"/>
                    <a:gd name="csX16" fmla="*/ 8766725 w 9526800"/>
                    <a:gd name="csY16" fmla="*/ 964031 h 1042464"/>
                    <a:gd name="csX17" fmla="*/ 9244448 w 9526800"/>
                    <a:gd name="csY17" fmla="*/ 930043 h 1042464"/>
                    <a:gd name="csX18" fmla="*/ 9526800 w 9526800"/>
                    <a:gd name="csY18" fmla="*/ 862583 h 1042464"/>
                    <a:gd name="csX19" fmla="*/ 9374729 w 9526800"/>
                    <a:gd name="csY19" fmla="*/ 326680 h 1042464"/>
                    <a:gd name="csX20" fmla="*/ 9190153 w 9526800"/>
                    <a:gd name="csY20" fmla="*/ 258759 h 1042464"/>
                    <a:gd name="csX21" fmla="*/ 8375857 w 9526800"/>
                    <a:gd name="csY21" fmla="*/ 207778 h 1042464"/>
                    <a:gd name="csX22" fmla="*/ 7789566 w 9526800"/>
                    <a:gd name="csY22" fmla="*/ 301253 h 1042464"/>
                    <a:gd name="csX23" fmla="*/ 7082479 w 9526800"/>
                    <a:gd name="csY23" fmla="*/ 248694 h 1042464"/>
                    <a:gd name="csX24" fmla="*/ 6642139 w 9526800"/>
                    <a:gd name="csY24" fmla="*/ 351722 h 1042464"/>
                    <a:gd name="csX25" fmla="*/ 5941608 w 9526800"/>
                    <a:gd name="csY25" fmla="*/ 76887 h 1042464"/>
                    <a:gd name="csX26" fmla="*/ 4573916 w 9526800"/>
                    <a:gd name="csY26" fmla="*/ 24507 h 1042464"/>
                    <a:gd name="csX27" fmla="*/ 3179095 w 9526800"/>
                    <a:gd name="csY27" fmla="*/ 39897 h 1042464"/>
                    <a:gd name="csX28" fmla="*/ 1399161 w 9526800"/>
                    <a:gd name="csY28" fmla="*/ 6138 h 1042464"/>
                    <a:gd name="csX29" fmla="*/ 744362 w 9526800"/>
                    <a:gd name="csY29" fmla="*/ 15187 h 10424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9526800" h="1042464">
                      <a:moveTo>
                        <a:pt x="744362" y="15187"/>
                      </a:moveTo>
                      <a:cubicBezTo>
                        <a:pt x="684365" y="51774"/>
                        <a:pt x="746623" y="301676"/>
                        <a:pt x="744695" y="332033"/>
                      </a:cubicBezTo>
                      <a:cubicBezTo>
                        <a:pt x="753257" y="504181"/>
                        <a:pt x="748362" y="464054"/>
                        <a:pt x="756915" y="543268"/>
                      </a:cubicBezTo>
                      <a:cubicBezTo>
                        <a:pt x="742262" y="641004"/>
                        <a:pt x="772037" y="739815"/>
                        <a:pt x="771577" y="802514"/>
                      </a:cubicBezTo>
                      <a:cubicBezTo>
                        <a:pt x="761802" y="862525"/>
                        <a:pt x="2915" y="796710"/>
                        <a:pt x="12" y="816201"/>
                      </a:cubicBezTo>
                      <a:cubicBezTo>
                        <a:pt x="-2891" y="835692"/>
                        <a:pt x="540649" y="1017674"/>
                        <a:pt x="820137" y="1039480"/>
                      </a:cubicBezTo>
                      <a:cubicBezTo>
                        <a:pt x="1099625" y="1061286"/>
                        <a:pt x="1418328" y="956779"/>
                        <a:pt x="1676938" y="947037"/>
                      </a:cubicBezTo>
                      <a:cubicBezTo>
                        <a:pt x="1935548" y="937295"/>
                        <a:pt x="2120396" y="1007878"/>
                        <a:pt x="2371797" y="981025"/>
                      </a:cubicBezTo>
                      <a:cubicBezTo>
                        <a:pt x="2532932" y="963811"/>
                        <a:pt x="2608473" y="936830"/>
                        <a:pt x="2827807" y="921537"/>
                      </a:cubicBezTo>
                      <a:cubicBezTo>
                        <a:pt x="2961571" y="912226"/>
                        <a:pt x="3071425" y="912647"/>
                        <a:pt x="3305529" y="921537"/>
                      </a:cubicBezTo>
                      <a:cubicBezTo>
                        <a:pt x="3788979" y="939885"/>
                        <a:pt x="3820836" y="956403"/>
                        <a:pt x="4076398" y="964031"/>
                      </a:cubicBezTo>
                      <a:cubicBezTo>
                        <a:pt x="4421852" y="974330"/>
                        <a:pt x="4412854" y="948098"/>
                        <a:pt x="4955834" y="947037"/>
                      </a:cubicBezTo>
                      <a:cubicBezTo>
                        <a:pt x="5201416" y="946561"/>
                        <a:pt x="5192183" y="951939"/>
                        <a:pt x="5585552" y="955543"/>
                      </a:cubicBezTo>
                      <a:lnTo>
                        <a:pt x="6421562" y="955543"/>
                      </a:lnTo>
                      <a:cubicBezTo>
                        <a:pt x="6996610" y="960830"/>
                        <a:pt x="6980062" y="980951"/>
                        <a:pt x="7485575" y="981043"/>
                      </a:cubicBezTo>
                      <a:cubicBezTo>
                        <a:pt x="7785055" y="981080"/>
                        <a:pt x="7774350" y="974019"/>
                        <a:pt x="8234730" y="972537"/>
                      </a:cubicBezTo>
                      <a:cubicBezTo>
                        <a:pt x="8672882" y="971128"/>
                        <a:pt x="8675991" y="977549"/>
                        <a:pt x="8766725" y="964031"/>
                      </a:cubicBezTo>
                      <a:cubicBezTo>
                        <a:pt x="8885110" y="946397"/>
                        <a:pt x="9117769" y="946951"/>
                        <a:pt x="9244448" y="930043"/>
                      </a:cubicBezTo>
                      <a:cubicBezTo>
                        <a:pt x="9371127" y="913135"/>
                        <a:pt x="9496415" y="857187"/>
                        <a:pt x="9526800" y="862583"/>
                      </a:cubicBezTo>
                      <a:cubicBezTo>
                        <a:pt x="9526800" y="655797"/>
                        <a:pt x="9374729" y="533466"/>
                        <a:pt x="9374729" y="326680"/>
                      </a:cubicBezTo>
                      <a:cubicBezTo>
                        <a:pt x="9332564" y="307966"/>
                        <a:pt x="9269715" y="282412"/>
                        <a:pt x="9190153" y="258759"/>
                      </a:cubicBezTo>
                      <a:cubicBezTo>
                        <a:pt x="9029369" y="210979"/>
                        <a:pt x="8796269" y="169784"/>
                        <a:pt x="8375857" y="207778"/>
                      </a:cubicBezTo>
                      <a:cubicBezTo>
                        <a:pt x="8139017" y="229180"/>
                        <a:pt x="8005129" y="294434"/>
                        <a:pt x="7789566" y="301253"/>
                      </a:cubicBezTo>
                      <a:cubicBezTo>
                        <a:pt x="7574003" y="308072"/>
                        <a:pt x="7235407" y="244762"/>
                        <a:pt x="7082479" y="248694"/>
                      </a:cubicBezTo>
                      <a:cubicBezTo>
                        <a:pt x="6855667" y="311759"/>
                        <a:pt x="6832284" y="380356"/>
                        <a:pt x="6642139" y="351722"/>
                      </a:cubicBezTo>
                      <a:cubicBezTo>
                        <a:pt x="6451994" y="323088"/>
                        <a:pt x="6286312" y="131423"/>
                        <a:pt x="5941608" y="76887"/>
                      </a:cubicBezTo>
                      <a:cubicBezTo>
                        <a:pt x="5596904" y="22351"/>
                        <a:pt x="5034335" y="30672"/>
                        <a:pt x="4573916" y="24507"/>
                      </a:cubicBezTo>
                      <a:cubicBezTo>
                        <a:pt x="4113497" y="18342"/>
                        <a:pt x="3791096" y="84056"/>
                        <a:pt x="3179095" y="39897"/>
                      </a:cubicBezTo>
                      <a:cubicBezTo>
                        <a:pt x="2731664" y="7611"/>
                        <a:pt x="2289069" y="-10142"/>
                        <a:pt x="1399161" y="6138"/>
                      </a:cubicBezTo>
                      <a:lnTo>
                        <a:pt x="744362" y="15187"/>
                      </a:lnTo>
                      <a:close/>
                    </a:path>
                  </a:pathLst>
                </a:custGeom>
                <a:solidFill>
                  <a:srgbClr val="EF426F">
                    <a:lumMod val="40000"/>
                    <a:lumOff val="60000"/>
                  </a:srgbClr>
                </a:solidFill>
                <a:ln w="12700" cap="flat">
                  <a:noFill/>
                  <a:prstDash val="solid"/>
                  <a:miter/>
                </a:ln>
              </p:spPr>
              <p:txBody>
                <a:bodyPr rtlCol="0" anchor="ctr"/>
                <a:lstStyle/>
                <a:p>
                  <a:pPr defTabSz="914377">
                    <a:defRPr/>
                  </a:pPr>
                  <a:endParaRPr lang="en-US" sz="1600" kern="0">
                    <a:solidFill>
                      <a:srgbClr val="000000"/>
                    </a:solidFill>
                    <a:latin typeface="Arial" panose="020B0604020202020204"/>
                  </a:endParaRPr>
                </a:p>
              </p:txBody>
            </p:sp>
          </p:grpSp>
          <p:grpSp>
            <p:nvGrpSpPr>
              <p:cNvPr id="4006" name="Group 4005">
                <a:extLst>
                  <a:ext uri="{FF2B5EF4-FFF2-40B4-BE49-F238E27FC236}">
                    <a16:creationId xmlns:a16="http://schemas.microsoft.com/office/drawing/2014/main" id="{320CBDC5-3EE1-DB44-647F-0EF0EA4154FE}"/>
                  </a:ext>
                </a:extLst>
              </p:cNvPr>
              <p:cNvGrpSpPr/>
              <p:nvPr/>
            </p:nvGrpSpPr>
            <p:grpSpPr>
              <a:xfrm>
                <a:off x="498683" y="1265309"/>
                <a:ext cx="11169775" cy="1299916"/>
                <a:chOff x="498683" y="1265309"/>
                <a:chExt cx="11169775" cy="1299916"/>
              </a:xfrm>
            </p:grpSpPr>
            <p:grpSp>
              <p:nvGrpSpPr>
                <p:cNvPr id="4007" name="Group 4006">
                  <a:extLst>
                    <a:ext uri="{FF2B5EF4-FFF2-40B4-BE49-F238E27FC236}">
                      <a16:creationId xmlns:a16="http://schemas.microsoft.com/office/drawing/2014/main" id="{7AA1D734-A29C-CBF8-7856-7CD4CE6241BC}"/>
                    </a:ext>
                  </a:extLst>
                </p:cNvPr>
                <p:cNvGrpSpPr/>
                <p:nvPr/>
              </p:nvGrpSpPr>
              <p:grpSpPr>
                <a:xfrm>
                  <a:off x="498683" y="1265309"/>
                  <a:ext cx="11169775" cy="1299916"/>
                  <a:chOff x="498683" y="1265309"/>
                  <a:chExt cx="11169775" cy="1299916"/>
                </a:xfrm>
              </p:grpSpPr>
              <p:grpSp>
                <p:nvGrpSpPr>
                  <p:cNvPr id="4018" name="Group 4017">
                    <a:extLst>
                      <a:ext uri="{FF2B5EF4-FFF2-40B4-BE49-F238E27FC236}">
                        <a16:creationId xmlns:a16="http://schemas.microsoft.com/office/drawing/2014/main" id="{315D847B-E81D-EF44-D1CA-E5CF863AE900}"/>
                      </a:ext>
                    </a:extLst>
                  </p:cNvPr>
                  <p:cNvGrpSpPr/>
                  <p:nvPr/>
                </p:nvGrpSpPr>
                <p:grpSpPr>
                  <a:xfrm rot="20692051">
                    <a:off x="4055247" y="1977976"/>
                    <a:ext cx="258538" cy="457032"/>
                    <a:chOff x="5926138" y="3006727"/>
                    <a:chExt cx="339725" cy="842963"/>
                  </a:xfrm>
                </p:grpSpPr>
                <p:grpSp>
                  <p:nvGrpSpPr>
                    <p:cNvPr id="6985" name="Group 15">
                      <a:extLst>
                        <a:ext uri="{FF2B5EF4-FFF2-40B4-BE49-F238E27FC236}">
                          <a16:creationId xmlns:a16="http://schemas.microsoft.com/office/drawing/2014/main" id="{FC4B652F-937F-200B-BFE9-4DC194FAD924}"/>
                        </a:ext>
                      </a:extLst>
                    </p:cNvPr>
                    <p:cNvGrpSpPr>
                      <a:grpSpLocks noChangeAspect="1"/>
                    </p:cNvGrpSpPr>
                    <p:nvPr/>
                  </p:nvGrpSpPr>
                  <p:grpSpPr bwMode="auto">
                    <a:xfrm>
                      <a:off x="5926138" y="3006727"/>
                      <a:ext cx="339725" cy="842963"/>
                      <a:chOff x="3733" y="1894"/>
                      <a:chExt cx="214" cy="531"/>
                    </a:xfrm>
                  </p:grpSpPr>
                  <p:sp>
                    <p:nvSpPr>
                      <p:cNvPr id="6989" name="AutoShape 14">
                        <a:extLst>
                          <a:ext uri="{FF2B5EF4-FFF2-40B4-BE49-F238E27FC236}">
                            <a16:creationId xmlns:a16="http://schemas.microsoft.com/office/drawing/2014/main" id="{219B56FC-8125-4560-35EA-CB65C97B5782}"/>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990" name="Freeform 16">
                        <a:extLst>
                          <a:ext uri="{FF2B5EF4-FFF2-40B4-BE49-F238E27FC236}">
                            <a16:creationId xmlns:a16="http://schemas.microsoft.com/office/drawing/2014/main" id="{F1D9D13D-7B05-0668-8090-F02AE09B7EC5}"/>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91" name="Freeform 17">
                        <a:extLst>
                          <a:ext uri="{FF2B5EF4-FFF2-40B4-BE49-F238E27FC236}">
                            <a16:creationId xmlns:a16="http://schemas.microsoft.com/office/drawing/2014/main" id="{F736E73F-B380-3A08-23E5-D6F82827F165}"/>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92" name="Freeform 18">
                        <a:extLst>
                          <a:ext uri="{FF2B5EF4-FFF2-40B4-BE49-F238E27FC236}">
                            <a16:creationId xmlns:a16="http://schemas.microsoft.com/office/drawing/2014/main" id="{FB78E6E2-4291-1F09-9485-B7D076416B1C}"/>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93" name="Freeform 19">
                        <a:extLst>
                          <a:ext uri="{FF2B5EF4-FFF2-40B4-BE49-F238E27FC236}">
                            <a16:creationId xmlns:a16="http://schemas.microsoft.com/office/drawing/2014/main" id="{E2C23A07-989C-E054-7993-0BFD2074F2D8}"/>
                          </a:ext>
                        </a:extLst>
                      </p:cNvPr>
                      <p:cNvSpPr>
                        <a:spLocks/>
                      </p:cNvSpPr>
                      <p:nvPr/>
                    </p:nvSpPr>
                    <p:spPr bwMode="auto">
                      <a:xfrm>
                        <a:off x="3861" y="1897"/>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94" name="Freeform 20">
                        <a:extLst>
                          <a:ext uri="{FF2B5EF4-FFF2-40B4-BE49-F238E27FC236}">
                            <a16:creationId xmlns:a16="http://schemas.microsoft.com/office/drawing/2014/main" id="{BE520E45-7DC2-D606-FDB0-FF2FB1948D2F}"/>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95" name="Freeform 21">
                        <a:extLst>
                          <a:ext uri="{FF2B5EF4-FFF2-40B4-BE49-F238E27FC236}">
                            <a16:creationId xmlns:a16="http://schemas.microsoft.com/office/drawing/2014/main" id="{22E78710-EC3F-21D3-7EB8-46B73E87C1EF}"/>
                          </a:ext>
                        </a:extLst>
                      </p:cNvPr>
                      <p:cNvSpPr>
                        <a:spLocks/>
                      </p:cNvSpPr>
                      <p:nvPr/>
                    </p:nvSpPr>
                    <p:spPr bwMode="auto">
                      <a:xfrm>
                        <a:off x="3786" y="1905"/>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96" name="Freeform 22">
                        <a:extLst>
                          <a:ext uri="{FF2B5EF4-FFF2-40B4-BE49-F238E27FC236}">
                            <a16:creationId xmlns:a16="http://schemas.microsoft.com/office/drawing/2014/main" id="{8CF7A0EE-9DA4-0B88-9E9E-F643683EEC24}"/>
                          </a:ext>
                        </a:extLst>
                      </p:cNvPr>
                      <p:cNvSpPr>
                        <a:spLocks/>
                      </p:cNvSpPr>
                      <p:nvPr/>
                    </p:nvSpPr>
                    <p:spPr bwMode="auto">
                      <a:xfrm>
                        <a:off x="3737" y="1894"/>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97" name="Freeform 23">
                        <a:extLst>
                          <a:ext uri="{FF2B5EF4-FFF2-40B4-BE49-F238E27FC236}">
                            <a16:creationId xmlns:a16="http://schemas.microsoft.com/office/drawing/2014/main" id="{5E8156F1-A247-3E37-4D85-5269FFD075CE}"/>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986" name="Freeform 5101">
                      <a:extLst>
                        <a:ext uri="{FF2B5EF4-FFF2-40B4-BE49-F238E27FC236}">
                          <a16:creationId xmlns:a16="http://schemas.microsoft.com/office/drawing/2014/main" id="{700F5401-782A-F2F0-27C2-34750FA677A4}"/>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987" name="Freeform 5101">
                      <a:extLst>
                        <a:ext uri="{FF2B5EF4-FFF2-40B4-BE49-F238E27FC236}">
                          <a16:creationId xmlns:a16="http://schemas.microsoft.com/office/drawing/2014/main" id="{F7A619E7-5B51-14CD-F46A-B52C81DEDAAD}"/>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988" name="Freeform 5101">
                      <a:extLst>
                        <a:ext uri="{FF2B5EF4-FFF2-40B4-BE49-F238E27FC236}">
                          <a16:creationId xmlns:a16="http://schemas.microsoft.com/office/drawing/2014/main" id="{886B936D-EAD3-DBF6-B8CE-C6161D71B2F5}"/>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019" name="Group 4018">
                    <a:extLst>
                      <a:ext uri="{FF2B5EF4-FFF2-40B4-BE49-F238E27FC236}">
                        <a16:creationId xmlns:a16="http://schemas.microsoft.com/office/drawing/2014/main" id="{72AA2358-062B-16D5-00FC-041D324F60EC}"/>
                      </a:ext>
                    </a:extLst>
                  </p:cNvPr>
                  <p:cNvGrpSpPr/>
                  <p:nvPr/>
                </p:nvGrpSpPr>
                <p:grpSpPr>
                  <a:xfrm rot="21125867">
                    <a:off x="3840321" y="2134373"/>
                    <a:ext cx="258538" cy="387616"/>
                    <a:chOff x="5926138" y="3011488"/>
                    <a:chExt cx="339725" cy="838200"/>
                  </a:xfrm>
                </p:grpSpPr>
                <p:grpSp>
                  <p:nvGrpSpPr>
                    <p:cNvPr id="6972" name="Group 15">
                      <a:extLst>
                        <a:ext uri="{FF2B5EF4-FFF2-40B4-BE49-F238E27FC236}">
                          <a16:creationId xmlns:a16="http://schemas.microsoft.com/office/drawing/2014/main" id="{2ACA9546-A7CE-A6BC-6815-BEA24D08F364}"/>
                        </a:ext>
                      </a:extLst>
                    </p:cNvPr>
                    <p:cNvGrpSpPr>
                      <a:grpSpLocks noChangeAspect="1"/>
                    </p:cNvGrpSpPr>
                    <p:nvPr/>
                  </p:nvGrpSpPr>
                  <p:grpSpPr bwMode="auto">
                    <a:xfrm>
                      <a:off x="5926138" y="3011488"/>
                      <a:ext cx="339725" cy="838200"/>
                      <a:chOff x="3733" y="1897"/>
                      <a:chExt cx="214" cy="528"/>
                    </a:xfrm>
                  </p:grpSpPr>
                  <p:sp>
                    <p:nvSpPr>
                      <p:cNvPr id="6976" name="AutoShape 14">
                        <a:extLst>
                          <a:ext uri="{FF2B5EF4-FFF2-40B4-BE49-F238E27FC236}">
                            <a16:creationId xmlns:a16="http://schemas.microsoft.com/office/drawing/2014/main" id="{8AC7D03A-309D-DF8A-330A-326CF1A0D8E7}"/>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977" name="Freeform 16">
                        <a:extLst>
                          <a:ext uri="{FF2B5EF4-FFF2-40B4-BE49-F238E27FC236}">
                            <a16:creationId xmlns:a16="http://schemas.microsoft.com/office/drawing/2014/main" id="{CA50B3C3-BE42-D76B-6557-9D9FF2A23A83}"/>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78" name="Freeform 17">
                        <a:extLst>
                          <a:ext uri="{FF2B5EF4-FFF2-40B4-BE49-F238E27FC236}">
                            <a16:creationId xmlns:a16="http://schemas.microsoft.com/office/drawing/2014/main" id="{1B6465F5-C884-875C-BD91-F98884A3279D}"/>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79" name="Freeform 18">
                        <a:extLst>
                          <a:ext uri="{FF2B5EF4-FFF2-40B4-BE49-F238E27FC236}">
                            <a16:creationId xmlns:a16="http://schemas.microsoft.com/office/drawing/2014/main" id="{35DFB8EA-21CD-43EE-D0BA-6738B511C3F0}"/>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80" name="Freeform 19">
                        <a:extLst>
                          <a:ext uri="{FF2B5EF4-FFF2-40B4-BE49-F238E27FC236}">
                            <a16:creationId xmlns:a16="http://schemas.microsoft.com/office/drawing/2014/main" id="{8D4AE602-54E2-318B-14E4-05E87746632B}"/>
                          </a:ext>
                        </a:extLst>
                      </p:cNvPr>
                      <p:cNvSpPr>
                        <a:spLocks/>
                      </p:cNvSpPr>
                      <p:nvPr/>
                    </p:nvSpPr>
                    <p:spPr bwMode="auto">
                      <a:xfrm>
                        <a:off x="3861" y="1897"/>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81" name="Freeform 20">
                        <a:extLst>
                          <a:ext uri="{FF2B5EF4-FFF2-40B4-BE49-F238E27FC236}">
                            <a16:creationId xmlns:a16="http://schemas.microsoft.com/office/drawing/2014/main" id="{FE333FFC-FE31-B0E4-7533-795B766C2606}"/>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82" name="Freeform 21">
                        <a:extLst>
                          <a:ext uri="{FF2B5EF4-FFF2-40B4-BE49-F238E27FC236}">
                            <a16:creationId xmlns:a16="http://schemas.microsoft.com/office/drawing/2014/main" id="{BA369F52-595C-6E29-5772-DF9D6EE1A09B}"/>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83" name="Freeform 22">
                        <a:extLst>
                          <a:ext uri="{FF2B5EF4-FFF2-40B4-BE49-F238E27FC236}">
                            <a16:creationId xmlns:a16="http://schemas.microsoft.com/office/drawing/2014/main" id="{8341A7DD-B3BC-6309-74AE-D2ABF91FDF0F}"/>
                          </a:ext>
                        </a:extLst>
                      </p:cNvPr>
                      <p:cNvSpPr>
                        <a:spLocks/>
                      </p:cNvSpPr>
                      <p:nvPr/>
                    </p:nvSpPr>
                    <p:spPr bwMode="auto">
                      <a:xfrm>
                        <a:off x="3740" y="1897"/>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84" name="Freeform 23">
                        <a:extLst>
                          <a:ext uri="{FF2B5EF4-FFF2-40B4-BE49-F238E27FC236}">
                            <a16:creationId xmlns:a16="http://schemas.microsoft.com/office/drawing/2014/main" id="{4E4BC00D-B79C-8400-7372-83DE8C92B8AE}"/>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973" name="Freeform 5101">
                      <a:extLst>
                        <a:ext uri="{FF2B5EF4-FFF2-40B4-BE49-F238E27FC236}">
                          <a16:creationId xmlns:a16="http://schemas.microsoft.com/office/drawing/2014/main" id="{A51F9AC2-2CE7-DCDF-EB6F-6F30FB153AE0}"/>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974" name="Freeform 5101">
                      <a:extLst>
                        <a:ext uri="{FF2B5EF4-FFF2-40B4-BE49-F238E27FC236}">
                          <a16:creationId xmlns:a16="http://schemas.microsoft.com/office/drawing/2014/main" id="{A68EA547-3B1E-4E73-4F38-4FEB7EE37EE5}"/>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975" name="Freeform 5101">
                      <a:extLst>
                        <a:ext uri="{FF2B5EF4-FFF2-40B4-BE49-F238E27FC236}">
                          <a16:creationId xmlns:a16="http://schemas.microsoft.com/office/drawing/2014/main" id="{9CA7C08A-9189-4478-2837-6F3F88136C55}"/>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020" name="Group 4019">
                    <a:extLst>
                      <a:ext uri="{FF2B5EF4-FFF2-40B4-BE49-F238E27FC236}">
                        <a16:creationId xmlns:a16="http://schemas.microsoft.com/office/drawing/2014/main" id="{78F2EF70-12E7-F3E3-6C2E-A08C613CAE00}"/>
                      </a:ext>
                    </a:extLst>
                  </p:cNvPr>
                  <p:cNvGrpSpPr/>
                  <p:nvPr/>
                </p:nvGrpSpPr>
                <p:grpSpPr>
                  <a:xfrm rot="578309">
                    <a:off x="4795134" y="1925803"/>
                    <a:ext cx="258538" cy="460470"/>
                    <a:chOff x="5926138" y="3000377"/>
                    <a:chExt cx="339725" cy="849313"/>
                  </a:xfrm>
                </p:grpSpPr>
                <p:grpSp>
                  <p:nvGrpSpPr>
                    <p:cNvPr id="6959" name="Group 15">
                      <a:extLst>
                        <a:ext uri="{FF2B5EF4-FFF2-40B4-BE49-F238E27FC236}">
                          <a16:creationId xmlns:a16="http://schemas.microsoft.com/office/drawing/2014/main" id="{ECA26604-5316-6FE1-81A3-AF3C82E9772B}"/>
                        </a:ext>
                      </a:extLst>
                    </p:cNvPr>
                    <p:cNvGrpSpPr>
                      <a:grpSpLocks noChangeAspect="1"/>
                    </p:cNvGrpSpPr>
                    <p:nvPr/>
                  </p:nvGrpSpPr>
                  <p:grpSpPr bwMode="auto">
                    <a:xfrm>
                      <a:off x="5926138" y="3000377"/>
                      <a:ext cx="339725" cy="849313"/>
                      <a:chOff x="3733" y="1890"/>
                      <a:chExt cx="214" cy="535"/>
                    </a:xfrm>
                  </p:grpSpPr>
                  <p:sp>
                    <p:nvSpPr>
                      <p:cNvPr id="6963" name="AutoShape 14">
                        <a:extLst>
                          <a:ext uri="{FF2B5EF4-FFF2-40B4-BE49-F238E27FC236}">
                            <a16:creationId xmlns:a16="http://schemas.microsoft.com/office/drawing/2014/main" id="{8A556311-6940-3FF5-13FC-848BBA4CAC5D}"/>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964" name="Freeform 16">
                        <a:extLst>
                          <a:ext uri="{FF2B5EF4-FFF2-40B4-BE49-F238E27FC236}">
                            <a16:creationId xmlns:a16="http://schemas.microsoft.com/office/drawing/2014/main" id="{250D4834-1A1F-7A58-7E23-8419BAE35633}"/>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65" name="Freeform 17">
                        <a:extLst>
                          <a:ext uri="{FF2B5EF4-FFF2-40B4-BE49-F238E27FC236}">
                            <a16:creationId xmlns:a16="http://schemas.microsoft.com/office/drawing/2014/main" id="{95B1FDA1-3FA6-57B2-5B88-6DDA3B44E875}"/>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66" name="Freeform 18">
                        <a:extLst>
                          <a:ext uri="{FF2B5EF4-FFF2-40B4-BE49-F238E27FC236}">
                            <a16:creationId xmlns:a16="http://schemas.microsoft.com/office/drawing/2014/main" id="{D4EABDA8-4DB2-4457-B8B8-14F9AC1E3169}"/>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67" name="Freeform 19">
                        <a:extLst>
                          <a:ext uri="{FF2B5EF4-FFF2-40B4-BE49-F238E27FC236}">
                            <a16:creationId xmlns:a16="http://schemas.microsoft.com/office/drawing/2014/main" id="{E41B8D91-789B-6A50-CF04-C2080C961287}"/>
                          </a:ext>
                        </a:extLst>
                      </p:cNvPr>
                      <p:cNvSpPr>
                        <a:spLocks/>
                      </p:cNvSpPr>
                      <p:nvPr/>
                    </p:nvSpPr>
                    <p:spPr bwMode="auto">
                      <a:xfrm>
                        <a:off x="3861" y="1897"/>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68" name="Freeform 20">
                        <a:extLst>
                          <a:ext uri="{FF2B5EF4-FFF2-40B4-BE49-F238E27FC236}">
                            <a16:creationId xmlns:a16="http://schemas.microsoft.com/office/drawing/2014/main" id="{6C3BA4A8-9E65-0D81-01CC-8C8D8593162E}"/>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69" name="Freeform 21">
                        <a:extLst>
                          <a:ext uri="{FF2B5EF4-FFF2-40B4-BE49-F238E27FC236}">
                            <a16:creationId xmlns:a16="http://schemas.microsoft.com/office/drawing/2014/main" id="{C8F200DC-7C96-C6E7-3AEC-FBA450CDEC6E}"/>
                          </a:ext>
                        </a:extLst>
                      </p:cNvPr>
                      <p:cNvSpPr>
                        <a:spLocks/>
                      </p:cNvSpPr>
                      <p:nvPr/>
                    </p:nvSpPr>
                    <p:spPr bwMode="auto">
                      <a:xfrm>
                        <a:off x="3789" y="1903"/>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70" name="Freeform 22">
                        <a:extLst>
                          <a:ext uri="{FF2B5EF4-FFF2-40B4-BE49-F238E27FC236}">
                            <a16:creationId xmlns:a16="http://schemas.microsoft.com/office/drawing/2014/main" id="{D451E008-0D9A-745D-81FC-57CE039A5437}"/>
                          </a:ext>
                        </a:extLst>
                      </p:cNvPr>
                      <p:cNvSpPr>
                        <a:spLocks/>
                      </p:cNvSpPr>
                      <p:nvPr/>
                    </p:nvSpPr>
                    <p:spPr bwMode="auto">
                      <a:xfrm>
                        <a:off x="3739" y="1890"/>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71" name="Freeform 23">
                        <a:extLst>
                          <a:ext uri="{FF2B5EF4-FFF2-40B4-BE49-F238E27FC236}">
                            <a16:creationId xmlns:a16="http://schemas.microsoft.com/office/drawing/2014/main" id="{544F033B-02AC-3FFE-6989-BDF5DF485292}"/>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960" name="Freeform 5101">
                      <a:extLst>
                        <a:ext uri="{FF2B5EF4-FFF2-40B4-BE49-F238E27FC236}">
                          <a16:creationId xmlns:a16="http://schemas.microsoft.com/office/drawing/2014/main" id="{946ED3EF-1A8B-972F-FBFA-C848E9ABD81E}"/>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961" name="Freeform 5101">
                      <a:extLst>
                        <a:ext uri="{FF2B5EF4-FFF2-40B4-BE49-F238E27FC236}">
                          <a16:creationId xmlns:a16="http://schemas.microsoft.com/office/drawing/2014/main" id="{8B1659C4-EAE0-5D29-B23A-B8E799A08005}"/>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962" name="Freeform 5101">
                      <a:extLst>
                        <a:ext uri="{FF2B5EF4-FFF2-40B4-BE49-F238E27FC236}">
                          <a16:creationId xmlns:a16="http://schemas.microsoft.com/office/drawing/2014/main" id="{20C77518-979C-0E66-12C6-80FF998268F9}"/>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086" name="Group 4085">
                    <a:extLst>
                      <a:ext uri="{FF2B5EF4-FFF2-40B4-BE49-F238E27FC236}">
                        <a16:creationId xmlns:a16="http://schemas.microsoft.com/office/drawing/2014/main" id="{5C2DE2AE-9F54-9A71-1987-7211D99439B0}"/>
                      </a:ext>
                    </a:extLst>
                  </p:cNvPr>
                  <p:cNvGrpSpPr/>
                  <p:nvPr/>
                </p:nvGrpSpPr>
                <p:grpSpPr>
                  <a:xfrm rot="21242911">
                    <a:off x="4294720" y="1925647"/>
                    <a:ext cx="258538" cy="455313"/>
                    <a:chOff x="5926138" y="3009902"/>
                    <a:chExt cx="339725" cy="839788"/>
                  </a:xfrm>
                </p:grpSpPr>
                <p:grpSp>
                  <p:nvGrpSpPr>
                    <p:cNvPr id="6946" name="Group 15">
                      <a:extLst>
                        <a:ext uri="{FF2B5EF4-FFF2-40B4-BE49-F238E27FC236}">
                          <a16:creationId xmlns:a16="http://schemas.microsoft.com/office/drawing/2014/main" id="{A3310097-014F-2494-7C72-C62455ECBD08}"/>
                        </a:ext>
                      </a:extLst>
                    </p:cNvPr>
                    <p:cNvGrpSpPr>
                      <a:grpSpLocks noChangeAspect="1"/>
                    </p:cNvGrpSpPr>
                    <p:nvPr/>
                  </p:nvGrpSpPr>
                  <p:grpSpPr bwMode="auto">
                    <a:xfrm>
                      <a:off x="5926138" y="3009902"/>
                      <a:ext cx="339725" cy="839788"/>
                      <a:chOff x="3733" y="1896"/>
                      <a:chExt cx="214" cy="529"/>
                    </a:xfrm>
                  </p:grpSpPr>
                  <p:sp>
                    <p:nvSpPr>
                      <p:cNvPr id="6950" name="AutoShape 14">
                        <a:extLst>
                          <a:ext uri="{FF2B5EF4-FFF2-40B4-BE49-F238E27FC236}">
                            <a16:creationId xmlns:a16="http://schemas.microsoft.com/office/drawing/2014/main" id="{A809AC41-7D0F-9F94-04CD-788E0B3334FF}"/>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951" name="Freeform 16">
                        <a:extLst>
                          <a:ext uri="{FF2B5EF4-FFF2-40B4-BE49-F238E27FC236}">
                            <a16:creationId xmlns:a16="http://schemas.microsoft.com/office/drawing/2014/main" id="{17EBBD86-5BDC-2973-D92C-B5F2F2A6670E}"/>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52" name="Freeform 17">
                        <a:extLst>
                          <a:ext uri="{FF2B5EF4-FFF2-40B4-BE49-F238E27FC236}">
                            <a16:creationId xmlns:a16="http://schemas.microsoft.com/office/drawing/2014/main" id="{0DC54563-B3F4-5D11-6E60-AAE8066B264E}"/>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53" name="Freeform 18">
                        <a:extLst>
                          <a:ext uri="{FF2B5EF4-FFF2-40B4-BE49-F238E27FC236}">
                            <a16:creationId xmlns:a16="http://schemas.microsoft.com/office/drawing/2014/main" id="{02815468-21E6-21B6-A009-73F9215F16C1}"/>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54" name="Freeform 19">
                        <a:extLst>
                          <a:ext uri="{FF2B5EF4-FFF2-40B4-BE49-F238E27FC236}">
                            <a16:creationId xmlns:a16="http://schemas.microsoft.com/office/drawing/2014/main" id="{DFF04615-60B4-A260-8E0B-A8266A3090B9}"/>
                          </a:ext>
                        </a:extLst>
                      </p:cNvPr>
                      <p:cNvSpPr>
                        <a:spLocks/>
                      </p:cNvSpPr>
                      <p:nvPr/>
                    </p:nvSpPr>
                    <p:spPr bwMode="auto">
                      <a:xfrm>
                        <a:off x="3861" y="1897"/>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55" name="Freeform 20">
                        <a:extLst>
                          <a:ext uri="{FF2B5EF4-FFF2-40B4-BE49-F238E27FC236}">
                            <a16:creationId xmlns:a16="http://schemas.microsoft.com/office/drawing/2014/main" id="{23197BC1-73AA-0F49-D53A-CA485E6E7D82}"/>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56" name="Freeform 21">
                        <a:extLst>
                          <a:ext uri="{FF2B5EF4-FFF2-40B4-BE49-F238E27FC236}">
                            <a16:creationId xmlns:a16="http://schemas.microsoft.com/office/drawing/2014/main" id="{FD50E65F-D45E-1685-598E-1E3109A2C5D6}"/>
                          </a:ext>
                        </a:extLst>
                      </p:cNvPr>
                      <p:cNvSpPr>
                        <a:spLocks/>
                      </p:cNvSpPr>
                      <p:nvPr/>
                    </p:nvSpPr>
                    <p:spPr bwMode="auto">
                      <a:xfrm>
                        <a:off x="3782" y="1904"/>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57" name="Freeform 22">
                        <a:extLst>
                          <a:ext uri="{FF2B5EF4-FFF2-40B4-BE49-F238E27FC236}">
                            <a16:creationId xmlns:a16="http://schemas.microsoft.com/office/drawing/2014/main" id="{461D0248-5257-88E3-B265-5351D6148B18}"/>
                          </a:ext>
                        </a:extLst>
                      </p:cNvPr>
                      <p:cNvSpPr>
                        <a:spLocks/>
                      </p:cNvSpPr>
                      <p:nvPr/>
                    </p:nvSpPr>
                    <p:spPr bwMode="auto">
                      <a:xfrm>
                        <a:off x="3738" y="1896"/>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58" name="Freeform 23">
                        <a:extLst>
                          <a:ext uri="{FF2B5EF4-FFF2-40B4-BE49-F238E27FC236}">
                            <a16:creationId xmlns:a16="http://schemas.microsoft.com/office/drawing/2014/main" id="{D098907D-9BAC-3807-3FB8-E53E73CD28FC}"/>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947" name="Freeform 5101">
                      <a:extLst>
                        <a:ext uri="{FF2B5EF4-FFF2-40B4-BE49-F238E27FC236}">
                          <a16:creationId xmlns:a16="http://schemas.microsoft.com/office/drawing/2014/main" id="{10FDCA97-1DB7-DD9E-99C1-E16B74EE8785}"/>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948" name="Freeform 5101">
                      <a:extLst>
                        <a:ext uri="{FF2B5EF4-FFF2-40B4-BE49-F238E27FC236}">
                          <a16:creationId xmlns:a16="http://schemas.microsoft.com/office/drawing/2014/main" id="{EF497B8B-CD81-352C-AFB7-12A2C6D267C4}"/>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949" name="Freeform 5101">
                      <a:extLst>
                        <a:ext uri="{FF2B5EF4-FFF2-40B4-BE49-F238E27FC236}">
                          <a16:creationId xmlns:a16="http://schemas.microsoft.com/office/drawing/2014/main" id="{EED4198F-B45B-CB8E-C43B-C264B60DEB61}"/>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087" name="Group 4086">
                    <a:extLst>
                      <a:ext uri="{FF2B5EF4-FFF2-40B4-BE49-F238E27FC236}">
                        <a16:creationId xmlns:a16="http://schemas.microsoft.com/office/drawing/2014/main" id="{A4EA9149-3538-E45D-49AE-14AF7CFD3C3E}"/>
                      </a:ext>
                    </a:extLst>
                  </p:cNvPr>
                  <p:cNvGrpSpPr/>
                  <p:nvPr/>
                </p:nvGrpSpPr>
                <p:grpSpPr>
                  <a:xfrm>
                    <a:off x="1592822" y="2100850"/>
                    <a:ext cx="258538" cy="457893"/>
                    <a:chOff x="5926138" y="3005138"/>
                    <a:chExt cx="339725" cy="844550"/>
                  </a:xfrm>
                </p:grpSpPr>
                <p:grpSp>
                  <p:nvGrpSpPr>
                    <p:cNvPr id="6933" name="Group 15">
                      <a:extLst>
                        <a:ext uri="{FF2B5EF4-FFF2-40B4-BE49-F238E27FC236}">
                          <a16:creationId xmlns:a16="http://schemas.microsoft.com/office/drawing/2014/main" id="{8F29B5D6-2FD3-7C5F-069E-9B0A4AD83EAE}"/>
                        </a:ext>
                      </a:extLst>
                    </p:cNvPr>
                    <p:cNvGrpSpPr>
                      <a:grpSpLocks noChangeAspect="1"/>
                    </p:cNvGrpSpPr>
                    <p:nvPr/>
                  </p:nvGrpSpPr>
                  <p:grpSpPr bwMode="auto">
                    <a:xfrm>
                      <a:off x="5926138" y="3005138"/>
                      <a:ext cx="339725" cy="844550"/>
                      <a:chOff x="3733" y="1893"/>
                      <a:chExt cx="214" cy="532"/>
                    </a:xfrm>
                  </p:grpSpPr>
                  <p:sp>
                    <p:nvSpPr>
                      <p:cNvPr id="6937" name="AutoShape 14">
                        <a:extLst>
                          <a:ext uri="{FF2B5EF4-FFF2-40B4-BE49-F238E27FC236}">
                            <a16:creationId xmlns:a16="http://schemas.microsoft.com/office/drawing/2014/main" id="{E9B84CB3-19A2-34BE-86B3-CDCE07464157}"/>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938" name="Freeform 16">
                        <a:extLst>
                          <a:ext uri="{FF2B5EF4-FFF2-40B4-BE49-F238E27FC236}">
                            <a16:creationId xmlns:a16="http://schemas.microsoft.com/office/drawing/2014/main" id="{229D1FA6-C977-18A1-8CC0-A7BCC859A1FB}"/>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39" name="Freeform 17">
                        <a:extLst>
                          <a:ext uri="{FF2B5EF4-FFF2-40B4-BE49-F238E27FC236}">
                            <a16:creationId xmlns:a16="http://schemas.microsoft.com/office/drawing/2014/main" id="{629AC6C1-A753-932F-BF11-E5F3930C7234}"/>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40" name="Freeform 18">
                        <a:extLst>
                          <a:ext uri="{FF2B5EF4-FFF2-40B4-BE49-F238E27FC236}">
                            <a16:creationId xmlns:a16="http://schemas.microsoft.com/office/drawing/2014/main" id="{611CBD5D-B0AF-2950-5315-86D9CC6F2BDC}"/>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41" name="Freeform 19">
                        <a:extLst>
                          <a:ext uri="{FF2B5EF4-FFF2-40B4-BE49-F238E27FC236}">
                            <a16:creationId xmlns:a16="http://schemas.microsoft.com/office/drawing/2014/main" id="{4DAB9AD9-EB92-E3B0-29E2-B7235690A5CC}"/>
                          </a:ext>
                        </a:extLst>
                      </p:cNvPr>
                      <p:cNvSpPr>
                        <a:spLocks/>
                      </p:cNvSpPr>
                      <p:nvPr/>
                    </p:nvSpPr>
                    <p:spPr bwMode="auto">
                      <a:xfrm>
                        <a:off x="3861" y="1897"/>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42" name="Freeform 20">
                        <a:extLst>
                          <a:ext uri="{FF2B5EF4-FFF2-40B4-BE49-F238E27FC236}">
                            <a16:creationId xmlns:a16="http://schemas.microsoft.com/office/drawing/2014/main" id="{981949E8-5DDA-E193-2519-67452EBDF921}"/>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43" name="Freeform 21">
                        <a:extLst>
                          <a:ext uri="{FF2B5EF4-FFF2-40B4-BE49-F238E27FC236}">
                            <a16:creationId xmlns:a16="http://schemas.microsoft.com/office/drawing/2014/main" id="{6CBE9788-8BB9-9A83-0246-91F01AA6CF13}"/>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44" name="Freeform 22">
                        <a:extLst>
                          <a:ext uri="{FF2B5EF4-FFF2-40B4-BE49-F238E27FC236}">
                            <a16:creationId xmlns:a16="http://schemas.microsoft.com/office/drawing/2014/main" id="{069F75B5-5D0C-B59A-1FEE-3C0ECF7A5F4D}"/>
                          </a:ext>
                        </a:extLst>
                      </p:cNvPr>
                      <p:cNvSpPr>
                        <a:spLocks/>
                      </p:cNvSpPr>
                      <p:nvPr/>
                    </p:nvSpPr>
                    <p:spPr bwMode="auto">
                      <a:xfrm>
                        <a:off x="3738" y="1893"/>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45" name="Freeform 23">
                        <a:extLst>
                          <a:ext uri="{FF2B5EF4-FFF2-40B4-BE49-F238E27FC236}">
                            <a16:creationId xmlns:a16="http://schemas.microsoft.com/office/drawing/2014/main" id="{B58FE59D-A74A-0474-82A3-65A0B471D127}"/>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934" name="Freeform 5101">
                      <a:extLst>
                        <a:ext uri="{FF2B5EF4-FFF2-40B4-BE49-F238E27FC236}">
                          <a16:creationId xmlns:a16="http://schemas.microsoft.com/office/drawing/2014/main" id="{9262C97B-7E47-B45A-E762-A3335CCA5A16}"/>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935" name="Freeform 5101">
                      <a:extLst>
                        <a:ext uri="{FF2B5EF4-FFF2-40B4-BE49-F238E27FC236}">
                          <a16:creationId xmlns:a16="http://schemas.microsoft.com/office/drawing/2014/main" id="{74FDF557-3A4E-E09B-AADB-24AB3031CD9B}"/>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936" name="Freeform 5101">
                      <a:extLst>
                        <a:ext uri="{FF2B5EF4-FFF2-40B4-BE49-F238E27FC236}">
                          <a16:creationId xmlns:a16="http://schemas.microsoft.com/office/drawing/2014/main" id="{900494D6-F92D-2452-F7D7-8FBBFAA2E1AB}"/>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088" name="Group 4087">
                    <a:extLst>
                      <a:ext uri="{FF2B5EF4-FFF2-40B4-BE49-F238E27FC236}">
                        <a16:creationId xmlns:a16="http://schemas.microsoft.com/office/drawing/2014/main" id="{2A283765-D674-F4F4-93C8-CA4C6CFCC4B1}"/>
                      </a:ext>
                    </a:extLst>
                  </p:cNvPr>
                  <p:cNvGrpSpPr/>
                  <p:nvPr/>
                </p:nvGrpSpPr>
                <p:grpSpPr>
                  <a:xfrm>
                    <a:off x="1893894" y="2104293"/>
                    <a:ext cx="258530" cy="454449"/>
                    <a:chOff x="5926156" y="3011492"/>
                    <a:chExt cx="339726" cy="838201"/>
                  </a:xfrm>
                </p:grpSpPr>
                <p:grpSp>
                  <p:nvGrpSpPr>
                    <p:cNvPr id="6920" name="Group 15">
                      <a:extLst>
                        <a:ext uri="{FF2B5EF4-FFF2-40B4-BE49-F238E27FC236}">
                          <a16:creationId xmlns:a16="http://schemas.microsoft.com/office/drawing/2014/main" id="{D57502EB-EF02-5322-0B26-9C91E6063937}"/>
                        </a:ext>
                      </a:extLst>
                    </p:cNvPr>
                    <p:cNvGrpSpPr>
                      <a:grpSpLocks noChangeAspect="1"/>
                    </p:cNvGrpSpPr>
                    <p:nvPr/>
                  </p:nvGrpSpPr>
                  <p:grpSpPr bwMode="auto">
                    <a:xfrm>
                      <a:off x="5926156" y="3011492"/>
                      <a:ext cx="339726" cy="838201"/>
                      <a:chOff x="3733" y="1897"/>
                      <a:chExt cx="214" cy="528"/>
                    </a:xfrm>
                  </p:grpSpPr>
                  <p:sp>
                    <p:nvSpPr>
                      <p:cNvPr id="6924" name="Freeform 18">
                        <a:extLst>
                          <a:ext uri="{FF2B5EF4-FFF2-40B4-BE49-F238E27FC236}">
                            <a16:creationId xmlns:a16="http://schemas.microsoft.com/office/drawing/2014/main" id="{02AD3CAC-18CB-6C3A-150F-6947CBAC4022}"/>
                          </a:ext>
                        </a:extLst>
                      </p:cNvPr>
                      <p:cNvSpPr>
                        <a:spLocks/>
                      </p:cNvSpPr>
                      <p:nvPr/>
                    </p:nvSpPr>
                    <p:spPr bwMode="auto">
                      <a:xfrm>
                        <a:off x="3898" y="1980"/>
                        <a:ext cx="44" cy="142"/>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25" name="Freeform 19">
                        <a:extLst>
                          <a:ext uri="{FF2B5EF4-FFF2-40B4-BE49-F238E27FC236}">
                            <a16:creationId xmlns:a16="http://schemas.microsoft.com/office/drawing/2014/main" id="{EA2B1873-1863-E012-9DBC-9F50F390580F}"/>
                          </a:ext>
                        </a:extLst>
                      </p:cNvPr>
                      <p:cNvSpPr>
                        <a:spLocks/>
                      </p:cNvSpPr>
                      <p:nvPr/>
                    </p:nvSpPr>
                    <p:spPr bwMode="auto">
                      <a:xfrm>
                        <a:off x="3868" y="1974"/>
                        <a:ext cx="34" cy="13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26" name="Freeform 20">
                        <a:extLst>
                          <a:ext uri="{FF2B5EF4-FFF2-40B4-BE49-F238E27FC236}">
                            <a16:creationId xmlns:a16="http://schemas.microsoft.com/office/drawing/2014/main" id="{4EB999BC-CEE5-01E8-EDFD-7367588E798A}"/>
                          </a:ext>
                        </a:extLst>
                      </p:cNvPr>
                      <p:cNvSpPr>
                        <a:spLocks/>
                      </p:cNvSpPr>
                      <p:nvPr/>
                    </p:nvSpPr>
                    <p:spPr bwMode="auto">
                      <a:xfrm>
                        <a:off x="3819" y="1962"/>
                        <a:ext cx="39" cy="151"/>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27" name="Freeform 21">
                        <a:extLst>
                          <a:ext uri="{FF2B5EF4-FFF2-40B4-BE49-F238E27FC236}">
                            <a16:creationId xmlns:a16="http://schemas.microsoft.com/office/drawing/2014/main" id="{AC4CF830-A977-9DC4-D3FA-4A7FD5020572}"/>
                          </a:ext>
                        </a:extLst>
                      </p:cNvPr>
                      <p:cNvSpPr>
                        <a:spLocks/>
                      </p:cNvSpPr>
                      <p:nvPr/>
                    </p:nvSpPr>
                    <p:spPr bwMode="auto">
                      <a:xfrm>
                        <a:off x="3787" y="1939"/>
                        <a:ext cx="27" cy="185"/>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28" name="AutoShape 14">
                        <a:extLst>
                          <a:ext uri="{FF2B5EF4-FFF2-40B4-BE49-F238E27FC236}">
                            <a16:creationId xmlns:a16="http://schemas.microsoft.com/office/drawing/2014/main" id="{2D6C7B82-74F3-4BA6-56A7-DDE5DC50C9D6}"/>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929" name="Freeform 16">
                        <a:extLst>
                          <a:ext uri="{FF2B5EF4-FFF2-40B4-BE49-F238E27FC236}">
                            <a16:creationId xmlns:a16="http://schemas.microsoft.com/office/drawing/2014/main" id="{94017E69-6269-DD95-C250-F11B985DEEC4}"/>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30" name="Freeform 17">
                        <a:extLst>
                          <a:ext uri="{FF2B5EF4-FFF2-40B4-BE49-F238E27FC236}">
                            <a16:creationId xmlns:a16="http://schemas.microsoft.com/office/drawing/2014/main" id="{4C0F67EB-8FBA-C05F-1A13-D425A04947B5}"/>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31" name="Freeform 22">
                        <a:extLst>
                          <a:ext uri="{FF2B5EF4-FFF2-40B4-BE49-F238E27FC236}">
                            <a16:creationId xmlns:a16="http://schemas.microsoft.com/office/drawing/2014/main" id="{4AEC27B5-1D04-E23A-6E9F-EBC0A4AAB172}"/>
                          </a:ext>
                        </a:extLst>
                      </p:cNvPr>
                      <p:cNvSpPr>
                        <a:spLocks/>
                      </p:cNvSpPr>
                      <p:nvPr/>
                    </p:nvSpPr>
                    <p:spPr bwMode="auto">
                      <a:xfrm>
                        <a:off x="3738" y="1932"/>
                        <a:ext cx="40" cy="160"/>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32" name="Freeform 23">
                        <a:extLst>
                          <a:ext uri="{FF2B5EF4-FFF2-40B4-BE49-F238E27FC236}">
                            <a16:creationId xmlns:a16="http://schemas.microsoft.com/office/drawing/2014/main" id="{D58BB546-23EE-DAAB-9362-176844ADA1AD}"/>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921" name="Freeform 5101">
                      <a:extLst>
                        <a:ext uri="{FF2B5EF4-FFF2-40B4-BE49-F238E27FC236}">
                          <a16:creationId xmlns:a16="http://schemas.microsoft.com/office/drawing/2014/main" id="{5C8B136F-A01C-E4CB-D069-35892E079889}"/>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922" name="Freeform 5101">
                      <a:extLst>
                        <a:ext uri="{FF2B5EF4-FFF2-40B4-BE49-F238E27FC236}">
                          <a16:creationId xmlns:a16="http://schemas.microsoft.com/office/drawing/2014/main" id="{7A3C4DED-6846-0438-99FB-3A0C9BD042D6}"/>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923" name="Freeform 5101">
                      <a:extLst>
                        <a:ext uri="{FF2B5EF4-FFF2-40B4-BE49-F238E27FC236}">
                          <a16:creationId xmlns:a16="http://schemas.microsoft.com/office/drawing/2014/main" id="{A57CC500-47BA-B794-DCBE-4D6007A28B19}"/>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089" name="Group 4088">
                    <a:extLst>
                      <a:ext uri="{FF2B5EF4-FFF2-40B4-BE49-F238E27FC236}">
                        <a16:creationId xmlns:a16="http://schemas.microsoft.com/office/drawing/2014/main" id="{FC6721C2-FF77-E1B8-F2F0-2783992A731E}"/>
                      </a:ext>
                    </a:extLst>
                  </p:cNvPr>
                  <p:cNvGrpSpPr/>
                  <p:nvPr/>
                </p:nvGrpSpPr>
                <p:grpSpPr>
                  <a:xfrm>
                    <a:off x="2377592" y="2106023"/>
                    <a:ext cx="258538" cy="454451"/>
                    <a:chOff x="5926138" y="3011488"/>
                    <a:chExt cx="339725" cy="838200"/>
                  </a:xfrm>
                </p:grpSpPr>
                <p:grpSp>
                  <p:nvGrpSpPr>
                    <p:cNvPr id="6907" name="Group 15">
                      <a:extLst>
                        <a:ext uri="{FF2B5EF4-FFF2-40B4-BE49-F238E27FC236}">
                          <a16:creationId xmlns:a16="http://schemas.microsoft.com/office/drawing/2014/main" id="{4A00F794-3FDD-C21A-97A1-A9E45CAF3349}"/>
                        </a:ext>
                      </a:extLst>
                    </p:cNvPr>
                    <p:cNvGrpSpPr>
                      <a:grpSpLocks noChangeAspect="1"/>
                    </p:cNvGrpSpPr>
                    <p:nvPr/>
                  </p:nvGrpSpPr>
                  <p:grpSpPr bwMode="auto">
                    <a:xfrm>
                      <a:off x="5926138" y="3011488"/>
                      <a:ext cx="339725" cy="838200"/>
                      <a:chOff x="3733" y="1897"/>
                      <a:chExt cx="214" cy="528"/>
                    </a:xfrm>
                  </p:grpSpPr>
                  <p:sp>
                    <p:nvSpPr>
                      <p:cNvPr id="6911" name="AutoShape 14">
                        <a:extLst>
                          <a:ext uri="{FF2B5EF4-FFF2-40B4-BE49-F238E27FC236}">
                            <a16:creationId xmlns:a16="http://schemas.microsoft.com/office/drawing/2014/main" id="{A3CEF2C5-1ABE-EBD1-1EF0-1902CAFB3E99}"/>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912" name="Freeform 16">
                        <a:extLst>
                          <a:ext uri="{FF2B5EF4-FFF2-40B4-BE49-F238E27FC236}">
                            <a16:creationId xmlns:a16="http://schemas.microsoft.com/office/drawing/2014/main" id="{76F40A19-9FA8-795D-2829-64C5C4927804}"/>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13" name="Freeform 17">
                        <a:extLst>
                          <a:ext uri="{FF2B5EF4-FFF2-40B4-BE49-F238E27FC236}">
                            <a16:creationId xmlns:a16="http://schemas.microsoft.com/office/drawing/2014/main" id="{56E70701-756A-A2C8-E2A7-AFA5D342D61B}"/>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14" name="Freeform 18">
                        <a:extLst>
                          <a:ext uri="{FF2B5EF4-FFF2-40B4-BE49-F238E27FC236}">
                            <a16:creationId xmlns:a16="http://schemas.microsoft.com/office/drawing/2014/main" id="{12F3C9CF-F4EE-5C90-0FFE-24B5A3DE1417}"/>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15" name="Freeform 19">
                        <a:extLst>
                          <a:ext uri="{FF2B5EF4-FFF2-40B4-BE49-F238E27FC236}">
                            <a16:creationId xmlns:a16="http://schemas.microsoft.com/office/drawing/2014/main" id="{A0CB1EFE-33EA-FEDA-386A-555BAA181A94}"/>
                          </a:ext>
                        </a:extLst>
                      </p:cNvPr>
                      <p:cNvSpPr>
                        <a:spLocks/>
                      </p:cNvSpPr>
                      <p:nvPr/>
                    </p:nvSpPr>
                    <p:spPr bwMode="auto">
                      <a:xfrm>
                        <a:off x="3861" y="1897"/>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16" name="Freeform 20">
                        <a:extLst>
                          <a:ext uri="{FF2B5EF4-FFF2-40B4-BE49-F238E27FC236}">
                            <a16:creationId xmlns:a16="http://schemas.microsoft.com/office/drawing/2014/main" id="{091FB3E2-22B4-1631-CC47-4D930D467A28}"/>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17" name="Freeform 21">
                        <a:extLst>
                          <a:ext uri="{FF2B5EF4-FFF2-40B4-BE49-F238E27FC236}">
                            <a16:creationId xmlns:a16="http://schemas.microsoft.com/office/drawing/2014/main" id="{71C914ED-4564-8242-DDFC-B759E8BB7E0E}"/>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18" name="Freeform 22">
                        <a:extLst>
                          <a:ext uri="{FF2B5EF4-FFF2-40B4-BE49-F238E27FC236}">
                            <a16:creationId xmlns:a16="http://schemas.microsoft.com/office/drawing/2014/main" id="{EA963247-25F1-8B6C-6BA5-44FD112FDEBC}"/>
                          </a:ext>
                        </a:extLst>
                      </p:cNvPr>
                      <p:cNvSpPr>
                        <a:spLocks/>
                      </p:cNvSpPr>
                      <p:nvPr/>
                    </p:nvSpPr>
                    <p:spPr bwMode="auto">
                      <a:xfrm>
                        <a:off x="3740" y="1897"/>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919" name="Freeform 23">
                        <a:extLst>
                          <a:ext uri="{FF2B5EF4-FFF2-40B4-BE49-F238E27FC236}">
                            <a16:creationId xmlns:a16="http://schemas.microsoft.com/office/drawing/2014/main" id="{F4AC1BD8-6C4C-49CE-0F7C-38D1E12A05DF}"/>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908" name="Freeform 5101">
                      <a:extLst>
                        <a:ext uri="{FF2B5EF4-FFF2-40B4-BE49-F238E27FC236}">
                          <a16:creationId xmlns:a16="http://schemas.microsoft.com/office/drawing/2014/main" id="{341D8F1D-5629-2C1E-D299-C86DED54F6EF}"/>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909" name="Freeform 5101">
                      <a:extLst>
                        <a:ext uri="{FF2B5EF4-FFF2-40B4-BE49-F238E27FC236}">
                          <a16:creationId xmlns:a16="http://schemas.microsoft.com/office/drawing/2014/main" id="{4D82142E-AD48-A629-F6EE-42265A821883}"/>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910" name="Freeform 5101">
                      <a:extLst>
                        <a:ext uri="{FF2B5EF4-FFF2-40B4-BE49-F238E27FC236}">
                          <a16:creationId xmlns:a16="http://schemas.microsoft.com/office/drawing/2014/main" id="{6B13862E-EEAB-257D-2DB8-6513E86ED44B}"/>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090" name="Group 4089">
                    <a:extLst>
                      <a:ext uri="{FF2B5EF4-FFF2-40B4-BE49-F238E27FC236}">
                        <a16:creationId xmlns:a16="http://schemas.microsoft.com/office/drawing/2014/main" id="{70375C6F-72F8-6BBD-E016-DDB04479FE26}"/>
                      </a:ext>
                    </a:extLst>
                  </p:cNvPr>
                  <p:cNvGrpSpPr/>
                  <p:nvPr/>
                </p:nvGrpSpPr>
                <p:grpSpPr>
                  <a:xfrm rot="180673">
                    <a:off x="5477592" y="2165424"/>
                    <a:ext cx="303662" cy="379415"/>
                    <a:chOff x="3720114" y="2368937"/>
                    <a:chExt cx="259652" cy="446987"/>
                  </a:xfrm>
                </p:grpSpPr>
                <p:sp>
                  <p:nvSpPr>
                    <p:cNvPr id="6889" name="Freeform: Shape 48">
                      <a:extLst>
                        <a:ext uri="{FF2B5EF4-FFF2-40B4-BE49-F238E27FC236}">
                          <a16:creationId xmlns:a16="http://schemas.microsoft.com/office/drawing/2014/main" id="{27DB2D21-5C94-7C69-D658-57EBE15E83DD}"/>
                        </a:ext>
                      </a:extLst>
                    </p:cNvPr>
                    <p:cNvSpPr/>
                    <p:nvPr/>
                  </p:nvSpPr>
                  <p:spPr>
                    <a:xfrm>
                      <a:off x="3727551" y="2376617"/>
                      <a:ext cx="240780" cy="430734"/>
                    </a:xfrm>
                    <a:custGeom>
                      <a:avLst/>
                      <a:gdLst>
                        <a:gd name="connsiteX0" fmla="*/ 143849 w 188541"/>
                        <a:gd name="connsiteY0" fmla="*/ 453490 h 454436"/>
                        <a:gd name="connsiteX1" fmla="*/ 188521 w 188541"/>
                        <a:gd name="connsiteY1" fmla="*/ 400436 h 454436"/>
                        <a:gd name="connsiteX2" fmla="*/ 182330 w 188541"/>
                        <a:gd name="connsiteY2" fmla="*/ 51535 h 454436"/>
                        <a:gd name="connsiteX3" fmla="*/ 139277 w 188541"/>
                        <a:gd name="connsiteY3" fmla="*/ 5 h 454436"/>
                        <a:gd name="connsiteX4" fmla="*/ 94128 w 188541"/>
                        <a:gd name="connsiteY4" fmla="*/ 862 h 454436"/>
                        <a:gd name="connsiteX5" fmla="*/ 48980 w 188541"/>
                        <a:gd name="connsiteY5" fmla="*/ 767 h 454436"/>
                        <a:gd name="connsiteX6" fmla="*/ 5927 w 188541"/>
                        <a:gd name="connsiteY6" fmla="*/ 52392 h 454436"/>
                        <a:gd name="connsiteX7" fmla="*/ 21 w 188541"/>
                        <a:gd name="connsiteY7" fmla="*/ 401007 h 454436"/>
                        <a:gd name="connsiteX8" fmla="*/ 44598 w 188541"/>
                        <a:gd name="connsiteY8" fmla="*/ 453966 h 454436"/>
                        <a:gd name="connsiteX9" fmla="*/ 94128 w 188541"/>
                        <a:gd name="connsiteY9" fmla="*/ 454252 h 454436"/>
                        <a:gd name="connsiteX10" fmla="*/ 143753 w 188541"/>
                        <a:gd name="connsiteY10" fmla="*/ 453490 h 45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541" h="454436">
                          <a:moveTo>
                            <a:pt x="143849" y="453490"/>
                          </a:moveTo>
                          <a:cubicBezTo>
                            <a:pt x="169280" y="453109"/>
                            <a:pt x="189283" y="429296"/>
                            <a:pt x="188521" y="400436"/>
                          </a:cubicBezTo>
                          <a:lnTo>
                            <a:pt x="182330" y="51535"/>
                          </a:lnTo>
                          <a:cubicBezTo>
                            <a:pt x="181568" y="22674"/>
                            <a:pt x="162232" y="-376"/>
                            <a:pt x="139277" y="5"/>
                          </a:cubicBezTo>
                          <a:lnTo>
                            <a:pt x="94128" y="862"/>
                          </a:lnTo>
                          <a:cubicBezTo>
                            <a:pt x="79079" y="1338"/>
                            <a:pt x="64029" y="862"/>
                            <a:pt x="48980" y="767"/>
                          </a:cubicBezTo>
                          <a:cubicBezTo>
                            <a:pt x="26024" y="481"/>
                            <a:pt x="6689" y="23627"/>
                            <a:pt x="5927" y="52392"/>
                          </a:cubicBezTo>
                          <a:lnTo>
                            <a:pt x="21" y="401007"/>
                          </a:lnTo>
                          <a:cubicBezTo>
                            <a:pt x="-741" y="429773"/>
                            <a:pt x="19262" y="453585"/>
                            <a:pt x="44598" y="453966"/>
                          </a:cubicBezTo>
                          <a:cubicBezTo>
                            <a:pt x="61076" y="454157"/>
                            <a:pt x="77555" y="454728"/>
                            <a:pt x="94128" y="454252"/>
                          </a:cubicBezTo>
                          <a:lnTo>
                            <a:pt x="143753" y="453490"/>
                          </a:lnTo>
                          <a:close/>
                        </a:path>
                      </a:pathLst>
                    </a:custGeom>
                    <a:solidFill>
                      <a:srgbClr val="ECE2A6"/>
                    </a:solidFill>
                    <a:ln w="0" cap="flat">
                      <a:solidFill>
                        <a:srgbClr val="3C1053"/>
                      </a:solid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890" name="Freeform: Shape 49">
                      <a:extLst>
                        <a:ext uri="{FF2B5EF4-FFF2-40B4-BE49-F238E27FC236}">
                          <a16:creationId xmlns:a16="http://schemas.microsoft.com/office/drawing/2014/main" id="{48C6BFDA-706D-47CE-CB4C-9ED67E3ECDE4}"/>
                        </a:ext>
                      </a:extLst>
                    </p:cNvPr>
                    <p:cNvSpPr/>
                    <p:nvPr/>
                  </p:nvSpPr>
                  <p:spPr>
                    <a:xfrm>
                      <a:off x="3720114" y="2368937"/>
                      <a:ext cx="259652" cy="446987"/>
                    </a:xfrm>
                    <a:custGeom>
                      <a:avLst/>
                      <a:gdLst>
                        <a:gd name="connsiteX0" fmla="*/ 56416 w 203319"/>
                        <a:gd name="connsiteY0" fmla="*/ 17913 h 471583"/>
                        <a:gd name="connsiteX1" fmla="*/ 101660 w 203319"/>
                        <a:gd name="connsiteY1" fmla="*/ 18008 h 471583"/>
                        <a:gd name="connsiteX2" fmla="*/ 146904 w 203319"/>
                        <a:gd name="connsiteY2" fmla="*/ 17151 h 471583"/>
                        <a:gd name="connsiteX3" fmla="*/ 182908 w 203319"/>
                        <a:gd name="connsiteY3" fmla="*/ 60204 h 471583"/>
                        <a:gd name="connsiteX4" fmla="*/ 188623 w 203319"/>
                        <a:gd name="connsiteY4" fmla="*/ 409105 h 471583"/>
                        <a:gd name="connsiteX5" fmla="*/ 151285 w 203319"/>
                        <a:gd name="connsiteY5" fmla="*/ 453396 h 471583"/>
                        <a:gd name="connsiteX6" fmla="*/ 101755 w 203319"/>
                        <a:gd name="connsiteY6" fmla="*/ 454158 h 471583"/>
                        <a:gd name="connsiteX7" fmla="*/ 52320 w 203319"/>
                        <a:gd name="connsiteY7" fmla="*/ 453872 h 471583"/>
                        <a:gd name="connsiteX8" fmla="*/ 15078 w 203319"/>
                        <a:gd name="connsiteY8" fmla="*/ 409676 h 471583"/>
                        <a:gd name="connsiteX9" fmla="*/ 20412 w 203319"/>
                        <a:gd name="connsiteY9" fmla="*/ 61061 h 471583"/>
                        <a:gd name="connsiteX10" fmla="*/ 56416 w 203319"/>
                        <a:gd name="connsiteY10" fmla="*/ 17913 h 471583"/>
                        <a:gd name="connsiteX11" fmla="*/ 56607 w 203319"/>
                        <a:gd name="connsiteY11" fmla="*/ 768 h 471583"/>
                        <a:gd name="connsiteX12" fmla="*/ 6410 w 203319"/>
                        <a:gd name="connsiteY12" fmla="*/ 60871 h 471583"/>
                        <a:gd name="connsiteX13" fmla="*/ 28 w 203319"/>
                        <a:gd name="connsiteY13" fmla="*/ 409486 h 471583"/>
                        <a:gd name="connsiteX14" fmla="*/ 51939 w 203319"/>
                        <a:gd name="connsiteY14" fmla="*/ 471113 h 471583"/>
                        <a:gd name="connsiteX15" fmla="*/ 101565 w 203319"/>
                        <a:gd name="connsiteY15" fmla="*/ 471398 h 471583"/>
                        <a:gd name="connsiteX16" fmla="*/ 151285 w 203319"/>
                        <a:gd name="connsiteY16" fmla="*/ 470636 h 471583"/>
                        <a:gd name="connsiteX17" fmla="*/ 203292 w 203319"/>
                        <a:gd name="connsiteY17" fmla="*/ 408914 h 471583"/>
                        <a:gd name="connsiteX18" fmla="*/ 196624 w 203319"/>
                        <a:gd name="connsiteY18" fmla="*/ 60014 h 471583"/>
                        <a:gd name="connsiteX19" fmla="*/ 146618 w 203319"/>
                        <a:gd name="connsiteY19" fmla="*/ 6 h 471583"/>
                        <a:gd name="connsiteX20" fmla="*/ 101660 w 203319"/>
                        <a:gd name="connsiteY20" fmla="*/ 863 h 471583"/>
                        <a:gd name="connsiteX21" fmla="*/ 56607 w 203319"/>
                        <a:gd name="connsiteY21" fmla="*/ 768 h 471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319" h="471583">
                          <a:moveTo>
                            <a:pt x="56416" y="17913"/>
                          </a:moveTo>
                          <a:cubicBezTo>
                            <a:pt x="71466" y="18008"/>
                            <a:pt x="86610" y="18580"/>
                            <a:pt x="101660" y="18008"/>
                          </a:cubicBezTo>
                          <a:lnTo>
                            <a:pt x="146904" y="17151"/>
                          </a:lnTo>
                          <a:cubicBezTo>
                            <a:pt x="166144" y="16770"/>
                            <a:pt x="182337" y="36106"/>
                            <a:pt x="182908" y="60204"/>
                          </a:cubicBezTo>
                          <a:lnTo>
                            <a:pt x="188623" y="409105"/>
                          </a:lnTo>
                          <a:cubicBezTo>
                            <a:pt x="189195" y="433203"/>
                            <a:pt x="172526" y="453110"/>
                            <a:pt x="151285" y="453396"/>
                          </a:cubicBezTo>
                          <a:lnTo>
                            <a:pt x="101755" y="454158"/>
                          </a:lnTo>
                          <a:cubicBezTo>
                            <a:pt x="85182" y="454634"/>
                            <a:pt x="68799" y="454158"/>
                            <a:pt x="52320" y="453872"/>
                          </a:cubicBezTo>
                          <a:cubicBezTo>
                            <a:pt x="31175" y="453587"/>
                            <a:pt x="14506" y="433679"/>
                            <a:pt x="15078" y="409676"/>
                          </a:cubicBezTo>
                          <a:lnTo>
                            <a:pt x="20412" y="61061"/>
                          </a:lnTo>
                          <a:cubicBezTo>
                            <a:pt x="20983" y="36963"/>
                            <a:pt x="37176" y="17627"/>
                            <a:pt x="56416" y="17913"/>
                          </a:cubicBezTo>
                          <a:moveTo>
                            <a:pt x="56607" y="768"/>
                          </a:moveTo>
                          <a:cubicBezTo>
                            <a:pt x="29937" y="387"/>
                            <a:pt x="7362" y="27438"/>
                            <a:pt x="6410" y="60871"/>
                          </a:cubicBezTo>
                          <a:lnTo>
                            <a:pt x="28" y="409486"/>
                          </a:lnTo>
                          <a:cubicBezTo>
                            <a:pt x="-924" y="442919"/>
                            <a:pt x="22412" y="470636"/>
                            <a:pt x="51939" y="471113"/>
                          </a:cubicBezTo>
                          <a:cubicBezTo>
                            <a:pt x="68513" y="471303"/>
                            <a:pt x="84991" y="471875"/>
                            <a:pt x="101565" y="471398"/>
                          </a:cubicBezTo>
                          <a:lnTo>
                            <a:pt x="151285" y="470636"/>
                          </a:lnTo>
                          <a:cubicBezTo>
                            <a:pt x="180908" y="470160"/>
                            <a:pt x="204244" y="442347"/>
                            <a:pt x="203292" y="408914"/>
                          </a:cubicBezTo>
                          <a:lnTo>
                            <a:pt x="196624" y="60014"/>
                          </a:lnTo>
                          <a:cubicBezTo>
                            <a:pt x="195767" y="26486"/>
                            <a:pt x="173193" y="-470"/>
                            <a:pt x="146618" y="6"/>
                          </a:cubicBezTo>
                          <a:lnTo>
                            <a:pt x="101660" y="863"/>
                          </a:lnTo>
                          <a:cubicBezTo>
                            <a:pt x="86706" y="1340"/>
                            <a:pt x="71656" y="863"/>
                            <a:pt x="56607" y="768"/>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891" name="Freeform: Shape 50">
                      <a:extLst>
                        <a:ext uri="{FF2B5EF4-FFF2-40B4-BE49-F238E27FC236}">
                          <a16:creationId xmlns:a16="http://schemas.microsoft.com/office/drawing/2014/main" id="{AE835F0C-0052-F839-0074-27E7C20B766D}"/>
                        </a:ext>
                      </a:extLst>
                    </p:cNvPr>
                    <p:cNvSpPr/>
                    <p:nvPr/>
                  </p:nvSpPr>
                  <p:spPr>
                    <a:xfrm>
                      <a:off x="3800974" y="2695814"/>
                      <a:ext cx="94779" cy="76790"/>
                    </a:xfrm>
                    <a:custGeom>
                      <a:avLst/>
                      <a:gdLst>
                        <a:gd name="connsiteX0" fmla="*/ 3 w 94779"/>
                        <a:gd name="connsiteY0" fmla="*/ 38202 h 76790"/>
                        <a:gd name="connsiteX1" fmla="*/ 47342 w 94779"/>
                        <a:gd name="connsiteY1" fmla="*/ 76778 h 76790"/>
                        <a:gd name="connsiteX2" fmla="*/ 94777 w 94779"/>
                        <a:gd name="connsiteY2" fmla="*/ 37630 h 76790"/>
                        <a:gd name="connsiteX3" fmla="*/ 47437 w 94779"/>
                        <a:gd name="connsiteY3" fmla="*/ 6 h 76790"/>
                        <a:gd name="connsiteX4" fmla="*/ 98 w 94779"/>
                        <a:gd name="connsiteY4" fmla="*/ 38106 h 7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79" h="76790">
                          <a:moveTo>
                            <a:pt x="3" y="38202"/>
                          </a:moveTo>
                          <a:cubicBezTo>
                            <a:pt x="-283" y="59157"/>
                            <a:pt x="20863" y="77349"/>
                            <a:pt x="47342" y="76778"/>
                          </a:cubicBezTo>
                          <a:cubicBezTo>
                            <a:pt x="73822" y="76397"/>
                            <a:pt x="95062" y="58871"/>
                            <a:pt x="94777" y="37630"/>
                          </a:cubicBezTo>
                          <a:cubicBezTo>
                            <a:pt x="94491" y="16389"/>
                            <a:pt x="73250" y="-375"/>
                            <a:pt x="47437" y="6"/>
                          </a:cubicBezTo>
                          <a:cubicBezTo>
                            <a:pt x="21529" y="578"/>
                            <a:pt x="384" y="16770"/>
                            <a:pt x="98" y="38106"/>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grpSp>
                  <p:nvGrpSpPr>
                    <p:cNvPr id="6892" name="Group 6891">
                      <a:extLst>
                        <a:ext uri="{FF2B5EF4-FFF2-40B4-BE49-F238E27FC236}">
                          <a16:creationId xmlns:a16="http://schemas.microsoft.com/office/drawing/2014/main" id="{734FEC79-4750-C6F3-3978-3524197D3ACD}"/>
                        </a:ext>
                      </a:extLst>
                    </p:cNvPr>
                    <p:cNvGrpSpPr/>
                    <p:nvPr/>
                  </p:nvGrpSpPr>
                  <p:grpSpPr>
                    <a:xfrm>
                      <a:off x="3767600" y="2417361"/>
                      <a:ext cx="169678" cy="159027"/>
                      <a:chOff x="3727662" y="2369589"/>
                      <a:chExt cx="136588" cy="128016"/>
                    </a:xfrm>
                    <a:solidFill>
                      <a:srgbClr val="3C1053"/>
                    </a:solidFill>
                  </p:grpSpPr>
                  <p:sp>
                    <p:nvSpPr>
                      <p:cNvPr id="6893" name="Freeform: Shape 52">
                        <a:extLst>
                          <a:ext uri="{FF2B5EF4-FFF2-40B4-BE49-F238E27FC236}">
                            <a16:creationId xmlns:a16="http://schemas.microsoft.com/office/drawing/2014/main" id="{F3E5F67A-32CB-E36F-3B67-A6DD8CCF32F3}"/>
                          </a:ext>
                        </a:extLst>
                      </p:cNvPr>
                      <p:cNvSpPr/>
                      <p:nvPr/>
                    </p:nvSpPr>
                    <p:spPr>
                      <a:xfrm>
                        <a:off x="3739283" y="2389782"/>
                        <a:ext cx="33146" cy="33147"/>
                      </a:xfrm>
                      <a:custGeom>
                        <a:avLst/>
                        <a:gdLst>
                          <a:gd name="connsiteX0" fmla="*/ 33147 w 33146"/>
                          <a:gd name="connsiteY0" fmla="*/ 16574 h 33147"/>
                          <a:gd name="connsiteX1" fmla="*/ 16574 w 33146"/>
                          <a:gd name="connsiteY1" fmla="*/ 33147 h 33147"/>
                          <a:gd name="connsiteX2" fmla="*/ 0 w 33146"/>
                          <a:gd name="connsiteY2" fmla="*/ 16574 h 33147"/>
                          <a:gd name="connsiteX3" fmla="*/ 16574 w 33146"/>
                          <a:gd name="connsiteY3" fmla="*/ 0 h 33147"/>
                          <a:gd name="connsiteX4" fmla="*/ 33147 w 33146"/>
                          <a:gd name="connsiteY4" fmla="*/ 16574 h 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6" h="33147">
                            <a:moveTo>
                              <a:pt x="33147" y="16574"/>
                            </a:moveTo>
                            <a:cubicBezTo>
                              <a:pt x="33147" y="25727"/>
                              <a:pt x="25727" y="33147"/>
                              <a:pt x="16574" y="33147"/>
                            </a:cubicBezTo>
                            <a:cubicBezTo>
                              <a:pt x="7420" y="33147"/>
                              <a:pt x="0" y="25727"/>
                              <a:pt x="0" y="16574"/>
                            </a:cubicBezTo>
                            <a:cubicBezTo>
                              <a:pt x="0" y="7420"/>
                              <a:pt x="7420" y="0"/>
                              <a:pt x="16574" y="0"/>
                            </a:cubicBezTo>
                            <a:cubicBezTo>
                              <a:pt x="25727" y="0"/>
                              <a:pt x="33147" y="7420"/>
                              <a:pt x="33147" y="16574"/>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894" name="Freeform: Shape 53">
                        <a:extLst>
                          <a:ext uri="{FF2B5EF4-FFF2-40B4-BE49-F238E27FC236}">
                            <a16:creationId xmlns:a16="http://schemas.microsoft.com/office/drawing/2014/main" id="{F82EEE4C-50E1-A845-76B0-F4CD71C02789}"/>
                          </a:ext>
                        </a:extLst>
                      </p:cNvPr>
                      <p:cNvSpPr/>
                      <p:nvPr/>
                    </p:nvSpPr>
                    <p:spPr>
                      <a:xfrm>
                        <a:off x="3808529" y="2423691"/>
                        <a:ext cx="33147" cy="33147"/>
                      </a:xfrm>
                      <a:custGeom>
                        <a:avLst/>
                        <a:gdLst>
                          <a:gd name="connsiteX0" fmla="*/ 33147 w 33147"/>
                          <a:gd name="connsiteY0" fmla="*/ 16573 h 33147"/>
                          <a:gd name="connsiteX1" fmla="*/ 16574 w 33147"/>
                          <a:gd name="connsiteY1" fmla="*/ 33147 h 33147"/>
                          <a:gd name="connsiteX2" fmla="*/ 0 w 33147"/>
                          <a:gd name="connsiteY2" fmla="*/ 16573 h 33147"/>
                          <a:gd name="connsiteX3" fmla="*/ 16574 w 33147"/>
                          <a:gd name="connsiteY3" fmla="*/ 0 h 33147"/>
                          <a:gd name="connsiteX4" fmla="*/ 33147 w 33147"/>
                          <a:gd name="connsiteY4" fmla="*/ 16573 h 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7" h="33147">
                            <a:moveTo>
                              <a:pt x="33147" y="16573"/>
                            </a:moveTo>
                            <a:cubicBezTo>
                              <a:pt x="33147" y="25727"/>
                              <a:pt x="25727" y="33147"/>
                              <a:pt x="16574" y="33147"/>
                            </a:cubicBezTo>
                            <a:cubicBezTo>
                              <a:pt x="7420" y="33147"/>
                              <a:pt x="0" y="25727"/>
                              <a:pt x="0" y="16573"/>
                            </a:cubicBezTo>
                            <a:cubicBezTo>
                              <a:pt x="0" y="7420"/>
                              <a:pt x="7420" y="0"/>
                              <a:pt x="16574" y="0"/>
                            </a:cubicBezTo>
                            <a:cubicBezTo>
                              <a:pt x="25727" y="0"/>
                              <a:pt x="33147" y="7420"/>
                              <a:pt x="33147" y="16573"/>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895" name="Freeform: Shape 54">
                        <a:extLst>
                          <a:ext uri="{FF2B5EF4-FFF2-40B4-BE49-F238E27FC236}">
                            <a16:creationId xmlns:a16="http://schemas.microsoft.com/office/drawing/2014/main" id="{81718E32-3647-D649-7088-2AE82633A012}"/>
                          </a:ext>
                        </a:extLst>
                      </p:cNvPr>
                      <p:cNvSpPr/>
                      <p:nvPr/>
                    </p:nvSpPr>
                    <p:spPr>
                      <a:xfrm>
                        <a:off x="3748998" y="2442741"/>
                        <a:ext cx="16573" cy="16573"/>
                      </a:xfrm>
                      <a:custGeom>
                        <a:avLst/>
                        <a:gdLst>
                          <a:gd name="connsiteX0" fmla="*/ 16574 w 16573"/>
                          <a:gd name="connsiteY0" fmla="*/ 8287 h 16573"/>
                          <a:gd name="connsiteX1" fmla="*/ 8287 w 16573"/>
                          <a:gd name="connsiteY1" fmla="*/ 16573 h 16573"/>
                          <a:gd name="connsiteX2" fmla="*/ 0 w 16573"/>
                          <a:gd name="connsiteY2" fmla="*/ 8287 h 16573"/>
                          <a:gd name="connsiteX3" fmla="*/ 8287 w 16573"/>
                          <a:gd name="connsiteY3" fmla="*/ 0 h 16573"/>
                          <a:gd name="connsiteX4" fmla="*/ 16574 w 16573"/>
                          <a:gd name="connsiteY4" fmla="*/ 8287 h 1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16573">
                            <a:moveTo>
                              <a:pt x="16574" y="8287"/>
                            </a:moveTo>
                            <a:cubicBezTo>
                              <a:pt x="16574" y="12863"/>
                              <a:pt x="12863" y="16573"/>
                              <a:pt x="8287" y="16573"/>
                            </a:cubicBezTo>
                            <a:cubicBezTo>
                              <a:pt x="3710" y="16573"/>
                              <a:pt x="0" y="12863"/>
                              <a:pt x="0" y="8287"/>
                            </a:cubicBezTo>
                            <a:cubicBezTo>
                              <a:pt x="0" y="3710"/>
                              <a:pt x="3710" y="0"/>
                              <a:pt x="8287" y="0"/>
                            </a:cubicBezTo>
                            <a:cubicBezTo>
                              <a:pt x="12863" y="0"/>
                              <a:pt x="16574" y="3710"/>
                              <a:pt x="16574" y="8287"/>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896" name="Freeform: Shape 55">
                        <a:extLst>
                          <a:ext uri="{FF2B5EF4-FFF2-40B4-BE49-F238E27FC236}">
                            <a16:creationId xmlns:a16="http://schemas.microsoft.com/office/drawing/2014/main" id="{F15102AD-EC36-EB38-F4F9-F7F4FCCA5087}"/>
                          </a:ext>
                        </a:extLst>
                      </p:cNvPr>
                      <p:cNvSpPr/>
                      <p:nvPr/>
                    </p:nvSpPr>
                    <p:spPr>
                      <a:xfrm>
                        <a:off x="3780526" y="2389496"/>
                        <a:ext cx="16573" cy="16573"/>
                      </a:xfrm>
                      <a:custGeom>
                        <a:avLst/>
                        <a:gdLst>
                          <a:gd name="connsiteX0" fmla="*/ 16573 w 16573"/>
                          <a:gd name="connsiteY0" fmla="*/ 8287 h 16573"/>
                          <a:gd name="connsiteX1" fmla="*/ 8287 w 16573"/>
                          <a:gd name="connsiteY1" fmla="*/ 16574 h 16573"/>
                          <a:gd name="connsiteX2" fmla="*/ 0 w 16573"/>
                          <a:gd name="connsiteY2" fmla="*/ 8287 h 16573"/>
                          <a:gd name="connsiteX3" fmla="*/ 8287 w 16573"/>
                          <a:gd name="connsiteY3" fmla="*/ 0 h 16573"/>
                          <a:gd name="connsiteX4" fmla="*/ 16573 w 16573"/>
                          <a:gd name="connsiteY4" fmla="*/ 8287 h 1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16573">
                            <a:moveTo>
                              <a:pt x="16573" y="8287"/>
                            </a:moveTo>
                            <a:cubicBezTo>
                              <a:pt x="16573" y="12863"/>
                              <a:pt x="12863" y="16574"/>
                              <a:pt x="8287" y="16574"/>
                            </a:cubicBezTo>
                            <a:cubicBezTo>
                              <a:pt x="3710" y="16574"/>
                              <a:pt x="0" y="12863"/>
                              <a:pt x="0" y="8287"/>
                            </a:cubicBezTo>
                            <a:cubicBezTo>
                              <a:pt x="0" y="3710"/>
                              <a:pt x="3710" y="0"/>
                              <a:pt x="8287" y="0"/>
                            </a:cubicBezTo>
                            <a:cubicBezTo>
                              <a:pt x="12863" y="0"/>
                              <a:pt x="16573" y="3710"/>
                              <a:pt x="16573" y="8287"/>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897" name="Freeform: Shape 56">
                        <a:extLst>
                          <a:ext uri="{FF2B5EF4-FFF2-40B4-BE49-F238E27FC236}">
                            <a16:creationId xmlns:a16="http://schemas.microsoft.com/office/drawing/2014/main" id="{37758870-EA66-93D9-59FB-8961E5BAA604}"/>
                          </a:ext>
                        </a:extLst>
                      </p:cNvPr>
                      <p:cNvSpPr/>
                      <p:nvPr/>
                    </p:nvSpPr>
                    <p:spPr>
                      <a:xfrm>
                        <a:off x="3832913" y="2381210"/>
                        <a:ext cx="16573" cy="16573"/>
                      </a:xfrm>
                      <a:custGeom>
                        <a:avLst/>
                        <a:gdLst>
                          <a:gd name="connsiteX0" fmla="*/ 16574 w 16573"/>
                          <a:gd name="connsiteY0" fmla="*/ 8287 h 16573"/>
                          <a:gd name="connsiteX1" fmla="*/ 8287 w 16573"/>
                          <a:gd name="connsiteY1" fmla="*/ 16573 h 16573"/>
                          <a:gd name="connsiteX2" fmla="*/ 0 w 16573"/>
                          <a:gd name="connsiteY2" fmla="*/ 8287 h 16573"/>
                          <a:gd name="connsiteX3" fmla="*/ 8287 w 16573"/>
                          <a:gd name="connsiteY3" fmla="*/ 0 h 16573"/>
                          <a:gd name="connsiteX4" fmla="*/ 16574 w 16573"/>
                          <a:gd name="connsiteY4" fmla="*/ 8287 h 1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16573">
                            <a:moveTo>
                              <a:pt x="16574" y="8287"/>
                            </a:moveTo>
                            <a:cubicBezTo>
                              <a:pt x="16574" y="12863"/>
                              <a:pt x="12863" y="16573"/>
                              <a:pt x="8287" y="16573"/>
                            </a:cubicBezTo>
                            <a:cubicBezTo>
                              <a:pt x="3710" y="16573"/>
                              <a:pt x="0" y="12863"/>
                              <a:pt x="0" y="8287"/>
                            </a:cubicBezTo>
                            <a:cubicBezTo>
                              <a:pt x="0" y="3710"/>
                              <a:pt x="3710" y="0"/>
                              <a:pt x="8287" y="0"/>
                            </a:cubicBezTo>
                            <a:cubicBezTo>
                              <a:pt x="12863" y="0"/>
                              <a:pt x="16574" y="3710"/>
                              <a:pt x="16574" y="8287"/>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898" name="Freeform: Shape 57">
                        <a:extLst>
                          <a:ext uri="{FF2B5EF4-FFF2-40B4-BE49-F238E27FC236}">
                            <a16:creationId xmlns:a16="http://schemas.microsoft.com/office/drawing/2014/main" id="{0D346DBF-AA6C-85F5-8348-49DDFE0F53C6}"/>
                          </a:ext>
                        </a:extLst>
                      </p:cNvPr>
                      <p:cNvSpPr/>
                      <p:nvPr/>
                    </p:nvSpPr>
                    <p:spPr>
                      <a:xfrm>
                        <a:off x="3847677" y="2416738"/>
                        <a:ext cx="16573" cy="16573"/>
                      </a:xfrm>
                      <a:custGeom>
                        <a:avLst/>
                        <a:gdLst>
                          <a:gd name="connsiteX0" fmla="*/ 16573 w 16573"/>
                          <a:gd name="connsiteY0" fmla="*/ 8287 h 16573"/>
                          <a:gd name="connsiteX1" fmla="*/ 8287 w 16573"/>
                          <a:gd name="connsiteY1" fmla="*/ 16574 h 16573"/>
                          <a:gd name="connsiteX2" fmla="*/ 0 w 16573"/>
                          <a:gd name="connsiteY2" fmla="*/ 8287 h 16573"/>
                          <a:gd name="connsiteX3" fmla="*/ 8287 w 16573"/>
                          <a:gd name="connsiteY3" fmla="*/ 0 h 16573"/>
                          <a:gd name="connsiteX4" fmla="*/ 16573 w 16573"/>
                          <a:gd name="connsiteY4" fmla="*/ 8287 h 1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16573">
                            <a:moveTo>
                              <a:pt x="16573" y="8287"/>
                            </a:moveTo>
                            <a:cubicBezTo>
                              <a:pt x="16573" y="12863"/>
                              <a:pt x="12863" y="16574"/>
                              <a:pt x="8287" y="16574"/>
                            </a:cubicBezTo>
                            <a:cubicBezTo>
                              <a:pt x="3710" y="16574"/>
                              <a:pt x="0" y="12863"/>
                              <a:pt x="0" y="8287"/>
                            </a:cubicBezTo>
                            <a:cubicBezTo>
                              <a:pt x="0" y="3710"/>
                              <a:pt x="3710" y="0"/>
                              <a:pt x="8287" y="0"/>
                            </a:cubicBezTo>
                            <a:cubicBezTo>
                              <a:pt x="12863" y="0"/>
                              <a:pt x="16573" y="3710"/>
                              <a:pt x="16573" y="8287"/>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899" name="Freeform: Shape 58">
                        <a:extLst>
                          <a:ext uri="{FF2B5EF4-FFF2-40B4-BE49-F238E27FC236}">
                            <a16:creationId xmlns:a16="http://schemas.microsoft.com/office/drawing/2014/main" id="{90922B7B-B061-C0D7-8B23-D05B37698878}"/>
                          </a:ext>
                        </a:extLst>
                      </p:cNvPr>
                      <p:cNvSpPr/>
                      <p:nvPr/>
                    </p:nvSpPr>
                    <p:spPr>
                      <a:xfrm>
                        <a:off x="3788813" y="2428644"/>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900" name="Freeform: Shape 59">
                        <a:extLst>
                          <a:ext uri="{FF2B5EF4-FFF2-40B4-BE49-F238E27FC236}">
                            <a16:creationId xmlns:a16="http://schemas.microsoft.com/office/drawing/2014/main" id="{55B8709F-6B77-1990-3F75-786B56207BBB}"/>
                          </a:ext>
                        </a:extLst>
                      </p:cNvPr>
                      <p:cNvSpPr/>
                      <p:nvPr/>
                    </p:nvSpPr>
                    <p:spPr>
                      <a:xfrm>
                        <a:off x="3727662" y="2431121"/>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901" name="Freeform: Shape 60">
                        <a:extLst>
                          <a:ext uri="{FF2B5EF4-FFF2-40B4-BE49-F238E27FC236}">
                            <a16:creationId xmlns:a16="http://schemas.microsoft.com/office/drawing/2014/main" id="{8C42EFEF-3696-05A5-6E49-210307AEC4D0}"/>
                          </a:ext>
                        </a:extLst>
                      </p:cNvPr>
                      <p:cNvSpPr/>
                      <p:nvPr/>
                    </p:nvSpPr>
                    <p:spPr>
                      <a:xfrm>
                        <a:off x="3819293" y="2369589"/>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902" name="Freeform: Shape 61">
                        <a:extLst>
                          <a:ext uri="{FF2B5EF4-FFF2-40B4-BE49-F238E27FC236}">
                            <a16:creationId xmlns:a16="http://schemas.microsoft.com/office/drawing/2014/main" id="{89ED7E0E-3C7F-8EC3-1BF9-59B6C5BFC61E}"/>
                          </a:ext>
                        </a:extLst>
                      </p:cNvPr>
                      <p:cNvSpPr/>
                      <p:nvPr/>
                    </p:nvSpPr>
                    <p:spPr>
                      <a:xfrm>
                        <a:off x="3813387" y="2406260"/>
                        <a:ext cx="7810" cy="7810"/>
                      </a:xfrm>
                      <a:custGeom>
                        <a:avLst/>
                        <a:gdLst>
                          <a:gd name="connsiteX0" fmla="*/ 7811 w 7810"/>
                          <a:gd name="connsiteY0" fmla="*/ 3905 h 7810"/>
                          <a:gd name="connsiteX1" fmla="*/ 3905 w 7810"/>
                          <a:gd name="connsiteY1" fmla="*/ 7810 h 7810"/>
                          <a:gd name="connsiteX2" fmla="*/ 0 w 7810"/>
                          <a:gd name="connsiteY2" fmla="*/ 3905 h 7810"/>
                          <a:gd name="connsiteX3" fmla="*/ 3905 w 7810"/>
                          <a:gd name="connsiteY3" fmla="*/ 0 h 7810"/>
                          <a:gd name="connsiteX4" fmla="*/ 7811 w 7810"/>
                          <a:gd name="connsiteY4" fmla="*/ 3905 h 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7810">
                            <a:moveTo>
                              <a:pt x="7811" y="3905"/>
                            </a:moveTo>
                            <a:cubicBezTo>
                              <a:pt x="7811" y="6062"/>
                              <a:pt x="6062" y="7810"/>
                              <a:pt x="3905" y="7810"/>
                            </a:cubicBezTo>
                            <a:cubicBezTo>
                              <a:pt x="1748" y="7810"/>
                              <a:pt x="0" y="6062"/>
                              <a:pt x="0" y="3905"/>
                            </a:cubicBezTo>
                            <a:cubicBezTo>
                              <a:pt x="0" y="1748"/>
                              <a:pt x="1748" y="0"/>
                              <a:pt x="3905" y="0"/>
                            </a:cubicBezTo>
                            <a:cubicBezTo>
                              <a:pt x="6062" y="0"/>
                              <a:pt x="7811" y="1748"/>
                              <a:pt x="7811" y="3905"/>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903" name="Freeform: Shape 62">
                        <a:extLst>
                          <a:ext uri="{FF2B5EF4-FFF2-40B4-BE49-F238E27FC236}">
                            <a16:creationId xmlns:a16="http://schemas.microsoft.com/office/drawing/2014/main" id="{848EA90A-334B-DC3A-2A36-9BCCD73C907D}"/>
                          </a:ext>
                        </a:extLst>
                      </p:cNvPr>
                      <p:cNvSpPr/>
                      <p:nvPr/>
                    </p:nvSpPr>
                    <p:spPr>
                      <a:xfrm>
                        <a:off x="3734330" y="2374256"/>
                        <a:ext cx="7810" cy="7810"/>
                      </a:xfrm>
                      <a:custGeom>
                        <a:avLst/>
                        <a:gdLst>
                          <a:gd name="connsiteX0" fmla="*/ 7811 w 7810"/>
                          <a:gd name="connsiteY0" fmla="*/ 3905 h 7810"/>
                          <a:gd name="connsiteX1" fmla="*/ 3905 w 7810"/>
                          <a:gd name="connsiteY1" fmla="*/ 7811 h 7810"/>
                          <a:gd name="connsiteX2" fmla="*/ 0 w 7810"/>
                          <a:gd name="connsiteY2" fmla="*/ 3905 h 7810"/>
                          <a:gd name="connsiteX3" fmla="*/ 3905 w 7810"/>
                          <a:gd name="connsiteY3" fmla="*/ 0 h 7810"/>
                          <a:gd name="connsiteX4" fmla="*/ 7811 w 7810"/>
                          <a:gd name="connsiteY4" fmla="*/ 3905 h 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7810">
                            <a:moveTo>
                              <a:pt x="7811" y="3905"/>
                            </a:moveTo>
                            <a:cubicBezTo>
                              <a:pt x="7811" y="6062"/>
                              <a:pt x="6062" y="7811"/>
                              <a:pt x="3905" y="7811"/>
                            </a:cubicBezTo>
                            <a:cubicBezTo>
                              <a:pt x="1748" y="7811"/>
                              <a:pt x="0" y="6062"/>
                              <a:pt x="0" y="3905"/>
                            </a:cubicBezTo>
                            <a:cubicBezTo>
                              <a:pt x="0" y="1748"/>
                              <a:pt x="1748" y="0"/>
                              <a:pt x="3905" y="0"/>
                            </a:cubicBezTo>
                            <a:cubicBezTo>
                              <a:pt x="6062" y="0"/>
                              <a:pt x="7811" y="1748"/>
                              <a:pt x="7811" y="3905"/>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904" name="Freeform: Shape 991">
                        <a:extLst>
                          <a:ext uri="{FF2B5EF4-FFF2-40B4-BE49-F238E27FC236}">
                            <a16:creationId xmlns:a16="http://schemas.microsoft.com/office/drawing/2014/main" id="{CFFDBBCD-0D33-BACF-5211-4B926202BF3D}"/>
                          </a:ext>
                        </a:extLst>
                      </p:cNvPr>
                      <p:cNvSpPr/>
                      <p:nvPr/>
                    </p:nvSpPr>
                    <p:spPr>
                      <a:xfrm>
                        <a:off x="3841962" y="246760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905" name="Freeform: Shape 992">
                        <a:extLst>
                          <a:ext uri="{FF2B5EF4-FFF2-40B4-BE49-F238E27FC236}">
                            <a16:creationId xmlns:a16="http://schemas.microsoft.com/office/drawing/2014/main" id="{208BA3A5-7BAB-E37C-2FFC-25A377BDE8D9}"/>
                          </a:ext>
                        </a:extLst>
                      </p:cNvPr>
                      <p:cNvSpPr/>
                      <p:nvPr/>
                    </p:nvSpPr>
                    <p:spPr>
                      <a:xfrm>
                        <a:off x="3801100" y="2463696"/>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906" name="Freeform: Shape 993">
                        <a:extLst>
                          <a:ext uri="{FF2B5EF4-FFF2-40B4-BE49-F238E27FC236}">
                            <a16:creationId xmlns:a16="http://schemas.microsoft.com/office/drawing/2014/main" id="{5C6F7D29-8D52-30BA-9969-1DF607C44E55}"/>
                          </a:ext>
                        </a:extLst>
                      </p:cNvPr>
                      <p:cNvSpPr/>
                      <p:nvPr/>
                    </p:nvSpPr>
                    <p:spPr>
                      <a:xfrm>
                        <a:off x="3735758" y="2471507"/>
                        <a:ext cx="26098" cy="26098"/>
                      </a:xfrm>
                      <a:custGeom>
                        <a:avLst/>
                        <a:gdLst>
                          <a:gd name="connsiteX0" fmla="*/ 26098 w 26098"/>
                          <a:gd name="connsiteY0" fmla="*/ 13049 h 26098"/>
                          <a:gd name="connsiteX1" fmla="*/ 13049 w 26098"/>
                          <a:gd name="connsiteY1" fmla="*/ 26099 h 26098"/>
                          <a:gd name="connsiteX2" fmla="*/ 0 w 26098"/>
                          <a:gd name="connsiteY2" fmla="*/ 13049 h 26098"/>
                          <a:gd name="connsiteX3" fmla="*/ 13049 w 26098"/>
                          <a:gd name="connsiteY3" fmla="*/ 0 h 26098"/>
                          <a:gd name="connsiteX4" fmla="*/ 26098 w 26098"/>
                          <a:gd name="connsiteY4" fmla="*/ 13049 h 26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 h="26098">
                            <a:moveTo>
                              <a:pt x="26098" y="13049"/>
                            </a:moveTo>
                            <a:cubicBezTo>
                              <a:pt x="26098" y="20256"/>
                              <a:pt x="20256" y="26099"/>
                              <a:pt x="13049" y="26099"/>
                            </a:cubicBezTo>
                            <a:cubicBezTo>
                              <a:pt x="5842" y="26099"/>
                              <a:pt x="0" y="20256"/>
                              <a:pt x="0" y="13049"/>
                            </a:cubicBezTo>
                            <a:cubicBezTo>
                              <a:pt x="0" y="5842"/>
                              <a:pt x="5842" y="0"/>
                              <a:pt x="13049" y="0"/>
                            </a:cubicBezTo>
                            <a:cubicBezTo>
                              <a:pt x="20256" y="0"/>
                              <a:pt x="26098" y="5842"/>
                              <a:pt x="26098" y="13049"/>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grpSp>
              </p:grpSp>
              <p:grpSp>
                <p:nvGrpSpPr>
                  <p:cNvPr id="4091" name="Group 4090">
                    <a:extLst>
                      <a:ext uri="{FF2B5EF4-FFF2-40B4-BE49-F238E27FC236}">
                        <a16:creationId xmlns:a16="http://schemas.microsoft.com/office/drawing/2014/main" id="{4B0828CB-F2F1-4B9E-B646-CA3B9C4CF6E8}"/>
                      </a:ext>
                    </a:extLst>
                  </p:cNvPr>
                  <p:cNvGrpSpPr/>
                  <p:nvPr/>
                </p:nvGrpSpPr>
                <p:grpSpPr>
                  <a:xfrm>
                    <a:off x="2904920" y="2106023"/>
                    <a:ext cx="258538" cy="454451"/>
                    <a:chOff x="5926138" y="3011488"/>
                    <a:chExt cx="339725" cy="838200"/>
                  </a:xfrm>
                </p:grpSpPr>
                <p:grpSp>
                  <p:nvGrpSpPr>
                    <p:cNvPr id="6876" name="Group 15">
                      <a:extLst>
                        <a:ext uri="{FF2B5EF4-FFF2-40B4-BE49-F238E27FC236}">
                          <a16:creationId xmlns:a16="http://schemas.microsoft.com/office/drawing/2014/main" id="{86CBBFBB-1845-05F3-6965-6BCE0BB89BEA}"/>
                        </a:ext>
                      </a:extLst>
                    </p:cNvPr>
                    <p:cNvGrpSpPr>
                      <a:grpSpLocks noChangeAspect="1"/>
                    </p:cNvGrpSpPr>
                    <p:nvPr/>
                  </p:nvGrpSpPr>
                  <p:grpSpPr bwMode="auto">
                    <a:xfrm>
                      <a:off x="5926138" y="3011488"/>
                      <a:ext cx="339725" cy="838200"/>
                      <a:chOff x="3733" y="1897"/>
                      <a:chExt cx="214" cy="528"/>
                    </a:xfrm>
                  </p:grpSpPr>
                  <p:sp>
                    <p:nvSpPr>
                      <p:cNvPr id="6880" name="AutoShape 14">
                        <a:extLst>
                          <a:ext uri="{FF2B5EF4-FFF2-40B4-BE49-F238E27FC236}">
                            <a16:creationId xmlns:a16="http://schemas.microsoft.com/office/drawing/2014/main" id="{72D23519-2EEE-DC68-401E-BDE24C6E8C49}"/>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881" name="Freeform 16">
                        <a:extLst>
                          <a:ext uri="{FF2B5EF4-FFF2-40B4-BE49-F238E27FC236}">
                            <a16:creationId xmlns:a16="http://schemas.microsoft.com/office/drawing/2014/main" id="{A6FC507F-D936-95DA-0597-CC4C0AE9EF23}"/>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82" name="Freeform 17">
                        <a:extLst>
                          <a:ext uri="{FF2B5EF4-FFF2-40B4-BE49-F238E27FC236}">
                            <a16:creationId xmlns:a16="http://schemas.microsoft.com/office/drawing/2014/main" id="{B7450EE8-4CEA-DE95-9A6A-ACA521E26777}"/>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83" name="Freeform 18">
                        <a:extLst>
                          <a:ext uri="{FF2B5EF4-FFF2-40B4-BE49-F238E27FC236}">
                            <a16:creationId xmlns:a16="http://schemas.microsoft.com/office/drawing/2014/main" id="{3C00B406-1CFA-7DA6-B299-2142D8C58922}"/>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84" name="Freeform 19">
                        <a:extLst>
                          <a:ext uri="{FF2B5EF4-FFF2-40B4-BE49-F238E27FC236}">
                            <a16:creationId xmlns:a16="http://schemas.microsoft.com/office/drawing/2014/main" id="{62116F63-2C62-45A7-4BF0-BF8C05B44F62}"/>
                          </a:ext>
                        </a:extLst>
                      </p:cNvPr>
                      <p:cNvSpPr>
                        <a:spLocks/>
                      </p:cNvSpPr>
                      <p:nvPr/>
                    </p:nvSpPr>
                    <p:spPr bwMode="auto">
                      <a:xfrm>
                        <a:off x="3861" y="1897"/>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85" name="Freeform 20">
                        <a:extLst>
                          <a:ext uri="{FF2B5EF4-FFF2-40B4-BE49-F238E27FC236}">
                            <a16:creationId xmlns:a16="http://schemas.microsoft.com/office/drawing/2014/main" id="{8C299627-31BE-3557-420C-19FC58EE3AB8}"/>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86" name="Freeform 21">
                        <a:extLst>
                          <a:ext uri="{FF2B5EF4-FFF2-40B4-BE49-F238E27FC236}">
                            <a16:creationId xmlns:a16="http://schemas.microsoft.com/office/drawing/2014/main" id="{6E6E9A3D-721F-4141-49F4-7AAB8EBA01ED}"/>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87" name="Freeform 22">
                        <a:extLst>
                          <a:ext uri="{FF2B5EF4-FFF2-40B4-BE49-F238E27FC236}">
                            <a16:creationId xmlns:a16="http://schemas.microsoft.com/office/drawing/2014/main" id="{28394009-DA14-A59C-0303-563D33FADB0E}"/>
                          </a:ext>
                        </a:extLst>
                      </p:cNvPr>
                      <p:cNvSpPr>
                        <a:spLocks/>
                      </p:cNvSpPr>
                      <p:nvPr/>
                    </p:nvSpPr>
                    <p:spPr bwMode="auto">
                      <a:xfrm>
                        <a:off x="3740" y="1897"/>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88" name="Freeform 23">
                        <a:extLst>
                          <a:ext uri="{FF2B5EF4-FFF2-40B4-BE49-F238E27FC236}">
                            <a16:creationId xmlns:a16="http://schemas.microsoft.com/office/drawing/2014/main" id="{6E2A1D35-A97E-616E-01B7-0FA91E23ED24}"/>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877" name="Freeform 5101">
                      <a:extLst>
                        <a:ext uri="{FF2B5EF4-FFF2-40B4-BE49-F238E27FC236}">
                          <a16:creationId xmlns:a16="http://schemas.microsoft.com/office/drawing/2014/main" id="{B4111496-F5F7-8A3F-A807-CC54AE7D4CC5}"/>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878" name="Freeform 5101">
                      <a:extLst>
                        <a:ext uri="{FF2B5EF4-FFF2-40B4-BE49-F238E27FC236}">
                          <a16:creationId xmlns:a16="http://schemas.microsoft.com/office/drawing/2014/main" id="{CA340C3E-6C16-A7C8-F7B4-1523FCE59192}"/>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879" name="Freeform 5101">
                      <a:extLst>
                        <a:ext uri="{FF2B5EF4-FFF2-40B4-BE49-F238E27FC236}">
                          <a16:creationId xmlns:a16="http://schemas.microsoft.com/office/drawing/2014/main" id="{D6663DF7-7CFC-F114-EE35-21394D776701}"/>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092" name="Group 4091">
                    <a:extLst>
                      <a:ext uri="{FF2B5EF4-FFF2-40B4-BE49-F238E27FC236}">
                        <a16:creationId xmlns:a16="http://schemas.microsoft.com/office/drawing/2014/main" id="{4D16659B-B6E7-015E-D273-39489CDA4F1A}"/>
                      </a:ext>
                    </a:extLst>
                  </p:cNvPr>
                  <p:cNvGrpSpPr/>
                  <p:nvPr/>
                </p:nvGrpSpPr>
                <p:grpSpPr>
                  <a:xfrm>
                    <a:off x="5764673" y="2106023"/>
                    <a:ext cx="258538" cy="454451"/>
                    <a:chOff x="5926138" y="3011488"/>
                    <a:chExt cx="339725" cy="838200"/>
                  </a:xfrm>
                </p:grpSpPr>
                <p:grpSp>
                  <p:nvGrpSpPr>
                    <p:cNvPr id="6863" name="Group 15">
                      <a:extLst>
                        <a:ext uri="{FF2B5EF4-FFF2-40B4-BE49-F238E27FC236}">
                          <a16:creationId xmlns:a16="http://schemas.microsoft.com/office/drawing/2014/main" id="{9F310885-4C27-C729-A072-33C6DCA7DB92}"/>
                        </a:ext>
                      </a:extLst>
                    </p:cNvPr>
                    <p:cNvGrpSpPr>
                      <a:grpSpLocks noChangeAspect="1"/>
                    </p:cNvGrpSpPr>
                    <p:nvPr/>
                  </p:nvGrpSpPr>
                  <p:grpSpPr bwMode="auto">
                    <a:xfrm>
                      <a:off x="5926138" y="3011488"/>
                      <a:ext cx="339725" cy="838200"/>
                      <a:chOff x="3733" y="1897"/>
                      <a:chExt cx="214" cy="528"/>
                    </a:xfrm>
                  </p:grpSpPr>
                  <p:sp>
                    <p:nvSpPr>
                      <p:cNvPr id="6867" name="AutoShape 14">
                        <a:extLst>
                          <a:ext uri="{FF2B5EF4-FFF2-40B4-BE49-F238E27FC236}">
                            <a16:creationId xmlns:a16="http://schemas.microsoft.com/office/drawing/2014/main" id="{647AF6C7-5641-EFF2-8B1B-2B36BB460714}"/>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868" name="Freeform 16">
                        <a:extLst>
                          <a:ext uri="{FF2B5EF4-FFF2-40B4-BE49-F238E27FC236}">
                            <a16:creationId xmlns:a16="http://schemas.microsoft.com/office/drawing/2014/main" id="{5C18DA52-2757-18A3-C9FA-5AF522D43FA3}"/>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69" name="Freeform 17">
                        <a:extLst>
                          <a:ext uri="{FF2B5EF4-FFF2-40B4-BE49-F238E27FC236}">
                            <a16:creationId xmlns:a16="http://schemas.microsoft.com/office/drawing/2014/main" id="{07C37AD9-B002-F8BE-C249-557E7A885208}"/>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70" name="Freeform 18">
                        <a:extLst>
                          <a:ext uri="{FF2B5EF4-FFF2-40B4-BE49-F238E27FC236}">
                            <a16:creationId xmlns:a16="http://schemas.microsoft.com/office/drawing/2014/main" id="{B54BC36C-7BFA-E043-D41C-C34C0E53F7E4}"/>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71" name="Freeform 19">
                        <a:extLst>
                          <a:ext uri="{FF2B5EF4-FFF2-40B4-BE49-F238E27FC236}">
                            <a16:creationId xmlns:a16="http://schemas.microsoft.com/office/drawing/2014/main" id="{E0AEC3C3-1F6F-3C47-6B94-5B3B9FC7CE7A}"/>
                          </a:ext>
                        </a:extLst>
                      </p:cNvPr>
                      <p:cNvSpPr>
                        <a:spLocks/>
                      </p:cNvSpPr>
                      <p:nvPr/>
                    </p:nvSpPr>
                    <p:spPr bwMode="auto">
                      <a:xfrm>
                        <a:off x="3861" y="1897"/>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72" name="Freeform 20">
                        <a:extLst>
                          <a:ext uri="{FF2B5EF4-FFF2-40B4-BE49-F238E27FC236}">
                            <a16:creationId xmlns:a16="http://schemas.microsoft.com/office/drawing/2014/main" id="{A7DEB2B2-4CD0-E44D-307D-282FDBD11330}"/>
                          </a:ext>
                        </a:extLst>
                      </p:cNvPr>
                      <p:cNvSpPr>
                        <a:spLocks/>
                      </p:cNvSpPr>
                      <p:nvPr/>
                    </p:nvSpPr>
                    <p:spPr bwMode="auto">
                      <a:xfrm>
                        <a:off x="3823" y="1911"/>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73" name="Freeform 21">
                        <a:extLst>
                          <a:ext uri="{FF2B5EF4-FFF2-40B4-BE49-F238E27FC236}">
                            <a16:creationId xmlns:a16="http://schemas.microsoft.com/office/drawing/2014/main" id="{1038EB8A-F8D1-06C1-98E2-478AB485E49F}"/>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74" name="Freeform 22">
                        <a:extLst>
                          <a:ext uri="{FF2B5EF4-FFF2-40B4-BE49-F238E27FC236}">
                            <a16:creationId xmlns:a16="http://schemas.microsoft.com/office/drawing/2014/main" id="{A4D592DD-BB77-1B5A-0118-842929BD7821}"/>
                          </a:ext>
                        </a:extLst>
                      </p:cNvPr>
                      <p:cNvSpPr>
                        <a:spLocks/>
                      </p:cNvSpPr>
                      <p:nvPr/>
                    </p:nvSpPr>
                    <p:spPr bwMode="auto">
                      <a:xfrm>
                        <a:off x="3740" y="1897"/>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75" name="Freeform 23">
                        <a:extLst>
                          <a:ext uri="{FF2B5EF4-FFF2-40B4-BE49-F238E27FC236}">
                            <a16:creationId xmlns:a16="http://schemas.microsoft.com/office/drawing/2014/main" id="{B18A7605-A11A-E98E-C902-DADA49E00F5C}"/>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864" name="Freeform 5101">
                      <a:extLst>
                        <a:ext uri="{FF2B5EF4-FFF2-40B4-BE49-F238E27FC236}">
                          <a16:creationId xmlns:a16="http://schemas.microsoft.com/office/drawing/2014/main" id="{7EEDEA26-FCBD-E8B9-921F-6AFBB4C43828}"/>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865" name="Freeform 5101">
                      <a:extLst>
                        <a:ext uri="{FF2B5EF4-FFF2-40B4-BE49-F238E27FC236}">
                          <a16:creationId xmlns:a16="http://schemas.microsoft.com/office/drawing/2014/main" id="{172F943A-B0E3-90F1-5D17-2054CCDD62AB}"/>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866" name="Freeform 5101">
                      <a:extLst>
                        <a:ext uri="{FF2B5EF4-FFF2-40B4-BE49-F238E27FC236}">
                          <a16:creationId xmlns:a16="http://schemas.microsoft.com/office/drawing/2014/main" id="{9E6812BC-68D0-9CF5-DA30-F9FDC9181731}"/>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093" name="Group 4092">
                    <a:extLst>
                      <a:ext uri="{FF2B5EF4-FFF2-40B4-BE49-F238E27FC236}">
                        <a16:creationId xmlns:a16="http://schemas.microsoft.com/office/drawing/2014/main" id="{BC7FAF7F-F835-0EF2-0D10-6DA8A92C2D06}"/>
                      </a:ext>
                    </a:extLst>
                  </p:cNvPr>
                  <p:cNvGrpSpPr/>
                  <p:nvPr/>
                </p:nvGrpSpPr>
                <p:grpSpPr>
                  <a:xfrm>
                    <a:off x="6061847" y="2106024"/>
                    <a:ext cx="258538" cy="454451"/>
                    <a:chOff x="5926138" y="3011488"/>
                    <a:chExt cx="339725" cy="838200"/>
                  </a:xfrm>
                </p:grpSpPr>
                <p:grpSp>
                  <p:nvGrpSpPr>
                    <p:cNvPr id="6850" name="Group 15">
                      <a:extLst>
                        <a:ext uri="{FF2B5EF4-FFF2-40B4-BE49-F238E27FC236}">
                          <a16:creationId xmlns:a16="http://schemas.microsoft.com/office/drawing/2014/main" id="{47CD8DCE-6F56-2E58-FCB9-DFAEF2CA80E4}"/>
                        </a:ext>
                      </a:extLst>
                    </p:cNvPr>
                    <p:cNvGrpSpPr>
                      <a:grpSpLocks noChangeAspect="1"/>
                    </p:cNvGrpSpPr>
                    <p:nvPr/>
                  </p:nvGrpSpPr>
                  <p:grpSpPr bwMode="auto">
                    <a:xfrm>
                      <a:off x="5926138" y="3011488"/>
                      <a:ext cx="339725" cy="838200"/>
                      <a:chOff x="3733" y="1897"/>
                      <a:chExt cx="214" cy="528"/>
                    </a:xfrm>
                  </p:grpSpPr>
                  <p:sp>
                    <p:nvSpPr>
                      <p:cNvPr id="6854" name="AutoShape 14">
                        <a:extLst>
                          <a:ext uri="{FF2B5EF4-FFF2-40B4-BE49-F238E27FC236}">
                            <a16:creationId xmlns:a16="http://schemas.microsoft.com/office/drawing/2014/main" id="{89341D91-0543-E3C5-7F5B-D8A8CDED56EB}"/>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855" name="Freeform 16">
                        <a:extLst>
                          <a:ext uri="{FF2B5EF4-FFF2-40B4-BE49-F238E27FC236}">
                            <a16:creationId xmlns:a16="http://schemas.microsoft.com/office/drawing/2014/main" id="{959F5A5C-D7B8-01ED-682A-3498E85376D5}"/>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56" name="Freeform 17">
                        <a:extLst>
                          <a:ext uri="{FF2B5EF4-FFF2-40B4-BE49-F238E27FC236}">
                            <a16:creationId xmlns:a16="http://schemas.microsoft.com/office/drawing/2014/main" id="{832FF399-B015-5B21-0EEC-ADFBCC9486EB}"/>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57" name="Freeform 18">
                        <a:extLst>
                          <a:ext uri="{FF2B5EF4-FFF2-40B4-BE49-F238E27FC236}">
                            <a16:creationId xmlns:a16="http://schemas.microsoft.com/office/drawing/2014/main" id="{1A019EE2-4E9A-5E4E-0E1A-4BFFF416FC41}"/>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58" name="Freeform 19">
                        <a:extLst>
                          <a:ext uri="{FF2B5EF4-FFF2-40B4-BE49-F238E27FC236}">
                            <a16:creationId xmlns:a16="http://schemas.microsoft.com/office/drawing/2014/main" id="{79EAA6A5-704E-1D0E-BBB2-57C888392ED5}"/>
                          </a:ext>
                        </a:extLst>
                      </p:cNvPr>
                      <p:cNvSpPr>
                        <a:spLocks/>
                      </p:cNvSpPr>
                      <p:nvPr/>
                    </p:nvSpPr>
                    <p:spPr bwMode="auto">
                      <a:xfrm>
                        <a:off x="3866" y="1902"/>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59" name="Freeform 20">
                        <a:extLst>
                          <a:ext uri="{FF2B5EF4-FFF2-40B4-BE49-F238E27FC236}">
                            <a16:creationId xmlns:a16="http://schemas.microsoft.com/office/drawing/2014/main" id="{93D76CED-D471-4CD5-B8E9-8CC5D5BFC490}"/>
                          </a:ext>
                        </a:extLst>
                      </p:cNvPr>
                      <p:cNvSpPr>
                        <a:spLocks/>
                      </p:cNvSpPr>
                      <p:nvPr/>
                    </p:nvSpPr>
                    <p:spPr bwMode="auto">
                      <a:xfrm>
                        <a:off x="3816"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60" name="Freeform 21">
                        <a:extLst>
                          <a:ext uri="{FF2B5EF4-FFF2-40B4-BE49-F238E27FC236}">
                            <a16:creationId xmlns:a16="http://schemas.microsoft.com/office/drawing/2014/main" id="{13210C25-345A-F9ED-4696-4DA9AA5B4FAA}"/>
                          </a:ext>
                        </a:extLst>
                      </p:cNvPr>
                      <p:cNvSpPr>
                        <a:spLocks/>
                      </p:cNvSpPr>
                      <p:nvPr/>
                    </p:nvSpPr>
                    <p:spPr bwMode="auto">
                      <a:xfrm>
                        <a:off x="3782" y="1905"/>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61" name="Freeform 22">
                        <a:extLst>
                          <a:ext uri="{FF2B5EF4-FFF2-40B4-BE49-F238E27FC236}">
                            <a16:creationId xmlns:a16="http://schemas.microsoft.com/office/drawing/2014/main" id="{76B00207-2752-538A-55B7-90FC7EDA8A00}"/>
                          </a:ext>
                        </a:extLst>
                      </p:cNvPr>
                      <p:cNvSpPr>
                        <a:spLocks/>
                      </p:cNvSpPr>
                      <p:nvPr/>
                    </p:nvSpPr>
                    <p:spPr bwMode="auto">
                      <a:xfrm>
                        <a:off x="3734" y="1899"/>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62" name="Freeform 23">
                        <a:extLst>
                          <a:ext uri="{FF2B5EF4-FFF2-40B4-BE49-F238E27FC236}">
                            <a16:creationId xmlns:a16="http://schemas.microsoft.com/office/drawing/2014/main" id="{D5CF40D1-636E-EA96-27DE-F39BF52D9091}"/>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851" name="Freeform 5101">
                      <a:extLst>
                        <a:ext uri="{FF2B5EF4-FFF2-40B4-BE49-F238E27FC236}">
                          <a16:creationId xmlns:a16="http://schemas.microsoft.com/office/drawing/2014/main" id="{14460EB6-2998-EDFA-1383-898FC7A23591}"/>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852" name="Freeform 5101">
                      <a:extLst>
                        <a:ext uri="{FF2B5EF4-FFF2-40B4-BE49-F238E27FC236}">
                          <a16:creationId xmlns:a16="http://schemas.microsoft.com/office/drawing/2014/main" id="{A56889EC-58D3-E63C-F94B-2D997ABD7D3E}"/>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853" name="Freeform 5101">
                      <a:extLst>
                        <a:ext uri="{FF2B5EF4-FFF2-40B4-BE49-F238E27FC236}">
                          <a16:creationId xmlns:a16="http://schemas.microsoft.com/office/drawing/2014/main" id="{0788BF4D-57C5-C2CF-B822-E793B0486929}"/>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094" name="Group 4093">
                    <a:extLst>
                      <a:ext uri="{FF2B5EF4-FFF2-40B4-BE49-F238E27FC236}">
                        <a16:creationId xmlns:a16="http://schemas.microsoft.com/office/drawing/2014/main" id="{6DB14A13-D2A9-178F-3C40-F6BE0C09B144}"/>
                      </a:ext>
                    </a:extLst>
                  </p:cNvPr>
                  <p:cNvGrpSpPr/>
                  <p:nvPr/>
                </p:nvGrpSpPr>
                <p:grpSpPr>
                  <a:xfrm>
                    <a:off x="1765230" y="2337654"/>
                    <a:ext cx="214430" cy="50965"/>
                    <a:chOff x="3211318" y="4073968"/>
                    <a:chExt cx="475552" cy="156079"/>
                  </a:xfrm>
                </p:grpSpPr>
                <p:sp>
                  <p:nvSpPr>
                    <p:cNvPr id="6848" name="Rectangle: Rounded Corners 6847">
                      <a:extLst>
                        <a:ext uri="{FF2B5EF4-FFF2-40B4-BE49-F238E27FC236}">
                          <a16:creationId xmlns:a16="http://schemas.microsoft.com/office/drawing/2014/main" id="{A62DBCB6-6B61-72C2-5BA1-7624427E2466}"/>
                        </a:ext>
                      </a:extLst>
                    </p:cNvPr>
                    <p:cNvSpPr/>
                    <p:nvPr/>
                  </p:nvSpPr>
                  <p:spPr>
                    <a:xfrm>
                      <a:off x="3211318" y="4073968"/>
                      <a:ext cx="158609" cy="156079"/>
                    </a:xfrm>
                    <a:prstGeom prst="roundRect">
                      <a:avLst/>
                    </a:prstGeom>
                    <a:solidFill>
                      <a:srgbClr val="B5D820"/>
                    </a:solidFill>
                    <a:ln w="19050" cap="flat" cmpd="sng" algn="ctr">
                      <a:solidFill>
                        <a:srgbClr val="B5D820">
                          <a:lumMod val="75000"/>
                        </a:srgbClr>
                      </a:solid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6849" name="Rectangle: Rounded Corners 6848">
                      <a:extLst>
                        <a:ext uri="{FF2B5EF4-FFF2-40B4-BE49-F238E27FC236}">
                          <a16:creationId xmlns:a16="http://schemas.microsoft.com/office/drawing/2014/main" id="{1FDD0FC4-6370-DE90-BA5D-9EA8E69EB281}"/>
                        </a:ext>
                      </a:extLst>
                    </p:cNvPr>
                    <p:cNvSpPr/>
                    <p:nvPr/>
                  </p:nvSpPr>
                  <p:spPr>
                    <a:xfrm>
                      <a:off x="3528261" y="4073968"/>
                      <a:ext cx="158609" cy="156079"/>
                    </a:xfrm>
                    <a:prstGeom prst="roundRect">
                      <a:avLst/>
                    </a:prstGeom>
                    <a:solidFill>
                      <a:srgbClr val="B5D820"/>
                    </a:solidFill>
                    <a:ln w="19050" cap="flat" cmpd="sng" algn="ctr">
                      <a:solidFill>
                        <a:srgbClr val="B5D820">
                          <a:lumMod val="75000"/>
                        </a:srgbClr>
                      </a:solid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grpSp>
                <p:nvGrpSpPr>
                  <p:cNvPr id="4095" name="Group 4094">
                    <a:extLst>
                      <a:ext uri="{FF2B5EF4-FFF2-40B4-BE49-F238E27FC236}">
                        <a16:creationId xmlns:a16="http://schemas.microsoft.com/office/drawing/2014/main" id="{E5859CC8-5CE1-7AA5-CCD2-729097255F58}"/>
                      </a:ext>
                    </a:extLst>
                  </p:cNvPr>
                  <p:cNvGrpSpPr/>
                  <p:nvPr/>
                </p:nvGrpSpPr>
                <p:grpSpPr>
                  <a:xfrm>
                    <a:off x="5930785" y="2333855"/>
                    <a:ext cx="214430" cy="50965"/>
                    <a:chOff x="3211318" y="4073968"/>
                    <a:chExt cx="475552" cy="156079"/>
                  </a:xfrm>
                </p:grpSpPr>
                <p:sp>
                  <p:nvSpPr>
                    <p:cNvPr id="6846" name="Rectangle: Rounded Corners 6845">
                      <a:extLst>
                        <a:ext uri="{FF2B5EF4-FFF2-40B4-BE49-F238E27FC236}">
                          <a16:creationId xmlns:a16="http://schemas.microsoft.com/office/drawing/2014/main" id="{14FFC24C-93D1-60AB-5013-F9A35573A854}"/>
                        </a:ext>
                      </a:extLst>
                    </p:cNvPr>
                    <p:cNvSpPr/>
                    <p:nvPr/>
                  </p:nvSpPr>
                  <p:spPr>
                    <a:xfrm>
                      <a:off x="3211318" y="4073968"/>
                      <a:ext cx="158609" cy="156079"/>
                    </a:xfrm>
                    <a:prstGeom prst="roundRect">
                      <a:avLst/>
                    </a:prstGeom>
                    <a:solidFill>
                      <a:srgbClr val="B5D820"/>
                    </a:solidFill>
                    <a:ln w="19050" cap="flat" cmpd="sng" algn="ctr">
                      <a:solidFill>
                        <a:srgbClr val="B5D820">
                          <a:lumMod val="75000"/>
                        </a:srgbClr>
                      </a:solid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6847" name="Rectangle: Rounded Corners 6846">
                      <a:extLst>
                        <a:ext uri="{FF2B5EF4-FFF2-40B4-BE49-F238E27FC236}">
                          <a16:creationId xmlns:a16="http://schemas.microsoft.com/office/drawing/2014/main" id="{68755F77-FDAC-F94A-C622-5C25FD64618F}"/>
                        </a:ext>
                      </a:extLst>
                    </p:cNvPr>
                    <p:cNvSpPr/>
                    <p:nvPr/>
                  </p:nvSpPr>
                  <p:spPr>
                    <a:xfrm>
                      <a:off x="3528261" y="4073968"/>
                      <a:ext cx="158609" cy="156079"/>
                    </a:xfrm>
                    <a:prstGeom prst="roundRect">
                      <a:avLst/>
                    </a:prstGeom>
                    <a:solidFill>
                      <a:srgbClr val="B5D820"/>
                    </a:solidFill>
                    <a:ln w="19050" cap="flat" cmpd="sng" algn="ctr">
                      <a:solidFill>
                        <a:srgbClr val="B5D820">
                          <a:lumMod val="75000"/>
                        </a:srgbClr>
                      </a:solid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grpSp>
                <p:nvGrpSpPr>
                  <p:cNvPr id="4352" name="Group 4351">
                    <a:extLst>
                      <a:ext uri="{FF2B5EF4-FFF2-40B4-BE49-F238E27FC236}">
                        <a16:creationId xmlns:a16="http://schemas.microsoft.com/office/drawing/2014/main" id="{07F10508-BC42-BDD0-4BF6-0C836AD87480}"/>
                      </a:ext>
                    </a:extLst>
                  </p:cNvPr>
                  <p:cNvGrpSpPr/>
                  <p:nvPr/>
                </p:nvGrpSpPr>
                <p:grpSpPr>
                  <a:xfrm>
                    <a:off x="3127509" y="2107949"/>
                    <a:ext cx="258538" cy="454451"/>
                    <a:chOff x="5926138" y="3011488"/>
                    <a:chExt cx="339725" cy="838200"/>
                  </a:xfrm>
                </p:grpSpPr>
                <p:grpSp>
                  <p:nvGrpSpPr>
                    <p:cNvPr id="6834" name="Group 15">
                      <a:extLst>
                        <a:ext uri="{FF2B5EF4-FFF2-40B4-BE49-F238E27FC236}">
                          <a16:creationId xmlns:a16="http://schemas.microsoft.com/office/drawing/2014/main" id="{A3BBDF8F-BB0C-76DD-DF8A-DFEDA1C1D510}"/>
                        </a:ext>
                      </a:extLst>
                    </p:cNvPr>
                    <p:cNvGrpSpPr>
                      <a:grpSpLocks noChangeAspect="1"/>
                    </p:cNvGrpSpPr>
                    <p:nvPr/>
                  </p:nvGrpSpPr>
                  <p:grpSpPr bwMode="auto">
                    <a:xfrm>
                      <a:off x="5926138" y="3011488"/>
                      <a:ext cx="339725" cy="838200"/>
                      <a:chOff x="3733" y="1897"/>
                      <a:chExt cx="214" cy="528"/>
                    </a:xfrm>
                  </p:grpSpPr>
                  <p:sp>
                    <p:nvSpPr>
                      <p:cNvPr id="6838" name="AutoShape 14">
                        <a:extLst>
                          <a:ext uri="{FF2B5EF4-FFF2-40B4-BE49-F238E27FC236}">
                            <a16:creationId xmlns:a16="http://schemas.microsoft.com/office/drawing/2014/main" id="{72C42E24-C107-1B5A-43C0-979839BD5A16}"/>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839" name="Freeform 16">
                        <a:extLst>
                          <a:ext uri="{FF2B5EF4-FFF2-40B4-BE49-F238E27FC236}">
                            <a16:creationId xmlns:a16="http://schemas.microsoft.com/office/drawing/2014/main" id="{805B4021-D030-5497-6579-7EDD6776D329}"/>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40" name="Freeform 17">
                        <a:extLst>
                          <a:ext uri="{FF2B5EF4-FFF2-40B4-BE49-F238E27FC236}">
                            <a16:creationId xmlns:a16="http://schemas.microsoft.com/office/drawing/2014/main" id="{5F2A6408-55E9-7C96-9B12-638575FDFF05}"/>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41" name="Freeform 18">
                        <a:extLst>
                          <a:ext uri="{FF2B5EF4-FFF2-40B4-BE49-F238E27FC236}">
                            <a16:creationId xmlns:a16="http://schemas.microsoft.com/office/drawing/2014/main" id="{FFD6AF97-C43F-A763-65CB-2B4DCBE6E0B8}"/>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42" name="Freeform 19">
                        <a:extLst>
                          <a:ext uri="{FF2B5EF4-FFF2-40B4-BE49-F238E27FC236}">
                            <a16:creationId xmlns:a16="http://schemas.microsoft.com/office/drawing/2014/main" id="{A60B635F-C671-621D-30F5-AFA2C4E7F8CC}"/>
                          </a:ext>
                        </a:extLst>
                      </p:cNvPr>
                      <p:cNvSpPr>
                        <a:spLocks/>
                      </p:cNvSpPr>
                      <p:nvPr/>
                    </p:nvSpPr>
                    <p:spPr bwMode="auto">
                      <a:xfrm>
                        <a:off x="3861" y="1897"/>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43" name="Freeform 20">
                        <a:extLst>
                          <a:ext uri="{FF2B5EF4-FFF2-40B4-BE49-F238E27FC236}">
                            <a16:creationId xmlns:a16="http://schemas.microsoft.com/office/drawing/2014/main" id="{3D05B04E-4DA6-D89B-ED15-D2C2CBAF89AB}"/>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44" name="Freeform 21">
                        <a:extLst>
                          <a:ext uri="{FF2B5EF4-FFF2-40B4-BE49-F238E27FC236}">
                            <a16:creationId xmlns:a16="http://schemas.microsoft.com/office/drawing/2014/main" id="{9375FFE8-2F05-2F95-0711-92BA6CB3D2EC}"/>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45" name="Freeform 23">
                        <a:extLst>
                          <a:ext uri="{FF2B5EF4-FFF2-40B4-BE49-F238E27FC236}">
                            <a16:creationId xmlns:a16="http://schemas.microsoft.com/office/drawing/2014/main" id="{36BCA8AF-8807-48C2-315D-D44A2257C754}"/>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835" name="Freeform 5101">
                      <a:extLst>
                        <a:ext uri="{FF2B5EF4-FFF2-40B4-BE49-F238E27FC236}">
                          <a16:creationId xmlns:a16="http://schemas.microsoft.com/office/drawing/2014/main" id="{AA50639D-D8DA-173E-6AB7-910A41860BF8}"/>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836" name="Freeform 5101">
                      <a:extLst>
                        <a:ext uri="{FF2B5EF4-FFF2-40B4-BE49-F238E27FC236}">
                          <a16:creationId xmlns:a16="http://schemas.microsoft.com/office/drawing/2014/main" id="{444BE0AA-20A6-43E7-C109-36D7C8BD48BA}"/>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837" name="Freeform 5101">
                      <a:extLst>
                        <a:ext uri="{FF2B5EF4-FFF2-40B4-BE49-F238E27FC236}">
                          <a16:creationId xmlns:a16="http://schemas.microsoft.com/office/drawing/2014/main" id="{7EB23572-3F48-5F32-8F36-F01FB4161675}"/>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392" name="Group 4391">
                    <a:extLst>
                      <a:ext uri="{FF2B5EF4-FFF2-40B4-BE49-F238E27FC236}">
                        <a16:creationId xmlns:a16="http://schemas.microsoft.com/office/drawing/2014/main" id="{3A7876CE-7AA4-52AD-1C89-59A289D753A1}"/>
                      </a:ext>
                    </a:extLst>
                  </p:cNvPr>
                  <p:cNvGrpSpPr/>
                  <p:nvPr/>
                </p:nvGrpSpPr>
                <p:grpSpPr>
                  <a:xfrm>
                    <a:off x="2138909" y="2132794"/>
                    <a:ext cx="258527" cy="427655"/>
                    <a:chOff x="5926151" y="3011479"/>
                    <a:chExt cx="339726" cy="838201"/>
                  </a:xfrm>
                </p:grpSpPr>
                <p:grpSp>
                  <p:nvGrpSpPr>
                    <p:cNvPr id="6821" name="Group 15">
                      <a:extLst>
                        <a:ext uri="{FF2B5EF4-FFF2-40B4-BE49-F238E27FC236}">
                          <a16:creationId xmlns:a16="http://schemas.microsoft.com/office/drawing/2014/main" id="{4D558A16-4CF6-830C-8C8A-2EEF669CFAB7}"/>
                        </a:ext>
                      </a:extLst>
                    </p:cNvPr>
                    <p:cNvGrpSpPr>
                      <a:grpSpLocks noChangeAspect="1"/>
                    </p:cNvGrpSpPr>
                    <p:nvPr/>
                  </p:nvGrpSpPr>
                  <p:grpSpPr bwMode="auto">
                    <a:xfrm>
                      <a:off x="5926151" y="3011479"/>
                      <a:ext cx="339726" cy="838201"/>
                      <a:chOff x="3733" y="1897"/>
                      <a:chExt cx="214" cy="528"/>
                    </a:xfrm>
                  </p:grpSpPr>
                  <p:sp>
                    <p:nvSpPr>
                      <p:cNvPr id="6825" name="Freeform 18">
                        <a:extLst>
                          <a:ext uri="{FF2B5EF4-FFF2-40B4-BE49-F238E27FC236}">
                            <a16:creationId xmlns:a16="http://schemas.microsoft.com/office/drawing/2014/main" id="{A4522836-6A0F-E265-CFF9-92295CEE51A7}"/>
                          </a:ext>
                        </a:extLst>
                      </p:cNvPr>
                      <p:cNvSpPr>
                        <a:spLocks/>
                      </p:cNvSpPr>
                      <p:nvPr/>
                    </p:nvSpPr>
                    <p:spPr bwMode="auto">
                      <a:xfrm>
                        <a:off x="3896" y="2003"/>
                        <a:ext cx="44" cy="166"/>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26" name="Freeform 19">
                        <a:extLst>
                          <a:ext uri="{FF2B5EF4-FFF2-40B4-BE49-F238E27FC236}">
                            <a16:creationId xmlns:a16="http://schemas.microsoft.com/office/drawing/2014/main" id="{E938262D-EFDD-3A67-9D59-EB79A90AD049}"/>
                          </a:ext>
                        </a:extLst>
                      </p:cNvPr>
                      <p:cNvSpPr>
                        <a:spLocks/>
                      </p:cNvSpPr>
                      <p:nvPr/>
                    </p:nvSpPr>
                    <p:spPr bwMode="auto">
                      <a:xfrm>
                        <a:off x="3861" y="2002"/>
                        <a:ext cx="34" cy="159"/>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27" name="Freeform 20">
                        <a:extLst>
                          <a:ext uri="{FF2B5EF4-FFF2-40B4-BE49-F238E27FC236}">
                            <a16:creationId xmlns:a16="http://schemas.microsoft.com/office/drawing/2014/main" id="{71660886-350B-5F0F-30A3-96C7BDE16D14}"/>
                          </a:ext>
                        </a:extLst>
                      </p:cNvPr>
                      <p:cNvSpPr>
                        <a:spLocks/>
                      </p:cNvSpPr>
                      <p:nvPr/>
                    </p:nvSpPr>
                    <p:spPr bwMode="auto">
                      <a:xfrm>
                        <a:off x="3815" y="2002"/>
                        <a:ext cx="39" cy="152"/>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28" name="Freeform 21">
                        <a:extLst>
                          <a:ext uri="{FF2B5EF4-FFF2-40B4-BE49-F238E27FC236}">
                            <a16:creationId xmlns:a16="http://schemas.microsoft.com/office/drawing/2014/main" id="{925936DC-7D21-C9F3-5328-08CA178114A7}"/>
                          </a:ext>
                        </a:extLst>
                      </p:cNvPr>
                      <p:cNvSpPr>
                        <a:spLocks/>
                      </p:cNvSpPr>
                      <p:nvPr/>
                    </p:nvSpPr>
                    <p:spPr bwMode="auto">
                      <a:xfrm>
                        <a:off x="3787" y="2004"/>
                        <a:ext cx="27" cy="152"/>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29" name="Freeform 22">
                        <a:extLst>
                          <a:ext uri="{FF2B5EF4-FFF2-40B4-BE49-F238E27FC236}">
                            <a16:creationId xmlns:a16="http://schemas.microsoft.com/office/drawing/2014/main" id="{9A2B28BB-F9FC-A878-629D-7BAFD317216A}"/>
                          </a:ext>
                        </a:extLst>
                      </p:cNvPr>
                      <p:cNvSpPr>
                        <a:spLocks/>
                      </p:cNvSpPr>
                      <p:nvPr/>
                    </p:nvSpPr>
                    <p:spPr bwMode="auto">
                      <a:xfrm>
                        <a:off x="3734" y="1997"/>
                        <a:ext cx="40" cy="213"/>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30" name="AutoShape 14">
                        <a:extLst>
                          <a:ext uri="{FF2B5EF4-FFF2-40B4-BE49-F238E27FC236}">
                            <a16:creationId xmlns:a16="http://schemas.microsoft.com/office/drawing/2014/main" id="{9F8EBABB-1A49-C05B-0CF6-644812C48090}"/>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831" name="Freeform 16">
                        <a:extLst>
                          <a:ext uri="{FF2B5EF4-FFF2-40B4-BE49-F238E27FC236}">
                            <a16:creationId xmlns:a16="http://schemas.microsoft.com/office/drawing/2014/main" id="{8637091A-32C1-81E1-6E23-12629318495C}"/>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32" name="Freeform 17">
                        <a:extLst>
                          <a:ext uri="{FF2B5EF4-FFF2-40B4-BE49-F238E27FC236}">
                            <a16:creationId xmlns:a16="http://schemas.microsoft.com/office/drawing/2014/main" id="{3193F364-D026-5F52-66EF-690CBE036107}"/>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33" name="Freeform 23">
                        <a:extLst>
                          <a:ext uri="{FF2B5EF4-FFF2-40B4-BE49-F238E27FC236}">
                            <a16:creationId xmlns:a16="http://schemas.microsoft.com/office/drawing/2014/main" id="{39F06281-BA73-5110-CCE8-6FD3B50E42C8}"/>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822" name="Freeform 5101">
                      <a:extLst>
                        <a:ext uri="{FF2B5EF4-FFF2-40B4-BE49-F238E27FC236}">
                          <a16:creationId xmlns:a16="http://schemas.microsoft.com/office/drawing/2014/main" id="{77F35BF4-7CA4-1F65-7A1A-B75DC98CEB91}"/>
                        </a:ext>
                      </a:extLst>
                    </p:cNvPr>
                    <p:cNvSpPr/>
                    <p:nvPr/>
                  </p:nvSpPr>
                  <p:spPr>
                    <a:xfrm>
                      <a:off x="5997553" y="3560381"/>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823" name="Freeform 5101">
                      <a:extLst>
                        <a:ext uri="{FF2B5EF4-FFF2-40B4-BE49-F238E27FC236}">
                          <a16:creationId xmlns:a16="http://schemas.microsoft.com/office/drawing/2014/main" id="{DECDBF55-911D-ACDA-A5FE-44B4DD4FB973}"/>
                        </a:ext>
                      </a:extLst>
                    </p:cNvPr>
                    <p:cNvSpPr/>
                    <p:nvPr/>
                  </p:nvSpPr>
                  <p:spPr>
                    <a:xfrm>
                      <a:off x="6096010" y="3473645"/>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824" name="Freeform 5101">
                      <a:extLst>
                        <a:ext uri="{FF2B5EF4-FFF2-40B4-BE49-F238E27FC236}">
                          <a16:creationId xmlns:a16="http://schemas.microsoft.com/office/drawing/2014/main" id="{DD3E9D35-BECC-68A2-C4A1-CBE4007BA218}"/>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393" name="Group 4392">
                    <a:extLst>
                      <a:ext uri="{FF2B5EF4-FFF2-40B4-BE49-F238E27FC236}">
                        <a16:creationId xmlns:a16="http://schemas.microsoft.com/office/drawing/2014/main" id="{7D7AA1C3-072E-18C6-0233-26FBAAD5B20C}"/>
                      </a:ext>
                    </a:extLst>
                  </p:cNvPr>
                  <p:cNvGrpSpPr/>
                  <p:nvPr/>
                </p:nvGrpSpPr>
                <p:grpSpPr>
                  <a:xfrm>
                    <a:off x="1365967" y="2133894"/>
                    <a:ext cx="258527" cy="426610"/>
                    <a:chOff x="5926151" y="3011479"/>
                    <a:chExt cx="339726" cy="838201"/>
                  </a:xfrm>
                </p:grpSpPr>
                <p:grpSp>
                  <p:nvGrpSpPr>
                    <p:cNvPr id="6808" name="Group 15">
                      <a:extLst>
                        <a:ext uri="{FF2B5EF4-FFF2-40B4-BE49-F238E27FC236}">
                          <a16:creationId xmlns:a16="http://schemas.microsoft.com/office/drawing/2014/main" id="{E96126C2-3873-36C0-BA82-DC409411CC74}"/>
                        </a:ext>
                      </a:extLst>
                    </p:cNvPr>
                    <p:cNvGrpSpPr>
                      <a:grpSpLocks noChangeAspect="1"/>
                    </p:cNvGrpSpPr>
                    <p:nvPr/>
                  </p:nvGrpSpPr>
                  <p:grpSpPr bwMode="auto">
                    <a:xfrm>
                      <a:off x="5926151" y="3011479"/>
                      <a:ext cx="339726" cy="838201"/>
                      <a:chOff x="3733" y="1897"/>
                      <a:chExt cx="214" cy="528"/>
                    </a:xfrm>
                  </p:grpSpPr>
                  <p:sp>
                    <p:nvSpPr>
                      <p:cNvPr id="6812" name="Freeform 18">
                        <a:extLst>
                          <a:ext uri="{FF2B5EF4-FFF2-40B4-BE49-F238E27FC236}">
                            <a16:creationId xmlns:a16="http://schemas.microsoft.com/office/drawing/2014/main" id="{6D956A9F-F9AD-4EC3-2166-D66CE012265B}"/>
                          </a:ext>
                        </a:extLst>
                      </p:cNvPr>
                      <p:cNvSpPr>
                        <a:spLocks/>
                      </p:cNvSpPr>
                      <p:nvPr/>
                    </p:nvSpPr>
                    <p:spPr bwMode="auto">
                      <a:xfrm>
                        <a:off x="3896" y="2003"/>
                        <a:ext cx="44" cy="166"/>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13" name="Freeform 19">
                        <a:extLst>
                          <a:ext uri="{FF2B5EF4-FFF2-40B4-BE49-F238E27FC236}">
                            <a16:creationId xmlns:a16="http://schemas.microsoft.com/office/drawing/2014/main" id="{7A2E07FD-0F94-3A00-70E7-D3A416C8E638}"/>
                          </a:ext>
                        </a:extLst>
                      </p:cNvPr>
                      <p:cNvSpPr>
                        <a:spLocks/>
                      </p:cNvSpPr>
                      <p:nvPr/>
                    </p:nvSpPr>
                    <p:spPr bwMode="auto">
                      <a:xfrm>
                        <a:off x="3861" y="2002"/>
                        <a:ext cx="34" cy="159"/>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14" name="Freeform 20">
                        <a:extLst>
                          <a:ext uri="{FF2B5EF4-FFF2-40B4-BE49-F238E27FC236}">
                            <a16:creationId xmlns:a16="http://schemas.microsoft.com/office/drawing/2014/main" id="{CC8F7188-6F8C-C69F-B537-6B1E418EE755}"/>
                          </a:ext>
                        </a:extLst>
                      </p:cNvPr>
                      <p:cNvSpPr>
                        <a:spLocks/>
                      </p:cNvSpPr>
                      <p:nvPr/>
                    </p:nvSpPr>
                    <p:spPr bwMode="auto">
                      <a:xfrm>
                        <a:off x="3815" y="2002"/>
                        <a:ext cx="39" cy="152"/>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15" name="Freeform 21">
                        <a:extLst>
                          <a:ext uri="{FF2B5EF4-FFF2-40B4-BE49-F238E27FC236}">
                            <a16:creationId xmlns:a16="http://schemas.microsoft.com/office/drawing/2014/main" id="{38C0FBB7-9DBA-1E2F-A077-DA7F83C90D43}"/>
                          </a:ext>
                        </a:extLst>
                      </p:cNvPr>
                      <p:cNvSpPr>
                        <a:spLocks/>
                      </p:cNvSpPr>
                      <p:nvPr/>
                    </p:nvSpPr>
                    <p:spPr bwMode="auto">
                      <a:xfrm>
                        <a:off x="3787" y="2004"/>
                        <a:ext cx="27" cy="152"/>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16" name="Freeform 22">
                        <a:extLst>
                          <a:ext uri="{FF2B5EF4-FFF2-40B4-BE49-F238E27FC236}">
                            <a16:creationId xmlns:a16="http://schemas.microsoft.com/office/drawing/2014/main" id="{AA141DC6-A20C-526C-9434-7722ED271964}"/>
                          </a:ext>
                        </a:extLst>
                      </p:cNvPr>
                      <p:cNvSpPr>
                        <a:spLocks/>
                      </p:cNvSpPr>
                      <p:nvPr/>
                    </p:nvSpPr>
                    <p:spPr bwMode="auto">
                      <a:xfrm>
                        <a:off x="3734" y="1997"/>
                        <a:ext cx="40" cy="213"/>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17" name="AutoShape 14">
                        <a:extLst>
                          <a:ext uri="{FF2B5EF4-FFF2-40B4-BE49-F238E27FC236}">
                            <a16:creationId xmlns:a16="http://schemas.microsoft.com/office/drawing/2014/main" id="{89303158-2BBF-BDA2-FBF1-4C523D6C323F}"/>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818" name="Freeform 16">
                        <a:extLst>
                          <a:ext uri="{FF2B5EF4-FFF2-40B4-BE49-F238E27FC236}">
                            <a16:creationId xmlns:a16="http://schemas.microsoft.com/office/drawing/2014/main" id="{000E53AF-502B-0092-047E-D5C1A29C917F}"/>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19" name="Freeform 17">
                        <a:extLst>
                          <a:ext uri="{FF2B5EF4-FFF2-40B4-BE49-F238E27FC236}">
                            <a16:creationId xmlns:a16="http://schemas.microsoft.com/office/drawing/2014/main" id="{96884E10-0664-BF94-CEA6-293A73FD8697}"/>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20" name="Freeform 23">
                        <a:extLst>
                          <a:ext uri="{FF2B5EF4-FFF2-40B4-BE49-F238E27FC236}">
                            <a16:creationId xmlns:a16="http://schemas.microsoft.com/office/drawing/2014/main" id="{E6B0EB52-DA97-5A18-FB20-AF958C879650}"/>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809" name="Freeform 5101">
                      <a:extLst>
                        <a:ext uri="{FF2B5EF4-FFF2-40B4-BE49-F238E27FC236}">
                          <a16:creationId xmlns:a16="http://schemas.microsoft.com/office/drawing/2014/main" id="{024E4A73-B761-1595-52B3-E2736C1B117F}"/>
                        </a:ext>
                      </a:extLst>
                    </p:cNvPr>
                    <p:cNvSpPr/>
                    <p:nvPr/>
                  </p:nvSpPr>
                  <p:spPr>
                    <a:xfrm>
                      <a:off x="5997553" y="3560381"/>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810" name="Freeform 5101">
                      <a:extLst>
                        <a:ext uri="{FF2B5EF4-FFF2-40B4-BE49-F238E27FC236}">
                          <a16:creationId xmlns:a16="http://schemas.microsoft.com/office/drawing/2014/main" id="{3F0E4D47-25E1-1A42-B556-D181B81DB760}"/>
                        </a:ext>
                      </a:extLst>
                    </p:cNvPr>
                    <p:cNvSpPr/>
                    <p:nvPr/>
                  </p:nvSpPr>
                  <p:spPr>
                    <a:xfrm>
                      <a:off x="6096010" y="3473645"/>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811" name="Freeform 5101">
                      <a:extLst>
                        <a:ext uri="{FF2B5EF4-FFF2-40B4-BE49-F238E27FC236}">
                          <a16:creationId xmlns:a16="http://schemas.microsoft.com/office/drawing/2014/main" id="{7C5ED904-EFC8-8A06-232D-5D1A6D1F13EA}"/>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394" name="Group 4393">
                    <a:extLst>
                      <a:ext uri="{FF2B5EF4-FFF2-40B4-BE49-F238E27FC236}">
                        <a16:creationId xmlns:a16="http://schemas.microsoft.com/office/drawing/2014/main" id="{B01D02E7-C7A6-FE40-9C0A-17821222CBC0}"/>
                      </a:ext>
                    </a:extLst>
                  </p:cNvPr>
                  <p:cNvGrpSpPr/>
                  <p:nvPr/>
                </p:nvGrpSpPr>
                <p:grpSpPr>
                  <a:xfrm>
                    <a:off x="3364584" y="2106023"/>
                    <a:ext cx="258538" cy="454451"/>
                    <a:chOff x="5926138" y="3011488"/>
                    <a:chExt cx="339725" cy="838200"/>
                  </a:xfrm>
                </p:grpSpPr>
                <p:grpSp>
                  <p:nvGrpSpPr>
                    <p:cNvPr id="6795" name="Group 15">
                      <a:extLst>
                        <a:ext uri="{FF2B5EF4-FFF2-40B4-BE49-F238E27FC236}">
                          <a16:creationId xmlns:a16="http://schemas.microsoft.com/office/drawing/2014/main" id="{65B45984-F306-CFAF-3673-05C1555226B7}"/>
                        </a:ext>
                      </a:extLst>
                    </p:cNvPr>
                    <p:cNvGrpSpPr>
                      <a:grpSpLocks noChangeAspect="1"/>
                    </p:cNvGrpSpPr>
                    <p:nvPr/>
                  </p:nvGrpSpPr>
                  <p:grpSpPr bwMode="auto">
                    <a:xfrm>
                      <a:off x="5926138" y="3011488"/>
                      <a:ext cx="339725" cy="838200"/>
                      <a:chOff x="3733" y="1897"/>
                      <a:chExt cx="214" cy="528"/>
                    </a:xfrm>
                  </p:grpSpPr>
                  <p:sp>
                    <p:nvSpPr>
                      <p:cNvPr id="6799" name="AutoShape 14">
                        <a:extLst>
                          <a:ext uri="{FF2B5EF4-FFF2-40B4-BE49-F238E27FC236}">
                            <a16:creationId xmlns:a16="http://schemas.microsoft.com/office/drawing/2014/main" id="{841F2F71-C8F0-024F-4F8E-65AD4CFCE500}"/>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800" name="Freeform 16">
                        <a:extLst>
                          <a:ext uri="{FF2B5EF4-FFF2-40B4-BE49-F238E27FC236}">
                            <a16:creationId xmlns:a16="http://schemas.microsoft.com/office/drawing/2014/main" id="{813F040D-81C4-1990-E730-D6A7E31FFE98}"/>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01" name="Freeform 17">
                        <a:extLst>
                          <a:ext uri="{FF2B5EF4-FFF2-40B4-BE49-F238E27FC236}">
                            <a16:creationId xmlns:a16="http://schemas.microsoft.com/office/drawing/2014/main" id="{E111F041-CF9E-829F-AFFD-F17FC6D7231D}"/>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02" name="Freeform 18">
                        <a:extLst>
                          <a:ext uri="{FF2B5EF4-FFF2-40B4-BE49-F238E27FC236}">
                            <a16:creationId xmlns:a16="http://schemas.microsoft.com/office/drawing/2014/main" id="{A96E6682-39CD-1F24-958B-CCCD86A78B91}"/>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03" name="Freeform 19">
                        <a:extLst>
                          <a:ext uri="{FF2B5EF4-FFF2-40B4-BE49-F238E27FC236}">
                            <a16:creationId xmlns:a16="http://schemas.microsoft.com/office/drawing/2014/main" id="{C28FF6CC-13EB-FFC3-6787-13EB75DA0071}"/>
                          </a:ext>
                        </a:extLst>
                      </p:cNvPr>
                      <p:cNvSpPr>
                        <a:spLocks/>
                      </p:cNvSpPr>
                      <p:nvPr/>
                    </p:nvSpPr>
                    <p:spPr bwMode="auto">
                      <a:xfrm>
                        <a:off x="3861" y="1897"/>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04" name="Freeform 20">
                        <a:extLst>
                          <a:ext uri="{FF2B5EF4-FFF2-40B4-BE49-F238E27FC236}">
                            <a16:creationId xmlns:a16="http://schemas.microsoft.com/office/drawing/2014/main" id="{9A628B3F-F0DA-92F5-5E7E-7693EA8F5F6F}"/>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05" name="Freeform 21">
                        <a:extLst>
                          <a:ext uri="{FF2B5EF4-FFF2-40B4-BE49-F238E27FC236}">
                            <a16:creationId xmlns:a16="http://schemas.microsoft.com/office/drawing/2014/main" id="{DEA9AB58-F846-9280-C97B-EBFEDFD35A24}"/>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06" name="Freeform 22">
                        <a:extLst>
                          <a:ext uri="{FF2B5EF4-FFF2-40B4-BE49-F238E27FC236}">
                            <a16:creationId xmlns:a16="http://schemas.microsoft.com/office/drawing/2014/main" id="{9C43DE4F-F354-2AA5-BDD8-AA42AFE03688}"/>
                          </a:ext>
                        </a:extLst>
                      </p:cNvPr>
                      <p:cNvSpPr>
                        <a:spLocks/>
                      </p:cNvSpPr>
                      <p:nvPr/>
                    </p:nvSpPr>
                    <p:spPr bwMode="auto">
                      <a:xfrm>
                        <a:off x="3740" y="1897"/>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807" name="Freeform 23">
                        <a:extLst>
                          <a:ext uri="{FF2B5EF4-FFF2-40B4-BE49-F238E27FC236}">
                            <a16:creationId xmlns:a16="http://schemas.microsoft.com/office/drawing/2014/main" id="{090A586C-B57C-414B-5F29-EDB9FC26A1EE}"/>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796" name="Freeform 5101">
                      <a:extLst>
                        <a:ext uri="{FF2B5EF4-FFF2-40B4-BE49-F238E27FC236}">
                          <a16:creationId xmlns:a16="http://schemas.microsoft.com/office/drawing/2014/main" id="{6616ADFE-C0BC-E326-EB95-82E7259A9AF2}"/>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797" name="Freeform 5101">
                      <a:extLst>
                        <a:ext uri="{FF2B5EF4-FFF2-40B4-BE49-F238E27FC236}">
                          <a16:creationId xmlns:a16="http://schemas.microsoft.com/office/drawing/2014/main" id="{14F8EA31-FD67-4F70-3F32-46340E6DF9DA}"/>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798" name="Freeform 5101">
                      <a:extLst>
                        <a:ext uri="{FF2B5EF4-FFF2-40B4-BE49-F238E27FC236}">
                          <a16:creationId xmlns:a16="http://schemas.microsoft.com/office/drawing/2014/main" id="{D4B8354B-329D-AD64-0A4A-DDCFC3455E7E}"/>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395" name="Group 4394">
                    <a:extLst>
                      <a:ext uri="{FF2B5EF4-FFF2-40B4-BE49-F238E27FC236}">
                        <a16:creationId xmlns:a16="http://schemas.microsoft.com/office/drawing/2014/main" id="{E3564D3B-C9E1-99C7-9569-F653BB2740F0}"/>
                      </a:ext>
                    </a:extLst>
                  </p:cNvPr>
                  <p:cNvGrpSpPr/>
                  <p:nvPr/>
                </p:nvGrpSpPr>
                <p:grpSpPr>
                  <a:xfrm>
                    <a:off x="3606887" y="2158740"/>
                    <a:ext cx="258538" cy="401535"/>
                    <a:chOff x="5926138" y="3011488"/>
                    <a:chExt cx="339725" cy="838200"/>
                  </a:xfrm>
                </p:grpSpPr>
                <p:grpSp>
                  <p:nvGrpSpPr>
                    <p:cNvPr id="6782" name="Group 15">
                      <a:extLst>
                        <a:ext uri="{FF2B5EF4-FFF2-40B4-BE49-F238E27FC236}">
                          <a16:creationId xmlns:a16="http://schemas.microsoft.com/office/drawing/2014/main" id="{0C5CEDF7-7448-C8BD-3E3B-F9EEE22159F3}"/>
                        </a:ext>
                      </a:extLst>
                    </p:cNvPr>
                    <p:cNvGrpSpPr>
                      <a:grpSpLocks noChangeAspect="1"/>
                    </p:cNvGrpSpPr>
                    <p:nvPr/>
                  </p:nvGrpSpPr>
                  <p:grpSpPr bwMode="auto">
                    <a:xfrm>
                      <a:off x="5926138" y="3011488"/>
                      <a:ext cx="339725" cy="838200"/>
                      <a:chOff x="3733" y="1897"/>
                      <a:chExt cx="214" cy="528"/>
                    </a:xfrm>
                  </p:grpSpPr>
                  <p:sp>
                    <p:nvSpPr>
                      <p:cNvPr id="6786" name="AutoShape 14">
                        <a:extLst>
                          <a:ext uri="{FF2B5EF4-FFF2-40B4-BE49-F238E27FC236}">
                            <a16:creationId xmlns:a16="http://schemas.microsoft.com/office/drawing/2014/main" id="{8167951B-8CA0-04D4-2F8C-80E838192E06}"/>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787" name="Freeform 16">
                        <a:extLst>
                          <a:ext uri="{FF2B5EF4-FFF2-40B4-BE49-F238E27FC236}">
                            <a16:creationId xmlns:a16="http://schemas.microsoft.com/office/drawing/2014/main" id="{281A20EC-AA95-3C13-FDB9-22219BDB7139}"/>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88" name="Freeform 17">
                        <a:extLst>
                          <a:ext uri="{FF2B5EF4-FFF2-40B4-BE49-F238E27FC236}">
                            <a16:creationId xmlns:a16="http://schemas.microsoft.com/office/drawing/2014/main" id="{3B172875-FFEA-76D1-D54A-DD62A5FC541E}"/>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89" name="Freeform 18">
                        <a:extLst>
                          <a:ext uri="{FF2B5EF4-FFF2-40B4-BE49-F238E27FC236}">
                            <a16:creationId xmlns:a16="http://schemas.microsoft.com/office/drawing/2014/main" id="{E1BD16F8-1054-A21B-84BD-DCA5687BA94B}"/>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90" name="Freeform 19">
                        <a:extLst>
                          <a:ext uri="{FF2B5EF4-FFF2-40B4-BE49-F238E27FC236}">
                            <a16:creationId xmlns:a16="http://schemas.microsoft.com/office/drawing/2014/main" id="{1A6D73A5-DBF7-4FE5-1B8B-CC78BCA20787}"/>
                          </a:ext>
                        </a:extLst>
                      </p:cNvPr>
                      <p:cNvSpPr>
                        <a:spLocks/>
                      </p:cNvSpPr>
                      <p:nvPr/>
                    </p:nvSpPr>
                    <p:spPr bwMode="auto">
                      <a:xfrm>
                        <a:off x="3861" y="1897"/>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91" name="Freeform 20">
                        <a:extLst>
                          <a:ext uri="{FF2B5EF4-FFF2-40B4-BE49-F238E27FC236}">
                            <a16:creationId xmlns:a16="http://schemas.microsoft.com/office/drawing/2014/main" id="{191C68E7-8BC9-5E45-4173-431B5AE633B1}"/>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92" name="Freeform 21">
                        <a:extLst>
                          <a:ext uri="{FF2B5EF4-FFF2-40B4-BE49-F238E27FC236}">
                            <a16:creationId xmlns:a16="http://schemas.microsoft.com/office/drawing/2014/main" id="{3C240F31-1BFE-391A-2535-E4B299CC3230}"/>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93" name="Freeform 22">
                        <a:extLst>
                          <a:ext uri="{FF2B5EF4-FFF2-40B4-BE49-F238E27FC236}">
                            <a16:creationId xmlns:a16="http://schemas.microsoft.com/office/drawing/2014/main" id="{61229A51-8F25-16A7-028E-7E38222018D5}"/>
                          </a:ext>
                        </a:extLst>
                      </p:cNvPr>
                      <p:cNvSpPr>
                        <a:spLocks/>
                      </p:cNvSpPr>
                      <p:nvPr/>
                    </p:nvSpPr>
                    <p:spPr bwMode="auto">
                      <a:xfrm>
                        <a:off x="3740" y="1897"/>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94" name="Freeform 23">
                        <a:extLst>
                          <a:ext uri="{FF2B5EF4-FFF2-40B4-BE49-F238E27FC236}">
                            <a16:creationId xmlns:a16="http://schemas.microsoft.com/office/drawing/2014/main" id="{D5184E79-E49A-A31F-E7B5-9E760285D99A}"/>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783" name="Freeform 5101">
                      <a:extLst>
                        <a:ext uri="{FF2B5EF4-FFF2-40B4-BE49-F238E27FC236}">
                          <a16:creationId xmlns:a16="http://schemas.microsoft.com/office/drawing/2014/main" id="{80C3E8F7-1733-2C30-7B82-F7EC43E71E27}"/>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784" name="Freeform 5101">
                      <a:extLst>
                        <a:ext uri="{FF2B5EF4-FFF2-40B4-BE49-F238E27FC236}">
                          <a16:creationId xmlns:a16="http://schemas.microsoft.com/office/drawing/2014/main" id="{CA5AA2CB-7BE5-E23B-397D-D8A5D3F2CBC2}"/>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785" name="Freeform 5101">
                      <a:extLst>
                        <a:ext uri="{FF2B5EF4-FFF2-40B4-BE49-F238E27FC236}">
                          <a16:creationId xmlns:a16="http://schemas.microsoft.com/office/drawing/2014/main" id="{CCD1D277-D041-213F-C5A5-FDFF62C6BB23}"/>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396" name="Group 4395">
                    <a:extLst>
                      <a:ext uri="{FF2B5EF4-FFF2-40B4-BE49-F238E27FC236}">
                        <a16:creationId xmlns:a16="http://schemas.microsoft.com/office/drawing/2014/main" id="{BA4FF689-DE52-9FFD-EDCD-DCFD0EB61B25}"/>
                      </a:ext>
                    </a:extLst>
                  </p:cNvPr>
                  <p:cNvGrpSpPr/>
                  <p:nvPr/>
                </p:nvGrpSpPr>
                <p:grpSpPr>
                  <a:xfrm rot="836912">
                    <a:off x="5025666" y="1979847"/>
                    <a:ext cx="258538" cy="460470"/>
                    <a:chOff x="5926138" y="3000377"/>
                    <a:chExt cx="339725" cy="849313"/>
                  </a:xfrm>
                </p:grpSpPr>
                <p:grpSp>
                  <p:nvGrpSpPr>
                    <p:cNvPr id="6769" name="Group 15">
                      <a:extLst>
                        <a:ext uri="{FF2B5EF4-FFF2-40B4-BE49-F238E27FC236}">
                          <a16:creationId xmlns:a16="http://schemas.microsoft.com/office/drawing/2014/main" id="{F8A20D03-178C-D622-E3BE-4EF11F63B333}"/>
                        </a:ext>
                      </a:extLst>
                    </p:cNvPr>
                    <p:cNvGrpSpPr>
                      <a:grpSpLocks noChangeAspect="1"/>
                    </p:cNvGrpSpPr>
                    <p:nvPr/>
                  </p:nvGrpSpPr>
                  <p:grpSpPr bwMode="auto">
                    <a:xfrm>
                      <a:off x="5926138" y="3000377"/>
                      <a:ext cx="339725" cy="849313"/>
                      <a:chOff x="3733" y="1890"/>
                      <a:chExt cx="214" cy="535"/>
                    </a:xfrm>
                  </p:grpSpPr>
                  <p:sp>
                    <p:nvSpPr>
                      <p:cNvPr id="6773" name="AutoShape 14">
                        <a:extLst>
                          <a:ext uri="{FF2B5EF4-FFF2-40B4-BE49-F238E27FC236}">
                            <a16:creationId xmlns:a16="http://schemas.microsoft.com/office/drawing/2014/main" id="{1F203AC3-E3ED-9489-AA06-2B7165B8BFC1}"/>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774" name="Freeform 16">
                        <a:extLst>
                          <a:ext uri="{FF2B5EF4-FFF2-40B4-BE49-F238E27FC236}">
                            <a16:creationId xmlns:a16="http://schemas.microsoft.com/office/drawing/2014/main" id="{08FEA56B-0A13-A961-8CD8-6D379D8C3317}"/>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75" name="Freeform 17">
                        <a:extLst>
                          <a:ext uri="{FF2B5EF4-FFF2-40B4-BE49-F238E27FC236}">
                            <a16:creationId xmlns:a16="http://schemas.microsoft.com/office/drawing/2014/main" id="{957A1A0E-FE2E-096E-46D1-7AF0A132D518}"/>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76" name="Freeform 18">
                        <a:extLst>
                          <a:ext uri="{FF2B5EF4-FFF2-40B4-BE49-F238E27FC236}">
                            <a16:creationId xmlns:a16="http://schemas.microsoft.com/office/drawing/2014/main" id="{13B0317B-1B39-39FA-BD92-6492E183A44A}"/>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77" name="Freeform 19">
                        <a:extLst>
                          <a:ext uri="{FF2B5EF4-FFF2-40B4-BE49-F238E27FC236}">
                            <a16:creationId xmlns:a16="http://schemas.microsoft.com/office/drawing/2014/main" id="{41B6A23B-0242-E991-4EE1-556E146AFEFF}"/>
                          </a:ext>
                        </a:extLst>
                      </p:cNvPr>
                      <p:cNvSpPr>
                        <a:spLocks/>
                      </p:cNvSpPr>
                      <p:nvPr/>
                    </p:nvSpPr>
                    <p:spPr bwMode="auto">
                      <a:xfrm>
                        <a:off x="3861" y="1897"/>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78" name="Freeform 20">
                        <a:extLst>
                          <a:ext uri="{FF2B5EF4-FFF2-40B4-BE49-F238E27FC236}">
                            <a16:creationId xmlns:a16="http://schemas.microsoft.com/office/drawing/2014/main" id="{BCE9E892-3F68-1540-58D3-B3EDEA17101D}"/>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79" name="Freeform 21">
                        <a:extLst>
                          <a:ext uri="{FF2B5EF4-FFF2-40B4-BE49-F238E27FC236}">
                            <a16:creationId xmlns:a16="http://schemas.microsoft.com/office/drawing/2014/main" id="{23D4AE04-BC98-BF63-341E-E1ED793C2EB9}"/>
                          </a:ext>
                        </a:extLst>
                      </p:cNvPr>
                      <p:cNvSpPr>
                        <a:spLocks/>
                      </p:cNvSpPr>
                      <p:nvPr/>
                    </p:nvSpPr>
                    <p:spPr bwMode="auto">
                      <a:xfrm>
                        <a:off x="3789" y="1903"/>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80" name="Freeform 22">
                        <a:extLst>
                          <a:ext uri="{FF2B5EF4-FFF2-40B4-BE49-F238E27FC236}">
                            <a16:creationId xmlns:a16="http://schemas.microsoft.com/office/drawing/2014/main" id="{9A84297B-7CF9-EBE6-242C-5C16CA57DDB4}"/>
                          </a:ext>
                        </a:extLst>
                      </p:cNvPr>
                      <p:cNvSpPr>
                        <a:spLocks/>
                      </p:cNvSpPr>
                      <p:nvPr/>
                    </p:nvSpPr>
                    <p:spPr bwMode="auto">
                      <a:xfrm>
                        <a:off x="3739" y="1890"/>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81" name="Freeform 23">
                        <a:extLst>
                          <a:ext uri="{FF2B5EF4-FFF2-40B4-BE49-F238E27FC236}">
                            <a16:creationId xmlns:a16="http://schemas.microsoft.com/office/drawing/2014/main" id="{124C223E-E457-2FC2-50D0-D997A3F66DEC}"/>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770" name="Freeform 5101">
                      <a:extLst>
                        <a:ext uri="{FF2B5EF4-FFF2-40B4-BE49-F238E27FC236}">
                          <a16:creationId xmlns:a16="http://schemas.microsoft.com/office/drawing/2014/main" id="{B4A30857-B796-7498-77C5-1F94BEB8662A}"/>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771" name="Freeform 5101">
                      <a:extLst>
                        <a:ext uri="{FF2B5EF4-FFF2-40B4-BE49-F238E27FC236}">
                          <a16:creationId xmlns:a16="http://schemas.microsoft.com/office/drawing/2014/main" id="{9260C0C2-512E-0C63-AE70-1FC5BB5A69D5}"/>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772" name="Freeform 5101">
                      <a:extLst>
                        <a:ext uri="{FF2B5EF4-FFF2-40B4-BE49-F238E27FC236}">
                          <a16:creationId xmlns:a16="http://schemas.microsoft.com/office/drawing/2014/main" id="{D5EEE1E8-E264-57F5-3C36-5E0AD541A31F}"/>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397" name="Group 4396">
                    <a:extLst>
                      <a:ext uri="{FF2B5EF4-FFF2-40B4-BE49-F238E27FC236}">
                        <a16:creationId xmlns:a16="http://schemas.microsoft.com/office/drawing/2014/main" id="{82D6F0CB-3A7E-C153-9822-ADA970AA7CA7}"/>
                      </a:ext>
                    </a:extLst>
                  </p:cNvPr>
                  <p:cNvGrpSpPr/>
                  <p:nvPr/>
                </p:nvGrpSpPr>
                <p:grpSpPr>
                  <a:xfrm rot="281349">
                    <a:off x="5234996" y="2071330"/>
                    <a:ext cx="258538" cy="454451"/>
                    <a:chOff x="5926138" y="3011488"/>
                    <a:chExt cx="339725" cy="838200"/>
                  </a:xfrm>
                </p:grpSpPr>
                <p:grpSp>
                  <p:nvGrpSpPr>
                    <p:cNvPr id="6756" name="Group 15">
                      <a:extLst>
                        <a:ext uri="{FF2B5EF4-FFF2-40B4-BE49-F238E27FC236}">
                          <a16:creationId xmlns:a16="http://schemas.microsoft.com/office/drawing/2014/main" id="{FCE2BF1F-334B-0416-45CC-0D34739E3CB0}"/>
                        </a:ext>
                      </a:extLst>
                    </p:cNvPr>
                    <p:cNvGrpSpPr>
                      <a:grpSpLocks noChangeAspect="1"/>
                    </p:cNvGrpSpPr>
                    <p:nvPr/>
                  </p:nvGrpSpPr>
                  <p:grpSpPr bwMode="auto">
                    <a:xfrm>
                      <a:off x="5926138" y="3011488"/>
                      <a:ext cx="339725" cy="838200"/>
                      <a:chOff x="3733" y="1897"/>
                      <a:chExt cx="214" cy="528"/>
                    </a:xfrm>
                  </p:grpSpPr>
                  <p:sp>
                    <p:nvSpPr>
                      <p:cNvPr id="6760" name="AutoShape 14">
                        <a:extLst>
                          <a:ext uri="{FF2B5EF4-FFF2-40B4-BE49-F238E27FC236}">
                            <a16:creationId xmlns:a16="http://schemas.microsoft.com/office/drawing/2014/main" id="{95BDD89D-BED8-7831-93B0-A5FFDADC3A2B}"/>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761" name="Freeform 16">
                        <a:extLst>
                          <a:ext uri="{FF2B5EF4-FFF2-40B4-BE49-F238E27FC236}">
                            <a16:creationId xmlns:a16="http://schemas.microsoft.com/office/drawing/2014/main" id="{AE7E64C3-00AC-0C86-05A0-5C680A0F61EC}"/>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62" name="Freeform 17">
                        <a:extLst>
                          <a:ext uri="{FF2B5EF4-FFF2-40B4-BE49-F238E27FC236}">
                            <a16:creationId xmlns:a16="http://schemas.microsoft.com/office/drawing/2014/main" id="{D6EBAE11-68B9-0F8D-0E52-F622E70CF2D5}"/>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63" name="Freeform 18">
                        <a:extLst>
                          <a:ext uri="{FF2B5EF4-FFF2-40B4-BE49-F238E27FC236}">
                            <a16:creationId xmlns:a16="http://schemas.microsoft.com/office/drawing/2014/main" id="{C2C0010A-4EAE-1717-CDE7-8FBDBE6DB3CD}"/>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64" name="Freeform 19">
                        <a:extLst>
                          <a:ext uri="{FF2B5EF4-FFF2-40B4-BE49-F238E27FC236}">
                            <a16:creationId xmlns:a16="http://schemas.microsoft.com/office/drawing/2014/main" id="{22BC8376-1817-13A5-DD53-CFD06C0B3150}"/>
                          </a:ext>
                        </a:extLst>
                      </p:cNvPr>
                      <p:cNvSpPr>
                        <a:spLocks/>
                      </p:cNvSpPr>
                      <p:nvPr/>
                    </p:nvSpPr>
                    <p:spPr bwMode="auto">
                      <a:xfrm>
                        <a:off x="3861" y="1897"/>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65" name="Freeform 20">
                        <a:extLst>
                          <a:ext uri="{FF2B5EF4-FFF2-40B4-BE49-F238E27FC236}">
                            <a16:creationId xmlns:a16="http://schemas.microsoft.com/office/drawing/2014/main" id="{427539AD-E237-CD89-6F75-FCA2FB778AEE}"/>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66" name="Freeform 21">
                        <a:extLst>
                          <a:ext uri="{FF2B5EF4-FFF2-40B4-BE49-F238E27FC236}">
                            <a16:creationId xmlns:a16="http://schemas.microsoft.com/office/drawing/2014/main" id="{6C228F0A-CBC0-A94A-8807-FE01A74EA127}"/>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67" name="Freeform 22">
                        <a:extLst>
                          <a:ext uri="{FF2B5EF4-FFF2-40B4-BE49-F238E27FC236}">
                            <a16:creationId xmlns:a16="http://schemas.microsoft.com/office/drawing/2014/main" id="{AFEC310E-3F67-E59D-FAC1-72E237B55A20}"/>
                          </a:ext>
                        </a:extLst>
                      </p:cNvPr>
                      <p:cNvSpPr>
                        <a:spLocks/>
                      </p:cNvSpPr>
                      <p:nvPr/>
                    </p:nvSpPr>
                    <p:spPr bwMode="auto">
                      <a:xfrm>
                        <a:off x="3740" y="1897"/>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68" name="Freeform 23">
                        <a:extLst>
                          <a:ext uri="{FF2B5EF4-FFF2-40B4-BE49-F238E27FC236}">
                            <a16:creationId xmlns:a16="http://schemas.microsoft.com/office/drawing/2014/main" id="{864F1A95-6ACB-F9E0-74CF-B6D538B61418}"/>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757" name="Freeform 5101">
                      <a:extLst>
                        <a:ext uri="{FF2B5EF4-FFF2-40B4-BE49-F238E27FC236}">
                          <a16:creationId xmlns:a16="http://schemas.microsoft.com/office/drawing/2014/main" id="{04D8F2E6-B897-69FF-FA0B-385108CAA695}"/>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758" name="Freeform 5101">
                      <a:extLst>
                        <a:ext uri="{FF2B5EF4-FFF2-40B4-BE49-F238E27FC236}">
                          <a16:creationId xmlns:a16="http://schemas.microsoft.com/office/drawing/2014/main" id="{2405898B-1CBD-33C9-1202-3AC1D980CE43}"/>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759" name="Freeform 5101">
                      <a:extLst>
                        <a:ext uri="{FF2B5EF4-FFF2-40B4-BE49-F238E27FC236}">
                          <a16:creationId xmlns:a16="http://schemas.microsoft.com/office/drawing/2014/main" id="{824406C9-EA14-D28D-65B2-0B74E1CCDB17}"/>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398" name="Group 4397">
                    <a:extLst>
                      <a:ext uri="{FF2B5EF4-FFF2-40B4-BE49-F238E27FC236}">
                        <a16:creationId xmlns:a16="http://schemas.microsoft.com/office/drawing/2014/main" id="{1353951C-F87C-1C55-F92B-BA8066B6ED34}"/>
                      </a:ext>
                    </a:extLst>
                  </p:cNvPr>
                  <p:cNvGrpSpPr/>
                  <p:nvPr/>
                </p:nvGrpSpPr>
                <p:grpSpPr>
                  <a:xfrm>
                    <a:off x="4551380" y="1912280"/>
                    <a:ext cx="258538" cy="455313"/>
                    <a:chOff x="5926138" y="3009902"/>
                    <a:chExt cx="339725" cy="839788"/>
                  </a:xfrm>
                </p:grpSpPr>
                <p:grpSp>
                  <p:nvGrpSpPr>
                    <p:cNvPr id="6743" name="Group 15">
                      <a:extLst>
                        <a:ext uri="{FF2B5EF4-FFF2-40B4-BE49-F238E27FC236}">
                          <a16:creationId xmlns:a16="http://schemas.microsoft.com/office/drawing/2014/main" id="{E7A50E84-45DE-B5E8-670E-707B7454CE2C}"/>
                        </a:ext>
                      </a:extLst>
                    </p:cNvPr>
                    <p:cNvGrpSpPr>
                      <a:grpSpLocks noChangeAspect="1"/>
                    </p:cNvGrpSpPr>
                    <p:nvPr/>
                  </p:nvGrpSpPr>
                  <p:grpSpPr bwMode="auto">
                    <a:xfrm>
                      <a:off x="5926138" y="3009902"/>
                      <a:ext cx="339725" cy="839788"/>
                      <a:chOff x="3733" y="1896"/>
                      <a:chExt cx="214" cy="529"/>
                    </a:xfrm>
                  </p:grpSpPr>
                  <p:sp>
                    <p:nvSpPr>
                      <p:cNvPr id="6747" name="AutoShape 14">
                        <a:extLst>
                          <a:ext uri="{FF2B5EF4-FFF2-40B4-BE49-F238E27FC236}">
                            <a16:creationId xmlns:a16="http://schemas.microsoft.com/office/drawing/2014/main" id="{7F1ACF0F-DEFA-E855-38D4-8301CAC9591B}"/>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748" name="Freeform 16">
                        <a:extLst>
                          <a:ext uri="{FF2B5EF4-FFF2-40B4-BE49-F238E27FC236}">
                            <a16:creationId xmlns:a16="http://schemas.microsoft.com/office/drawing/2014/main" id="{CECCD698-39EF-6998-98C8-79528D9FE3A2}"/>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49" name="Freeform 17">
                        <a:extLst>
                          <a:ext uri="{FF2B5EF4-FFF2-40B4-BE49-F238E27FC236}">
                            <a16:creationId xmlns:a16="http://schemas.microsoft.com/office/drawing/2014/main" id="{0B8F7287-1D6C-24BC-1C82-B548DC0A6551}"/>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50" name="Freeform 18">
                        <a:extLst>
                          <a:ext uri="{FF2B5EF4-FFF2-40B4-BE49-F238E27FC236}">
                            <a16:creationId xmlns:a16="http://schemas.microsoft.com/office/drawing/2014/main" id="{9746DEF0-B108-A6A0-C4D2-FD81BE4CB339}"/>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51" name="Freeform 19">
                        <a:extLst>
                          <a:ext uri="{FF2B5EF4-FFF2-40B4-BE49-F238E27FC236}">
                            <a16:creationId xmlns:a16="http://schemas.microsoft.com/office/drawing/2014/main" id="{2C69F658-8C5C-ED3D-CBE0-BE94C56BAEE9}"/>
                          </a:ext>
                        </a:extLst>
                      </p:cNvPr>
                      <p:cNvSpPr>
                        <a:spLocks/>
                      </p:cNvSpPr>
                      <p:nvPr/>
                    </p:nvSpPr>
                    <p:spPr bwMode="auto">
                      <a:xfrm>
                        <a:off x="3861" y="1897"/>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52" name="Freeform 20">
                        <a:extLst>
                          <a:ext uri="{FF2B5EF4-FFF2-40B4-BE49-F238E27FC236}">
                            <a16:creationId xmlns:a16="http://schemas.microsoft.com/office/drawing/2014/main" id="{24A7E100-FE90-00F2-476B-243E50E72F18}"/>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53" name="Freeform 21">
                        <a:extLst>
                          <a:ext uri="{FF2B5EF4-FFF2-40B4-BE49-F238E27FC236}">
                            <a16:creationId xmlns:a16="http://schemas.microsoft.com/office/drawing/2014/main" id="{9C1DDCE7-2E97-5A0C-E79D-6BFBB9F38425}"/>
                          </a:ext>
                        </a:extLst>
                      </p:cNvPr>
                      <p:cNvSpPr>
                        <a:spLocks/>
                      </p:cNvSpPr>
                      <p:nvPr/>
                    </p:nvSpPr>
                    <p:spPr bwMode="auto">
                      <a:xfrm>
                        <a:off x="3782" y="1904"/>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54" name="Freeform 22">
                        <a:extLst>
                          <a:ext uri="{FF2B5EF4-FFF2-40B4-BE49-F238E27FC236}">
                            <a16:creationId xmlns:a16="http://schemas.microsoft.com/office/drawing/2014/main" id="{D3AE4B54-CE99-A638-168B-3A51CCC0AB76}"/>
                          </a:ext>
                        </a:extLst>
                      </p:cNvPr>
                      <p:cNvSpPr>
                        <a:spLocks/>
                      </p:cNvSpPr>
                      <p:nvPr/>
                    </p:nvSpPr>
                    <p:spPr bwMode="auto">
                      <a:xfrm>
                        <a:off x="3738" y="1896"/>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55" name="Freeform 23">
                        <a:extLst>
                          <a:ext uri="{FF2B5EF4-FFF2-40B4-BE49-F238E27FC236}">
                            <a16:creationId xmlns:a16="http://schemas.microsoft.com/office/drawing/2014/main" id="{097B5A32-1847-7350-9A83-906B5ECFD626}"/>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744" name="Freeform 5101">
                      <a:extLst>
                        <a:ext uri="{FF2B5EF4-FFF2-40B4-BE49-F238E27FC236}">
                          <a16:creationId xmlns:a16="http://schemas.microsoft.com/office/drawing/2014/main" id="{48F479B3-0767-3A3A-157C-75E3EDF98C01}"/>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745" name="Freeform 5101">
                      <a:extLst>
                        <a:ext uri="{FF2B5EF4-FFF2-40B4-BE49-F238E27FC236}">
                          <a16:creationId xmlns:a16="http://schemas.microsoft.com/office/drawing/2014/main" id="{AC42DA8F-19D2-ED71-DC92-0F8144B0A9BB}"/>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746" name="Freeform 5101">
                      <a:extLst>
                        <a:ext uri="{FF2B5EF4-FFF2-40B4-BE49-F238E27FC236}">
                          <a16:creationId xmlns:a16="http://schemas.microsoft.com/office/drawing/2014/main" id="{752AB378-6521-7B75-945F-9C1B1C2CB2E6}"/>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399" name="Group 4398">
                    <a:extLst>
                      <a:ext uri="{FF2B5EF4-FFF2-40B4-BE49-F238E27FC236}">
                        <a16:creationId xmlns:a16="http://schemas.microsoft.com/office/drawing/2014/main" id="{0C90E979-E699-0683-1AA7-D5C4CDCCB0D6}"/>
                      </a:ext>
                    </a:extLst>
                  </p:cNvPr>
                  <p:cNvGrpSpPr/>
                  <p:nvPr/>
                </p:nvGrpSpPr>
                <p:grpSpPr>
                  <a:xfrm>
                    <a:off x="8667044" y="2106024"/>
                    <a:ext cx="241375" cy="452730"/>
                    <a:chOff x="5926138" y="3011488"/>
                    <a:chExt cx="339725" cy="835025"/>
                  </a:xfrm>
                </p:grpSpPr>
                <p:grpSp>
                  <p:nvGrpSpPr>
                    <p:cNvPr id="6736" name="Group 15">
                      <a:extLst>
                        <a:ext uri="{FF2B5EF4-FFF2-40B4-BE49-F238E27FC236}">
                          <a16:creationId xmlns:a16="http://schemas.microsoft.com/office/drawing/2014/main" id="{D8E850FE-60B0-3F57-9710-FB80474203EA}"/>
                        </a:ext>
                      </a:extLst>
                    </p:cNvPr>
                    <p:cNvGrpSpPr>
                      <a:grpSpLocks noChangeAspect="1"/>
                    </p:cNvGrpSpPr>
                    <p:nvPr/>
                  </p:nvGrpSpPr>
                  <p:grpSpPr bwMode="auto">
                    <a:xfrm>
                      <a:off x="5926138" y="3011488"/>
                      <a:ext cx="339725" cy="835025"/>
                      <a:chOff x="3733" y="1897"/>
                      <a:chExt cx="214" cy="526"/>
                    </a:xfrm>
                  </p:grpSpPr>
                  <p:sp>
                    <p:nvSpPr>
                      <p:cNvPr id="6738" name="AutoShape 14">
                        <a:extLst>
                          <a:ext uri="{FF2B5EF4-FFF2-40B4-BE49-F238E27FC236}">
                            <a16:creationId xmlns:a16="http://schemas.microsoft.com/office/drawing/2014/main" id="{6AF4EB49-FA19-D064-3F98-B4674EA17958}"/>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739" name="Freeform 16">
                        <a:extLst>
                          <a:ext uri="{FF2B5EF4-FFF2-40B4-BE49-F238E27FC236}">
                            <a16:creationId xmlns:a16="http://schemas.microsoft.com/office/drawing/2014/main" id="{E94EA51E-337F-E8EB-2C8E-BB3C5510D16B}"/>
                          </a:ext>
                        </a:extLst>
                      </p:cNvPr>
                      <p:cNvSpPr>
                        <a:spLocks/>
                      </p:cNvSpPr>
                      <p:nvPr/>
                    </p:nvSpPr>
                    <p:spPr bwMode="auto">
                      <a:xfrm>
                        <a:off x="3743" y="2091"/>
                        <a:ext cx="195" cy="327"/>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 name="connsiteX0" fmla="*/ 7625 w 9884"/>
                          <a:gd name="connsiteY0" fmla="*/ 9932 h 10000"/>
                          <a:gd name="connsiteX1" fmla="*/ 9875 w 9884"/>
                          <a:gd name="connsiteY1" fmla="*/ 8446 h 10000"/>
                          <a:gd name="connsiteX2" fmla="*/ 5895 w 9884"/>
                          <a:gd name="connsiteY2" fmla="*/ 3861 h 10000"/>
                          <a:gd name="connsiteX3" fmla="*/ 7375 w 9884"/>
                          <a:gd name="connsiteY3" fmla="*/ 0 h 10000"/>
                          <a:gd name="connsiteX4" fmla="*/ 5000 w 9884"/>
                          <a:gd name="connsiteY4" fmla="*/ 68 h 10000"/>
                          <a:gd name="connsiteX5" fmla="*/ 2625 w 9884"/>
                          <a:gd name="connsiteY5" fmla="*/ 68 h 10000"/>
                          <a:gd name="connsiteX6" fmla="*/ 375 w 9884"/>
                          <a:gd name="connsiteY6" fmla="*/ 1486 h 10000"/>
                          <a:gd name="connsiteX7" fmla="*/ 0 w 9884"/>
                          <a:gd name="connsiteY7" fmla="*/ 8446 h 10000"/>
                          <a:gd name="connsiteX8" fmla="*/ 2375 w 9884"/>
                          <a:gd name="connsiteY8" fmla="*/ 10000 h 10000"/>
                          <a:gd name="connsiteX9" fmla="*/ 5000 w 9884"/>
                          <a:gd name="connsiteY9" fmla="*/ 10000 h 10000"/>
                          <a:gd name="connsiteX10" fmla="*/ 7625 w 9884"/>
                          <a:gd name="connsiteY10" fmla="*/ 9932 h 10000"/>
                          <a:gd name="connsiteX0" fmla="*/ 7714 w 10000"/>
                          <a:gd name="connsiteY0" fmla="*/ 9932 h 10000"/>
                          <a:gd name="connsiteX1" fmla="*/ 9991 w 10000"/>
                          <a:gd name="connsiteY1" fmla="*/ 8446 h 10000"/>
                          <a:gd name="connsiteX2" fmla="*/ 7079 w 10000"/>
                          <a:gd name="connsiteY2" fmla="*/ 5555 h 10000"/>
                          <a:gd name="connsiteX3" fmla="*/ 5964 w 10000"/>
                          <a:gd name="connsiteY3" fmla="*/ 3861 h 10000"/>
                          <a:gd name="connsiteX4" fmla="*/ 7462 w 10000"/>
                          <a:gd name="connsiteY4" fmla="*/ 0 h 10000"/>
                          <a:gd name="connsiteX5" fmla="*/ 5059 w 10000"/>
                          <a:gd name="connsiteY5" fmla="*/ 68 h 10000"/>
                          <a:gd name="connsiteX6" fmla="*/ 2656 w 10000"/>
                          <a:gd name="connsiteY6" fmla="*/ 68 h 10000"/>
                          <a:gd name="connsiteX7" fmla="*/ 379 w 10000"/>
                          <a:gd name="connsiteY7" fmla="*/ 1486 h 10000"/>
                          <a:gd name="connsiteX8" fmla="*/ 0 w 10000"/>
                          <a:gd name="connsiteY8" fmla="*/ 8446 h 10000"/>
                          <a:gd name="connsiteX9" fmla="*/ 2403 w 10000"/>
                          <a:gd name="connsiteY9" fmla="*/ 10000 h 10000"/>
                          <a:gd name="connsiteX10" fmla="*/ 5059 w 10000"/>
                          <a:gd name="connsiteY10" fmla="*/ 10000 h 10000"/>
                          <a:gd name="connsiteX11" fmla="*/ 7714 w 10000"/>
                          <a:gd name="connsiteY11" fmla="*/ 9932 h 10000"/>
                          <a:gd name="connsiteX0" fmla="*/ 7714 w 10000"/>
                          <a:gd name="connsiteY0" fmla="*/ 9999 h 10067"/>
                          <a:gd name="connsiteX1" fmla="*/ 9991 w 10000"/>
                          <a:gd name="connsiteY1" fmla="*/ 8513 h 10067"/>
                          <a:gd name="connsiteX2" fmla="*/ 7079 w 10000"/>
                          <a:gd name="connsiteY2" fmla="*/ 5622 h 10067"/>
                          <a:gd name="connsiteX3" fmla="*/ 5964 w 10000"/>
                          <a:gd name="connsiteY3" fmla="*/ 3928 h 10067"/>
                          <a:gd name="connsiteX4" fmla="*/ 4180 w 10000"/>
                          <a:gd name="connsiteY4" fmla="*/ 1967 h 10067"/>
                          <a:gd name="connsiteX5" fmla="*/ 5059 w 10000"/>
                          <a:gd name="connsiteY5" fmla="*/ 135 h 10067"/>
                          <a:gd name="connsiteX6" fmla="*/ 2656 w 10000"/>
                          <a:gd name="connsiteY6" fmla="*/ 135 h 10067"/>
                          <a:gd name="connsiteX7" fmla="*/ 379 w 10000"/>
                          <a:gd name="connsiteY7" fmla="*/ 1553 h 10067"/>
                          <a:gd name="connsiteX8" fmla="*/ 0 w 10000"/>
                          <a:gd name="connsiteY8" fmla="*/ 8513 h 10067"/>
                          <a:gd name="connsiteX9" fmla="*/ 2403 w 10000"/>
                          <a:gd name="connsiteY9" fmla="*/ 10067 h 10067"/>
                          <a:gd name="connsiteX10" fmla="*/ 5059 w 10000"/>
                          <a:gd name="connsiteY10" fmla="*/ 10067 h 10067"/>
                          <a:gd name="connsiteX11" fmla="*/ 7714 w 10000"/>
                          <a:gd name="connsiteY11" fmla="*/ 9999 h 10067"/>
                          <a:gd name="connsiteX0" fmla="*/ 7714 w 10000"/>
                          <a:gd name="connsiteY0" fmla="*/ 10025 h 10093"/>
                          <a:gd name="connsiteX1" fmla="*/ 9991 w 10000"/>
                          <a:gd name="connsiteY1" fmla="*/ 8539 h 10093"/>
                          <a:gd name="connsiteX2" fmla="*/ 7079 w 10000"/>
                          <a:gd name="connsiteY2" fmla="*/ 5648 h 10093"/>
                          <a:gd name="connsiteX3" fmla="*/ 5964 w 10000"/>
                          <a:gd name="connsiteY3" fmla="*/ 3954 h 10093"/>
                          <a:gd name="connsiteX4" fmla="*/ 4180 w 10000"/>
                          <a:gd name="connsiteY4" fmla="*/ 1993 h 10093"/>
                          <a:gd name="connsiteX5" fmla="*/ 2643 w 10000"/>
                          <a:gd name="connsiteY5" fmla="*/ 237 h 10093"/>
                          <a:gd name="connsiteX6" fmla="*/ 2656 w 10000"/>
                          <a:gd name="connsiteY6" fmla="*/ 161 h 10093"/>
                          <a:gd name="connsiteX7" fmla="*/ 379 w 10000"/>
                          <a:gd name="connsiteY7" fmla="*/ 1579 h 10093"/>
                          <a:gd name="connsiteX8" fmla="*/ 0 w 10000"/>
                          <a:gd name="connsiteY8" fmla="*/ 8539 h 10093"/>
                          <a:gd name="connsiteX9" fmla="*/ 2403 w 10000"/>
                          <a:gd name="connsiteY9" fmla="*/ 10093 h 10093"/>
                          <a:gd name="connsiteX10" fmla="*/ 5059 w 10000"/>
                          <a:gd name="connsiteY10" fmla="*/ 10093 h 10093"/>
                          <a:gd name="connsiteX11" fmla="*/ 7714 w 10000"/>
                          <a:gd name="connsiteY11" fmla="*/ 10025 h 10093"/>
                          <a:gd name="connsiteX0" fmla="*/ 7714 w 10000"/>
                          <a:gd name="connsiteY0" fmla="*/ 10025 h 10093"/>
                          <a:gd name="connsiteX1" fmla="*/ 9991 w 10000"/>
                          <a:gd name="connsiteY1" fmla="*/ 8539 h 10093"/>
                          <a:gd name="connsiteX2" fmla="*/ 7079 w 10000"/>
                          <a:gd name="connsiteY2" fmla="*/ 5648 h 10093"/>
                          <a:gd name="connsiteX3" fmla="*/ 5964 w 10000"/>
                          <a:gd name="connsiteY3" fmla="*/ 3954 h 10093"/>
                          <a:gd name="connsiteX4" fmla="*/ 4408 w 10000"/>
                          <a:gd name="connsiteY4" fmla="*/ 1993 h 10093"/>
                          <a:gd name="connsiteX5" fmla="*/ 2643 w 10000"/>
                          <a:gd name="connsiteY5" fmla="*/ 237 h 10093"/>
                          <a:gd name="connsiteX6" fmla="*/ 2656 w 10000"/>
                          <a:gd name="connsiteY6" fmla="*/ 161 h 10093"/>
                          <a:gd name="connsiteX7" fmla="*/ 379 w 10000"/>
                          <a:gd name="connsiteY7" fmla="*/ 1579 h 10093"/>
                          <a:gd name="connsiteX8" fmla="*/ 0 w 10000"/>
                          <a:gd name="connsiteY8" fmla="*/ 8539 h 10093"/>
                          <a:gd name="connsiteX9" fmla="*/ 2403 w 10000"/>
                          <a:gd name="connsiteY9" fmla="*/ 10093 h 10093"/>
                          <a:gd name="connsiteX10" fmla="*/ 5059 w 10000"/>
                          <a:gd name="connsiteY10" fmla="*/ 10093 h 10093"/>
                          <a:gd name="connsiteX11" fmla="*/ 7714 w 10000"/>
                          <a:gd name="connsiteY11" fmla="*/ 10025 h 10093"/>
                          <a:gd name="connsiteX0" fmla="*/ 7714 w 10000"/>
                          <a:gd name="connsiteY0" fmla="*/ 10025 h 10093"/>
                          <a:gd name="connsiteX1" fmla="*/ 9991 w 10000"/>
                          <a:gd name="connsiteY1" fmla="*/ 8539 h 10093"/>
                          <a:gd name="connsiteX2" fmla="*/ 7079 w 10000"/>
                          <a:gd name="connsiteY2" fmla="*/ 5648 h 10093"/>
                          <a:gd name="connsiteX3" fmla="*/ 5964 w 10000"/>
                          <a:gd name="connsiteY3" fmla="*/ 3954 h 10093"/>
                          <a:gd name="connsiteX4" fmla="*/ 4408 w 10000"/>
                          <a:gd name="connsiteY4" fmla="*/ 1993 h 10093"/>
                          <a:gd name="connsiteX5" fmla="*/ 2643 w 10000"/>
                          <a:gd name="connsiteY5" fmla="*/ 237 h 10093"/>
                          <a:gd name="connsiteX6" fmla="*/ 2656 w 10000"/>
                          <a:gd name="connsiteY6" fmla="*/ 161 h 10093"/>
                          <a:gd name="connsiteX7" fmla="*/ 379 w 10000"/>
                          <a:gd name="connsiteY7" fmla="*/ 1579 h 10093"/>
                          <a:gd name="connsiteX8" fmla="*/ 0 w 10000"/>
                          <a:gd name="connsiteY8" fmla="*/ 8539 h 10093"/>
                          <a:gd name="connsiteX9" fmla="*/ 2403 w 10000"/>
                          <a:gd name="connsiteY9" fmla="*/ 10093 h 10093"/>
                          <a:gd name="connsiteX10" fmla="*/ 5059 w 10000"/>
                          <a:gd name="connsiteY10" fmla="*/ 10093 h 10093"/>
                          <a:gd name="connsiteX11" fmla="*/ 7714 w 10000"/>
                          <a:gd name="connsiteY11" fmla="*/ 10025 h 10093"/>
                          <a:gd name="connsiteX0" fmla="*/ 7714 w 10000"/>
                          <a:gd name="connsiteY0" fmla="*/ 10025 h 10093"/>
                          <a:gd name="connsiteX1" fmla="*/ 9991 w 10000"/>
                          <a:gd name="connsiteY1" fmla="*/ 8539 h 10093"/>
                          <a:gd name="connsiteX2" fmla="*/ 7079 w 10000"/>
                          <a:gd name="connsiteY2" fmla="*/ 5648 h 10093"/>
                          <a:gd name="connsiteX3" fmla="*/ 5964 w 10000"/>
                          <a:gd name="connsiteY3" fmla="*/ 3954 h 10093"/>
                          <a:gd name="connsiteX4" fmla="*/ 4408 w 10000"/>
                          <a:gd name="connsiteY4" fmla="*/ 1993 h 10093"/>
                          <a:gd name="connsiteX5" fmla="*/ 2643 w 10000"/>
                          <a:gd name="connsiteY5" fmla="*/ 237 h 10093"/>
                          <a:gd name="connsiteX6" fmla="*/ 2656 w 10000"/>
                          <a:gd name="connsiteY6" fmla="*/ 161 h 10093"/>
                          <a:gd name="connsiteX7" fmla="*/ 379 w 10000"/>
                          <a:gd name="connsiteY7" fmla="*/ 1579 h 10093"/>
                          <a:gd name="connsiteX8" fmla="*/ 0 w 10000"/>
                          <a:gd name="connsiteY8" fmla="*/ 8539 h 10093"/>
                          <a:gd name="connsiteX9" fmla="*/ 2403 w 10000"/>
                          <a:gd name="connsiteY9" fmla="*/ 10093 h 10093"/>
                          <a:gd name="connsiteX10" fmla="*/ 5059 w 10000"/>
                          <a:gd name="connsiteY10" fmla="*/ 10093 h 10093"/>
                          <a:gd name="connsiteX11" fmla="*/ 7714 w 10000"/>
                          <a:gd name="connsiteY11" fmla="*/ 10025 h 10093"/>
                          <a:gd name="connsiteX0" fmla="*/ 7714 w 10000"/>
                          <a:gd name="connsiteY0" fmla="*/ 9821 h 9889"/>
                          <a:gd name="connsiteX1" fmla="*/ 9991 w 10000"/>
                          <a:gd name="connsiteY1" fmla="*/ 8335 h 9889"/>
                          <a:gd name="connsiteX2" fmla="*/ 7079 w 10000"/>
                          <a:gd name="connsiteY2" fmla="*/ 5444 h 9889"/>
                          <a:gd name="connsiteX3" fmla="*/ 5964 w 10000"/>
                          <a:gd name="connsiteY3" fmla="*/ 3750 h 9889"/>
                          <a:gd name="connsiteX4" fmla="*/ 4408 w 10000"/>
                          <a:gd name="connsiteY4" fmla="*/ 1789 h 9889"/>
                          <a:gd name="connsiteX5" fmla="*/ 2643 w 10000"/>
                          <a:gd name="connsiteY5" fmla="*/ 33 h 9889"/>
                          <a:gd name="connsiteX6" fmla="*/ 2246 w 10000"/>
                          <a:gd name="connsiteY6" fmla="*/ 696 h 9889"/>
                          <a:gd name="connsiteX7" fmla="*/ 379 w 10000"/>
                          <a:gd name="connsiteY7" fmla="*/ 1375 h 9889"/>
                          <a:gd name="connsiteX8" fmla="*/ 0 w 10000"/>
                          <a:gd name="connsiteY8" fmla="*/ 8335 h 9889"/>
                          <a:gd name="connsiteX9" fmla="*/ 2403 w 10000"/>
                          <a:gd name="connsiteY9" fmla="*/ 9889 h 9889"/>
                          <a:gd name="connsiteX10" fmla="*/ 5059 w 10000"/>
                          <a:gd name="connsiteY10" fmla="*/ 9889 h 9889"/>
                          <a:gd name="connsiteX11" fmla="*/ 7714 w 10000"/>
                          <a:gd name="connsiteY11" fmla="*/ 9821 h 9889"/>
                          <a:gd name="connsiteX0" fmla="*/ 7714 w 10000"/>
                          <a:gd name="connsiteY0" fmla="*/ 9255 h 9324"/>
                          <a:gd name="connsiteX1" fmla="*/ 9991 w 10000"/>
                          <a:gd name="connsiteY1" fmla="*/ 7753 h 9324"/>
                          <a:gd name="connsiteX2" fmla="*/ 7079 w 10000"/>
                          <a:gd name="connsiteY2" fmla="*/ 4829 h 9324"/>
                          <a:gd name="connsiteX3" fmla="*/ 5964 w 10000"/>
                          <a:gd name="connsiteY3" fmla="*/ 3116 h 9324"/>
                          <a:gd name="connsiteX4" fmla="*/ 4408 w 10000"/>
                          <a:gd name="connsiteY4" fmla="*/ 1133 h 9324"/>
                          <a:gd name="connsiteX5" fmla="*/ 2780 w 10000"/>
                          <a:gd name="connsiteY5" fmla="*/ 232 h 9324"/>
                          <a:gd name="connsiteX6" fmla="*/ 2246 w 10000"/>
                          <a:gd name="connsiteY6" fmla="*/ 28 h 9324"/>
                          <a:gd name="connsiteX7" fmla="*/ 379 w 10000"/>
                          <a:gd name="connsiteY7" fmla="*/ 714 h 9324"/>
                          <a:gd name="connsiteX8" fmla="*/ 0 w 10000"/>
                          <a:gd name="connsiteY8" fmla="*/ 7753 h 9324"/>
                          <a:gd name="connsiteX9" fmla="*/ 2403 w 10000"/>
                          <a:gd name="connsiteY9" fmla="*/ 9324 h 9324"/>
                          <a:gd name="connsiteX10" fmla="*/ 5059 w 10000"/>
                          <a:gd name="connsiteY10" fmla="*/ 9324 h 9324"/>
                          <a:gd name="connsiteX11" fmla="*/ 7714 w 10000"/>
                          <a:gd name="connsiteY11" fmla="*/ 9255 h 9324"/>
                          <a:gd name="connsiteX0" fmla="*/ 7714 w 10000"/>
                          <a:gd name="connsiteY0" fmla="*/ 9938 h 10012"/>
                          <a:gd name="connsiteX1" fmla="*/ 9991 w 10000"/>
                          <a:gd name="connsiteY1" fmla="*/ 8327 h 10012"/>
                          <a:gd name="connsiteX2" fmla="*/ 7079 w 10000"/>
                          <a:gd name="connsiteY2" fmla="*/ 5191 h 10012"/>
                          <a:gd name="connsiteX3" fmla="*/ 5964 w 10000"/>
                          <a:gd name="connsiteY3" fmla="*/ 3354 h 10012"/>
                          <a:gd name="connsiteX4" fmla="*/ 4408 w 10000"/>
                          <a:gd name="connsiteY4" fmla="*/ 1227 h 10012"/>
                          <a:gd name="connsiteX5" fmla="*/ 2780 w 10000"/>
                          <a:gd name="connsiteY5" fmla="*/ 261 h 10012"/>
                          <a:gd name="connsiteX6" fmla="*/ 2246 w 10000"/>
                          <a:gd name="connsiteY6" fmla="*/ 42 h 10012"/>
                          <a:gd name="connsiteX7" fmla="*/ 379 w 10000"/>
                          <a:gd name="connsiteY7" fmla="*/ 778 h 10012"/>
                          <a:gd name="connsiteX8" fmla="*/ 0 w 10000"/>
                          <a:gd name="connsiteY8" fmla="*/ 8327 h 10012"/>
                          <a:gd name="connsiteX9" fmla="*/ 2403 w 10000"/>
                          <a:gd name="connsiteY9" fmla="*/ 10012 h 10012"/>
                          <a:gd name="connsiteX10" fmla="*/ 5059 w 10000"/>
                          <a:gd name="connsiteY10" fmla="*/ 10012 h 10012"/>
                          <a:gd name="connsiteX11" fmla="*/ 7714 w 10000"/>
                          <a:gd name="connsiteY11" fmla="*/ 9938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12">
                            <a:moveTo>
                              <a:pt x="7714" y="9938"/>
                            </a:moveTo>
                            <a:cubicBezTo>
                              <a:pt x="8979" y="9938"/>
                              <a:pt x="10117" y="9207"/>
                              <a:pt x="9991" y="8327"/>
                            </a:cubicBezTo>
                            <a:cubicBezTo>
                              <a:pt x="10108" y="7229"/>
                              <a:pt x="7750" y="6020"/>
                              <a:pt x="7079" y="5191"/>
                            </a:cubicBezTo>
                            <a:cubicBezTo>
                              <a:pt x="6408" y="4363"/>
                              <a:pt x="6409" y="4015"/>
                              <a:pt x="5964" y="3354"/>
                            </a:cubicBezTo>
                            <a:cubicBezTo>
                              <a:pt x="5519" y="2693"/>
                              <a:pt x="4908" y="1697"/>
                              <a:pt x="4408" y="1227"/>
                            </a:cubicBezTo>
                            <a:cubicBezTo>
                              <a:pt x="3926" y="482"/>
                              <a:pt x="3140" y="458"/>
                              <a:pt x="2780" y="261"/>
                            </a:cubicBezTo>
                            <a:cubicBezTo>
                              <a:pt x="2420" y="63"/>
                              <a:pt x="2783" y="149"/>
                              <a:pt x="2246" y="42"/>
                            </a:cubicBezTo>
                            <a:cubicBezTo>
                              <a:pt x="1845" y="-38"/>
                              <a:pt x="379" y="-101"/>
                              <a:pt x="379" y="778"/>
                            </a:cubicBezTo>
                            <a:cubicBezTo>
                              <a:pt x="253" y="3294"/>
                              <a:pt x="126" y="5811"/>
                              <a:pt x="0" y="8327"/>
                            </a:cubicBezTo>
                            <a:cubicBezTo>
                              <a:pt x="0" y="9207"/>
                              <a:pt x="1012" y="9938"/>
                              <a:pt x="2403" y="10012"/>
                            </a:cubicBezTo>
                            <a:lnTo>
                              <a:pt x="5059" y="10012"/>
                            </a:lnTo>
                            <a:lnTo>
                              <a:pt x="7714" y="9938"/>
                            </a:lnTo>
                            <a:close/>
                          </a:path>
                        </a:pathLst>
                      </a:custGeom>
                      <a:solidFill>
                        <a:srgbClr val="F0AB00">
                          <a:lumMod val="20000"/>
                          <a:lumOff val="80000"/>
                        </a:srgbClr>
                      </a:solidFill>
                      <a:ln w="19050">
                        <a:solidFill>
                          <a:srgbClr val="F0AB00"/>
                        </a:solidFill>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40" name="Freeform 21">
                        <a:extLst>
                          <a:ext uri="{FF2B5EF4-FFF2-40B4-BE49-F238E27FC236}">
                            <a16:creationId xmlns:a16="http://schemas.microsoft.com/office/drawing/2014/main" id="{D08CE33B-C14F-ECC2-5A4D-C2CFC8A3F2ED}"/>
                          </a:ext>
                        </a:extLst>
                      </p:cNvPr>
                      <p:cNvSpPr>
                        <a:spLocks/>
                      </p:cNvSpPr>
                      <p:nvPr/>
                    </p:nvSpPr>
                    <p:spPr bwMode="auto">
                      <a:xfrm>
                        <a:off x="3787" y="2013"/>
                        <a:ext cx="27" cy="93"/>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0A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41" name="Freeform 22">
                        <a:extLst>
                          <a:ext uri="{FF2B5EF4-FFF2-40B4-BE49-F238E27FC236}">
                            <a16:creationId xmlns:a16="http://schemas.microsoft.com/office/drawing/2014/main" id="{2129DABF-B2A6-652D-58BE-CF7641F7E23C}"/>
                          </a:ext>
                        </a:extLst>
                      </p:cNvPr>
                      <p:cNvSpPr>
                        <a:spLocks/>
                      </p:cNvSpPr>
                      <p:nvPr/>
                    </p:nvSpPr>
                    <p:spPr bwMode="auto">
                      <a:xfrm>
                        <a:off x="3740" y="1978"/>
                        <a:ext cx="40" cy="121"/>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0A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42" name="Freeform 23">
                        <a:extLst>
                          <a:ext uri="{FF2B5EF4-FFF2-40B4-BE49-F238E27FC236}">
                            <a16:creationId xmlns:a16="http://schemas.microsoft.com/office/drawing/2014/main" id="{2A7E6A6F-5C16-DC6F-94C0-5C1626D49F56}"/>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737" name="Freeform 5101">
                      <a:extLst>
                        <a:ext uri="{FF2B5EF4-FFF2-40B4-BE49-F238E27FC236}">
                          <a16:creationId xmlns:a16="http://schemas.microsoft.com/office/drawing/2014/main" id="{51117E37-95B7-529C-CFDE-434CEF0096F8}"/>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3AD51"/>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400" name="Group 4399">
                    <a:extLst>
                      <a:ext uri="{FF2B5EF4-FFF2-40B4-BE49-F238E27FC236}">
                        <a16:creationId xmlns:a16="http://schemas.microsoft.com/office/drawing/2014/main" id="{9E5EAE9D-047C-B954-68EA-CF5CF5ADAF80}"/>
                      </a:ext>
                    </a:extLst>
                  </p:cNvPr>
                  <p:cNvGrpSpPr/>
                  <p:nvPr/>
                </p:nvGrpSpPr>
                <p:grpSpPr>
                  <a:xfrm flipH="1">
                    <a:off x="9296017" y="2106024"/>
                    <a:ext cx="241375" cy="452730"/>
                    <a:chOff x="5926138" y="3011488"/>
                    <a:chExt cx="339725" cy="835025"/>
                  </a:xfrm>
                </p:grpSpPr>
                <p:grpSp>
                  <p:nvGrpSpPr>
                    <p:cNvPr id="6729" name="Group 15">
                      <a:extLst>
                        <a:ext uri="{FF2B5EF4-FFF2-40B4-BE49-F238E27FC236}">
                          <a16:creationId xmlns:a16="http://schemas.microsoft.com/office/drawing/2014/main" id="{64BE0E8F-DAEC-A649-6D99-E8A015E62492}"/>
                        </a:ext>
                      </a:extLst>
                    </p:cNvPr>
                    <p:cNvGrpSpPr>
                      <a:grpSpLocks noChangeAspect="1"/>
                    </p:cNvGrpSpPr>
                    <p:nvPr/>
                  </p:nvGrpSpPr>
                  <p:grpSpPr bwMode="auto">
                    <a:xfrm>
                      <a:off x="5926138" y="3011488"/>
                      <a:ext cx="339725" cy="835025"/>
                      <a:chOff x="3733" y="1897"/>
                      <a:chExt cx="214" cy="526"/>
                    </a:xfrm>
                  </p:grpSpPr>
                  <p:sp>
                    <p:nvSpPr>
                      <p:cNvPr id="6731" name="AutoShape 14">
                        <a:extLst>
                          <a:ext uri="{FF2B5EF4-FFF2-40B4-BE49-F238E27FC236}">
                            <a16:creationId xmlns:a16="http://schemas.microsoft.com/office/drawing/2014/main" id="{5365020F-D6FA-147B-CB36-5F05C1D1A6A1}"/>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732" name="Freeform 16">
                        <a:extLst>
                          <a:ext uri="{FF2B5EF4-FFF2-40B4-BE49-F238E27FC236}">
                            <a16:creationId xmlns:a16="http://schemas.microsoft.com/office/drawing/2014/main" id="{09CE3188-4B3A-6C98-A896-E6FB6A65522B}"/>
                          </a:ext>
                        </a:extLst>
                      </p:cNvPr>
                      <p:cNvSpPr>
                        <a:spLocks/>
                      </p:cNvSpPr>
                      <p:nvPr/>
                    </p:nvSpPr>
                    <p:spPr bwMode="auto">
                      <a:xfrm>
                        <a:off x="3743" y="2091"/>
                        <a:ext cx="195" cy="327"/>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 name="connsiteX0" fmla="*/ 7625 w 9884"/>
                          <a:gd name="connsiteY0" fmla="*/ 9932 h 10000"/>
                          <a:gd name="connsiteX1" fmla="*/ 9875 w 9884"/>
                          <a:gd name="connsiteY1" fmla="*/ 8446 h 10000"/>
                          <a:gd name="connsiteX2" fmla="*/ 5895 w 9884"/>
                          <a:gd name="connsiteY2" fmla="*/ 3861 h 10000"/>
                          <a:gd name="connsiteX3" fmla="*/ 7375 w 9884"/>
                          <a:gd name="connsiteY3" fmla="*/ 0 h 10000"/>
                          <a:gd name="connsiteX4" fmla="*/ 5000 w 9884"/>
                          <a:gd name="connsiteY4" fmla="*/ 68 h 10000"/>
                          <a:gd name="connsiteX5" fmla="*/ 2625 w 9884"/>
                          <a:gd name="connsiteY5" fmla="*/ 68 h 10000"/>
                          <a:gd name="connsiteX6" fmla="*/ 375 w 9884"/>
                          <a:gd name="connsiteY6" fmla="*/ 1486 h 10000"/>
                          <a:gd name="connsiteX7" fmla="*/ 0 w 9884"/>
                          <a:gd name="connsiteY7" fmla="*/ 8446 h 10000"/>
                          <a:gd name="connsiteX8" fmla="*/ 2375 w 9884"/>
                          <a:gd name="connsiteY8" fmla="*/ 10000 h 10000"/>
                          <a:gd name="connsiteX9" fmla="*/ 5000 w 9884"/>
                          <a:gd name="connsiteY9" fmla="*/ 10000 h 10000"/>
                          <a:gd name="connsiteX10" fmla="*/ 7625 w 9884"/>
                          <a:gd name="connsiteY10" fmla="*/ 9932 h 10000"/>
                          <a:gd name="connsiteX0" fmla="*/ 7714 w 10000"/>
                          <a:gd name="connsiteY0" fmla="*/ 9932 h 10000"/>
                          <a:gd name="connsiteX1" fmla="*/ 9991 w 10000"/>
                          <a:gd name="connsiteY1" fmla="*/ 8446 h 10000"/>
                          <a:gd name="connsiteX2" fmla="*/ 7079 w 10000"/>
                          <a:gd name="connsiteY2" fmla="*/ 5555 h 10000"/>
                          <a:gd name="connsiteX3" fmla="*/ 5964 w 10000"/>
                          <a:gd name="connsiteY3" fmla="*/ 3861 h 10000"/>
                          <a:gd name="connsiteX4" fmla="*/ 7462 w 10000"/>
                          <a:gd name="connsiteY4" fmla="*/ 0 h 10000"/>
                          <a:gd name="connsiteX5" fmla="*/ 5059 w 10000"/>
                          <a:gd name="connsiteY5" fmla="*/ 68 h 10000"/>
                          <a:gd name="connsiteX6" fmla="*/ 2656 w 10000"/>
                          <a:gd name="connsiteY6" fmla="*/ 68 h 10000"/>
                          <a:gd name="connsiteX7" fmla="*/ 379 w 10000"/>
                          <a:gd name="connsiteY7" fmla="*/ 1486 h 10000"/>
                          <a:gd name="connsiteX8" fmla="*/ 0 w 10000"/>
                          <a:gd name="connsiteY8" fmla="*/ 8446 h 10000"/>
                          <a:gd name="connsiteX9" fmla="*/ 2403 w 10000"/>
                          <a:gd name="connsiteY9" fmla="*/ 10000 h 10000"/>
                          <a:gd name="connsiteX10" fmla="*/ 5059 w 10000"/>
                          <a:gd name="connsiteY10" fmla="*/ 10000 h 10000"/>
                          <a:gd name="connsiteX11" fmla="*/ 7714 w 10000"/>
                          <a:gd name="connsiteY11" fmla="*/ 9932 h 10000"/>
                          <a:gd name="connsiteX0" fmla="*/ 7714 w 10000"/>
                          <a:gd name="connsiteY0" fmla="*/ 9999 h 10067"/>
                          <a:gd name="connsiteX1" fmla="*/ 9991 w 10000"/>
                          <a:gd name="connsiteY1" fmla="*/ 8513 h 10067"/>
                          <a:gd name="connsiteX2" fmla="*/ 7079 w 10000"/>
                          <a:gd name="connsiteY2" fmla="*/ 5622 h 10067"/>
                          <a:gd name="connsiteX3" fmla="*/ 5964 w 10000"/>
                          <a:gd name="connsiteY3" fmla="*/ 3928 h 10067"/>
                          <a:gd name="connsiteX4" fmla="*/ 4180 w 10000"/>
                          <a:gd name="connsiteY4" fmla="*/ 1967 h 10067"/>
                          <a:gd name="connsiteX5" fmla="*/ 5059 w 10000"/>
                          <a:gd name="connsiteY5" fmla="*/ 135 h 10067"/>
                          <a:gd name="connsiteX6" fmla="*/ 2656 w 10000"/>
                          <a:gd name="connsiteY6" fmla="*/ 135 h 10067"/>
                          <a:gd name="connsiteX7" fmla="*/ 379 w 10000"/>
                          <a:gd name="connsiteY7" fmla="*/ 1553 h 10067"/>
                          <a:gd name="connsiteX8" fmla="*/ 0 w 10000"/>
                          <a:gd name="connsiteY8" fmla="*/ 8513 h 10067"/>
                          <a:gd name="connsiteX9" fmla="*/ 2403 w 10000"/>
                          <a:gd name="connsiteY9" fmla="*/ 10067 h 10067"/>
                          <a:gd name="connsiteX10" fmla="*/ 5059 w 10000"/>
                          <a:gd name="connsiteY10" fmla="*/ 10067 h 10067"/>
                          <a:gd name="connsiteX11" fmla="*/ 7714 w 10000"/>
                          <a:gd name="connsiteY11" fmla="*/ 9999 h 10067"/>
                          <a:gd name="connsiteX0" fmla="*/ 7714 w 10000"/>
                          <a:gd name="connsiteY0" fmla="*/ 10025 h 10093"/>
                          <a:gd name="connsiteX1" fmla="*/ 9991 w 10000"/>
                          <a:gd name="connsiteY1" fmla="*/ 8539 h 10093"/>
                          <a:gd name="connsiteX2" fmla="*/ 7079 w 10000"/>
                          <a:gd name="connsiteY2" fmla="*/ 5648 h 10093"/>
                          <a:gd name="connsiteX3" fmla="*/ 5964 w 10000"/>
                          <a:gd name="connsiteY3" fmla="*/ 3954 h 10093"/>
                          <a:gd name="connsiteX4" fmla="*/ 4180 w 10000"/>
                          <a:gd name="connsiteY4" fmla="*/ 1993 h 10093"/>
                          <a:gd name="connsiteX5" fmla="*/ 2643 w 10000"/>
                          <a:gd name="connsiteY5" fmla="*/ 237 h 10093"/>
                          <a:gd name="connsiteX6" fmla="*/ 2656 w 10000"/>
                          <a:gd name="connsiteY6" fmla="*/ 161 h 10093"/>
                          <a:gd name="connsiteX7" fmla="*/ 379 w 10000"/>
                          <a:gd name="connsiteY7" fmla="*/ 1579 h 10093"/>
                          <a:gd name="connsiteX8" fmla="*/ 0 w 10000"/>
                          <a:gd name="connsiteY8" fmla="*/ 8539 h 10093"/>
                          <a:gd name="connsiteX9" fmla="*/ 2403 w 10000"/>
                          <a:gd name="connsiteY9" fmla="*/ 10093 h 10093"/>
                          <a:gd name="connsiteX10" fmla="*/ 5059 w 10000"/>
                          <a:gd name="connsiteY10" fmla="*/ 10093 h 10093"/>
                          <a:gd name="connsiteX11" fmla="*/ 7714 w 10000"/>
                          <a:gd name="connsiteY11" fmla="*/ 10025 h 10093"/>
                          <a:gd name="connsiteX0" fmla="*/ 7714 w 10000"/>
                          <a:gd name="connsiteY0" fmla="*/ 10025 h 10093"/>
                          <a:gd name="connsiteX1" fmla="*/ 9991 w 10000"/>
                          <a:gd name="connsiteY1" fmla="*/ 8539 h 10093"/>
                          <a:gd name="connsiteX2" fmla="*/ 7079 w 10000"/>
                          <a:gd name="connsiteY2" fmla="*/ 5648 h 10093"/>
                          <a:gd name="connsiteX3" fmla="*/ 5964 w 10000"/>
                          <a:gd name="connsiteY3" fmla="*/ 3954 h 10093"/>
                          <a:gd name="connsiteX4" fmla="*/ 4408 w 10000"/>
                          <a:gd name="connsiteY4" fmla="*/ 1993 h 10093"/>
                          <a:gd name="connsiteX5" fmla="*/ 2643 w 10000"/>
                          <a:gd name="connsiteY5" fmla="*/ 237 h 10093"/>
                          <a:gd name="connsiteX6" fmla="*/ 2656 w 10000"/>
                          <a:gd name="connsiteY6" fmla="*/ 161 h 10093"/>
                          <a:gd name="connsiteX7" fmla="*/ 379 w 10000"/>
                          <a:gd name="connsiteY7" fmla="*/ 1579 h 10093"/>
                          <a:gd name="connsiteX8" fmla="*/ 0 w 10000"/>
                          <a:gd name="connsiteY8" fmla="*/ 8539 h 10093"/>
                          <a:gd name="connsiteX9" fmla="*/ 2403 w 10000"/>
                          <a:gd name="connsiteY9" fmla="*/ 10093 h 10093"/>
                          <a:gd name="connsiteX10" fmla="*/ 5059 w 10000"/>
                          <a:gd name="connsiteY10" fmla="*/ 10093 h 10093"/>
                          <a:gd name="connsiteX11" fmla="*/ 7714 w 10000"/>
                          <a:gd name="connsiteY11" fmla="*/ 10025 h 10093"/>
                          <a:gd name="connsiteX0" fmla="*/ 7714 w 10000"/>
                          <a:gd name="connsiteY0" fmla="*/ 10025 h 10093"/>
                          <a:gd name="connsiteX1" fmla="*/ 9991 w 10000"/>
                          <a:gd name="connsiteY1" fmla="*/ 8539 h 10093"/>
                          <a:gd name="connsiteX2" fmla="*/ 7079 w 10000"/>
                          <a:gd name="connsiteY2" fmla="*/ 5648 h 10093"/>
                          <a:gd name="connsiteX3" fmla="*/ 5964 w 10000"/>
                          <a:gd name="connsiteY3" fmla="*/ 3954 h 10093"/>
                          <a:gd name="connsiteX4" fmla="*/ 4408 w 10000"/>
                          <a:gd name="connsiteY4" fmla="*/ 1993 h 10093"/>
                          <a:gd name="connsiteX5" fmla="*/ 2643 w 10000"/>
                          <a:gd name="connsiteY5" fmla="*/ 237 h 10093"/>
                          <a:gd name="connsiteX6" fmla="*/ 2656 w 10000"/>
                          <a:gd name="connsiteY6" fmla="*/ 161 h 10093"/>
                          <a:gd name="connsiteX7" fmla="*/ 379 w 10000"/>
                          <a:gd name="connsiteY7" fmla="*/ 1579 h 10093"/>
                          <a:gd name="connsiteX8" fmla="*/ 0 w 10000"/>
                          <a:gd name="connsiteY8" fmla="*/ 8539 h 10093"/>
                          <a:gd name="connsiteX9" fmla="*/ 2403 w 10000"/>
                          <a:gd name="connsiteY9" fmla="*/ 10093 h 10093"/>
                          <a:gd name="connsiteX10" fmla="*/ 5059 w 10000"/>
                          <a:gd name="connsiteY10" fmla="*/ 10093 h 10093"/>
                          <a:gd name="connsiteX11" fmla="*/ 7714 w 10000"/>
                          <a:gd name="connsiteY11" fmla="*/ 10025 h 10093"/>
                          <a:gd name="connsiteX0" fmla="*/ 7714 w 10000"/>
                          <a:gd name="connsiteY0" fmla="*/ 10025 h 10093"/>
                          <a:gd name="connsiteX1" fmla="*/ 9991 w 10000"/>
                          <a:gd name="connsiteY1" fmla="*/ 8539 h 10093"/>
                          <a:gd name="connsiteX2" fmla="*/ 7079 w 10000"/>
                          <a:gd name="connsiteY2" fmla="*/ 5648 h 10093"/>
                          <a:gd name="connsiteX3" fmla="*/ 5964 w 10000"/>
                          <a:gd name="connsiteY3" fmla="*/ 3954 h 10093"/>
                          <a:gd name="connsiteX4" fmla="*/ 4408 w 10000"/>
                          <a:gd name="connsiteY4" fmla="*/ 1993 h 10093"/>
                          <a:gd name="connsiteX5" fmla="*/ 2643 w 10000"/>
                          <a:gd name="connsiteY5" fmla="*/ 237 h 10093"/>
                          <a:gd name="connsiteX6" fmla="*/ 2656 w 10000"/>
                          <a:gd name="connsiteY6" fmla="*/ 161 h 10093"/>
                          <a:gd name="connsiteX7" fmla="*/ 379 w 10000"/>
                          <a:gd name="connsiteY7" fmla="*/ 1579 h 10093"/>
                          <a:gd name="connsiteX8" fmla="*/ 0 w 10000"/>
                          <a:gd name="connsiteY8" fmla="*/ 8539 h 10093"/>
                          <a:gd name="connsiteX9" fmla="*/ 2403 w 10000"/>
                          <a:gd name="connsiteY9" fmla="*/ 10093 h 10093"/>
                          <a:gd name="connsiteX10" fmla="*/ 5059 w 10000"/>
                          <a:gd name="connsiteY10" fmla="*/ 10093 h 10093"/>
                          <a:gd name="connsiteX11" fmla="*/ 7714 w 10000"/>
                          <a:gd name="connsiteY11" fmla="*/ 10025 h 10093"/>
                          <a:gd name="connsiteX0" fmla="*/ 7714 w 10000"/>
                          <a:gd name="connsiteY0" fmla="*/ 9821 h 9889"/>
                          <a:gd name="connsiteX1" fmla="*/ 9991 w 10000"/>
                          <a:gd name="connsiteY1" fmla="*/ 8335 h 9889"/>
                          <a:gd name="connsiteX2" fmla="*/ 7079 w 10000"/>
                          <a:gd name="connsiteY2" fmla="*/ 5444 h 9889"/>
                          <a:gd name="connsiteX3" fmla="*/ 5964 w 10000"/>
                          <a:gd name="connsiteY3" fmla="*/ 3750 h 9889"/>
                          <a:gd name="connsiteX4" fmla="*/ 4408 w 10000"/>
                          <a:gd name="connsiteY4" fmla="*/ 1789 h 9889"/>
                          <a:gd name="connsiteX5" fmla="*/ 2643 w 10000"/>
                          <a:gd name="connsiteY5" fmla="*/ 33 h 9889"/>
                          <a:gd name="connsiteX6" fmla="*/ 2246 w 10000"/>
                          <a:gd name="connsiteY6" fmla="*/ 696 h 9889"/>
                          <a:gd name="connsiteX7" fmla="*/ 379 w 10000"/>
                          <a:gd name="connsiteY7" fmla="*/ 1375 h 9889"/>
                          <a:gd name="connsiteX8" fmla="*/ 0 w 10000"/>
                          <a:gd name="connsiteY8" fmla="*/ 8335 h 9889"/>
                          <a:gd name="connsiteX9" fmla="*/ 2403 w 10000"/>
                          <a:gd name="connsiteY9" fmla="*/ 9889 h 9889"/>
                          <a:gd name="connsiteX10" fmla="*/ 5059 w 10000"/>
                          <a:gd name="connsiteY10" fmla="*/ 9889 h 9889"/>
                          <a:gd name="connsiteX11" fmla="*/ 7714 w 10000"/>
                          <a:gd name="connsiteY11" fmla="*/ 9821 h 9889"/>
                          <a:gd name="connsiteX0" fmla="*/ 7714 w 10000"/>
                          <a:gd name="connsiteY0" fmla="*/ 9255 h 9324"/>
                          <a:gd name="connsiteX1" fmla="*/ 9991 w 10000"/>
                          <a:gd name="connsiteY1" fmla="*/ 7753 h 9324"/>
                          <a:gd name="connsiteX2" fmla="*/ 7079 w 10000"/>
                          <a:gd name="connsiteY2" fmla="*/ 4829 h 9324"/>
                          <a:gd name="connsiteX3" fmla="*/ 5964 w 10000"/>
                          <a:gd name="connsiteY3" fmla="*/ 3116 h 9324"/>
                          <a:gd name="connsiteX4" fmla="*/ 4408 w 10000"/>
                          <a:gd name="connsiteY4" fmla="*/ 1133 h 9324"/>
                          <a:gd name="connsiteX5" fmla="*/ 2780 w 10000"/>
                          <a:gd name="connsiteY5" fmla="*/ 232 h 9324"/>
                          <a:gd name="connsiteX6" fmla="*/ 2246 w 10000"/>
                          <a:gd name="connsiteY6" fmla="*/ 28 h 9324"/>
                          <a:gd name="connsiteX7" fmla="*/ 379 w 10000"/>
                          <a:gd name="connsiteY7" fmla="*/ 714 h 9324"/>
                          <a:gd name="connsiteX8" fmla="*/ 0 w 10000"/>
                          <a:gd name="connsiteY8" fmla="*/ 7753 h 9324"/>
                          <a:gd name="connsiteX9" fmla="*/ 2403 w 10000"/>
                          <a:gd name="connsiteY9" fmla="*/ 9324 h 9324"/>
                          <a:gd name="connsiteX10" fmla="*/ 5059 w 10000"/>
                          <a:gd name="connsiteY10" fmla="*/ 9324 h 9324"/>
                          <a:gd name="connsiteX11" fmla="*/ 7714 w 10000"/>
                          <a:gd name="connsiteY11" fmla="*/ 9255 h 9324"/>
                          <a:gd name="connsiteX0" fmla="*/ 7714 w 10000"/>
                          <a:gd name="connsiteY0" fmla="*/ 9938 h 10012"/>
                          <a:gd name="connsiteX1" fmla="*/ 9991 w 10000"/>
                          <a:gd name="connsiteY1" fmla="*/ 8327 h 10012"/>
                          <a:gd name="connsiteX2" fmla="*/ 7079 w 10000"/>
                          <a:gd name="connsiteY2" fmla="*/ 5191 h 10012"/>
                          <a:gd name="connsiteX3" fmla="*/ 5964 w 10000"/>
                          <a:gd name="connsiteY3" fmla="*/ 3354 h 10012"/>
                          <a:gd name="connsiteX4" fmla="*/ 4408 w 10000"/>
                          <a:gd name="connsiteY4" fmla="*/ 1227 h 10012"/>
                          <a:gd name="connsiteX5" fmla="*/ 2780 w 10000"/>
                          <a:gd name="connsiteY5" fmla="*/ 261 h 10012"/>
                          <a:gd name="connsiteX6" fmla="*/ 2246 w 10000"/>
                          <a:gd name="connsiteY6" fmla="*/ 42 h 10012"/>
                          <a:gd name="connsiteX7" fmla="*/ 379 w 10000"/>
                          <a:gd name="connsiteY7" fmla="*/ 778 h 10012"/>
                          <a:gd name="connsiteX8" fmla="*/ 0 w 10000"/>
                          <a:gd name="connsiteY8" fmla="*/ 8327 h 10012"/>
                          <a:gd name="connsiteX9" fmla="*/ 2403 w 10000"/>
                          <a:gd name="connsiteY9" fmla="*/ 10012 h 10012"/>
                          <a:gd name="connsiteX10" fmla="*/ 5059 w 10000"/>
                          <a:gd name="connsiteY10" fmla="*/ 10012 h 10012"/>
                          <a:gd name="connsiteX11" fmla="*/ 7714 w 10000"/>
                          <a:gd name="connsiteY11" fmla="*/ 9938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12">
                            <a:moveTo>
                              <a:pt x="7714" y="9938"/>
                            </a:moveTo>
                            <a:cubicBezTo>
                              <a:pt x="8979" y="9938"/>
                              <a:pt x="10117" y="9207"/>
                              <a:pt x="9991" y="8327"/>
                            </a:cubicBezTo>
                            <a:cubicBezTo>
                              <a:pt x="10108" y="7229"/>
                              <a:pt x="7750" y="6020"/>
                              <a:pt x="7079" y="5191"/>
                            </a:cubicBezTo>
                            <a:cubicBezTo>
                              <a:pt x="6408" y="4363"/>
                              <a:pt x="6409" y="4015"/>
                              <a:pt x="5964" y="3354"/>
                            </a:cubicBezTo>
                            <a:cubicBezTo>
                              <a:pt x="5519" y="2693"/>
                              <a:pt x="4908" y="1697"/>
                              <a:pt x="4408" y="1227"/>
                            </a:cubicBezTo>
                            <a:cubicBezTo>
                              <a:pt x="3926" y="482"/>
                              <a:pt x="3140" y="458"/>
                              <a:pt x="2780" y="261"/>
                            </a:cubicBezTo>
                            <a:cubicBezTo>
                              <a:pt x="2420" y="63"/>
                              <a:pt x="2783" y="149"/>
                              <a:pt x="2246" y="42"/>
                            </a:cubicBezTo>
                            <a:cubicBezTo>
                              <a:pt x="1845" y="-38"/>
                              <a:pt x="379" y="-101"/>
                              <a:pt x="379" y="778"/>
                            </a:cubicBezTo>
                            <a:cubicBezTo>
                              <a:pt x="253" y="3294"/>
                              <a:pt x="126" y="5811"/>
                              <a:pt x="0" y="8327"/>
                            </a:cubicBezTo>
                            <a:cubicBezTo>
                              <a:pt x="0" y="9207"/>
                              <a:pt x="1012" y="9938"/>
                              <a:pt x="2403" y="10012"/>
                            </a:cubicBezTo>
                            <a:lnTo>
                              <a:pt x="5059" y="10012"/>
                            </a:lnTo>
                            <a:lnTo>
                              <a:pt x="7714" y="9938"/>
                            </a:lnTo>
                            <a:close/>
                          </a:path>
                        </a:pathLst>
                      </a:custGeom>
                      <a:solidFill>
                        <a:srgbClr val="F0AB00">
                          <a:lumMod val="20000"/>
                          <a:lumOff val="80000"/>
                        </a:srgbClr>
                      </a:solidFill>
                      <a:ln w="19050">
                        <a:solidFill>
                          <a:srgbClr val="F0AB00"/>
                        </a:solidFill>
                        <a:round/>
                        <a:headEnd/>
                        <a:tailEnd/>
                      </a:ln>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33" name="Freeform 21">
                        <a:extLst>
                          <a:ext uri="{FF2B5EF4-FFF2-40B4-BE49-F238E27FC236}">
                            <a16:creationId xmlns:a16="http://schemas.microsoft.com/office/drawing/2014/main" id="{41F83BBD-12A9-B94F-B942-B316DBB3427A}"/>
                          </a:ext>
                        </a:extLst>
                      </p:cNvPr>
                      <p:cNvSpPr>
                        <a:spLocks/>
                      </p:cNvSpPr>
                      <p:nvPr/>
                    </p:nvSpPr>
                    <p:spPr bwMode="auto">
                      <a:xfrm>
                        <a:off x="3787" y="2013"/>
                        <a:ext cx="27" cy="93"/>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0A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34" name="Freeform 22">
                        <a:extLst>
                          <a:ext uri="{FF2B5EF4-FFF2-40B4-BE49-F238E27FC236}">
                            <a16:creationId xmlns:a16="http://schemas.microsoft.com/office/drawing/2014/main" id="{E2137CDC-CE21-1201-A46A-FDD9F984A81A}"/>
                          </a:ext>
                        </a:extLst>
                      </p:cNvPr>
                      <p:cNvSpPr>
                        <a:spLocks/>
                      </p:cNvSpPr>
                      <p:nvPr/>
                    </p:nvSpPr>
                    <p:spPr bwMode="auto">
                      <a:xfrm>
                        <a:off x="3740" y="1978"/>
                        <a:ext cx="40" cy="121"/>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0A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35" name="Freeform 23">
                        <a:extLst>
                          <a:ext uri="{FF2B5EF4-FFF2-40B4-BE49-F238E27FC236}">
                            <a16:creationId xmlns:a16="http://schemas.microsoft.com/office/drawing/2014/main" id="{3ECFFC48-37C9-A241-433F-09E3DAA7B0F7}"/>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730" name="Freeform 5101">
                      <a:extLst>
                        <a:ext uri="{FF2B5EF4-FFF2-40B4-BE49-F238E27FC236}">
                          <a16:creationId xmlns:a16="http://schemas.microsoft.com/office/drawing/2014/main" id="{F73BD3D7-840C-DADB-83FB-5A38E8725599}"/>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3AD51"/>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401" name="Group 4400">
                    <a:extLst>
                      <a:ext uri="{FF2B5EF4-FFF2-40B4-BE49-F238E27FC236}">
                        <a16:creationId xmlns:a16="http://schemas.microsoft.com/office/drawing/2014/main" id="{2682F05A-8F99-027D-1236-ED37CB9809B4}"/>
                      </a:ext>
                    </a:extLst>
                  </p:cNvPr>
                  <p:cNvGrpSpPr/>
                  <p:nvPr/>
                </p:nvGrpSpPr>
                <p:grpSpPr>
                  <a:xfrm>
                    <a:off x="9515215" y="2106024"/>
                    <a:ext cx="241375" cy="454451"/>
                    <a:chOff x="5926138" y="3011488"/>
                    <a:chExt cx="339725" cy="838200"/>
                  </a:xfrm>
                </p:grpSpPr>
                <p:grpSp>
                  <p:nvGrpSpPr>
                    <p:cNvPr id="6716" name="Group 15">
                      <a:extLst>
                        <a:ext uri="{FF2B5EF4-FFF2-40B4-BE49-F238E27FC236}">
                          <a16:creationId xmlns:a16="http://schemas.microsoft.com/office/drawing/2014/main" id="{DD351C24-E90C-FCF7-3AFA-CDAA3396583A}"/>
                        </a:ext>
                      </a:extLst>
                    </p:cNvPr>
                    <p:cNvGrpSpPr>
                      <a:grpSpLocks noChangeAspect="1"/>
                    </p:cNvGrpSpPr>
                    <p:nvPr/>
                  </p:nvGrpSpPr>
                  <p:grpSpPr bwMode="auto">
                    <a:xfrm>
                      <a:off x="5926138" y="3011488"/>
                      <a:ext cx="339725" cy="838200"/>
                      <a:chOff x="3733" y="1897"/>
                      <a:chExt cx="214" cy="528"/>
                    </a:xfrm>
                  </p:grpSpPr>
                  <p:sp>
                    <p:nvSpPr>
                      <p:cNvPr id="6720" name="AutoShape 14">
                        <a:extLst>
                          <a:ext uri="{FF2B5EF4-FFF2-40B4-BE49-F238E27FC236}">
                            <a16:creationId xmlns:a16="http://schemas.microsoft.com/office/drawing/2014/main" id="{761FF38C-FF90-7F2D-B821-97A32167E283}"/>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721" name="Freeform 16">
                        <a:extLst>
                          <a:ext uri="{FF2B5EF4-FFF2-40B4-BE49-F238E27FC236}">
                            <a16:creationId xmlns:a16="http://schemas.microsoft.com/office/drawing/2014/main" id="{CD68F84D-0793-753C-5BC4-14ED8328CFF8}"/>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22" name="Freeform 17">
                        <a:extLst>
                          <a:ext uri="{FF2B5EF4-FFF2-40B4-BE49-F238E27FC236}">
                            <a16:creationId xmlns:a16="http://schemas.microsoft.com/office/drawing/2014/main" id="{B8C1B416-FD65-B4F9-BB9A-10D298807BAD}"/>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23" name="Freeform 18">
                        <a:extLst>
                          <a:ext uri="{FF2B5EF4-FFF2-40B4-BE49-F238E27FC236}">
                            <a16:creationId xmlns:a16="http://schemas.microsoft.com/office/drawing/2014/main" id="{BC9FD052-475B-5C54-04AF-7116FE84D1A6}"/>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24" name="Freeform 19">
                        <a:extLst>
                          <a:ext uri="{FF2B5EF4-FFF2-40B4-BE49-F238E27FC236}">
                            <a16:creationId xmlns:a16="http://schemas.microsoft.com/office/drawing/2014/main" id="{0AB360B9-EBEE-3146-948A-B964B9BBE257}"/>
                          </a:ext>
                        </a:extLst>
                      </p:cNvPr>
                      <p:cNvSpPr>
                        <a:spLocks/>
                      </p:cNvSpPr>
                      <p:nvPr/>
                    </p:nvSpPr>
                    <p:spPr bwMode="auto">
                      <a:xfrm>
                        <a:off x="3864" y="1902"/>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25" name="Freeform 20">
                        <a:extLst>
                          <a:ext uri="{FF2B5EF4-FFF2-40B4-BE49-F238E27FC236}">
                            <a16:creationId xmlns:a16="http://schemas.microsoft.com/office/drawing/2014/main" id="{8E1CB00C-8DD0-4C34-23EC-835829ADD656}"/>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26" name="Freeform 21">
                        <a:extLst>
                          <a:ext uri="{FF2B5EF4-FFF2-40B4-BE49-F238E27FC236}">
                            <a16:creationId xmlns:a16="http://schemas.microsoft.com/office/drawing/2014/main" id="{1D638A41-11AB-09E2-B73C-DEFDFCB8E1EC}"/>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27" name="Freeform 22">
                        <a:extLst>
                          <a:ext uri="{FF2B5EF4-FFF2-40B4-BE49-F238E27FC236}">
                            <a16:creationId xmlns:a16="http://schemas.microsoft.com/office/drawing/2014/main" id="{157D5001-033C-A3CD-7DC5-D2957ECBBC51}"/>
                          </a:ext>
                        </a:extLst>
                      </p:cNvPr>
                      <p:cNvSpPr>
                        <a:spLocks/>
                      </p:cNvSpPr>
                      <p:nvPr/>
                    </p:nvSpPr>
                    <p:spPr bwMode="auto">
                      <a:xfrm>
                        <a:off x="3736" y="1898"/>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28" name="Freeform 23">
                        <a:extLst>
                          <a:ext uri="{FF2B5EF4-FFF2-40B4-BE49-F238E27FC236}">
                            <a16:creationId xmlns:a16="http://schemas.microsoft.com/office/drawing/2014/main" id="{CF09CBB9-B161-5C04-AE69-5AD01B77924A}"/>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717" name="Freeform 5101">
                      <a:extLst>
                        <a:ext uri="{FF2B5EF4-FFF2-40B4-BE49-F238E27FC236}">
                          <a16:creationId xmlns:a16="http://schemas.microsoft.com/office/drawing/2014/main" id="{AA8DE947-4615-ED4E-B246-A1C0F416D3C1}"/>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3AD51"/>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718" name="Freeform 5101">
                      <a:extLst>
                        <a:ext uri="{FF2B5EF4-FFF2-40B4-BE49-F238E27FC236}">
                          <a16:creationId xmlns:a16="http://schemas.microsoft.com/office/drawing/2014/main" id="{AF6709E8-CBD4-6613-06EB-49C4D7682016}"/>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719" name="Freeform 5101">
                      <a:extLst>
                        <a:ext uri="{FF2B5EF4-FFF2-40B4-BE49-F238E27FC236}">
                          <a16:creationId xmlns:a16="http://schemas.microsoft.com/office/drawing/2014/main" id="{DCB79150-C28B-E1EE-1976-A6E99FB39065}"/>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402" name="Group 4401">
                    <a:extLst>
                      <a:ext uri="{FF2B5EF4-FFF2-40B4-BE49-F238E27FC236}">
                        <a16:creationId xmlns:a16="http://schemas.microsoft.com/office/drawing/2014/main" id="{E2881416-E759-4702-0D91-4AD9CD116473}"/>
                      </a:ext>
                    </a:extLst>
                  </p:cNvPr>
                  <p:cNvGrpSpPr/>
                  <p:nvPr/>
                </p:nvGrpSpPr>
                <p:grpSpPr>
                  <a:xfrm rot="18524771">
                    <a:off x="6424996" y="2004527"/>
                    <a:ext cx="258538" cy="424283"/>
                    <a:chOff x="5926138" y="3011488"/>
                    <a:chExt cx="339725" cy="838200"/>
                  </a:xfrm>
                </p:grpSpPr>
                <p:grpSp>
                  <p:nvGrpSpPr>
                    <p:cNvPr id="6703" name="Group 15">
                      <a:extLst>
                        <a:ext uri="{FF2B5EF4-FFF2-40B4-BE49-F238E27FC236}">
                          <a16:creationId xmlns:a16="http://schemas.microsoft.com/office/drawing/2014/main" id="{28F817A2-AA65-C880-BFE8-572E43D047E4}"/>
                        </a:ext>
                      </a:extLst>
                    </p:cNvPr>
                    <p:cNvGrpSpPr>
                      <a:grpSpLocks noChangeAspect="1"/>
                    </p:cNvGrpSpPr>
                    <p:nvPr/>
                  </p:nvGrpSpPr>
                  <p:grpSpPr bwMode="auto">
                    <a:xfrm>
                      <a:off x="5926138" y="3011488"/>
                      <a:ext cx="339725" cy="838200"/>
                      <a:chOff x="3733" y="1897"/>
                      <a:chExt cx="214" cy="528"/>
                    </a:xfrm>
                  </p:grpSpPr>
                  <p:sp>
                    <p:nvSpPr>
                      <p:cNvPr id="6707" name="AutoShape 14">
                        <a:extLst>
                          <a:ext uri="{FF2B5EF4-FFF2-40B4-BE49-F238E27FC236}">
                            <a16:creationId xmlns:a16="http://schemas.microsoft.com/office/drawing/2014/main" id="{76FC0804-6C20-8DC1-E581-23C1793D198A}"/>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708" name="Freeform 16">
                        <a:extLst>
                          <a:ext uri="{FF2B5EF4-FFF2-40B4-BE49-F238E27FC236}">
                            <a16:creationId xmlns:a16="http://schemas.microsoft.com/office/drawing/2014/main" id="{3AE500B3-5523-6FE0-207C-B283C5D9B020}"/>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09" name="Freeform 17">
                        <a:extLst>
                          <a:ext uri="{FF2B5EF4-FFF2-40B4-BE49-F238E27FC236}">
                            <a16:creationId xmlns:a16="http://schemas.microsoft.com/office/drawing/2014/main" id="{F0646426-2311-DB5F-382D-12A3DFD01245}"/>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10" name="Freeform 18">
                        <a:extLst>
                          <a:ext uri="{FF2B5EF4-FFF2-40B4-BE49-F238E27FC236}">
                            <a16:creationId xmlns:a16="http://schemas.microsoft.com/office/drawing/2014/main" id="{FF1BAB33-4990-9BF8-99D4-57E2FEE7FD69}"/>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11" name="Freeform 19">
                        <a:extLst>
                          <a:ext uri="{FF2B5EF4-FFF2-40B4-BE49-F238E27FC236}">
                            <a16:creationId xmlns:a16="http://schemas.microsoft.com/office/drawing/2014/main" id="{19BA8D3F-83C3-6868-1213-1815A4DE3D5D}"/>
                          </a:ext>
                        </a:extLst>
                      </p:cNvPr>
                      <p:cNvSpPr>
                        <a:spLocks/>
                      </p:cNvSpPr>
                      <p:nvPr/>
                    </p:nvSpPr>
                    <p:spPr bwMode="auto">
                      <a:xfrm>
                        <a:off x="3864" y="1902"/>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12" name="Freeform 20">
                        <a:extLst>
                          <a:ext uri="{FF2B5EF4-FFF2-40B4-BE49-F238E27FC236}">
                            <a16:creationId xmlns:a16="http://schemas.microsoft.com/office/drawing/2014/main" id="{0E54C952-B776-2ED9-B50C-83437908C19B}"/>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13" name="Freeform 21">
                        <a:extLst>
                          <a:ext uri="{FF2B5EF4-FFF2-40B4-BE49-F238E27FC236}">
                            <a16:creationId xmlns:a16="http://schemas.microsoft.com/office/drawing/2014/main" id="{28C1C02E-027B-A728-E319-4286E95C2E52}"/>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14" name="Freeform 22">
                        <a:extLst>
                          <a:ext uri="{FF2B5EF4-FFF2-40B4-BE49-F238E27FC236}">
                            <a16:creationId xmlns:a16="http://schemas.microsoft.com/office/drawing/2014/main" id="{59A177B5-58C0-A763-FC69-01685F7D4252}"/>
                          </a:ext>
                        </a:extLst>
                      </p:cNvPr>
                      <p:cNvSpPr>
                        <a:spLocks/>
                      </p:cNvSpPr>
                      <p:nvPr/>
                    </p:nvSpPr>
                    <p:spPr bwMode="auto">
                      <a:xfrm>
                        <a:off x="3736" y="1898"/>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15" name="Freeform 23">
                        <a:extLst>
                          <a:ext uri="{FF2B5EF4-FFF2-40B4-BE49-F238E27FC236}">
                            <a16:creationId xmlns:a16="http://schemas.microsoft.com/office/drawing/2014/main" id="{911C024C-A328-5CAB-5405-606A4C91F8C4}"/>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704" name="Freeform 5101">
                      <a:extLst>
                        <a:ext uri="{FF2B5EF4-FFF2-40B4-BE49-F238E27FC236}">
                          <a16:creationId xmlns:a16="http://schemas.microsoft.com/office/drawing/2014/main" id="{FFD4F3F9-75F2-DEC4-B16F-702833B31079}"/>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3AD51"/>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705" name="Freeform 5101">
                      <a:extLst>
                        <a:ext uri="{FF2B5EF4-FFF2-40B4-BE49-F238E27FC236}">
                          <a16:creationId xmlns:a16="http://schemas.microsoft.com/office/drawing/2014/main" id="{724BA31A-D575-157B-9DBE-9F8753116D1A}"/>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706" name="Freeform 5101">
                      <a:extLst>
                        <a:ext uri="{FF2B5EF4-FFF2-40B4-BE49-F238E27FC236}">
                          <a16:creationId xmlns:a16="http://schemas.microsoft.com/office/drawing/2014/main" id="{543B3C2C-85FE-AD15-956D-DAB036DC76D5}"/>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403" name="Group 4402">
                    <a:extLst>
                      <a:ext uri="{FF2B5EF4-FFF2-40B4-BE49-F238E27FC236}">
                        <a16:creationId xmlns:a16="http://schemas.microsoft.com/office/drawing/2014/main" id="{8B995D02-909A-6E6B-1979-95B0295747EB}"/>
                      </a:ext>
                    </a:extLst>
                  </p:cNvPr>
                  <p:cNvGrpSpPr/>
                  <p:nvPr/>
                </p:nvGrpSpPr>
                <p:grpSpPr>
                  <a:xfrm rot="18021272">
                    <a:off x="6559974" y="1847473"/>
                    <a:ext cx="258538" cy="376436"/>
                    <a:chOff x="5926138" y="3011488"/>
                    <a:chExt cx="339725" cy="838200"/>
                  </a:xfrm>
                </p:grpSpPr>
                <p:grpSp>
                  <p:nvGrpSpPr>
                    <p:cNvPr id="6690" name="Group 15">
                      <a:extLst>
                        <a:ext uri="{FF2B5EF4-FFF2-40B4-BE49-F238E27FC236}">
                          <a16:creationId xmlns:a16="http://schemas.microsoft.com/office/drawing/2014/main" id="{3B6E01A3-8FC5-DD0C-5256-7A400D66151D}"/>
                        </a:ext>
                      </a:extLst>
                    </p:cNvPr>
                    <p:cNvGrpSpPr>
                      <a:grpSpLocks noChangeAspect="1"/>
                    </p:cNvGrpSpPr>
                    <p:nvPr/>
                  </p:nvGrpSpPr>
                  <p:grpSpPr bwMode="auto">
                    <a:xfrm>
                      <a:off x="5926138" y="3011488"/>
                      <a:ext cx="339725" cy="838200"/>
                      <a:chOff x="3733" y="1897"/>
                      <a:chExt cx="214" cy="528"/>
                    </a:xfrm>
                  </p:grpSpPr>
                  <p:sp>
                    <p:nvSpPr>
                      <p:cNvPr id="6694" name="AutoShape 14">
                        <a:extLst>
                          <a:ext uri="{FF2B5EF4-FFF2-40B4-BE49-F238E27FC236}">
                            <a16:creationId xmlns:a16="http://schemas.microsoft.com/office/drawing/2014/main" id="{19506239-AC0D-4230-91E2-7CE59938C3D7}"/>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695" name="Freeform 16">
                        <a:extLst>
                          <a:ext uri="{FF2B5EF4-FFF2-40B4-BE49-F238E27FC236}">
                            <a16:creationId xmlns:a16="http://schemas.microsoft.com/office/drawing/2014/main" id="{6F07982D-D586-34C8-D3C3-F457778B4185}"/>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96" name="Freeform 17">
                        <a:extLst>
                          <a:ext uri="{FF2B5EF4-FFF2-40B4-BE49-F238E27FC236}">
                            <a16:creationId xmlns:a16="http://schemas.microsoft.com/office/drawing/2014/main" id="{1B7DD2E9-8681-2584-C4F1-88689B12E580}"/>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97" name="Freeform 18">
                        <a:extLst>
                          <a:ext uri="{FF2B5EF4-FFF2-40B4-BE49-F238E27FC236}">
                            <a16:creationId xmlns:a16="http://schemas.microsoft.com/office/drawing/2014/main" id="{DC4F50E6-DC16-A6E0-75A2-8B9EF480E43D}"/>
                          </a:ext>
                        </a:extLst>
                      </p:cNvPr>
                      <p:cNvSpPr>
                        <a:spLocks/>
                      </p:cNvSpPr>
                      <p:nvPr/>
                    </p:nvSpPr>
                    <p:spPr bwMode="auto">
                      <a:xfrm>
                        <a:off x="3898" y="1964"/>
                        <a:ext cx="44" cy="120"/>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98" name="Freeform 19">
                        <a:extLst>
                          <a:ext uri="{FF2B5EF4-FFF2-40B4-BE49-F238E27FC236}">
                            <a16:creationId xmlns:a16="http://schemas.microsoft.com/office/drawing/2014/main" id="{4DB08126-C9B1-4E41-323F-B9AA8908CCFA}"/>
                          </a:ext>
                        </a:extLst>
                      </p:cNvPr>
                      <p:cNvSpPr>
                        <a:spLocks/>
                      </p:cNvSpPr>
                      <p:nvPr/>
                    </p:nvSpPr>
                    <p:spPr bwMode="auto">
                      <a:xfrm>
                        <a:off x="3864" y="1971"/>
                        <a:ext cx="34" cy="100"/>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99" name="Freeform 20">
                        <a:extLst>
                          <a:ext uri="{FF2B5EF4-FFF2-40B4-BE49-F238E27FC236}">
                            <a16:creationId xmlns:a16="http://schemas.microsoft.com/office/drawing/2014/main" id="{C555896C-BA58-65BB-6398-71089DDE6089}"/>
                          </a:ext>
                        </a:extLst>
                      </p:cNvPr>
                      <p:cNvSpPr>
                        <a:spLocks/>
                      </p:cNvSpPr>
                      <p:nvPr/>
                    </p:nvSpPr>
                    <p:spPr bwMode="auto">
                      <a:xfrm>
                        <a:off x="3816" y="1966"/>
                        <a:ext cx="39" cy="10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00" name="Freeform 21">
                        <a:extLst>
                          <a:ext uri="{FF2B5EF4-FFF2-40B4-BE49-F238E27FC236}">
                            <a16:creationId xmlns:a16="http://schemas.microsoft.com/office/drawing/2014/main" id="{E2EB260F-926C-2330-77A0-AB5002A0AE2C}"/>
                          </a:ext>
                        </a:extLst>
                      </p:cNvPr>
                      <p:cNvSpPr>
                        <a:spLocks/>
                      </p:cNvSpPr>
                      <p:nvPr/>
                    </p:nvSpPr>
                    <p:spPr bwMode="auto">
                      <a:xfrm>
                        <a:off x="3779" y="1963"/>
                        <a:ext cx="27" cy="100"/>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01" name="Freeform 22">
                        <a:extLst>
                          <a:ext uri="{FF2B5EF4-FFF2-40B4-BE49-F238E27FC236}">
                            <a16:creationId xmlns:a16="http://schemas.microsoft.com/office/drawing/2014/main" id="{F7B15217-55E2-81C8-A8F5-EEDADC1668C2}"/>
                          </a:ext>
                        </a:extLst>
                      </p:cNvPr>
                      <p:cNvSpPr>
                        <a:spLocks/>
                      </p:cNvSpPr>
                      <p:nvPr/>
                    </p:nvSpPr>
                    <p:spPr bwMode="auto">
                      <a:xfrm>
                        <a:off x="3736" y="1898"/>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702" name="Freeform 23">
                        <a:extLst>
                          <a:ext uri="{FF2B5EF4-FFF2-40B4-BE49-F238E27FC236}">
                            <a16:creationId xmlns:a16="http://schemas.microsoft.com/office/drawing/2014/main" id="{178A0322-F1A8-AA3F-4E0F-C87199E10B52}"/>
                          </a:ext>
                        </a:extLst>
                      </p:cNvPr>
                      <p:cNvSpPr>
                        <a:spLocks/>
                      </p:cNvSpPr>
                      <p:nvPr/>
                    </p:nvSpPr>
                    <p:spPr bwMode="auto">
                      <a:xfrm>
                        <a:off x="3790" y="2274"/>
                        <a:ext cx="98" cy="108"/>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691" name="Freeform 5101">
                      <a:extLst>
                        <a:ext uri="{FF2B5EF4-FFF2-40B4-BE49-F238E27FC236}">
                          <a16:creationId xmlns:a16="http://schemas.microsoft.com/office/drawing/2014/main" id="{39BCB47C-F2E2-12D9-1E59-AD422E780B6F}"/>
                        </a:ext>
                      </a:extLst>
                    </p:cNvPr>
                    <p:cNvSpPr/>
                    <p:nvPr/>
                  </p:nvSpPr>
                  <p:spPr>
                    <a:xfrm>
                      <a:off x="5998125" y="3541537"/>
                      <a:ext cx="61165" cy="58552"/>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3AD51"/>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692" name="Freeform 5101">
                      <a:extLst>
                        <a:ext uri="{FF2B5EF4-FFF2-40B4-BE49-F238E27FC236}">
                          <a16:creationId xmlns:a16="http://schemas.microsoft.com/office/drawing/2014/main" id="{75F38B88-E113-87C0-B1C6-BA5BC3B26D2A}"/>
                        </a:ext>
                      </a:extLst>
                    </p:cNvPr>
                    <p:cNvSpPr/>
                    <p:nvPr/>
                  </p:nvSpPr>
                  <p:spPr>
                    <a:xfrm>
                      <a:off x="6096594" y="3454798"/>
                      <a:ext cx="61165" cy="58552"/>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693" name="Freeform 5101">
                      <a:extLst>
                        <a:ext uri="{FF2B5EF4-FFF2-40B4-BE49-F238E27FC236}">
                          <a16:creationId xmlns:a16="http://schemas.microsoft.com/office/drawing/2014/main" id="{6A7D946B-A025-DAA1-FDB1-813A05BADD03}"/>
                        </a:ext>
                      </a:extLst>
                    </p:cNvPr>
                    <p:cNvSpPr/>
                    <p:nvPr/>
                  </p:nvSpPr>
                  <p:spPr>
                    <a:xfrm>
                      <a:off x="6156919" y="3580549"/>
                      <a:ext cx="61165" cy="58552"/>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404" name="Group 4403">
                    <a:extLst>
                      <a:ext uri="{FF2B5EF4-FFF2-40B4-BE49-F238E27FC236}">
                        <a16:creationId xmlns:a16="http://schemas.microsoft.com/office/drawing/2014/main" id="{42B39D55-D987-7D3D-7D88-27FBC08BD504}"/>
                      </a:ext>
                    </a:extLst>
                  </p:cNvPr>
                  <p:cNvGrpSpPr/>
                  <p:nvPr/>
                </p:nvGrpSpPr>
                <p:grpSpPr>
                  <a:xfrm rot="18605650">
                    <a:off x="6689114" y="1632759"/>
                    <a:ext cx="267908" cy="352055"/>
                    <a:chOff x="5926172" y="3011488"/>
                    <a:chExt cx="339727" cy="838200"/>
                  </a:xfrm>
                </p:grpSpPr>
                <p:grpSp>
                  <p:nvGrpSpPr>
                    <p:cNvPr id="6677" name="Group 15">
                      <a:extLst>
                        <a:ext uri="{FF2B5EF4-FFF2-40B4-BE49-F238E27FC236}">
                          <a16:creationId xmlns:a16="http://schemas.microsoft.com/office/drawing/2014/main" id="{E7E46107-49EB-6B8C-AF1F-01B655389903}"/>
                        </a:ext>
                      </a:extLst>
                    </p:cNvPr>
                    <p:cNvGrpSpPr>
                      <a:grpSpLocks noChangeAspect="1"/>
                    </p:cNvGrpSpPr>
                    <p:nvPr/>
                  </p:nvGrpSpPr>
                  <p:grpSpPr bwMode="auto">
                    <a:xfrm>
                      <a:off x="5926172" y="3011488"/>
                      <a:ext cx="339727" cy="838200"/>
                      <a:chOff x="3733" y="1897"/>
                      <a:chExt cx="214" cy="528"/>
                    </a:xfrm>
                  </p:grpSpPr>
                  <p:sp>
                    <p:nvSpPr>
                      <p:cNvPr id="6681" name="AutoShape 14">
                        <a:extLst>
                          <a:ext uri="{FF2B5EF4-FFF2-40B4-BE49-F238E27FC236}">
                            <a16:creationId xmlns:a16="http://schemas.microsoft.com/office/drawing/2014/main" id="{1848F05B-EEC7-E782-618B-8D386324AFD8}"/>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682" name="Freeform 16">
                        <a:extLst>
                          <a:ext uri="{FF2B5EF4-FFF2-40B4-BE49-F238E27FC236}">
                            <a16:creationId xmlns:a16="http://schemas.microsoft.com/office/drawing/2014/main" id="{E63BC558-ABDA-B572-9423-19F5426BABE3}"/>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83" name="Freeform 17">
                        <a:extLst>
                          <a:ext uri="{FF2B5EF4-FFF2-40B4-BE49-F238E27FC236}">
                            <a16:creationId xmlns:a16="http://schemas.microsoft.com/office/drawing/2014/main" id="{84676E39-2BC8-5864-11E9-A0B0F56F5060}"/>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84" name="Freeform 18">
                        <a:extLst>
                          <a:ext uri="{FF2B5EF4-FFF2-40B4-BE49-F238E27FC236}">
                            <a16:creationId xmlns:a16="http://schemas.microsoft.com/office/drawing/2014/main" id="{0F7D3FF1-89A8-968A-C329-EB1B2667FC8B}"/>
                          </a:ext>
                        </a:extLst>
                      </p:cNvPr>
                      <p:cNvSpPr>
                        <a:spLocks/>
                      </p:cNvSpPr>
                      <p:nvPr/>
                    </p:nvSpPr>
                    <p:spPr bwMode="auto">
                      <a:xfrm>
                        <a:off x="3901" y="1975"/>
                        <a:ext cx="44" cy="108"/>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85" name="Freeform 19">
                        <a:extLst>
                          <a:ext uri="{FF2B5EF4-FFF2-40B4-BE49-F238E27FC236}">
                            <a16:creationId xmlns:a16="http://schemas.microsoft.com/office/drawing/2014/main" id="{84ED9DD0-097C-93DC-A293-BFE4FF84853C}"/>
                          </a:ext>
                        </a:extLst>
                      </p:cNvPr>
                      <p:cNvSpPr>
                        <a:spLocks/>
                      </p:cNvSpPr>
                      <p:nvPr/>
                    </p:nvSpPr>
                    <p:spPr bwMode="auto">
                      <a:xfrm>
                        <a:off x="3867" y="1963"/>
                        <a:ext cx="34" cy="10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86" name="Freeform 20">
                        <a:extLst>
                          <a:ext uri="{FF2B5EF4-FFF2-40B4-BE49-F238E27FC236}">
                            <a16:creationId xmlns:a16="http://schemas.microsoft.com/office/drawing/2014/main" id="{11C80CEF-B742-7A62-273A-BB5445FAE2A4}"/>
                          </a:ext>
                        </a:extLst>
                      </p:cNvPr>
                      <p:cNvSpPr>
                        <a:spLocks/>
                      </p:cNvSpPr>
                      <p:nvPr/>
                    </p:nvSpPr>
                    <p:spPr bwMode="auto">
                      <a:xfrm>
                        <a:off x="3820" y="1957"/>
                        <a:ext cx="39" cy="108"/>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87" name="Freeform 21">
                        <a:extLst>
                          <a:ext uri="{FF2B5EF4-FFF2-40B4-BE49-F238E27FC236}">
                            <a16:creationId xmlns:a16="http://schemas.microsoft.com/office/drawing/2014/main" id="{ACBE4058-E40C-B308-EA15-D5F5A2A36E16}"/>
                          </a:ext>
                        </a:extLst>
                      </p:cNvPr>
                      <p:cNvSpPr>
                        <a:spLocks/>
                      </p:cNvSpPr>
                      <p:nvPr/>
                    </p:nvSpPr>
                    <p:spPr bwMode="auto">
                      <a:xfrm>
                        <a:off x="3789" y="1967"/>
                        <a:ext cx="27" cy="108"/>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88" name="Freeform 22">
                        <a:extLst>
                          <a:ext uri="{FF2B5EF4-FFF2-40B4-BE49-F238E27FC236}">
                            <a16:creationId xmlns:a16="http://schemas.microsoft.com/office/drawing/2014/main" id="{02D3F135-3910-5FF3-A332-CBCF1ACC7C6B}"/>
                          </a:ext>
                        </a:extLst>
                      </p:cNvPr>
                      <p:cNvSpPr>
                        <a:spLocks/>
                      </p:cNvSpPr>
                      <p:nvPr/>
                    </p:nvSpPr>
                    <p:spPr bwMode="auto">
                      <a:xfrm>
                        <a:off x="3739" y="1969"/>
                        <a:ext cx="40" cy="108"/>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89" name="Freeform 23">
                        <a:extLst>
                          <a:ext uri="{FF2B5EF4-FFF2-40B4-BE49-F238E27FC236}">
                            <a16:creationId xmlns:a16="http://schemas.microsoft.com/office/drawing/2014/main" id="{6ECE8D55-EFFA-731F-F6BC-E6CED62CDE09}"/>
                          </a:ext>
                        </a:extLst>
                      </p:cNvPr>
                      <p:cNvSpPr>
                        <a:spLocks/>
                      </p:cNvSpPr>
                      <p:nvPr/>
                    </p:nvSpPr>
                    <p:spPr bwMode="auto">
                      <a:xfrm>
                        <a:off x="3790" y="2270"/>
                        <a:ext cx="98" cy="112"/>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678" name="Freeform 5101">
                      <a:extLst>
                        <a:ext uri="{FF2B5EF4-FFF2-40B4-BE49-F238E27FC236}">
                          <a16:creationId xmlns:a16="http://schemas.microsoft.com/office/drawing/2014/main" id="{B1A041BA-BDB2-8418-7EA5-C9FE22C5EBA5}"/>
                        </a:ext>
                      </a:extLst>
                    </p:cNvPr>
                    <p:cNvSpPr/>
                    <p:nvPr/>
                  </p:nvSpPr>
                  <p:spPr>
                    <a:xfrm>
                      <a:off x="6009394" y="3518272"/>
                      <a:ext cx="61165" cy="85476"/>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3AD51"/>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679" name="Freeform 5101">
                      <a:extLst>
                        <a:ext uri="{FF2B5EF4-FFF2-40B4-BE49-F238E27FC236}">
                          <a16:creationId xmlns:a16="http://schemas.microsoft.com/office/drawing/2014/main" id="{4698212B-A065-EBF2-C12A-AB5B501735F7}"/>
                        </a:ext>
                      </a:extLst>
                    </p:cNvPr>
                    <p:cNvSpPr/>
                    <p:nvPr/>
                  </p:nvSpPr>
                  <p:spPr>
                    <a:xfrm>
                      <a:off x="6084938" y="3403526"/>
                      <a:ext cx="61165" cy="85476"/>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680" name="Freeform 5101">
                      <a:extLst>
                        <a:ext uri="{FF2B5EF4-FFF2-40B4-BE49-F238E27FC236}">
                          <a16:creationId xmlns:a16="http://schemas.microsoft.com/office/drawing/2014/main" id="{DF641767-BC51-4DB6-C246-166A1EF7AB30}"/>
                        </a:ext>
                      </a:extLst>
                    </p:cNvPr>
                    <p:cNvSpPr/>
                    <p:nvPr/>
                  </p:nvSpPr>
                  <p:spPr>
                    <a:xfrm>
                      <a:off x="6152222" y="3554551"/>
                      <a:ext cx="61165" cy="85476"/>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405" name="Group 4404">
                    <a:extLst>
                      <a:ext uri="{FF2B5EF4-FFF2-40B4-BE49-F238E27FC236}">
                        <a16:creationId xmlns:a16="http://schemas.microsoft.com/office/drawing/2014/main" id="{F0134ECC-97BE-4C43-820F-0DF47051775A}"/>
                      </a:ext>
                    </a:extLst>
                  </p:cNvPr>
                  <p:cNvGrpSpPr/>
                  <p:nvPr/>
                </p:nvGrpSpPr>
                <p:grpSpPr>
                  <a:xfrm rot="19604551">
                    <a:off x="6865980" y="1353094"/>
                    <a:ext cx="225393" cy="454451"/>
                    <a:chOff x="5926138" y="3011488"/>
                    <a:chExt cx="339725" cy="838200"/>
                  </a:xfrm>
                </p:grpSpPr>
                <p:grpSp>
                  <p:nvGrpSpPr>
                    <p:cNvPr id="6664" name="Group 15">
                      <a:extLst>
                        <a:ext uri="{FF2B5EF4-FFF2-40B4-BE49-F238E27FC236}">
                          <a16:creationId xmlns:a16="http://schemas.microsoft.com/office/drawing/2014/main" id="{F66D2FC2-9D32-B46B-EC0B-B4A9068B45BA}"/>
                        </a:ext>
                      </a:extLst>
                    </p:cNvPr>
                    <p:cNvGrpSpPr>
                      <a:grpSpLocks noChangeAspect="1"/>
                    </p:cNvGrpSpPr>
                    <p:nvPr/>
                  </p:nvGrpSpPr>
                  <p:grpSpPr bwMode="auto">
                    <a:xfrm>
                      <a:off x="5926138" y="3011488"/>
                      <a:ext cx="339725" cy="838200"/>
                      <a:chOff x="3733" y="1897"/>
                      <a:chExt cx="214" cy="528"/>
                    </a:xfrm>
                  </p:grpSpPr>
                  <p:sp>
                    <p:nvSpPr>
                      <p:cNvPr id="6668" name="AutoShape 14">
                        <a:extLst>
                          <a:ext uri="{FF2B5EF4-FFF2-40B4-BE49-F238E27FC236}">
                            <a16:creationId xmlns:a16="http://schemas.microsoft.com/office/drawing/2014/main" id="{6C62A098-F1C9-8017-3E3A-3D4EF1395DCA}"/>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669" name="Freeform 16">
                        <a:extLst>
                          <a:ext uri="{FF2B5EF4-FFF2-40B4-BE49-F238E27FC236}">
                            <a16:creationId xmlns:a16="http://schemas.microsoft.com/office/drawing/2014/main" id="{6A13065C-BF64-2D54-50DB-047C65C9390F}"/>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70" name="Freeform 17">
                        <a:extLst>
                          <a:ext uri="{FF2B5EF4-FFF2-40B4-BE49-F238E27FC236}">
                            <a16:creationId xmlns:a16="http://schemas.microsoft.com/office/drawing/2014/main" id="{77302D11-DE3E-41A3-9F4C-FCE54841ED8C}"/>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71" name="Freeform 18">
                        <a:extLst>
                          <a:ext uri="{FF2B5EF4-FFF2-40B4-BE49-F238E27FC236}">
                            <a16:creationId xmlns:a16="http://schemas.microsoft.com/office/drawing/2014/main" id="{961748C1-FCE0-F6F5-7196-106FD7C87F37}"/>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72" name="Freeform 19">
                        <a:extLst>
                          <a:ext uri="{FF2B5EF4-FFF2-40B4-BE49-F238E27FC236}">
                            <a16:creationId xmlns:a16="http://schemas.microsoft.com/office/drawing/2014/main" id="{0176039F-E6B8-0BAB-7167-6A52D2D0F3AF}"/>
                          </a:ext>
                        </a:extLst>
                      </p:cNvPr>
                      <p:cNvSpPr>
                        <a:spLocks/>
                      </p:cNvSpPr>
                      <p:nvPr/>
                    </p:nvSpPr>
                    <p:spPr bwMode="auto">
                      <a:xfrm>
                        <a:off x="3864" y="1902"/>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73" name="Freeform 20">
                        <a:extLst>
                          <a:ext uri="{FF2B5EF4-FFF2-40B4-BE49-F238E27FC236}">
                            <a16:creationId xmlns:a16="http://schemas.microsoft.com/office/drawing/2014/main" id="{C0655D9B-612C-F937-ADD5-CEE4333BA9AE}"/>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74" name="Freeform 21">
                        <a:extLst>
                          <a:ext uri="{FF2B5EF4-FFF2-40B4-BE49-F238E27FC236}">
                            <a16:creationId xmlns:a16="http://schemas.microsoft.com/office/drawing/2014/main" id="{F762D4D3-1A21-E260-1FAA-EFD0CFC3EEAB}"/>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75" name="Freeform 22">
                        <a:extLst>
                          <a:ext uri="{FF2B5EF4-FFF2-40B4-BE49-F238E27FC236}">
                            <a16:creationId xmlns:a16="http://schemas.microsoft.com/office/drawing/2014/main" id="{251E0D05-F972-E282-AF9C-3913077A6EE5}"/>
                          </a:ext>
                        </a:extLst>
                      </p:cNvPr>
                      <p:cNvSpPr>
                        <a:spLocks/>
                      </p:cNvSpPr>
                      <p:nvPr/>
                    </p:nvSpPr>
                    <p:spPr bwMode="auto">
                      <a:xfrm>
                        <a:off x="3736" y="1898"/>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76" name="Freeform 23">
                        <a:extLst>
                          <a:ext uri="{FF2B5EF4-FFF2-40B4-BE49-F238E27FC236}">
                            <a16:creationId xmlns:a16="http://schemas.microsoft.com/office/drawing/2014/main" id="{33E42C3F-5855-990D-C086-C35A12BC955E}"/>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665" name="Freeform 5101">
                      <a:extLst>
                        <a:ext uri="{FF2B5EF4-FFF2-40B4-BE49-F238E27FC236}">
                          <a16:creationId xmlns:a16="http://schemas.microsoft.com/office/drawing/2014/main" id="{8345AD10-D71A-2858-9224-6A682B42772E}"/>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3AD51"/>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666" name="Freeform 5101">
                      <a:extLst>
                        <a:ext uri="{FF2B5EF4-FFF2-40B4-BE49-F238E27FC236}">
                          <a16:creationId xmlns:a16="http://schemas.microsoft.com/office/drawing/2014/main" id="{842C7C87-9C30-5E9A-8251-B332FE0319A5}"/>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667" name="Freeform 5101">
                      <a:extLst>
                        <a:ext uri="{FF2B5EF4-FFF2-40B4-BE49-F238E27FC236}">
                          <a16:creationId xmlns:a16="http://schemas.microsoft.com/office/drawing/2014/main" id="{844D3443-6C25-1DB2-429F-807EEC1BF507}"/>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406" name="Group 4405">
                    <a:extLst>
                      <a:ext uri="{FF2B5EF4-FFF2-40B4-BE49-F238E27FC236}">
                        <a16:creationId xmlns:a16="http://schemas.microsoft.com/office/drawing/2014/main" id="{692BD353-DCF4-E6B9-A825-0D3E0F688E0D}"/>
                      </a:ext>
                    </a:extLst>
                  </p:cNvPr>
                  <p:cNvGrpSpPr/>
                  <p:nvPr/>
                </p:nvGrpSpPr>
                <p:grpSpPr>
                  <a:xfrm rot="21396571">
                    <a:off x="7132336" y="1265309"/>
                    <a:ext cx="241375" cy="454451"/>
                    <a:chOff x="5926138" y="3011488"/>
                    <a:chExt cx="339725" cy="838200"/>
                  </a:xfrm>
                </p:grpSpPr>
                <p:grpSp>
                  <p:nvGrpSpPr>
                    <p:cNvPr id="6651" name="Group 15">
                      <a:extLst>
                        <a:ext uri="{FF2B5EF4-FFF2-40B4-BE49-F238E27FC236}">
                          <a16:creationId xmlns:a16="http://schemas.microsoft.com/office/drawing/2014/main" id="{6D00B4F1-C738-7A3B-1188-80E70B0A4D3D}"/>
                        </a:ext>
                      </a:extLst>
                    </p:cNvPr>
                    <p:cNvGrpSpPr>
                      <a:grpSpLocks noChangeAspect="1"/>
                    </p:cNvGrpSpPr>
                    <p:nvPr/>
                  </p:nvGrpSpPr>
                  <p:grpSpPr bwMode="auto">
                    <a:xfrm>
                      <a:off x="5926138" y="3011488"/>
                      <a:ext cx="339725" cy="838200"/>
                      <a:chOff x="3733" y="1897"/>
                      <a:chExt cx="214" cy="528"/>
                    </a:xfrm>
                  </p:grpSpPr>
                  <p:sp>
                    <p:nvSpPr>
                      <p:cNvPr id="6655" name="AutoShape 14">
                        <a:extLst>
                          <a:ext uri="{FF2B5EF4-FFF2-40B4-BE49-F238E27FC236}">
                            <a16:creationId xmlns:a16="http://schemas.microsoft.com/office/drawing/2014/main" id="{3DF5C8A1-761A-3B37-47A1-9D72F504AB99}"/>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656" name="Freeform 16">
                        <a:extLst>
                          <a:ext uri="{FF2B5EF4-FFF2-40B4-BE49-F238E27FC236}">
                            <a16:creationId xmlns:a16="http://schemas.microsoft.com/office/drawing/2014/main" id="{AB9A1ABB-819F-CA6F-4F01-2281F508B494}"/>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57" name="Freeform 17">
                        <a:extLst>
                          <a:ext uri="{FF2B5EF4-FFF2-40B4-BE49-F238E27FC236}">
                            <a16:creationId xmlns:a16="http://schemas.microsoft.com/office/drawing/2014/main" id="{30123E4E-686A-A630-FBD8-542B1AA13590}"/>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58" name="Freeform 18">
                        <a:extLst>
                          <a:ext uri="{FF2B5EF4-FFF2-40B4-BE49-F238E27FC236}">
                            <a16:creationId xmlns:a16="http://schemas.microsoft.com/office/drawing/2014/main" id="{030B4B79-FCCB-5899-3588-BA67455DF1ED}"/>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59" name="Freeform 19">
                        <a:extLst>
                          <a:ext uri="{FF2B5EF4-FFF2-40B4-BE49-F238E27FC236}">
                            <a16:creationId xmlns:a16="http://schemas.microsoft.com/office/drawing/2014/main" id="{E6DA9D88-B70D-C942-502F-C344BE695C62}"/>
                          </a:ext>
                        </a:extLst>
                      </p:cNvPr>
                      <p:cNvSpPr>
                        <a:spLocks/>
                      </p:cNvSpPr>
                      <p:nvPr/>
                    </p:nvSpPr>
                    <p:spPr bwMode="auto">
                      <a:xfrm>
                        <a:off x="3864" y="1902"/>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60" name="Freeform 20">
                        <a:extLst>
                          <a:ext uri="{FF2B5EF4-FFF2-40B4-BE49-F238E27FC236}">
                            <a16:creationId xmlns:a16="http://schemas.microsoft.com/office/drawing/2014/main" id="{49163D7C-2498-D495-ACFB-9A6639AF989C}"/>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61" name="Freeform 21">
                        <a:extLst>
                          <a:ext uri="{FF2B5EF4-FFF2-40B4-BE49-F238E27FC236}">
                            <a16:creationId xmlns:a16="http://schemas.microsoft.com/office/drawing/2014/main" id="{2A8FC77A-E421-D2C4-8422-B5CE8184465D}"/>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62" name="Freeform 22">
                        <a:extLst>
                          <a:ext uri="{FF2B5EF4-FFF2-40B4-BE49-F238E27FC236}">
                            <a16:creationId xmlns:a16="http://schemas.microsoft.com/office/drawing/2014/main" id="{B3A23EBB-DF0E-8546-013A-7A72C751EB9A}"/>
                          </a:ext>
                        </a:extLst>
                      </p:cNvPr>
                      <p:cNvSpPr>
                        <a:spLocks/>
                      </p:cNvSpPr>
                      <p:nvPr/>
                    </p:nvSpPr>
                    <p:spPr bwMode="auto">
                      <a:xfrm>
                        <a:off x="3736" y="1898"/>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63" name="Freeform 23">
                        <a:extLst>
                          <a:ext uri="{FF2B5EF4-FFF2-40B4-BE49-F238E27FC236}">
                            <a16:creationId xmlns:a16="http://schemas.microsoft.com/office/drawing/2014/main" id="{594A55F0-6C03-F2D6-FDC7-E4AF727F69B7}"/>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652" name="Freeform 5101">
                      <a:extLst>
                        <a:ext uri="{FF2B5EF4-FFF2-40B4-BE49-F238E27FC236}">
                          <a16:creationId xmlns:a16="http://schemas.microsoft.com/office/drawing/2014/main" id="{E7C662A4-8AA6-9572-9409-45DCF294867E}"/>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3AD51"/>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653" name="Freeform 5101">
                      <a:extLst>
                        <a:ext uri="{FF2B5EF4-FFF2-40B4-BE49-F238E27FC236}">
                          <a16:creationId xmlns:a16="http://schemas.microsoft.com/office/drawing/2014/main" id="{13CC0936-569B-73D5-DFBA-0B51E3EB2F59}"/>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654" name="Freeform 5101">
                      <a:extLst>
                        <a:ext uri="{FF2B5EF4-FFF2-40B4-BE49-F238E27FC236}">
                          <a16:creationId xmlns:a16="http://schemas.microsoft.com/office/drawing/2014/main" id="{CD4C0C01-B448-A61D-B222-F98DD7900B69}"/>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407" name="Group 4406">
                    <a:extLst>
                      <a:ext uri="{FF2B5EF4-FFF2-40B4-BE49-F238E27FC236}">
                        <a16:creationId xmlns:a16="http://schemas.microsoft.com/office/drawing/2014/main" id="{CBC7F69B-3CD0-7760-AD30-086297FEE395}"/>
                      </a:ext>
                    </a:extLst>
                  </p:cNvPr>
                  <p:cNvGrpSpPr/>
                  <p:nvPr/>
                </p:nvGrpSpPr>
                <p:grpSpPr>
                  <a:xfrm rot="730489">
                    <a:off x="7386575" y="1391966"/>
                    <a:ext cx="246710" cy="363619"/>
                    <a:chOff x="5926138" y="3011488"/>
                    <a:chExt cx="339725" cy="838200"/>
                  </a:xfrm>
                </p:grpSpPr>
                <p:grpSp>
                  <p:nvGrpSpPr>
                    <p:cNvPr id="6638" name="Group 15">
                      <a:extLst>
                        <a:ext uri="{FF2B5EF4-FFF2-40B4-BE49-F238E27FC236}">
                          <a16:creationId xmlns:a16="http://schemas.microsoft.com/office/drawing/2014/main" id="{420459EA-C510-41FD-AF05-6852F67917C3}"/>
                        </a:ext>
                      </a:extLst>
                    </p:cNvPr>
                    <p:cNvGrpSpPr>
                      <a:grpSpLocks noChangeAspect="1"/>
                    </p:cNvGrpSpPr>
                    <p:nvPr/>
                  </p:nvGrpSpPr>
                  <p:grpSpPr bwMode="auto">
                    <a:xfrm>
                      <a:off x="5926138" y="3011488"/>
                      <a:ext cx="339725" cy="838200"/>
                      <a:chOff x="3733" y="1897"/>
                      <a:chExt cx="214" cy="528"/>
                    </a:xfrm>
                  </p:grpSpPr>
                  <p:sp>
                    <p:nvSpPr>
                      <p:cNvPr id="6642" name="AutoShape 14">
                        <a:extLst>
                          <a:ext uri="{FF2B5EF4-FFF2-40B4-BE49-F238E27FC236}">
                            <a16:creationId xmlns:a16="http://schemas.microsoft.com/office/drawing/2014/main" id="{1519BCC3-5273-9537-9366-1D1479CCDB2D}"/>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643" name="Freeform 16">
                        <a:extLst>
                          <a:ext uri="{FF2B5EF4-FFF2-40B4-BE49-F238E27FC236}">
                            <a16:creationId xmlns:a16="http://schemas.microsoft.com/office/drawing/2014/main" id="{429EA2EF-D57F-3600-ECA4-BFCEE300DDB4}"/>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44" name="Freeform 17">
                        <a:extLst>
                          <a:ext uri="{FF2B5EF4-FFF2-40B4-BE49-F238E27FC236}">
                            <a16:creationId xmlns:a16="http://schemas.microsoft.com/office/drawing/2014/main" id="{B0658AE4-40C0-00A7-B06D-8B69E3BAD812}"/>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45" name="Freeform 18">
                        <a:extLst>
                          <a:ext uri="{FF2B5EF4-FFF2-40B4-BE49-F238E27FC236}">
                            <a16:creationId xmlns:a16="http://schemas.microsoft.com/office/drawing/2014/main" id="{D75AA42F-942C-8858-4ED1-A37D94231271}"/>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46" name="Freeform 19">
                        <a:extLst>
                          <a:ext uri="{FF2B5EF4-FFF2-40B4-BE49-F238E27FC236}">
                            <a16:creationId xmlns:a16="http://schemas.microsoft.com/office/drawing/2014/main" id="{22E07029-CBE1-4610-28BB-2056EDB9D69F}"/>
                          </a:ext>
                        </a:extLst>
                      </p:cNvPr>
                      <p:cNvSpPr>
                        <a:spLocks/>
                      </p:cNvSpPr>
                      <p:nvPr/>
                    </p:nvSpPr>
                    <p:spPr bwMode="auto">
                      <a:xfrm>
                        <a:off x="3864" y="1902"/>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47" name="Freeform 20">
                        <a:extLst>
                          <a:ext uri="{FF2B5EF4-FFF2-40B4-BE49-F238E27FC236}">
                            <a16:creationId xmlns:a16="http://schemas.microsoft.com/office/drawing/2014/main" id="{6D2F3030-4B16-1B69-B11E-E0108F0FF2C6}"/>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48" name="Freeform 21">
                        <a:extLst>
                          <a:ext uri="{FF2B5EF4-FFF2-40B4-BE49-F238E27FC236}">
                            <a16:creationId xmlns:a16="http://schemas.microsoft.com/office/drawing/2014/main" id="{44ABA83F-5781-6469-7D22-0515181D1FFC}"/>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49" name="Freeform 22">
                        <a:extLst>
                          <a:ext uri="{FF2B5EF4-FFF2-40B4-BE49-F238E27FC236}">
                            <a16:creationId xmlns:a16="http://schemas.microsoft.com/office/drawing/2014/main" id="{C9BC4D43-9D49-2A02-589D-16ADCADE5C66}"/>
                          </a:ext>
                        </a:extLst>
                      </p:cNvPr>
                      <p:cNvSpPr>
                        <a:spLocks/>
                      </p:cNvSpPr>
                      <p:nvPr/>
                    </p:nvSpPr>
                    <p:spPr bwMode="auto">
                      <a:xfrm>
                        <a:off x="3736" y="1898"/>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50" name="Freeform 23">
                        <a:extLst>
                          <a:ext uri="{FF2B5EF4-FFF2-40B4-BE49-F238E27FC236}">
                            <a16:creationId xmlns:a16="http://schemas.microsoft.com/office/drawing/2014/main" id="{9204A1C7-7154-7A3D-D855-C07BB9E24C87}"/>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639" name="Freeform 5101">
                      <a:extLst>
                        <a:ext uri="{FF2B5EF4-FFF2-40B4-BE49-F238E27FC236}">
                          <a16:creationId xmlns:a16="http://schemas.microsoft.com/office/drawing/2014/main" id="{C3E493D8-BC93-32EC-DE32-C3402CE56D09}"/>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3AD51"/>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640" name="Freeform 5101">
                      <a:extLst>
                        <a:ext uri="{FF2B5EF4-FFF2-40B4-BE49-F238E27FC236}">
                          <a16:creationId xmlns:a16="http://schemas.microsoft.com/office/drawing/2014/main" id="{CB05D561-3B3C-1958-5191-C79B7A291F29}"/>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641" name="Freeform 5101">
                      <a:extLst>
                        <a:ext uri="{FF2B5EF4-FFF2-40B4-BE49-F238E27FC236}">
                          <a16:creationId xmlns:a16="http://schemas.microsoft.com/office/drawing/2014/main" id="{F4E2D1DB-32DF-ADB5-11DF-5D831BB4565F}"/>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408" name="Group 4407">
                    <a:extLst>
                      <a:ext uri="{FF2B5EF4-FFF2-40B4-BE49-F238E27FC236}">
                        <a16:creationId xmlns:a16="http://schemas.microsoft.com/office/drawing/2014/main" id="{3055A7B6-FB12-D08D-5D31-58FB87E50B09}"/>
                      </a:ext>
                    </a:extLst>
                  </p:cNvPr>
                  <p:cNvGrpSpPr/>
                  <p:nvPr/>
                </p:nvGrpSpPr>
                <p:grpSpPr>
                  <a:xfrm rot="1794262">
                    <a:off x="7629648" y="1402420"/>
                    <a:ext cx="229022" cy="454451"/>
                    <a:chOff x="5926138" y="3011488"/>
                    <a:chExt cx="339725" cy="838200"/>
                  </a:xfrm>
                </p:grpSpPr>
                <p:grpSp>
                  <p:nvGrpSpPr>
                    <p:cNvPr id="6625" name="Group 15">
                      <a:extLst>
                        <a:ext uri="{FF2B5EF4-FFF2-40B4-BE49-F238E27FC236}">
                          <a16:creationId xmlns:a16="http://schemas.microsoft.com/office/drawing/2014/main" id="{B5347E5C-59DD-0F58-B8E0-2EEAEA4A9060}"/>
                        </a:ext>
                      </a:extLst>
                    </p:cNvPr>
                    <p:cNvGrpSpPr>
                      <a:grpSpLocks noChangeAspect="1"/>
                    </p:cNvGrpSpPr>
                    <p:nvPr/>
                  </p:nvGrpSpPr>
                  <p:grpSpPr bwMode="auto">
                    <a:xfrm>
                      <a:off x="5926138" y="3011488"/>
                      <a:ext cx="339725" cy="838200"/>
                      <a:chOff x="3733" y="1897"/>
                      <a:chExt cx="214" cy="528"/>
                    </a:xfrm>
                  </p:grpSpPr>
                  <p:sp>
                    <p:nvSpPr>
                      <p:cNvPr id="6629" name="AutoShape 14">
                        <a:extLst>
                          <a:ext uri="{FF2B5EF4-FFF2-40B4-BE49-F238E27FC236}">
                            <a16:creationId xmlns:a16="http://schemas.microsoft.com/office/drawing/2014/main" id="{D19D5E08-A3D0-9A23-D3D2-25423A690791}"/>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630" name="Freeform 16">
                        <a:extLst>
                          <a:ext uri="{FF2B5EF4-FFF2-40B4-BE49-F238E27FC236}">
                            <a16:creationId xmlns:a16="http://schemas.microsoft.com/office/drawing/2014/main" id="{E63E97C9-CFC8-EB23-015F-D604CBEB6386}"/>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31" name="Freeform 17">
                        <a:extLst>
                          <a:ext uri="{FF2B5EF4-FFF2-40B4-BE49-F238E27FC236}">
                            <a16:creationId xmlns:a16="http://schemas.microsoft.com/office/drawing/2014/main" id="{5B42A872-6DB0-7A8F-5927-DA08662A242F}"/>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32" name="Freeform 18">
                        <a:extLst>
                          <a:ext uri="{FF2B5EF4-FFF2-40B4-BE49-F238E27FC236}">
                            <a16:creationId xmlns:a16="http://schemas.microsoft.com/office/drawing/2014/main" id="{7CE6F49C-9743-2398-5692-1A8BD2795501}"/>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33" name="Freeform 19">
                        <a:extLst>
                          <a:ext uri="{FF2B5EF4-FFF2-40B4-BE49-F238E27FC236}">
                            <a16:creationId xmlns:a16="http://schemas.microsoft.com/office/drawing/2014/main" id="{88A11881-7DA0-B2F0-72A0-BB3E33D46F49}"/>
                          </a:ext>
                        </a:extLst>
                      </p:cNvPr>
                      <p:cNvSpPr>
                        <a:spLocks/>
                      </p:cNvSpPr>
                      <p:nvPr/>
                    </p:nvSpPr>
                    <p:spPr bwMode="auto">
                      <a:xfrm>
                        <a:off x="3864" y="1902"/>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34" name="Freeform 20">
                        <a:extLst>
                          <a:ext uri="{FF2B5EF4-FFF2-40B4-BE49-F238E27FC236}">
                            <a16:creationId xmlns:a16="http://schemas.microsoft.com/office/drawing/2014/main" id="{DBF18D90-5442-1887-B713-2BF4B1A64581}"/>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35" name="Freeform 21">
                        <a:extLst>
                          <a:ext uri="{FF2B5EF4-FFF2-40B4-BE49-F238E27FC236}">
                            <a16:creationId xmlns:a16="http://schemas.microsoft.com/office/drawing/2014/main" id="{E16A203A-4C62-A94B-97CD-A14AD5164B39}"/>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36" name="Freeform 22">
                        <a:extLst>
                          <a:ext uri="{FF2B5EF4-FFF2-40B4-BE49-F238E27FC236}">
                            <a16:creationId xmlns:a16="http://schemas.microsoft.com/office/drawing/2014/main" id="{ADFFFB74-500A-DA2D-BDC2-589BF8E7DCCE}"/>
                          </a:ext>
                        </a:extLst>
                      </p:cNvPr>
                      <p:cNvSpPr>
                        <a:spLocks/>
                      </p:cNvSpPr>
                      <p:nvPr/>
                    </p:nvSpPr>
                    <p:spPr bwMode="auto">
                      <a:xfrm>
                        <a:off x="3736" y="1898"/>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37" name="Freeform 23">
                        <a:extLst>
                          <a:ext uri="{FF2B5EF4-FFF2-40B4-BE49-F238E27FC236}">
                            <a16:creationId xmlns:a16="http://schemas.microsoft.com/office/drawing/2014/main" id="{6617B1C3-F6C6-7B19-FF91-7BA299C4B2FE}"/>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626" name="Freeform 5101">
                      <a:extLst>
                        <a:ext uri="{FF2B5EF4-FFF2-40B4-BE49-F238E27FC236}">
                          <a16:creationId xmlns:a16="http://schemas.microsoft.com/office/drawing/2014/main" id="{635B8935-28FF-71E5-397C-0168F05AA441}"/>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3AD51"/>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627" name="Freeform 5101">
                      <a:extLst>
                        <a:ext uri="{FF2B5EF4-FFF2-40B4-BE49-F238E27FC236}">
                          <a16:creationId xmlns:a16="http://schemas.microsoft.com/office/drawing/2014/main" id="{39A116E3-B70D-CA56-B3FF-A5E901899AF7}"/>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628" name="Freeform 5101">
                      <a:extLst>
                        <a:ext uri="{FF2B5EF4-FFF2-40B4-BE49-F238E27FC236}">
                          <a16:creationId xmlns:a16="http://schemas.microsoft.com/office/drawing/2014/main" id="{37AAEBCC-B6E1-FADE-B009-BAE55F0BF02B}"/>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409" name="Group 4408">
                    <a:extLst>
                      <a:ext uri="{FF2B5EF4-FFF2-40B4-BE49-F238E27FC236}">
                        <a16:creationId xmlns:a16="http://schemas.microsoft.com/office/drawing/2014/main" id="{339C3AB9-6FC8-6199-8854-A0FADBE21FFE}"/>
                      </a:ext>
                    </a:extLst>
                  </p:cNvPr>
                  <p:cNvGrpSpPr/>
                  <p:nvPr/>
                </p:nvGrpSpPr>
                <p:grpSpPr>
                  <a:xfrm rot="3132319">
                    <a:off x="7803201" y="1612269"/>
                    <a:ext cx="245306" cy="424283"/>
                    <a:chOff x="5926138" y="3011488"/>
                    <a:chExt cx="339725" cy="838200"/>
                  </a:xfrm>
                </p:grpSpPr>
                <p:grpSp>
                  <p:nvGrpSpPr>
                    <p:cNvPr id="6612" name="Group 15">
                      <a:extLst>
                        <a:ext uri="{FF2B5EF4-FFF2-40B4-BE49-F238E27FC236}">
                          <a16:creationId xmlns:a16="http://schemas.microsoft.com/office/drawing/2014/main" id="{C3D82130-A603-332E-5862-95DA59701D23}"/>
                        </a:ext>
                      </a:extLst>
                    </p:cNvPr>
                    <p:cNvGrpSpPr>
                      <a:grpSpLocks noChangeAspect="1"/>
                    </p:cNvGrpSpPr>
                    <p:nvPr/>
                  </p:nvGrpSpPr>
                  <p:grpSpPr bwMode="auto">
                    <a:xfrm>
                      <a:off x="5926138" y="3011488"/>
                      <a:ext cx="339725" cy="838200"/>
                      <a:chOff x="3733" y="1897"/>
                      <a:chExt cx="214" cy="528"/>
                    </a:xfrm>
                  </p:grpSpPr>
                  <p:sp>
                    <p:nvSpPr>
                      <p:cNvPr id="6616" name="AutoShape 14">
                        <a:extLst>
                          <a:ext uri="{FF2B5EF4-FFF2-40B4-BE49-F238E27FC236}">
                            <a16:creationId xmlns:a16="http://schemas.microsoft.com/office/drawing/2014/main" id="{B18626FC-E5CA-9E6A-33BA-9808E67A5E27}"/>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617" name="Freeform 16">
                        <a:extLst>
                          <a:ext uri="{FF2B5EF4-FFF2-40B4-BE49-F238E27FC236}">
                            <a16:creationId xmlns:a16="http://schemas.microsoft.com/office/drawing/2014/main" id="{15C7F61A-3709-92C9-1CA4-18D4323830CB}"/>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18" name="Freeform 17">
                        <a:extLst>
                          <a:ext uri="{FF2B5EF4-FFF2-40B4-BE49-F238E27FC236}">
                            <a16:creationId xmlns:a16="http://schemas.microsoft.com/office/drawing/2014/main" id="{886704B1-6BAC-97B7-712A-642598EA289F}"/>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19" name="Freeform 18">
                        <a:extLst>
                          <a:ext uri="{FF2B5EF4-FFF2-40B4-BE49-F238E27FC236}">
                            <a16:creationId xmlns:a16="http://schemas.microsoft.com/office/drawing/2014/main" id="{1F2E80BF-1327-020D-B28D-199904017086}"/>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20" name="Freeform 19">
                        <a:extLst>
                          <a:ext uri="{FF2B5EF4-FFF2-40B4-BE49-F238E27FC236}">
                            <a16:creationId xmlns:a16="http://schemas.microsoft.com/office/drawing/2014/main" id="{7BF2A564-5CFB-9E49-562F-CABE8362A073}"/>
                          </a:ext>
                        </a:extLst>
                      </p:cNvPr>
                      <p:cNvSpPr>
                        <a:spLocks/>
                      </p:cNvSpPr>
                      <p:nvPr/>
                    </p:nvSpPr>
                    <p:spPr bwMode="auto">
                      <a:xfrm>
                        <a:off x="3864" y="1902"/>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21" name="Freeform 20">
                        <a:extLst>
                          <a:ext uri="{FF2B5EF4-FFF2-40B4-BE49-F238E27FC236}">
                            <a16:creationId xmlns:a16="http://schemas.microsoft.com/office/drawing/2014/main" id="{FE7B45FF-B02B-CABB-C106-4E087521818E}"/>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22" name="Freeform 21">
                        <a:extLst>
                          <a:ext uri="{FF2B5EF4-FFF2-40B4-BE49-F238E27FC236}">
                            <a16:creationId xmlns:a16="http://schemas.microsoft.com/office/drawing/2014/main" id="{77AF51FC-53A6-7408-CBE6-563C8D40BDD8}"/>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23" name="Freeform 22">
                        <a:extLst>
                          <a:ext uri="{FF2B5EF4-FFF2-40B4-BE49-F238E27FC236}">
                            <a16:creationId xmlns:a16="http://schemas.microsoft.com/office/drawing/2014/main" id="{25D0EE4A-EA1D-5C06-79CE-D3D81687E5BC}"/>
                          </a:ext>
                        </a:extLst>
                      </p:cNvPr>
                      <p:cNvSpPr>
                        <a:spLocks/>
                      </p:cNvSpPr>
                      <p:nvPr/>
                    </p:nvSpPr>
                    <p:spPr bwMode="auto">
                      <a:xfrm>
                        <a:off x="3736" y="1898"/>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24" name="Freeform 23">
                        <a:extLst>
                          <a:ext uri="{FF2B5EF4-FFF2-40B4-BE49-F238E27FC236}">
                            <a16:creationId xmlns:a16="http://schemas.microsoft.com/office/drawing/2014/main" id="{CDE54021-4229-7764-14B4-D9C80D5BBEE1}"/>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613" name="Freeform 5101">
                      <a:extLst>
                        <a:ext uri="{FF2B5EF4-FFF2-40B4-BE49-F238E27FC236}">
                          <a16:creationId xmlns:a16="http://schemas.microsoft.com/office/drawing/2014/main" id="{4C0B5728-5339-D81F-5D83-D2DCE1D66134}"/>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3AD51"/>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614" name="Freeform 5101">
                      <a:extLst>
                        <a:ext uri="{FF2B5EF4-FFF2-40B4-BE49-F238E27FC236}">
                          <a16:creationId xmlns:a16="http://schemas.microsoft.com/office/drawing/2014/main" id="{C47200BC-9282-7F51-F633-5A6171F4E7B4}"/>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615" name="Freeform 5101">
                      <a:extLst>
                        <a:ext uri="{FF2B5EF4-FFF2-40B4-BE49-F238E27FC236}">
                          <a16:creationId xmlns:a16="http://schemas.microsoft.com/office/drawing/2014/main" id="{DCD5F44F-A463-A7F9-794D-9893B9E1902B}"/>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410" name="Group 4409">
                    <a:extLst>
                      <a:ext uri="{FF2B5EF4-FFF2-40B4-BE49-F238E27FC236}">
                        <a16:creationId xmlns:a16="http://schemas.microsoft.com/office/drawing/2014/main" id="{99D95E67-EB44-4C35-1F41-009043EB380B}"/>
                      </a:ext>
                    </a:extLst>
                  </p:cNvPr>
                  <p:cNvGrpSpPr/>
                  <p:nvPr/>
                </p:nvGrpSpPr>
                <p:grpSpPr>
                  <a:xfrm rot="3000834">
                    <a:off x="7925184" y="1808960"/>
                    <a:ext cx="245306" cy="424283"/>
                    <a:chOff x="5926138" y="3011488"/>
                    <a:chExt cx="339725" cy="838200"/>
                  </a:xfrm>
                </p:grpSpPr>
                <p:grpSp>
                  <p:nvGrpSpPr>
                    <p:cNvPr id="6599" name="Group 15">
                      <a:extLst>
                        <a:ext uri="{FF2B5EF4-FFF2-40B4-BE49-F238E27FC236}">
                          <a16:creationId xmlns:a16="http://schemas.microsoft.com/office/drawing/2014/main" id="{7BA7F343-22D6-A691-3794-295FB1254F9B}"/>
                        </a:ext>
                      </a:extLst>
                    </p:cNvPr>
                    <p:cNvGrpSpPr>
                      <a:grpSpLocks noChangeAspect="1"/>
                    </p:cNvGrpSpPr>
                    <p:nvPr/>
                  </p:nvGrpSpPr>
                  <p:grpSpPr bwMode="auto">
                    <a:xfrm>
                      <a:off x="5926138" y="3011488"/>
                      <a:ext cx="339725" cy="838200"/>
                      <a:chOff x="3733" y="1897"/>
                      <a:chExt cx="214" cy="528"/>
                    </a:xfrm>
                  </p:grpSpPr>
                  <p:sp>
                    <p:nvSpPr>
                      <p:cNvPr id="6603" name="AutoShape 14">
                        <a:extLst>
                          <a:ext uri="{FF2B5EF4-FFF2-40B4-BE49-F238E27FC236}">
                            <a16:creationId xmlns:a16="http://schemas.microsoft.com/office/drawing/2014/main" id="{7C610C56-69D5-38D6-4283-313DD1B2DF9D}"/>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604" name="Freeform 16">
                        <a:extLst>
                          <a:ext uri="{FF2B5EF4-FFF2-40B4-BE49-F238E27FC236}">
                            <a16:creationId xmlns:a16="http://schemas.microsoft.com/office/drawing/2014/main" id="{3161466F-FE6F-106D-C717-20D90DF09613}"/>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05" name="Freeform 17">
                        <a:extLst>
                          <a:ext uri="{FF2B5EF4-FFF2-40B4-BE49-F238E27FC236}">
                            <a16:creationId xmlns:a16="http://schemas.microsoft.com/office/drawing/2014/main" id="{4631C64C-FCCB-DDCE-7857-B49E10EC7148}"/>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06" name="Freeform 18">
                        <a:extLst>
                          <a:ext uri="{FF2B5EF4-FFF2-40B4-BE49-F238E27FC236}">
                            <a16:creationId xmlns:a16="http://schemas.microsoft.com/office/drawing/2014/main" id="{308E39D4-CC39-7F53-426F-FCA24BD3D5E7}"/>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07" name="Freeform 19">
                        <a:extLst>
                          <a:ext uri="{FF2B5EF4-FFF2-40B4-BE49-F238E27FC236}">
                            <a16:creationId xmlns:a16="http://schemas.microsoft.com/office/drawing/2014/main" id="{4D09EF05-BDF1-F365-2624-6A24A61B9103}"/>
                          </a:ext>
                        </a:extLst>
                      </p:cNvPr>
                      <p:cNvSpPr>
                        <a:spLocks/>
                      </p:cNvSpPr>
                      <p:nvPr/>
                    </p:nvSpPr>
                    <p:spPr bwMode="auto">
                      <a:xfrm>
                        <a:off x="3864" y="1902"/>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08" name="Freeform 20">
                        <a:extLst>
                          <a:ext uri="{FF2B5EF4-FFF2-40B4-BE49-F238E27FC236}">
                            <a16:creationId xmlns:a16="http://schemas.microsoft.com/office/drawing/2014/main" id="{CB820160-BA4C-A73A-8E6F-821C3E1C569D}"/>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09" name="Freeform 21">
                        <a:extLst>
                          <a:ext uri="{FF2B5EF4-FFF2-40B4-BE49-F238E27FC236}">
                            <a16:creationId xmlns:a16="http://schemas.microsoft.com/office/drawing/2014/main" id="{1602A520-4694-23F1-C70E-B1AB0ED95FF7}"/>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10" name="Freeform 22">
                        <a:extLst>
                          <a:ext uri="{FF2B5EF4-FFF2-40B4-BE49-F238E27FC236}">
                            <a16:creationId xmlns:a16="http://schemas.microsoft.com/office/drawing/2014/main" id="{6F0DDF69-CD26-5565-5500-76E99C5F7460}"/>
                          </a:ext>
                        </a:extLst>
                      </p:cNvPr>
                      <p:cNvSpPr>
                        <a:spLocks/>
                      </p:cNvSpPr>
                      <p:nvPr/>
                    </p:nvSpPr>
                    <p:spPr bwMode="auto">
                      <a:xfrm>
                        <a:off x="3736" y="1898"/>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611" name="Freeform 23">
                        <a:extLst>
                          <a:ext uri="{FF2B5EF4-FFF2-40B4-BE49-F238E27FC236}">
                            <a16:creationId xmlns:a16="http://schemas.microsoft.com/office/drawing/2014/main" id="{89B19A96-AA21-5541-60C2-CB0EBC7BDEC7}"/>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600" name="Freeform 5101">
                      <a:extLst>
                        <a:ext uri="{FF2B5EF4-FFF2-40B4-BE49-F238E27FC236}">
                          <a16:creationId xmlns:a16="http://schemas.microsoft.com/office/drawing/2014/main" id="{4CC7755C-2BA2-B3E5-7F8F-59A62C0CA9A3}"/>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3AD51"/>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601" name="Freeform 5101">
                      <a:extLst>
                        <a:ext uri="{FF2B5EF4-FFF2-40B4-BE49-F238E27FC236}">
                          <a16:creationId xmlns:a16="http://schemas.microsoft.com/office/drawing/2014/main" id="{F03B849A-8C19-4100-BE6F-BD7D7D3BC179}"/>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602" name="Freeform 5101">
                      <a:extLst>
                        <a:ext uri="{FF2B5EF4-FFF2-40B4-BE49-F238E27FC236}">
                          <a16:creationId xmlns:a16="http://schemas.microsoft.com/office/drawing/2014/main" id="{DFB75C91-FA7E-74F4-2FC9-64D96E823388}"/>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411" name="Group 4410">
                    <a:extLst>
                      <a:ext uri="{FF2B5EF4-FFF2-40B4-BE49-F238E27FC236}">
                        <a16:creationId xmlns:a16="http://schemas.microsoft.com/office/drawing/2014/main" id="{522299BE-C5A7-14A7-E1BF-652A6D000C91}"/>
                      </a:ext>
                    </a:extLst>
                  </p:cNvPr>
                  <p:cNvGrpSpPr/>
                  <p:nvPr/>
                </p:nvGrpSpPr>
                <p:grpSpPr>
                  <a:xfrm rot="2514693">
                    <a:off x="8060624" y="1962215"/>
                    <a:ext cx="229022" cy="454451"/>
                    <a:chOff x="5926138" y="3011488"/>
                    <a:chExt cx="339725" cy="838200"/>
                  </a:xfrm>
                </p:grpSpPr>
                <p:grpSp>
                  <p:nvGrpSpPr>
                    <p:cNvPr id="6586" name="Group 15">
                      <a:extLst>
                        <a:ext uri="{FF2B5EF4-FFF2-40B4-BE49-F238E27FC236}">
                          <a16:creationId xmlns:a16="http://schemas.microsoft.com/office/drawing/2014/main" id="{67B688B8-42D6-3EF7-979F-0D1F7489B6BB}"/>
                        </a:ext>
                      </a:extLst>
                    </p:cNvPr>
                    <p:cNvGrpSpPr>
                      <a:grpSpLocks noChangeAspect="1"/>
                    </p:cNvGrpSpPr>
                    <p:nvPr/>
                  </p:nvGrpSpPr>
                  <p:grpSpPr bwMode="auto">
                    <a:xfrm>
                      <a:off x="5926138" y="3011488"/>
                      <a:ext cx="339725" cy="838200"/>
                      <a:chOff x="3733" y="1897"/>
                      <a:chExt cx="214" cy="528"/>
                    </a:xfrm>
                  </p:grpSpPr>
                  <p:sp>
                    <p:nvSpPr>
                      <p:cNvPr id="6590" name="AutoShape 14">
                        <a:extLst>
                          <a:ext uri="{FF2B5EF4-FFF2-40B4-BE49-F238E27FC236}">
                            <a16:creationId xmlns:a16="http://schemas.microsoft.com/office/drawing/2014/main" id="{93566D65-FD36-5AAE-374B-245364187218}"/>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591" name="Freeform 16">
                        <a:extLst>
                          <a:ext uri="{FF2B5EF4-FFF2-40B4-BE49-F238E27FC236}">
                            <a16:creationId xmlns:a16="http://schemas.microsoft.com/office/drawing/2014/main" id="{26680E1A-AD2B-0D59-20F0-7CF9689D3B73}"/>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92" name="Freeform 17">
                        <a:extLst>
                          <a:ext uri="{FF2B5EF4-FFF2-40B4-BE49-F238E27FC236}">
                            <a16:creationId xmlns:a16="http://schemas.microsoft.com/office/drawing/2014/main" id="{F4013B82-A204-02C5-51D1-8E74BCC8B575}"/>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93" name="Freeform 18">
                        <a:extLst>
                          <a:ext uri="{FF2B5EF4-FFF2-40B4-BE49-F238E27FC236}">
                            <a16:creationId xmlns:a16="http://schemas.microsoft.com/office/drawing/2014/main" id="{283DA25A-A988-EF1A-C755-7D2D7BC83A8F}"/>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94" name="Freeform 19">
                        <a:extLst>
                          <a:ext uri="{FF2B5EF4-FFF2-40B4-BE49-F238E27FC236}">
                            <a16:creationId xmlns:a16="http://schemas.microsoft.com/office/drawing/2014/main" id="{E490C02F-68EB-73BC-0C77-34FA3BA9DDAA}"/>
                          </a:ext>
                        </a:extLst>
                      </p:cNvPr>
                      <p:cNvSpPr>
                        <a:spLocks/>
                      </p:cNvSpPr>
                      <p:nvPr/>
                    </p:nvSpPr>
                    <p:spPr bwMode="auto">
                      <a:xfrm>
                        <a:off x="3864" y="1902"/>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95" name="Freeform 20">
                        <a:extLst>
                          <a:ext uri="{FF2B5EF4-FFF2-40B4-BE49-F238E27FC236}">
                            <a16:creationId xmlns:a16="http://schemas.microsoft.com/office/drawing/2014/main" id="{D1F79E29-0042-1145-5DAF-1CD9ED8E5E31}"/>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96" name="Freeform 21">
                        <a:extLst>
                          <a:ext uri="{FF2B5EF4-FFF2-40B4-BE49-F238E27FC236}">
                            <a16:creationId xmlns:a16="http://schemas.microsoft.com/office/drawing/2014/main" id="{18655B2B-4FE8-2876-0B15-36330B6E8280}"/>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97" name="Freeform 22">
                        <a:extLst>
                          <a:ext uri="{FF2B5EF4-FFF2-40B4-BE49-F238E27FC236}">
                            <a16:creationId xmlns:a16="http://schemas.microsoft.com/office/drawing/2014/main" id="{C491621B-5B37-B122-6A20-2CC2A129B4A2}"/>
                          </a:ext>
                        </a:extLst>
                      </p:cNvPr>
                      <p:cNvSpPr>
                        <a:spLocks/>
                      </p:cNvSpPr>
                      <p:nvPr/>
                    </p:nvSpPr>
                    <p:spPr bwMode="auto">
                      <a:xfrm>
                        <a:off x="3736" y="1898"/>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98" name="Freeform 23">
                        <a:extLst>
                          <a:ext uri="{FF2B5EF4-FFF2-40B4-BE49-F238E27FC236}">
                            <a16:creationId xmlns:a16="http://schemas.microsoft.com/office/drawing/2014/main" id="{CB21A0B8-6CC8-83C4-4D1C-9E8D12715950}"/>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587" name="Freeform 5101">
                      <a:extLst>
                        <a:ext uri="{FF2B5EF4-FFF2-40B4-BE49-F238E27FC236}">
                          <a16:creationId xmlns:a16="http://schemas.microsoft.com/office/drawing/2014/main" id="{6A6E9D29-7E2F-6223-B5E8-1860BAF4117B}"/>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3AD51"/>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588" name="Freeform 5101">
                      <a:extLst>
                        <a:ext uri="{FF2B5EF4-FFF2-40B4-BE49-F238E27FC236}">
                          <a16:creationId xmlns:a16="http://schemas.microsoft.com/office/drawing/2014/main" id="{73A32EBF-1CAC-6938-EE17-D57C358AA9DC}"/>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589" name="Freeform 5101">
                      <a:extLst>
                        <a:ext uri="{FF2B5EF4-FFF2-40B4-BE49-F238E27FC236}">
                          <a16:creationId xmlns:a16="http://schemas.microsoft.com/office/drawing/2014/main" id="{7C5269CD-96A8-41C6-1B57-AC89287EF01D}"/>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412" name="Group 4411">
                    <a:extLst>
                      <a:ext uri="{FF2B5EF4-FFF2-40B4-BE49-F238E27FC236}">
                        <a16:creationId xmlns:a16="http://schemas.microsoft.com/office/drawing/2014/main" id="{DCE30800-EE6B-CFEA-2C75-7B5DC77D3FE8}"/>
                      </a:ext>
                    </a:extLst>
                  </p:cNvPr>
                  <p:cNvGrpSpPr/>
                  <p:nvPr/>
                </p:nvGrpSpPr>
                <p:grpSpPr>
                  <a:xfrm rot="20455044">
                    <a:off x="6291491" y="2064650"/>
                    <a:ext cx="241375" cy="454451"/>
                    <a:chOff x="5926138" y="3011488"/>
                    <a:chExt cx="339725" cy="838200"/>
                  </a:xfrm>
                </p:grpSpPr>
                <p:grpSp>
                  <p:nvGrpSpPr>
                    <p:cNvPr id="6573" name="Group 15">
                      <a:extLst>
                        <a:ext uri="{FF2B5EF4-FFF2-40B4-BE49-F238E27FC236}">
                          <a16:creationId xmlns:a16="http://schemas.microsoft.com/office/drawing/2014/main" id="{CC1C7D01-9512-37BD-4EA4-2623038BE6BD}"/>
                        </a:ext>
                      </a:extLst>
                    </p:cNvPr>
                    <p:cNvGrpSpPr>
                      <a:grpSpLocks noChangeAspect="1"/>
                    </p:cNvGrpSpPr>
                    <p:nvPr/>
                  </p:nvGrpSpPr>
                  <p:grpSpPr bwMode="auto">
                    <a:xfrm>
                      <a:off x="5926138" y="3011488"/>
                      <a:ext cx="339725" cy="838200"/>
                      <a:chOff x="3733" y="1897"/>
                      <a:chExt cx="214" cy="528"/>
                    </a:xfrm>
                  </p:grpSpPr>
                  <p:sp>
                    <p:nvSpPr>
                      <p:cNvPr id="6577" name="AutoShape 14">
                        <a:extLst>
                          <a:ext uri="{FF2B5EF4-FFF2-40B4-BE49-F238E27FC236}">
                            <a16:creationId xmlns:a16="http://schemas.microsoft.com/office/drawing/2014/main" id="{EDF30FDE-0268-9B28-325B-B6792F7B1C4C}"/>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578" name="Freeform 16">
                        <a:extLst>
                          <a:ext uri="{FF2B5EF4-FFF2-40B4-BE49-F238E27FC236}">
                            <a16:creationId xmlns:a16="http://schemas.microsoft.com/office/drawing/2014/main" id="{F5E231B7-71F2-265F-CEF9-763268B8489F}"/>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79" name="Freeform 17">
                        <a:extLst>
                          <a:ext uri="{FF2B5EF4-FFF2-40B4-BE49-F238E27FC236}">
                            <a16:creationId xmlns:a16="http://schemas.microsoft.com/office/drawing/2014/main" id="{B9F9F91A-3DBB-B532-1B47-EB13BE8FE71A}"/>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80" name="Freeform 18">
                        <a:extLst>
                          <a:ext uri="{FF2B5EF4-FFF2-40B4-BE49-F238E27FC236}">
                            <a16:creationId xmlns:a16="http://schemas.microsoft.com/office/drawing/2014/main" id="{8D6D4B23-C281-1B1C-BACB-6D5B6C6011C4}"/>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81" name="Freeform 19">
                        <a:extLst>
                          <a:ext uri="{FF2B5EF4-FFF2-40B4-BE49-F238E27FC236}">
                            <a16:creationId xmlns:a16="http://schemas.microsoft.com/office/drawing/2014/main" id="{FA010FA0-7FA0-C47A-DFFB-A6932E9872E9}"/>
                          </a:ext>
                        </a:extLst>
                      </p:cNvPr>
                      <p:cNvSpPr>
                        <a:spLocks/>
                      </p:cNvSpPr>
                      <p:nvPr/>
                    </p:nvSpPr>
                    <p:spPr bwMode="auto">
                      <a:xfrm>
                        <a:off x="3864" y="1902"/>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82" name="Freeform 20">
                        <a:extLst>
                          <a:ext uri="{FF2B5EF4-FFF2-40B4-BE49-F238E27FC236}">
                            <a16:creationId xmlns:a16="http://schemas.microsoft.com/office/drawing/2014/main" id="{A387584B-E563-2A1D-0A25-4E4537FD046D}"/>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83" name="Freeform 21">
                        <a:extLst>
                          <a:ext uri="{FF2B5EF4-FFF2-40B4-BE49-F238E27FC236}">
                            <a16:creationId xmlns:a16="http://schemas.microsoft.com/office/drawing/2014/main" id="{E2AF7AA6-0CCB-E4B1-8467-6F58B10E8881}"/>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84" name="Freeform 22">
                        <a:extLst>
                          <a:ext uri="{FF2B5EF4-FFF2-40B4-BE49-F238E27FC236}">
                            <a16:creationId xmlns:a16="http://schemas.microsoft.com/office/drawing/2014/main" id="{09DCBF19-ADE8-73C3-5F08-3D866D1B7638}"/>
                          </a:ext>
                        </a:extLst>
                      </p:cNvPr>
                      <p:cNvSpPr>
                        <a:spLocks/>
                      </p:cNvSpPr>
                      <p:nvPr/>
                    </p:nvSpPr>
                    <p:spPr bwMode="auto">
                      <a:xfrm>
                        <a:off x="3736" y="1898"/>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85" name="Freeform 23">
                        <a:extLst>
                          <a:ext uri="{FF2B5EF4-FFF2-40B4-BE49-F238E27FC236}">
                            <a16:creationId xmlns:a16="http://schemas.microsoft.com/office/drawing/2014/main" id="{1A3F9F1C-2A73-D941-6FE7-85330C55892E}"/>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574" name="Freeform 5101">
                      <a:extLst>
                        <a:ext uri="{FF2B5EF4-FFF2-40B4-BE49-F238E27FC236}">
                          <a16:creationId xmlns:a16="http://schemas.microsoft.com/office/drawing/2014/main" id="{CA7D539A-3171-3452-BC48-E18302FD7DEC}"/>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3AD51"/>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575" name="Freeform 5101">
                      <a:extLst>
                        <a:ext uri="{FF2B5EF4-FFF2-40B4-BE49-F238E27FC236}">
                          <a16:creationId xmlns:a16="http://schemas.microsoft.com/office/drawing/2014/main" id="{F1DE9C42-A8B5-B1AA-9A06-37FAB18B7768}"/>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576" name="Freeform 5101">
                      <a:extLst>
                        <a:ext uri="{FF2B5EF4-FFF2-40B4-BE49-F238E27FC236}">
                          <a16:creationId xmlns:a16="http://schemas.microsoft.com/office/drawing/2014/main" id="{3BD8132D-CFDA-405B-FF40-0D36DBC26DCC}"/>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413" name="Group 4412">
                    <a:extLst>
                      <a:ext uri="{FF2B5EF4-FFF2-40B4-BE49-F238E27FC236}">
                        <a16:creationId xmlns:a16="http://schemas.microsoft.com/office/drawing/2014/main" id="{F1505A48-BA75-FA05-8C97-D92363FD0F65}"/>
                      </a:ext>
                    </a:extLst>
                  </p:cNvPr>
                  <p:cNvGrpSpPr/>
                  <p:nvPr/>
                </p:nvGrpSpPr>
                <p:grpSpPr>
                  <a:xfrm rot="400353" flipH="1">
                    <a:off x="8449556" y="2101278"/>
                    <a:ext cx="241375" cy="454452"/>
                    <a:chOff x="5926138" y="3011488"/>
                    <a:chExt cx="339725" cy="838200"/>
                  </a:xfrm>
                </p:grpSpPr>
                <p:grpSp>
                  <p:nvGrpSpPr>
                    <p:cNvPr id="6560" name="Group 15">
                      <a:extLst>
                        <a:ext uri="{FF2B5EF4-FFF2-40B4-BE49-F238E27FC236}">
                          <a16:creationId xmlns:a16="http://schemas.microsoft.com/office/drawing/2014/main" id="{63FA4240-A437-E18D-E19A-5E097824304D}"/>
                        </a:ext>
                      </a:extLst>
                    </p:cNvPr>
                    <p:cNvGrpSpPr>
                      <a:grpSpLocks noChangeAspect="1"/>
                    </p:cNvGrpSpPr>
                    <p:nvPr/>
                  </p:nvGrpSpPr>
                  <p:grpSpPr bwMode="auto">
                    <a:xfrm>
                      <a:off x="5926138" y="3011488"/>
                      <a:ext cx="339725" cy="838200"/>
                      <a:chOff x="3733" y="1897"/>
                      <a:chExt cx="214" cy="528"/>
                    </a:xfrm>
                  </p:grpSpPr>
                  <p:sp>
                    <p:nvSpPr>
                      <p:cNvPr id="6564" name="AutoShape 14">
                        <a:extLst>
                          <a:ext uri="{FF2B5EF4-FFF2-40B4-BE49-F238E27FC236}">
                            <a16:creationId xmlns:a16="http://schemas.microsoft.com/office/drawing/2014/main" id="{BEEE118A-B3C8-6F69-CB42-95EC2570A39A}"/>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565" name="Freeform 16">
                        <a:extLst>
                          <a:ext uri="{FF2B5EF4-FFF2-40B4-BE49-F238E27FC236}">
                            <a16:creationId xmlns:a16="http://schemas.microsoft.com/office/drawing/2014/main" id="{0914A015-B944-C6C0-BA3A-C422DF39A78C}"/>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66" name="Freeform 17">
                        <a:extLst>
                          <a:ext uri="{FF2B5EF4-FFF2-40B4-BE49-F238E27FC236}">
                            <a16:creationId xmlns:a16="http://schemas.microsoft.com/office/drawing/2014/main" id="{311614EC-0CF1-DD05-8501-BE3C86CA3A2C}"/>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67" name="Freeform 18">
                        <a:extLst>
                          <a:ext uri="{FF2B5EF4-FFF2-40B4-BE49-F238E27FC236}">
                            <a16:creationId xmlns:a16="http://schemas.microsoft.com/office/drawing/2014/main" id="{BC1D1D68-3F36-8627-3A2F-46E809257CDD}"/>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68" name="Freeform 19">
                        <a:extLst>
                          <a:ext uri="{FF2B5EF4-FFF2-40B4-BE49-F238E27FC236}">
                            <a16:creationId xmlns:a16="http://schemas.microsoft.com/office/drawing/2014/main" id="{5A4DCB89-5D64-F051-7312-308CDE675B90}"/>
                          </a:ext>
                        </a:extLst>
                      </p:cNvPr>
                      <p:cNvSpPr>
                        <a:spLocks/>
                      </p:cNvSpPr>
                      <p:nvPr/>
                    </p:nvSpPr>
                    <p:spPr bwMode="auto">
                      <a:xfrm>
                        <a:off x="3864" y="1902"/>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69" name="Freeform 20">
                        <a:extLst>
                          <a:ext uri="{FF2B5EF4-FFF2-40B4-BE49-F238E27FC236}">
                            <a16:creationId xmlns:a16="http://schemas.microsoft.com/office/drawing/2014/main" id="{10BD4379-C510-D142-51FC-CAEC093D0722}"/>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70" name="Freeform 21">
                        <a:extLst>
                          <a:ext uri="{FF2B5EF4-FFF2-40B4-BE49-F238E27FC236}">
                            <a16:creationId xmlns:a16="http://schemas.microsoft.com/office/drawing/2014/main" id="{6787CB55-840C-D924-65B1-56C9FD287EB9}"/>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71" name="Freeform 22">
                        <a:extLst>
                          <a:ext uri="{FF2B5EF4-FFF2-40B4-BE49-F238E27FC236}">
                            <a16:creationId xmlns:a16="http://schemas.microsoft.com/office/drawing/2014/main" id="{86F8277F-CFFC-2DE2-0322-64507D45CBA1}"/>
                          </a:ext>
                        </a:extLst>
                      </p:cNvPr>
                      <p:cNvSpPr>
                        <a:spLocks/>
                      </p:cNvSpPr>
                      <p:nvPr/>
                    </p:nvSpPr>
                    <p:spPr bwMode="auto">
                      <a:xfrm>
                        <a:off x="3736" y="1898"/>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72" name="Freeform 23">
                        <a:extLst>
                          <a:ext uri="{FF2B5EF4-FFF2-40B4-BE49-F238E27FC236}">
                            <a16:creationId xmlns:a16="http://schemas.microsoft.com/office/drawing/2014/main" id="{7A2536D0-D1A3-E6CF-65EE-7BFEC865D560}"/>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561" name="Freeform 5101">
                      <a:extLst>
                        <a:ext uri="{FF2B5EF4-FFF2-40B4-BE49-F238E27FC236}">
                          <a16:creationId xmlns:a16="http://schemas.microsoft.com/office/drawing/2014/main" id="{A3800CBC-EFFF-4C24-5383-48245116CE16}"/>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3AD51"/>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562" name="Freeform 5101">
                      <a:extLst>
                        <a:ext uri="{FF2B5EF4-FFF2-40B4-BE49-F238E27FC236}">
                          <a16:creationId xmlns:a16="http://schemas.microsoft.com/office/drawing/2014/main" id="{34CD3896-5637-A18C-128D-816FD595E06F}"/>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563" name="Freeform 5101">
                      <a:extLst>
                        <a:ext uri="{FF2B5EF4-FFF2-40B4-BE49-F238E27FC236}">
                          <a16:creationId xmlns:a16="http://schemas.microsoft.com/office/drawing/2014/main" id="{0767BF00-5CCD-E2A8-C36A-FAFD1F092065}"/>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414" name="Group 4413">
                    <a:extLst>
                      <a:ext uri="{FF2B5EF4-FFF2-40B4-BE49-F238E27FC236}">
                        <a16:creationId xmlns:a16="http://schemas.microsoft.com/office/drawing/2014/main" id="{A42CEAA4-B634-AC43-18A1-2B88E6B9A5E6}"/>
                      </a:ext>
                    </a:extLst>
                  </p:cNvPr>
                  <p:cNvGrpSpPr/>
                  <p:nvPr/>
                </p:nvGrpSpPr>
                <p:grpSpPr>
                  <a:xfrm rot="1144956" flipH="1">
                    <a:off x="8239263" y="2064650"/>
                    <a:ext cx="241375" cy="454452"/>
                    <a:chOff x="5926138" y="3011488"/>
                    <a:chExt cx="339725" cy="838200"/>
                  </a:xfrm>
                </p:grpSpPr>
                <p:grpSp>
                  <p:nvGrpSpPr>
                    <p:cNvPr id="6547" name="Group 15">
                      <a:extLst>
                        <a:ext uri="{FF2B5EF4-FFF2-40B4-BE49-F238E27FC236}">
                          <a16:creationId xmlns:a16="http://schemas.microsoft.com/office/drawing/2014/main" id="{12947FA9-68B0-6DC4-3FCD-0AF5F7003731}"/>
                        </a:ext>
                      </a:extLst>
                    </p:cNvPr>
                    <p:cNvGrpSpPr>
                      <a:grpSpLocks noChangeAspect="1"/>
                    </p:cNvGrpSpPr>
                    <p:nvPr/>
                  </p:nvGrpSpPr>
                  <p:grpSpPr bwMode="auto">
                    <a:xfrm>
                      <a:off x="5926138" y="3011488"/>
                      <a:ext cx="339725" cy="838200"/>
                      <a:chOff x="3733" y="1897"/>
                      <a:chExt cx="214" cy="528"/>
                    </a:xfrm>
                  </p:grpSpPr>
                  <p:sp>
                    <p:nvSpPr>
                      <p:cNvPr id="6551" name="AutoShape 14">
                        <a:extLst>
                          <a:ext uri="{FF2B5EF4-FFF2-40B4-BE49-F238E27FC236}">
                            <a16:creationId xmlns:a16="http://schemas.microsoft.com/office/drawing/2014/main" id="{BD9039A3-16E9-546D-15F0-F5DD1688EDDD}"/>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552" name="Freeform 16">
                        <a:extLst>
                          <a:ext uri="{FF2B5EF4-FFF2-40B4-BE49-F238E27FC236}">
                            <a16:creationId xmlns:a16="http://schemas.microsoft.com/office/drawing/2014/main" id="{7EB7067F-A1F7-D1F1-0222-6B4E06394CF2}"/>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53" name="Freeform 17">
                        <a:extLst>
                          <a:ext uri="{FF2B5EF4-FFF2-40B4-BE49-F238E27FC236}">
                            <a16:creationId xmlns:a16="http://schemas.microsoft.com/office/drawing/2014/main" id="{18526F4B-345B-10F1-26AB-EEE3CCA050E1}"/>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54" name="Freeform 18">
                        <a:extLst>
                          <a:ext uri="{FF2B5EF4-FFF2-40B4-BE49-F238E27FC236}">
                            <a16:creationId xmlns:a16="http://schemas.microsoft.com/office/drawing/2014/main" id="{DD944D96-EE21-CFBD-C50C-4D9E264CDEBF}"/>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55" name="Freeform 19">
                        <a:extLst>
                          <a:ext uri="{FF2B5EF4-FFF2-40B4-BE49-F238E27FC236}">
                            <a16:creationId xmlns:a16="http://schemas.microsoft.com/office/drawing/2014/main" id="{2794D847-9E16-2337-D347-55EF4494846C}"/>
                          </a:ext>
                        </a:extLst>
                      </p:cNvPr>
                      <p:cNvSpPr>
                        <a:spLocks/>
                      </p:cNvSpPr>
                      <p:nvPr/>
                    </p:nvSpPr>
                    <p:spPr bwMode="auto">
                      <a:xfrm>
                        <a:off x="3864" y="1902"/>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56" name="Freeform 20">
                        <a:extLst>
                          <a:ext uri="{FF2B5EF4-FFF2-40B4-BE49-F238E27FC236}">
                            <a16:creationId xmlns:a16="http://schemas.microsoft.com/office/drawing/2014/main" id="{76F4C308-C0E7-715B-F704-F4A0020594F8}"/>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57" name="Freeform 21">
                        <a:extLst>
                          <a:ext uri="{FF2B5EF4-FFF2-40B4-BE49-F238E27FC236}">
                            <a16:creationId xmlns:a16="http://schemas.microsoft.com/office/drawing/2014/main" id="{2EDDB36C-6748-57FF-09C9-F5B8B6F28F82}"/>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58" name="Freeform 22">
                        <a:extLst>
                          <a:ext uri="{FF2B5EF4-FFF2-40B4-BE49-F238E27FC236}">
                            <a16:creationId xmlns:a16="http://schemas.microsoft.com/office/drawing/2014/main" id="{B0649A7E-E112-8A30-29DF-2BCCBD319ED9}"/>
                          </a:ext>
                        </a:extLst>
                      </p:cNvPr>
                      <p:cNvSpPr>
                        <a:spLocks/>
                      </p:cNvSpPr>
                      <p:nvPr/>
                    </p:nvSpPr>
                    <p:spPr bwMode="auto">
                      <a:xfrm>
                        <a:off x="3736" y="1898"/>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59" name="Freeform 23">
                        <a:extLst>
                          <a:ext uri="{FF2B5EF4-FFF2-40B4-BE49-F238E27FC236}">
                            <a16:creationId xmlns:a16="http://schemas.microsoft.com/office/drawing/2014/main" id="{6E4AA2B0-5840-913C-29F4-8990967CD0A8}"/>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548" name="Freeform 5101">
                      <a:extLst>
                        <a:ext uri="{FF2B5EF4-FFF2-40B4-BE49-F238E27FC236}">
                          <a16:creationId xmlns:a16="http://schemas.microsoft.com/office/drawing/2014/main" id="{1669CC24-1662-248C-C5A1-C18F87D75583}"/>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3AD51"/>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549" name="Freeform 5101">
                      <a:extLst>
                        <a:ext uri="{FF2B5EF4-FFF2-40B4-BE49-F238E27FC236}">
                          <a16:creationId xmlns:a16="http://schemas.microsoft.com/office/drawing/2014/main" id="{934CB400-1597-BD98-5452-8342AF620F89}"/>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550" name="Freeform 5101">
                      <a:extLst>
                        <a:ext uri="{FF2B5EF4-FFF2-40B4-BE49-F238E27FC236}">
                          <a16:creationId xmlns:a16="http://schemas.microsoft.com/office/drawing/2014/main" id="{5049F25B-91D7-A20C-7321-A5B26F5B137E}"/>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7F32">
                        <a:lumMod val="60000"/>
                        <a:lumOff val="40000"/>
                      </a:srgbClr>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546" name="Group 4545">
                    <a:extLst>
                      <a:ext uri="{FF2B5EF4-FFF2-40B4-BE49-F238E27FC236}">
                        <a16:creationId xmlns:a16="http://schemas.microsoft.com/office/drawing/2014/main" id="{0C9F7F3A-415D-8060-9625-05D1FFA3D63A}"/>
                      </a:ext>
                    </a:extLst>
                  </p:cNvPr>
                  <p:cNvGrpSpPr/>
                  <p:nvPr/>
                </p:nvGrpSpPr>
                <p:grpSpPr>
                  <a:xfrm>
                    <a:off x="2620511" y="2185811"/>
                    <a:ext cx="304356" cy="379414"/>
                    <a:chOff x="3720114" y="2368937"/>
                    <a:chExt cx="259652" cy="446987"/>
                  </a:xfrm>
                </p:grpSpPr>
                <p:sp>
                  <p:nvSpPr>
                    <p:cNvPr id="6529" name="Freeform: Shape 48">
                      <a:extLst>
                        <a:ext uri="{FF2B5EF4-FFF2-40B4-BE49-F238E27FC236}">
                          <a16:creationId xmlns:a16="http://schemas.microsoft.com/office/drawing/2014/main" id="{0B5033F1-6EC8-64BF-CA6B-0114328CC4F7}"/>
                        </a:ext>
                      </a:extLst>
                    </p:cNvPr>
                    <p:cNvSpPr/>
                    <p:nvPr/>
                  </p:nvSpPr>
                  <p:spPr>
                    <a:xfrm>
                      <a:off x="3727551" y="2376617"/>
                      <a:ext cx="240780" cy="430734"/>
                    </a:xfrm>
                    <a:custGeom>
                      <a:avLst/>
                      <a:gdLst>
                        <a:gd name="connsiteX0" fmla="*/ 143849 w 188541"/>
                        <a:gd name="connsiteY0" fmla="*/ 453490 h 454436"/>
                        <a:gd name="connsiteX1" fmla="*/ 188521 w 188541"/>
                        <a:gd name="connsiteY1" fmla="*/ 400436 h 454436"/>
                        <a:gd name="connsiteX2" fmla="*/ 182330 w 188541"/>
                        <a:gd name="connsiteY2" fmla="*/ 51535 h 454436"/>
                        <a:gd name="connsiteX3" fmla="*/ 139277 w 188541"/>
                        <a:gd name="connsiteY3" fmla="*/ 5 h 454436"/>
                        <a:gd name="connsiteX4" fmla="*/ 94128 w 188541"/>
                        <a:gd name="connsiteY4" fmla="*/ 862 h 454436"/>
                        <a:gd name="connsiteX5" fmla="*/ 48980 w 188541"/>
                        <a:gd name="connsiteY5" fmla="*/ 767 h 454436"/>
                        <a:gd name="connsiteX6" fmla="*/ 5927 w 188541"/>
                        <a:gd name="connsiteY6" fmla="*/ 52392 h 454436"/>
                        <a:gd name="connsiteX7" fmla="*/ 21 w 188541"/>
                        <a:gd name="connsiteY7" fmla="*/ 401007 h 454436"/>
                        <a:gd name="connsiteX8" fmla="*/ 44598 w 188541"/>
                        <a:gd name="connsiteY8" fmla="*/ 453966 h 454436"/>
                        <a:gd name="connsiteX9" fmla="*/ 94128 w 188541"/>
                        <a:gd name="connsiteY9" fmla="*/ 454252 h 454436"/>
                        <a:gd name="connsiteX10" fmla="*/ 143753 w 188541"/>
                        <a:gd name="connsiteY10" fmla="*/ 453490 h 45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541" h="454436">
                          <a:moveTo>
                            <a:pt x="143849" y="453490"/>
                          </a:moveTo>
                          <a:cubicBezTo>
                            <a:pt x="169280" y="453109"/>
                            <a:pt x="189283" y="429296"/>
                            <a:pt x="188521" y="400436"/>
                          </a:cubicBezTo>
                          <a:lnTo>
                            <a:pt x="182330" y="51535"/>
                          </a:lnTo>
                          <a:cubicBezTo>
                            <a:pt x="181568" y="22674"/>
                            <a:pt x="162232" y="-376"/>
                            <a:pt x="139277" y="5"/>
                          </a:cubicBezTo>
                          <a:lnTo>
                            <a:pt x="94128" y="862"/>
                          </a:lnTo>
                          <a:cubicBezTo>
                            <a:pt x="79079" y="1338"/>
                            <a:pt x="64029" y="862"/>
                            <a:pt x="48980" y="767"/>
                          </a:cubicBezTo>
                          <a:cubicBezTo>
                            <a:pt x="26024" y="481"/>
                            <a:pt x="6689" y="23627"/>
                            <a:pt x="5927" y="52392"/>
                          </a:cubicBezTo>
                          <a:lnTo>
                            <a:pt x="21" y="401007"/>
                          </a:lnTo>
                          <a:cubicBezTo>
                            <a:pt x="-741" y="429773"/>
                            <a:pt x="19262" y="453585"/>
                            <a:pt x="44598" y="453966"/>
                          </a:cubicBezTo>
                          <a:cubicBezTo>
                            <a:pt x="61076" y="454157"/>
                            <a:pt x="77555" y="454728"/>
                            <a:pt x="94128" y="454252"/>
                          </a:cubicBezTo>
                          <a:lnTo>
                            <a:pt x="143753" y="453490"/>
                          </a:lnTo>
                          <a:close/>
                        </a:path>
                      </a:pathLst>
                    </a:custGeom>
                    <a:solidFill>
                      <a:srgbClr val="ECE2A6"/>
                    </a:solidFill>
                    <a:ln w="0" cap="flat">
                      <a:solidFill>
                        <a:srgbClr val="3C1053"/>
                      </a:solid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530" name="Freeform: Shape 49">
                      <a:extLst>
                        <a:ext uri="{FF2B5EF4-FFF2-40B4-BE49-F238E27FC236}">
                          <a16:creationId xmlns:a16="http://schemas.microsoft.com/office/drawing/2014/main" id="{F7E144F4-E22F-02CE-4856-EFAA6EF76BD6}"/>
                        </a:ext>
                      </a:extLst>
                    </p:cNvPr>
                    <p:cNvSpPr/>
                    <p:nvPr/>
                  </p:nvSpPr>
                  <p:spPr>
                    <a:xfrm>
                      <a:off x="3720114" y="2368937"/>
                      <a:ext cx="259652" cy="446987"/>
                    </a:xfrm>
                    <a:custGeom>
                      <a:avLst/>
                      <a:gdLst>
                        <a:gd name="connsiteX0" fmla="*/ 56416 w 203319"/>
                        <a:gd name="connsiteY0" fmla="*/ 17913 h 471583"/>
                        <a:gd name="connsiteX1" fmla="*/ 101660 w 203319"/>
                        <a:gd name="connsiteY1" fmla="*/ 18008 h 471583"/>
                        <a:gd name="connsiteX2" fmla="*/ 146904 w 203319"/>
                        <a:gd name="connsiteY2" fmla="*/ 17151 h 471583"/>
                        <a:gd name="connsiteX3" fmla="*/ 182908 w 203319"/>
                        <a:gd name="connsiteY3" fmla="*/ 60204 h 471583"/>
                        <a:gd name="connsiteX4" fmla="*/ 188623 w 203319"/>
                        <a:gd name="connsiteY4" fmla="*/ 409105 h 471583"/>
                        <a:gd name="connsiteX5" fmla="*/ 151285 w 203319"/>
                        <a:gd name="connsiteY5" fmla="*/ 453396 h 471583"/>
                        <a:gd name="connsiteX6" fmla="*/ 101755 w 203319"/>
                        <a:gd name="connsiteY6" fmla="*/ 454158 h 471583"/>
                        <a:gd name="connsiteX7" fmla="*/ 52320 w 203319"/>
                        <a:gd name="connsiteY7" fmla="*/ 453872 h 471583"/>
                        <a:gd name="connsiteX8" fmla="*/ 15078 w 203319"/>
                        <a:gd name="connsiteY8" fmla="*/ 409676 h 471583"/>
                        <a:gd name="connsiteX9" fmla="*/ 20412 w 203319"/>
                        <a:gd name="connsiteY9" fmla="*/ 61061 h 471583"/>
                        <a:gd name="connsiteX10" fmla="*/ 56416 w 203319"/>
                        <a:gd name="connsiteY10" fmla="*/ 17913 h 471583"/>
                        <a:gd name="connsiteX11" fmla="*/ 56607 w 203319"/>
                        <a:gd name="connsiteY11" fmla="*/ 768 h 471583"/>
                        <a:gd name="connsiteX12" fmla="*/ 6410 w 203319"/>
                        <a:gd name="connsiteY12" fmla="*/ 60871 h 471583"/>
                        <a:gd name="connsiteX13" fmla="*/ 28 w 203319"/>
                        <a:gd name="connsiteY13" fmla="*/ 409486 h 471583"/>
                        <a:gd name="connsiteX14" fmla="*/ 51939 w 203319"/>
                        <a:gd name="connsiteY14" fmla="*/ 471113 h 471583"/>
                        <a:gd name="connsiteX15" fmla="*/ 101565 w 203319"/>
                        <a:gd name="connsiteY15" fmla="*/ 471398 h 471583"/>
                        <a:gd name="connsiteX16" fmla="*/ 151285 w 203319"/>
                        <a:gd name="connsiteY16" fmla="*/ 470636 h 471583"/>
                        <a:gd name="connsiteX17" fmla="*/ 203292 w 203319"/>
                        <a:gd name="connsiteY17" fmla="*/ 408914 h 471583"/>
                        <a:gd name="connsiteX18" fmla="*/ 196624 w 203319"/>
                        <a:gd name="connsiteY18" fmla="*/ 60014 h 471583"/>
                        <a:gd name="connsiteX19" fmla="*/ 146618 w 203319"/>
                        <a:gd name="connsiteY19" fmla="*/ 6 h 471583"/>
                        <a:gd name="connsiteX20" fmla="*/ 101660 w 203319"/>
                        <a:gd name="connsiteY20" fmla="*/ 863 h 471583"/>
                        <a:gd name="connsiteX21" fmla="*/ 56607 w 203319"/>
                        <a:gd name="connsiteY21" fmla="*/ 768 h 471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319" h="471583">
                          <a:moveTo>
                            <a:pt x="56416" y="17913"/>
                          </a:moveTo>
                          <a:cubicBezTo>
                            <a:pt x="71466" y="18008"/>
                            <a:pt x="86610" y="18580"/>
                            <a:pt x="101660" y="18008"/>
                          </a:cubicBezTo>
                          <a:lnTo>
                            <a:pt x="146904" y="17151"/>
                          </a:lnTo>
                          <a:cubicBezTo>
                            <a:pt x="166144" y="16770"/>
                            <a:pt x="182337" y="36106"/>
                            <a:pt x="182908" y="60204"/>
                          </a:cubicBezTo>
                          <a:lnTo>
                            <a:pt x="188623" y="409105"/>
                          </a:lnTo>
                          <a:cubicBezTo>
                            <a:pt x="189195" y="433203"/>
                            <a:pt x="172526" y="453110"/>
                            <a:pt x="151285" y="453396"/>
                          </a:cubicBezTo>
                          <a:lnTo>
                            <a:pt x="101755" y="454158"/>
                          </a:lnTo>
                          <a:cubicBezTo>
                            <a:pt x="85182" y="454634"/>
                            <a:pt x="68799" y="454158"/>
                            <a:pt x="52320" y="453872"/>
                          </a:cubicBezTo>
                          <a:cubicBezTo>
                            <a:pt x="31175" y="453587"/>
                            <a:pt x="14506" y="433679"/>
                            <a:pt x="15078" y="409676"/>
                          </a:cubicBezTo>
                          <a:lnTo>
                            <a:pt x="20412" y="61061"/>
                          </a:lnTo>
                          <a:cubicBezTo>
                            <a:pt x="20983" y="36963"/>
                            <a:pt x="37176" y="17627"/>
                            <a:pt x="56416" y="17913"/>
                          </a:cubicBezTo>
                          <a:moveTo>
                            <a:pt x="56607" y="768"/>
                          </a:moveTo>
                          <a:cubicBezTo>
                            <a:pt x="29937" y="387"/>
                            <a:pt x="7362" y="27438"/>
                            <a:pt x="6410" y="60871"/>
                          </a:cubicBezTo>
                          <a:lnTo>
                            <a:pt x="28" y="409486"/>
                          </a:lnTo>
                          <a:cubicBezTo>
                            <a:pt x="-924" y="442919"/>
                            <a:pt x="22412" y="470636"/>
                            <a:pt x="51939" y="471113"/>
                          </a:cubicBezTo>
                          <a:cubicBezTo>
                            <a:pt x="68513" y="471303"/>
                            <a:pt x="84991" y="471875"/>
                            <a:pt x="101565" y="471398"/>
                          </a:cubicBezTo>
                          <a:lnTo>
                            <a:pt x="151285" y="470636"/>
                          </a:lnTo>
                          <a:cubicBezTo>
                            <a:pt x="180908" y="470160"/>
                            <a:pt x="204244" y="442347"/>
                            <a:pt x="203292" y="408914"/>
                          </a:cubicBezTo>
                          <a:lnTo>
                            <a:pt x="196624" y="60014"/>
                          </a:lnTo>
                          <a:cubicBezTo>
                            <a:pt x="195767" y="26486"/>
                            <a:pt x="173193" y="-470"/>
                            <a:pt x="146618" y="6"/>
                          </a:cubicBezTo>
                          <a:lnTo>
                            <a:pt x="101660" y="863"/>
                          </a:lnTo>
                          <a:cubicBezTo>
                            <a:pt x="86706" y="1340"/>
                            <a:pt x="71656" y="863"/>
                            <a:pt x="56607" y="768"/>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531" name="Freeform: Shape 50">
                      <a:extLst>
                        <a:ext uri="{FF2B5EF4-FFF2-40B4-BE49-F238E27FC236}">
                          <a16:creationId xmlns:a16="http://schemas.microsoft.com/office/drawing/2014/main" id="{60D4C027-8C8E-4133-F73B-9EDE0F68BFCA}"/>
                        </a:ext>
                      </a:extLst>
                    </p:cNvPr>
                    <p:cNvSpPr/>
                    <p:nvPr/>
                  </p:nvSpPr>
                  <p:spPr>
                    <a:xfrm>
                      <a:off x="3800974" y="2695814"/>
                      <a:ext cx="94779" cy="76790"/>
                    </a:xfrm>
                    <a:custGeom>
                      <a:avLst/>
                      <a:gdLst>
                        <a:gd name="connsiteX0" fmla="*/ 3 w 94779"/>
                        <a:gd name="connsiteY0" fmla="*/ 38202 h 76790"/>
                        <a:gd name="connsiteX1" fmla="*/ 47342 w 94779"/>
                        <a:gd name="connsiteY1" fmla="*/ 76778 h 76790"/>
                        <a:gd name="connsiteX2" fmla="*/ 94777 w 94779"/>
                        <a:gd name="connsiteY2" fmla="*/ 37630 h 76790"/>
                        <a:gd name="connsiteX3" fmla="*/ 47437 w 94779"/>
                        <a:gd name="connsiteY3" fmla="*/ 6 h 76790"/>
                        <a:gd name="connsiteX4" fmla="*/ 98 w 94779"/>
                        <a:gd name="connsiteY4" fmla="*/ 38106 h 7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79" h="76790">
                          <a:moveTo>
                            <a:pt x="3" y="38202"/>
                          </a:moveTo>
                          <a:cubicBezTo>
                            <a:pt x="-283" y="59157"/>
                            <a:pt x="20863" y="77349"/>
                            <a:pt x="47342" y="76778"/>
                          </a:cubicBezTo>
                          <a:cubicBezTo>
                            <a:pt x="73822" y="76397"/>
                            <a:pt x="95062" y="58871"/>
                            <a:pt x="94777" y="37630"/>
                          </a:cubicBezTo>
                          <a:cubicBezTo>
                            <a:pt x="94491" y="16389"/>
                            <a:pt x="73250" y="-375"/>
                            <a:pt x="47437" y="6"/>
                          </a:cubicBezTo>
                          <a:cubicBezTo>
                            <a:pt x="21529" y="578"/>
                            <a:pt x="384" y="16770"/>
                            <a:pt x="98" y="38106"/>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grpSp>
                  <p:nvGrpSpPr>
                    <p:cNvPr id="6532" name="Group 6531">
                      <a:extLst>
                        <a:ext uri="{FF2B5EF4-FFF2-40B4-BE49-F238E27FC236}">
                          <a16:creationId xmlns:a16="http://schemas.microsoft.com/office/drawing/2014/main" id="{9E03E663-9656-304F-B36E-EB23DF0FECE9}"/>
                        </a:ext>
                      </a:extLst>
                    </p:cNvPr>
                    <p:cNvGrpSpPr/>
                    <p:nvPr/>
                  </p:nvGrpSpPr>
                  <p:grpSpPr>
                    <a:xfrm>
                      <a:off x="3767600" y="2417361"/>
                      <a:ext cx="169678" cy="159027"/>
                      <a:chOff x="3727662" y="2369589"/>
                      <a:chExt cx="136588" cy="128016"/>
                    </a:xfrm>
                    <a:solidFill>
                      <a:srgbClr val="3C1053"/>
                    </a:solidFill>
                  </p:grpSpPr>
                  <p:sp>
                    <p:nvSpPr>
                      <p:cNvPr id="6533" name="Freeform: Shape 52">
                        <a:extLst>
                          <a:ext uri="{FF2B5EF4-FFF2-40B4-BE49-F238E27FC236}">
                            <a16:creationId xmlns:a16="http://schemas.microsoft.com/office/drawing/2014/main" id="{13D73FCF-8C6F-DB52-3653-18CB30FAFA82}"/>
                          </a:ext>
                        </a:extLst>
                      </p:cNvPr>
                      <p:cNvSpPr/>
                      <p:nvPr/>
                    </p:nvSpPr>
                    <p:spPr>
                      <a:xfrm>
                        <a:off x="3739283" y="2389782"/>
                        <a:ext cx="33146" cy="33147"/>
                      </a:xfrm>
                      <a:custGeom>
                        <a:avLst/>
                        <a:gdLst>
                          <a:gd name="connsiteX0" fmla="*/ 33147 w 33146"/>
                          <a:gd name="connsiteY0" fmla="*/ 16574 h 33147"/>
                          <a:gd name="connsiteX1" fmla="*/ 16574 w 33146"/>
                          <a:gd name="connsiteY1" fmla="*/ 33147 h 33147"/>
                          <a:gd name="connsiteX2" fmla="*/ 0 w 33146"/>
                          <a:gd name="connsiteY2" fmla="*/ 16574 h 33147"/>
                          <a:gd name="connsiteX3" fmla="*/ 16574 w 33146"/>
                          <a:gd name="connsiteY3" fmla="*/ 0 h 33147"/>
                          <a:gd name="connsiteX4" fmla="*/ 33147 w 33146"/>
                          <a:gd name="connsiteY4" fmla="*/ 16574 h 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6" h="33147">
                            <a:moveTo>
                              <a:pt x="33147" y="16574"/>
                            </a:moveTo>
                            <a:cubicBezTo>
                              <a:pt x="33147" y="25727"/>
                              <a:pt x="25727" y="33147"/>
                              <a:pt x="16574" y="33147"/>
                            </a:cubicBezTo>
                            <a:cubicBezTo>
                              <a:pt x="7420" y="33147"/>
                              <a:pt x="0" y="25727"/>
                              <a:pt x="0" y="16574"/>
                            </a:cubicBezTo>
                            <a:cubicBezTo>
                              <a:pt x="0" y="7420"/>
                              <a:pt x="7420" y="0"/>
                              <a:pt x="16574" y="0"/>
                            </a:cubicBezTo>
                            <a:cubicBezTo>
                              <a:pt x="25727" y="0"/>
                              <a:pt x="33147" y="7420"/>
                              <a:pt x="33147" y="16574"/>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534" name="Freeform: Shape 53">
                        <a:extLst>
                          <a:ext uri="{FF2B5EF4-FFF2-40B4-BE49-F238E27FC236}">
                            <a16:creationId xmlns:a16="http://schemas.microsoft.com/office/drawing/2014/main" id="{F8803402-F6FC-7FAC-94F6-BFDE1C122C96}"/>
                          </a:ext>
                        </a:extLst>
                      </p:cNvPr>
                      <p:cNvSpPr/>
                      <p:nvPr/>
                    </p:nvSpPr>
                    <p:spPr>
                      <a:xfrm>
                        <a:off x="3808529" y="2423691"/>
                        <a:ext cx="33147" cy="33147"/>
                      </a:xfrm>
                      <a:custGeom>
                        <a:avLst/>
                        <a:gdLst>
                          <a:gd name="connsiteX0" fmla="*/ 33147 w 33147"/>
                          <a:gd name="connsiteY0" fmla="*/ 16573 h 33147"/>
                          <a:gd name="connsiteX1" fmla="*/ 16574 w 33147"/>
                          <a:gd name="connsiteY1" fmla="*/ 33147 h 33147"/>
                          <a:gd name="connsiteX2" fmla="*/ 0 w 33147"/>
                          <a:gd name="connsiteY2" fmla="*/ 16573 h 33147"/>
                          <a:gd name="connsiteX3" fmla="*/ 16574 w 33147"/>
                          <a:gd name="connsiteY3" fmla="*/ 0 h 33147"/>
                          <a:gd name="connsiteX4" fmla="*/ 33147 w 33147"/>
                          <a:gd name="connsiteY4" fmla="*/ 16573 h 3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7" h="33147">
                            <a:moveTo>
                              <a:pt x="33147" y="16573"/>
                            </a:moveTo>
                            <a:cubicBezTo>
                              <a:pt x="33147" y="25727"/>
                              <a:pt x="25727" y="33147"/>
                              <a:pt x="16574" y="33147"/>
                            </a:cubicBezTo>
                            <a:cubicBezTo>
                              <a:pt x="7420" y="33147"/>
                              <a:pt x="0" y="25727"/>
                              <a:pt x="0" y="16573"/>
                            </a:cubicBezTo>
                            <a:cubicBezTo>
                              <a:pt x="0" y="7420"/>
                              <a:pt x="7420" y="0"/>
                              <a:pt x="16574" y="0"/>
                            </a:cubicBezTo>
                            <a:cubicBezTo>
                              <a:pt x="25727" y="0"/>
                              <a:pt x="33147" y="7420"/>
                              <a:pt x="33147" y="16573"/>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535" name="Freeform: Shape 54">
                        <a:extLst>
                          <a:ext uri="{FF2B5EF4-FFF2-40B4-BE49-F238E27FC236}">
                            <a16:creationId xmlns:a16="http://schemas.microsoft.com/office/drawing/2014/main" id="{3CA7A48B-816D-AD70-E50A-C5961B7017D9}"/>
                          </a:ext>
                        </a:extLst>
                      </p:cNvPr>
                      <p:cNvSpPr/>
                      <p:nvPr/>
                    </p:nvSpPr>
                    <p:spPr>
                      <a:xfrm>
                        <a:off x="3748998" y="2442741"/>
                        <a:ext cx="16573" cy="16573"/>
                      </a:xfrm>
                      <a:custGeom>
                        <a:avLst/>
                        <a:gdLst>
                          <a:gd name="connsiteX0" fmla="*/ 16574 w 16573"/>
                          <a:gd name="connsiteY0" fmla="*/ 8287 h 16573"/>
                          <a:gd name="connsiteX1" fmla="*/ 8287 w 16573"/>
                          <a:gd name="connsiteY1" fmla="*/ 16573 h 16573"/>
                          <a:gd name="connsiteX2" fmla="*/ 0 w 16573"/>
                          <a:gd name="connsiteY2" fmla="*/ 8287 h 16573"/>
                          <a:gd name="connsiteX3" fmla="*/ 8287 w 16573"/>
                          <a:gd name="connsiteY3" fmla="*/ 0 h 16573"/>
                          <a:gd name="connsiteX4" fmla="*/ 16574 w 16573"/>
                          <a:gd name="connsiteY4" fmla="*/ 8287 h 1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16573">
                            <a:moveTo>
                              <a:pt x="16574" y="8287"/>
                            </a:moveTo>
                            <a:cubicBezTo>
                              <a:pt x="16574" y="12863"/>
                              <a:pt x="12863" y="16573"/>
                              <a:pt x="8287" y="16573"/>
                            </a:cubicBezTo>
                            <a:cubicBezTo>
                              <a:pt x="3710" y="16573"/>
                              <a:pt x="0" y="12863"/>
                              <a:pt x="0" y="8287"/>
                            </a:cubicBezTo>
                            <a:cubicBezTo>
                              <a:pt x="0" y="3710"/>
                              <a:pt x="3710" y="0"/>
                              <a:pt x="8287" y="0"/>
                            </a:cubicBezTo>
                            <a:cubicBezTo>
                              <a:pt x="12863" y="0"/>
                              <a:pt x="16574" y="3710"/>
                              <a:pt x="16574" y="8287"/>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536" name="Freeform: Shape 55">
                        <a:extLst>
                          <a:ext uri="{FF2B5EF4-FFF2-40B4-BE49-F238E27FC236}">
                            <a16:creationId xmlns:a16="http://schemas.microsoft.com/office/drawing/2014/main" id="{020DC664-9B81-EB2E-4792-52817F1FCEF9}"/>
                          </a:ext>
                        </a:extLst>
                      </p:cNvPr>
                      <p:cNvSpPr/>
                      <p:nvPr/>
                    </p:nvSpPr>
                    <p:spPr>
                      <a:xfrm>
                        <a:off x="3780526" y="2389496"/>
                        <a:ext cx="16573" cy="16573"/>
                      </a:xfrm>
                      <a:custGeom>
                        <a:avLst/>
                        <a:gdLst>
                          <a:gd name="connsiteX0" fmla="*/ 16573 w 16573"/>
                          <a:gd name="connsiteY0" fmla="*/ 8287 h 16573"/>
                          <a:gd name="connsiteX1" fmla="*/ 8287 w 16573"/>
                          <a:gd name="connsiteY1" fmla="*/ 16574 h 16573"/>
                          <a:gd name="connsiteX2" fmla="*/ 0 w 16573"/>
                          <a:gd name="connsiteY2" fmla="*/ 8287 h 16573"/>
                          <a:gd name="connsiteX3" fmla="*/ 8287 w 16573"/>
                          <a:gd name="connsiteY3" fmla="*/ 0 h 16573"/>
                          <a:gd name="connsiteX4" fmla="*/ 16573 w 16573"/>
                          <a:gd name="connsiteY4" fmla="*/ 8287 h 1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16573">
                            <a:moveTo>
                              <a:pt x="16573" y="8287"/>
                            </a:moveTo>
                            <a:cubicBezTo>
                              <a:pt x="16573" y="12863"/>
                              <a:pt x="12863" y="16574"/>
                              <a:pt x="8287" y="16574"/>
                            </a:cubicBezTo>
                            <a:cubicBezTo>
                              <a:pt x="3710" y="16574"/>
                              <a:pt x="0" y="12863"/>
                              <a:pt x="0" y="8287"/>
                            </a:cubicBezTo>
                            <a:cubicBezTo>
                              <a:pt x="0" y="3710"/>
                              <a:pt x="3710" y="0"/>
                              <a:pt x="8287" y="0"/>
                            </a:cubicBezTo>
                            <a:cubicBezTo>
                              <a:pt x="12863" y="0"/>
                              <a:pt x="16573" y="3710"/>
                              <a:pt x="16573" y="8287"/>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537" name="Freeform: Shape 56">
                        <a:extLst>
                          <a:ext uri="{FF2B5EF4-FFF2-40B4-BE49-F238E27FC236}">
                            <a16:creationId xmlns:a16="http://schemas.microsoft.com/office/drawing/2014/main" id="{75216A0A-0C89-C7FC-7D06-12574B498D8D}"/>
                          </a:ext>
                        </a:extLst>
                      </p:cNvPr>
                      <p:cNvSpPr/>
                      <p:nvPr/>
                    </p:nvSpPr>
                    <p:spPr>
                      <a:xfrm>
                        <a:off x="3832913" y="2381210"/>
                        <a:ext cx="16573" cy="16573"/>
                      </a:xfrm>
                      <a:custGeom>
                        <a:avLst/>
                        <a:gdLst>
                          <a:gd name="connsiteX0" fmla="*/ 16574 w 16573"/>
                          <a:gd name="connsiteY0" fmla="*/ 8287 h 16573"/>
                          <a:gd name="connsiteX1" fmla="*/ 8287 w 16573"/>
                          <a:gd name="connsiteY1" fmla="*/ 16573 h 16573"/>
                          <a:gd name="connsiteX2" fmla="*/ 0 w 16573"/>
                          <a:gd name="connsiteY2" fmla="*/ 8287 h 16573"/>
                          <a:gd name="connsiteX3" fmla="*/ 8287 w 16573"/>
                          <a:gd name="connsiteY3" fmla="*/ 0 h 16573"/>
                          <a:gd name="connsiteX4" fmla="*/ 16574 w 16573"/>
                          <a:gd name="connsiteY4" fmla="*/ 8287 h 1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16573">
                            <a:moveTo>
                              <a:pt x="16574" y="8287"/>
                            </a:moveTo>
                            <a:cubicBezTo>
                              <a:pt x="16574" y="12863"/>
                              <a:pt x="12863" y="16573"/>
                              <a:pt x="8287" y="16573"/>
                            </a:cubicBezTo>
                            <a:cubicBezTo>
                              <a:pt x="3710" y="16573"/>
                              <a:pt x="0" y="12863"/>
                              <a:pt x="0" y="8287"/>
                            </a:cubicBezTo>
                            <a:cubicBezTo>
                              <a:pt x="0" y="3710"/>
                              <a:pt x="3710" y="0"/>
                              <a:pt x="8287" y="0"/>
                            </a:cubicBezTo>
                            <a:cubicBezTo>
                              <a:pt x="12863" y="0"/>
                              <a:pt x="16574" y="3710"/>
                              <a:pt x="16574" y="8287"/>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538" name="Freeform: Shape 57">
                        <a:extLst>
                          <a:ext uri="{FF2B5EF4-FFF2-40B4-BE49-F238E27FC236}">
                            <a16:creationId xmlns:a16="http://schemas.microsoft.com/office/drawing/2014/main" id="{2126C2BD-099A-1304-8B24-933B54FAC201}"/>
                          </a:ext>
                        </a:extLst>
                      </p:cNvPr>
                      <p:cNvSpPr/>
                      <p:nvPr/>
                    </p:nvSpPr>
                    <p:spPr>
                      <a:xfrm>
                        <a:off x="3847677" y="2416738"/>
                        <a:ext cx="16573" cy="16573"/>
                      </a:xfrm>
                      <a:custGeom>
                        <a:avLst/>
                        <a:gdLst>
                          <a:gd name="connsiteX0" fmla="*/ 16573 w 16573"/>
                          <a:gd name="connsiteY0" fmla="*/ 8287 h 16573"/>
                          <a:gd name="connsiteX1" fmla="*/ 8287 w 16573"/>
                          <a:gd name="connsiteY1" fmla="*/ 16574 h 16573"/>
                          <a:gd name="connsiteX2" fmla="*/ 0 w 16573"/>
                          <a:gd name="connsiteY2" fmla="*/ 8287 h 16573"/>
                          <a:gd name="connsiteX3" fmla="*/ 8287 w 16573"/>
                          <a:gd name="connsiteY3" fmla="*/ 0 h 16573"/>
                          <a:gd name="connsiteX4" fmla="*/ 16573 w 16573"/>
                          <a:gd name="connsiteY4" fmla="*/ 8287 h 16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16573">
                            <a:moveTo>
                              <a:pt x="16573" y="8287"/>
                            </a:moveTo>
                            <a:cubicBezTo>
                              <a:pt x="16573" y="12863"/>
                              <a:pt x="12863" y="16574"/>
                              <a:pt x="8287" y="16574"/>
                            </a:cubicBezTo>
                            <a:cubicBezTo>
                              <a:pt x="3710" y="16574"/>
                              <a:pt x="0" y="12863"/>
                              <a:pt x="0" y="8287"/>
                            </a:cubicBezTo>
                            <a:cubicBezTo>
                              <a:pt x="0" y="3710"/>
                              <a:pt x="3710" y="0"/>
                              <a:pt x="8287" y="0"/>
                            </a:cubicBezTo>
                            <a:cubicBezTo>
                              <a:pt x="12863" y="0"/>
                              <a:pt x="16573" y="3710"/>
                              <a:pt x="16573" y="8287"/>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539" name="Freeform: Shape 58">
                        <a:extLst>
                          <a:ext uri="{FF2B5EF4-FFF2-40B4-BE49-F238E27FC236}">
                            <a16:creationId xmlns:a16="http://schemas.microsoft.com/office/drawing/2014/main" id="{41CF0EA7-BFDD-6B76-21D9-7AE849C445D4}"/>
                          </a:ext>
                        </a:extLst>
                      </p:cNvPr>
                      <p:cNvSpPr/>
                      <p:nvPr/>
                    </p:nvSpPr>
                    <p:spPr>
                      <a:xfrm>
                        <a:off x="3788813" y="2428644"/>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540" name="Freeform: Shape 59">
                        <a:extLst>
                          <a:ext uri="{FF2B5EF4-FFF2-40B4-BE49-F238E27FC236}">
                            <a16:creationId xmlns:a16="http://schemas.microsoft.com/office/drawing/2014/main" id="{DD051320-DE3C-7AA5-C61C-EF6FBED6CC7C}"/>
                          </a:ext>
                        </a:extLst>
                      </p:cNvPr>
                      <p:cNvSpPr/>
                      <p:nvPr/>
                    </p:nvSpPr>
                    <p:spPr>
                      <a:xfrm>
                        <a:off x="3727662" y="2431121"/>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541" name="Freeform: Shape 60">
                        <a:extLst>
                          <a:ext uri="{FF2B5EF4-FFF2-40B4-BE49-F238E27FC236}">
                            <a16:creationId xmlns:a16="http://schemas.microsoft.com/office/drawing/2014/main" id="{E76320A1-280A-1E67-4957-2469CE61A66F}"/>
                          </a:ext>
                        </a:extLst>
                      </p:cNvPr>
                      <p:cNvSpPr/>
                      <p:nvPr/>
                    </p:nvSpPr>
                    <p:spPr>
                      <a:xfrm>
                        <a:off x="3819293" y="2369589"/>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542" name="Freeform: Shape 61">
                        <a:extLst>
                          <a:ext uri="{FF2B5EF4-FFF2-40B4-BE49-F238E27FC236}">
                            <a16:creationId xmlns:a16="http://schemas.microsoft.com/office/drawing/2014/main" id="{4F77B6D1-10E3-6801-C38A-4B49A57EB259}"/>
                          </a:ext>
                        </a:extLst>
                      </p:cNvPr>
                      <p:cNvSpPr/>
                      <p:nvPr/>
                    </p:nvSpPr>
                    <p:spPr>
                      <a:xfrm>
                        <a:off x="3813387" y="2406260"/>
                        <a:ext cx="7810" cy="7810"/>
                      </a:xfrm>
                      <a:custGeom>
                        <a:avLst/>
                        <a:gdLst>
                          <a:gd name="connsiteX0" fmla="*/ 7811 w 7810"/>
                          <a:gd name="connsiteY0" fmla="*/ 3905 h 7810"/>
                          <a:gd name="connsiteX1" fmla="*/ 3905 w 7810"/>
                          <a:gd name="connsiteY1" fmla="*/ 7810 h 7810"/>
                          <a:gd name="connsiteX2" fmla="*/ 0 w 7810"/>
                          <a:gd name="connsiteY2" fmla="*/ 3905 h 7810"/>
                          <a:gd name="connsiteX3" fmla="*/ 3905 w 7810"/>
                          <a:gd name="connsiteY3" fmla="*/ 0 h 7810"/>
                          <a:gd name="connsiteX4" fmla="*/ 7811 w 7810"/>
                          <a:gd name="connsiteY4" fmla="*/ 3905 h 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7810">
                            <a:moveTo>
                              <a:pt x="7811" y="3905"/>
                            </a:moveTo>
                            <a:cubicBezTo>
                              <a:pt x="7811" y="6062"/>
                              <a:pt x="6062" y="7810"/>
                              <a:pt x="3905" y="7810"/>
                            </a:cubicBezTo>
                            <a:cubicBezTo>
                              <a:pt x="1748" y="7810"/>
                              <a:pt x="0" y="6062"/>
                              <a:pt x="0" y="3905"/>
                            </a:cubicBezTo>
                            <a:cubicBezTo>
                              <a:pt x="0" y="1748"/>
                              <a:pt x="1748" y="0"/>
                              <a:pt x="3905" y="0"/>
                            </a:cubicBezTo>
                            <a:cubicBezTo>
                              <a:pt x="6062" y="0"/>
                              <a:pt x="7811" y="1748"/>
                              <a:pt x="7811" y="3905"/>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543" name="Freeform: Shape 62">
                        <a:extLst>
                          <a:ext uri="{FF2B5EF4-FFF2-40B4-BE49-F238E27FC236}">
                            <a16:creationId xmlns:a16="http://schemas.microsoft.com/office/drawing/2014/main" id="{FB70C5E5-2D60-0452-A08A-754830CB4ECA}"/>
                          </a:ext>
                        </a:extLst>
                      </p:cNvPr>
                      <p:cNvSpPr/>
                      <p:nvPr/>
                    </p:nvSpPr>
                    <p:spPr>
                      <a:xfrm>
                        <a:off x="3734330" y="2374256"/>
                        <a:ext cx="7810" cy="7810"/>
                      </a:xfrm>
                      <a:custGeom>
                        <a:avLst/>
                        <a:gdLst>
                          <a:gd name="connsiteX0" fmla="*/ 7811 w 7810"/>
                          <a:gd name="connsiteY0" fmla="*/ 3905 h 7810"/>
                          <a:gd name="connsiteX1" fmla="*/ 3905 w 7810"/>
                          <a:gd name="connsiteY1" fmla="*/ 7811 h 7810"/>
                          <a:gd name="connsiteX2" fmla="*/ 0 w 7810"/>
                          <a:gd name="connsiteY2" fmla="*/ 3905 h 7810"/>
                          <a:gd name="connsiteX3" fmla="*/ 3905 w 7810"/>
                          <a:gd name="connsiteY3" fmla="*/ 0 h 7810"/>
                          <a:gd name="connsiteX4" fmla="*/ 7811 w 7810"/>
                          <a:gd name="connsiteY4" fmla="*/ 3905 h 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 h="7810">
                            <a:moveTo>
                              <a:pt x="7811" y="3905"/>
                            </a:moveTo>
                            <a:cubicBezTo>
                              <a:pt x="7811" y="6062"/>
                              <a:pt x="6062" y="7811"/>
                              <a:pt x="3905" y="7811"/>
                            </a:cubicBezTo>
                            <a:cubicBezTo>
                              <a:pt x="1748" y="7811"/>
                              <a:pt x="0" y="6062"/>
                              <a:pt x="0" y="3905"/>
                            </a:cubicBezTo>
                            <a:cubicBezTo>
                              <a:pt x="0" y="1748"/>
                              <a:pt x="1748" y="0"/>
                              <a:pt x="3905" y="0"/>
                            </a:cubicBezTo>
                            <a:cubicBezTo>
                              <a:pt x="6062" y="0"/>
                              <a:pt x="7811" y="1748"/>
                              <a:pt x="7811" y="3905"/>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544" name="Freeform: Shape 991">
                        <a:extLst>
                          <a:ext uri="{FF2B5EF4-FFF2-40B4-BE49-F238E27FC236}">
                            <a16:creationId xmlns:a16="http://schemas.microsoft.com/office/drawing/2014/main" id="{2AD054D7-688A-FBCC-0C55-2433754B0FEE}"/>
                          </a:ext>
                        </a:extLst>
                      </p:cNvPr>
                      <p:cNvSpPr/>
                      <p:nvPr/>
                    </p:nvSpPr>
                    <p:spPr>
                      <a:xfrm>
                        <a:off x="3841962" y="246760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545" name="Freeform: Shape 992">
                        <a:extLst>
                          <a:ext uri="{FF2B5EF4-FFF2-40B4-BE49-F238E27FC236}">
                            <a16:creationId xmlns:a16="http://schemas.microsoft.com/office/drawing/2014/main" id="{86711746-DC55-EF20-6CA2-531AC37A0334}"/>
                          </a:ext>
                        </a:extLst>
                      </p:cNvPr>
                      <p:cNvSpPr/>
                      <p:nvPr/>
                    </p:nvSpPr>
                    <p:spPr>
                      <a:xfrm>
                        <a:off x="3801100" y="2463696"/>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sp>
                    <p:nvSpPr>
                      <p:cNvPr id="6546" name="Freeform: Shape 993">
                        <a:extLst>
                          <a:ext uri="{FF2B5EF4-FFF2-40B4-BE49-F238E27FC236}">
                            <a16:creationId xmlns:a16="http://schemas.microsoft.com/office/drawing/2014/main" id="{70A781D6-926F-7941-4E1E-5DEE7034D208}"/>
                          </a:ext>
                        </a:extLst>
                      </p:cNvPr>
                      <p:cNvSpPr/>
                      <p:nvPr/>
                    </p:nvSpPr>
                    <p:spPr>
                      <a:xfrm>
                        <a:off x="3735758" y="2471507"/>
                        <a:ext cx="26098" cy="26098"/>
                      </a:xfrm>
                      <a:custGeom>
                        <a:avLst/>
                        <a:gdLst>
                          <a:gd name="connsiteX0" fmla="*/ 26098 w 26098"/>
                          <a:gd name="connsiteY0" fmla="*/ 13049 h 26098"/>
                          <a:gd name="connsiteX1" fmla="*/ 13049 w 26098"/>
                          <a:gd name="connsiteY1" fmla="*/ 26099 h 26098"/>
                          <a:gd name="connsiteX2" fmla="*/ 0 w 26098"/>
                          <a:gd name="connsiteY2" fmla="*/ 13049 h 26098"/>
                          <a:gd name="connsiteX3" fmla="*/ 13049 w 26098"/>
                          <a:gd name="connsiteY3" fmla="*/ 0 h 26098"/>
                          <a:gd name="connsiteX4" fmla="*/ 26098 w 26098"/>
                          <a:gd name="connsiteY4" fmla="*/ 13049 h 26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98" h="26098">
                            <a:moveTo>
                              <a:pt x="26098" y="13049"/>
                            </a:moveTo>
                            <a:cubicBezTo>
                              <a:pt x="26098" y="20256"/>
                              <a:pt x="20256" y="26099"/>
                              <a:pt x="13049" y="26099"/>
                            </a:cubicBezTo>
                            <a:cubicBezTo>
                              <a:pt x="5842" y="26099"/>
                              <a:pt x="0" y="20256"/>
                              <a:pt x="0" y="13049"/>
                            </a:cubicBezTo>
                            <a:cubicBezTo>
                              <a:pt x="0" y="5842"/>
                              <a:pt x="5842" y="0"/>
                              <a:pt x="13049" y="0"/>
                            </a:cubicBezTo>
                            <a:cubicBezTo>
                              <a:pt x="20256" y="0"/>
                              <a:pt x="26098" y="5842"/>
                              <a:pt x="26098" y="13049"/>
                            </a:cubicBezTo>
                            <a:close/>
                          </a:path>
                        </a:pathLst>
                      </a:custGeom>
                      <a:solidFill>
                        <a:srgbClr val="B5D820">
                          <a:lumMod val="50000"/>
                        </a:srgbClr>
                      </a:solidFill>
                      <a:ln w="0" cap="flat">
                        <a:noFill/>
                        <a:prstDash val="solid"/>
                        <a:miter/>
                      </a:ln>
                    </p:spPr>
                    <p:txBody>
                      <a:bodyPr rtlCol="0" anchor="ctr"/>
                      <a:lstStyle/>
                      <a:p>
                        <a:pPr defTabSz="914377">
                          <a:defRPr/>
                        </a:pPr>
                        <a:endParaRPr lang="en-US" kern="0">
                          <a:solidFill>
                            <a:srgbClr val="000000"/>
                          </a:solidFill>
                          <a:latin typeface="Arial" panose="020B0604020202020204"/>
                        </a:endParaRPr>
                      </a:p>
                    </p:txBody>
                  </p:sp>
                </p:grpSp>
              </p:grpSp>
              <p:grpSp>
                <p:nvGrpSpPr>
                  <p:cNvPr id="4547" name="Group 4546">
                    <a:extLst>
                      <a:ext uri="{FF2B5EF4-FFF2-40B4-BE49-F238E27FC236}">
                        <a16:creationId xmlns:a16="http://schemas.microsoft.com/office/drawing/2014/main" id="{D4F8A3B4-DB5D-1DBF-49D0-350F902C0145}"/>
                      </a:ext>
                    </a:extLst>
                  </p:cNvPr>
                  <p:cNvGrpSpPr/>
                  <p:nvPr/>
                </p:nvGrpSpPr>
                <p:grpSpPr>
                  <a:xfrm>
                    <a:off x="11431853" y="2132319"/>
                    <a:ext cx="236605" cy="415912"/>
                    <a:chOff x="5926156" y="3011492"/>
                    <a:chExt cx="339726" cy="838201"/>
                  </a:xfrm>
                </p:grpSpPr>
                <p:grpSp>
                  <p:nvGrpSpPr>
                    <p:cNvPr id="6516" name="Group 15">
                      <a:extLst>
                        <a:ext uri="{FF2B5EF4-FFF2-40B4-BE49-F238E27FC236}">
                          <a16:creationId xmlns:a16="http://schemas.microsoft.com/office/drawing/2014/main" id="{C36C2D49-BF31-C2F3-58B6-28C8ADBA397C}"/>
                        </a:ext>
                      </a:extLst>
                    </p:cNvPr>
                    <p:cNvGrpSpPr>
                      <a:grpSpLocks noChangeAspect="1"/>
                    </p:cNvGrpSpPr>
                    <p:nvPr/>
                  </p:nvGrpSpPr>
                  <p:grpSpPr bwMode="auto">
                    <a:xfrm>
                      <a:off x="5926156" y="3011492"/>
                      <a:ext cx="339726" cy="838201"/>
                      <a:chOff x="3733" y="1897"/>
                      <a:chExt cx="214" cy="528"/>
                    </a:xfrm>
                  </p:grpSpPr>
                  <p:sp>
                    <p:nvSpPr>
                      <p:cNvPr id="6520" name="Freeform 18">
                        <a:extLst>
                          <a:ext uri="{FF2B5EF4-FFF2-40B4-BE49-F238E27FC236}">
                            <a16:creationId xmlns:a16="http://schemas.microsoft.com/office/drawing/2014/main" id="{C20BC15D-1D04-A980-0B07-656B8A07E8A4}"/>
                          </a:ext>
                        </a:extLst>
                      </p:cNvPr>
                      <p:cNvSpPr>
                        <a:spLocks/>
                      </p:cNvSpPr>
                      <p:nvPr/>
                    </p:nvSpPr>
                    <p:spPr bwMode="auto">
                      <a:xfrm>
                        <a:off x="3898" y="1980"/>
                        <a:ext cx="44" cy="142"/>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21" name="Freeform 19">
                        <a:extLst>
                          <a:ext uri="{FF2B5EF4-FFF2-40B4-BE49-F238E27FC236}">
                            <a16:creationId xmlns:a16="http://schemas.microsoft.com/office/drawing/2014/main" id="{B64728FE-88DB-A0C5-268D-5CAA64823D00}"/>
                          </a:ext>
                        </a:extLst>
                      </p:cNvPr>
                      <p:cNvSpPr>
                        <a:spLocks/>
                      </p:cNvSpPr>
                      <p:nvPr/>
                    </p:nvSpPr>
                    <p:spPr bwMode="auto">
                      <a:xfrm>
                        <a:off x="3868" y="1974"/>
                        <a:ext cx="34" cy="13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22" name="Freeform 20">
                        <a:extLst>
                          <a:ext uri="{FF2B5EF4-FFF2-40B4-BE49-F238E27FC236}">
                            <a16:creationId xmlns:a16="http://schemas.microsoft.com/office/drawing/2014/main" id="{E7E48BA9-27FE-6431-F38F-75D94F253B44}"/>
                          </a:ext>
                        </a:extLst>
                      </p:cNvPr>
                      <p:cNvSpPr>
                        <a:spLocks/>
                      </p:cNvSpPr>
                      <p:nvPr/>
                    </p:nvSpPr>
                    <p:spPr bwMode="auto">
                      <a:xfrm>
                        <a:off x="3819" y="1962"/>
                        <a:ext cx="39" cy="151"/>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23" name="Freeform 21">
                        <a:extLst>
                          <a:ext uri="{FF2B5EF4-FFF2-40B4-BE49-F238E27FC236}">
                            <a16:creationId xmlns:a16="http://schemas.microsoft.com/office/drawing/2014/main" id="{8149B2D1-406A-4159-1585-E8C3BC0D302F}"/>
                          </a:ext>
                        </a:extLst>
                      </p:cNvPr>
                      <p:cNvSpPr>
                        <a:spLocks/>
                      </p:cNvSpPr>
                      <p:nvPr/>
                    </p:nvSpPr>
                    <p:spPr bwMode="auto">
                      <a:xfrm>
                        <a:off x="3787" y="1939"/>
                        <a:ext cx="27" cy="185"/>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24" name="AutoShape 14">
                        <a:extLst>
                          <a:ext uri="{FF2B5EF4-FFF2-40B4-BE49-F238E27FC236}">
                            <a16:creationId xmlns:a16="http://schemas.microsoft.com/office/drawing/2014/main" id="{B7D8402D-0D32-9CA0-4564-29611AC3EDB4}"/>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525" name="Freeform 16">
                        <a:extLst>
                          <a:ext uri="{FF2B5EF4-FFF2-40B4-BE49-F238E27FC236}">
                            <a16:creationId xmlns:a16="http://schemas.microsoft.com/office/drawing/2014/main" id="{64FBA2A1-90AF-D025-2CE3-9F216091698B}"/>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26" name="Freeform 17">
                        <a:extLst>
                          <a:ext uri="{FF2B5EF4-FFF2-40B4-BE49-F238E27FC236}">
                            <a16:creationId xmlns:a16="http://schemas.microsoft.com/office/drawing/2014/main" id="{7FD0E527-DADE-3A83-D034-83D197245EAC}"/>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27" name="Freeform 22">
                        <a:extLst>
                          <a:ext uri="{FF2B5EF4-FFF2-40B4-BE49-F238E27FC236}">
                            <a16:creationId xmlns:a16="http://schemas.microsoft.com/office/drawing/2014/main" id="{739B8EC1-7044-8201-EDD1-4308F73701B1}"/>
                          </a:ext>
                        </a:extLst>
                      </p:cNvPr>
                      <p:cNvSpPr>
                        <a:spLocks/>
                      </p:cNvSpPr>
                      <p:nvPr/>
                    </p:nvSpPr>
                    <p:spPr bwMode="auto">
                      <a:xfrm>
                        <a:off x="3738" y="1932"/>
                        <a:ext cx="40" cy="160"/>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28" name="Freeform 23">
                        <a:extLst>
                          <a:ext uri="{FF2B5EF4-FFF2-40B4-BE49-F238E27FC236}">
                            <a16:creationId xmlns:a16="http://schemas.microsoft.com/office/drawing/2014/main" id="{FA37DB2C-B6F2-86F8-1BB0-909400B21C72}"/>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517" name="Freeform 5101">
                      <a:extLst>
                        <a:ext uri="{FF2B5EF4-FFF2-40B4-BE49-F238E27FC236}">
                          <a16:creationId xmlns:a16="http://schemas.microsoft.com/office/drawing/2014/main" id="{97D9B66B-DA3D-C4B7-2122-4019CA0ECACF}"/>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518" name="Freeform 5101">
                      <a:extLst>
                        <a:ext uri="{FF2B5EF4-FFF2-40B4-BE49-F238E27FC236}">
                          <a16:creationId xmlns:a16="http://schemas.microsoft.com/office/drawing/2014/main" id="{1C0EE4C7-CE5C-1B88-FD3E-A2C4A12BBB8B}"/>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519" name="Freeform 5101">
                      <a:extLst>
                        <a:ext uri="{FF2B5EF4-FFF2-40B4-BE49-F238E27FC236}">
                          <a16:creationId xmlns:a16="http://schemas.microsoft.com/office/drawing/2014/main" id="{7C522A91-B2DA-95BA-198A-707B569803D9}"/>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548" name="Group 4547">
                    <a:extLst>
                      <a:ext uri="{FF2B5EF4-FFF2-40B4-BE49-F238E27FC236}">
                        <a16:creationId xmlns:a16="http://schemas.microsoft.com/office/drawing/2014/main" id="{E7595578-CF94-9C79-9DCB-2543597CDB05}"/>
                      </a:ext>
                    </a:extLst>
                  </p:cNvPr>
                  <p:cNvGrpSpPr/>
                  <p:nvPr/>
                </p:nvGrpSpPr>
                <p:grpSpPr>
                  <a:xfrm>
                    <a:off x="9740767" y="2132330"/>
                    <a:ext cx="1715756" cy="417511"/>
                    <a:chOff x="13268300" y="2214708"/>
                    <a:chExt cx="2070528" cy="503838"/>
                  </a:xfrm>
                </p:grpSpPr>
                <p:grpSp>
                  <p:nvGrpSpPr>
                    <p:cNvPr id="6404" name="Group 6403">
                      <a:extLst>
                        <a:ext uri="{FF2B5EF4-FFF2-40B4-BE49-F238E27FC236}">
                          <a16:creationId xmlns:a16="http://schemas.microsoft.com/office/drawing/2014/main" id="{B66C482E-82DA-9643-F16C-98FFC0649CF2}"/>
                        </a:ext>
                      </a:extLst>
                    </p:cNvPr>
                    <p:cNvGrpSpPr/>
                    <p:nvPr/>
                  </p:nvGrpSpPr>
                  <p:grpSpPr>
                    <a:xfrm>
                      <a:off x="14552506" y="2214708"/>
                      <a:ext cx="285526" cy="501910"/>
                      <a:chOff x="5926156" y="3011492"/>
                      <a:chExt cx="339726" cy="838201"/>
                    </a:xfrm>
                  </p:grpSpPr>
                  <p:grpSp>
                    <p:nvGrpSpPr>
                      <p:cNvPr id="6503" name="Group 15">
                        <a:extLst>
                          <a:ext uri="{FF2B5EF4-FFF2-40B4-BE49-F238E27FC236}">
                            <a16:creationId xmlns:a16="http://schemas.microsoft.com/office/drawing/2014/main" id="{35DC4C45-D9B1-BEEE-B406-8C22D502B382}"/>
                          </a:ext>
                        </a:extLst>
                      </p:cNvPr>
                      <p:cNvGrpSpPr>
                        <a:grpSpLocks noChangeAspect="1"/>
                      </p:cNvGrpSpPr>
                      <p:nvPr/>
                    </p:nvGrpSpPr>
                    <p:grpSpPr bwMode="auto">
                      <a:xfrm>
                        <a:off x="5926156" y="3011492"/>
                        <a:ext cx="339726" cy="838201"/>
                        <a:chOff x="3733" y="1897"/>
                        <a:chExt cx="214" cy="528"/>
                      </a:xfrm>
                    </p:grpSpPr>
                    <p:sp>
                      <p:nvSpPr>
                        <p:cNvPr id="6507" name="Freeform 18">
                          <a:extLst>
                            <a:ext uri="{FF2B5EF4-FFF2-40B4-BE49-F238E27FC236}">
                              <a16:creationId xmlns:a16="http://schemas.microsoft.com/office/drawing/2014/main" id="{83643980-E415-89C3-3B6B-63C47A8BD9DA}"/>
                            </a:ext>
                          </a:extLst>
                        </p:cNvPr>
                        <p:cNvSpPr>
                          <a:spLocks/>
                        </p:cNvSpPr>
                        <p:nvPr/>
                      </p:nvSpPr>
                      <p:spPr bwMode="auto">
                        <a:xfrm>
                          <a:off x="3898" y="1980"/>
                          <a:ext cx="44" cy="142"/>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08" name="Freeform 19">
                          <a:extLst>
                            <a:ext uri="{FF2B5EF4-FFF2-40B4-BE49-F238E27FC236}">
                              <a16:creationId xmlns:a16="http://schemas.microsoft.com/office/drawing/2014/main" id="{936AC16B-1D97-4057-F12F-C8464D9C99D2}"/>
                            </a:ext>
                          </a:extLst>
                        </p:cNvPr>
                        <p:cNvSpPr>
                          <a:spLocks/>
                        </p:cNvSpPr>
                        <p:nvPr/>
                      </p:nvSpPr>
                      <p:spPr bwMode="auto">
                        <a:xfrm>
                          <a:off x="3868" y="1974"/>
                          <a:ext cx="34" cy="13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09" name="Freeform 20">
                          <a:extLst>
                            <a:ext uri="{FF2B5EF4-FFF2-40B4-BE49-F238E27FC236}">
                              <a16:creationId xmlns:a16="http://schemas.microsoft.com/office/drawing/2014/main" id="{54999B38-975F-3958-689D-8842A3C4874D}"/>
                            </a:ext>
                          </a:extLst>
                        </p:cNvPr>
                        <p:cNvSpPr>
                          <a:spLocks/>
                        </p:cNvSpPr>
                        <p:nvPr/>
                      </p:nvSpPr>
                      <p:spPr bwMode="auto">
                        <a:xfrm>
                          <a:off x="3819" y="1962"/>
                          <a:ext cx="39" cy="151"/>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10" name="Freeform 21">
                          <a:extLst>
                            <a:ext uri="{FF2B5EF4-FFF2-40B4-BE49-F238E27FC236}">
                              <a16:creationId xmlns:a16="http://schemas.microsoft.com/office/drawing/2014/main" id="{741000AB-8923-77CF-0853-789E3F57EA1B}"/>
                            </a:ext>
                          </a:extLst>
                        </p:cNvPr>
                        <p:cNvSpPr>
                          <a:spLocks/>
                        </p:cNvSpPr>
                        <p:nvPr/>
                      </p:nvSpPr>
                      <p:spPr bwMode="auto">
                        <a:xfrm>
                          <a:off x="3787" y="1939"/>
                          <a:ext cx="27" cy="185"/>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11" name="AutoShape 14">
                          <a:extLst>
                            <a:ext uri="{FF2B5EF4-FFF2-40B4-BE49-F238E27FC236}">
                              <a16:creationId xmlns:a16="http://schemas.microsoft.com/office/drawing/2014/main" id="{A814CEE8-A8E9-5105-56D1-346A0D03FD6D}"/>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512" name="Freeform 16">
                          <a:extLst>
                            <a:ext uri="{FF2B5EF4-FFF2-40B4-BE49-F238E27FC236}">
                              <a16:creationId xmlns:a16="http://schemas.microsoft.com/office/drawing/2014/main" id="{006EA00F-C80A-D3EF-1D4E-986563AF6C06}"/>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13" name="Freeform 17">
                          <a:extLst>
                            <a:ext uri="{FF2B5EF4-FFF2-40B4-BE49-F238E27FC236}">
                              <a16:creationId xmlns:a16="http://schemas.microsoft.com/office/drawing/2014/main" id="{2C8A1717-5850-5567-FE08-E4F62EDC6EE1}"/>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14" name="Freeform 22">
                          <a:extLst>
                            <a:ext uri="{FF2B5EF4-FFF2-40B4-BE49-F238E27FC236}">
                              <a16:creationId xmlns:a16="http://schemas.microsoft.com/office/drawing/2014/main" id="{BBD89E03-DDEB-A0F1-80A6-EB5F6367A50F}"/>
                            </a:ext>
                          </a:extLst>
                        </p:cNvPr>
                        <p:cNvSpPr>
                          <a:spLocks/>
                        </p:cNvSpPr>
                        <p:nvPr/>
                      </p:nvSpPr>
                      <p:spPr bwMode="auto">
                        <a:xfrm>
                          <a:off x="3738" y="1932"/>
                          <a:ext cx="40" cy="160"/>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15" name="Freeform 23">
                          <a:extLst>
                            <a:ext uri="{FF2B5EF4-FFF2-40B4-BE49-F238E27FC236}">
                              <a16:creationId xmlns:a16="http://schemas.microsoft.com/office/drawing/2014/main" id="{5976C19C-A36F-0867-9CEA-6FBF0889087E}"/>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504" name="Freeform 5101">
                        <a:extLst>
                          <a:ext uri="{FF2B5EF4-FFF2-40B4-BE49-F238E27FC236}">
                            <a16:creationId xmlns:a16="http://schemas.microsoft.com/office/drawing/2014/main" id="{05A4D903-D221-9CA4-9614-9509EE32A41D}"/>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505" name="Freeform 5101">
                        <a:extLst>
                          <a:ext uri="{FF2B5EF4-FFF2-40B4-BE49-F238E27FC236}">
                            <a16:creationId xmlns:a16="http://schemas.microsoft.com/office/drawing/2014/main" id="{67F8092D-D629-B685-634E-3D8284F7E2DE}"/>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506" name="Freeform 5101">
                        <a:extLst>
                          <a:ext uri="{FF2B5EF4-FFF2-40B4-BE49-F238E27FC236}">
                            <a16:creationId xmlns:a16="http://schemas.microsoft.com/office/drawing/2014/main" id="{D4583359-4A04-E31E-D186-16FE34998BE6}"/>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6405" name="Group 6404">
                      <a:extLst>
                        <a:ext uri="{FF2B5EF4-FFF2-40B4-BE49-F238E27FC236}">
                          <a16:creationId xmlns:a16="http://schemas.microsoft.com/office/drawing/2014/main" id="{0EC8B0A7-39AA-0803-704D-9CCBBE1A0049}"/>
                        </a:ext>
                      </a:extLst>
                    </p:cNvPr>
                    <p:cNvGrpSpPr/>
                    <p:nvPr/>
                  </p:nvGrpSpPr>
                  <p:grpSpPr>
                    <a:xfrm>
                      <a:off x="14803091" y="2216607"/>
                      <a:ext cx="285537" cy="501909"/>
                      <a:chOff x="5926138" y="3011488"/>
                      <a:chExt cx="339725" cy="838200"/>
                    </a:xfrm>
                  </p:grpSpPr>
                  <p:grpSp>
                    <p:nvGrpSpPr>
                      <p:cNvPr id="6490" name="Group 15">
                        <a:extLst>
                          <a:ext uri="{FF2B5EF4-FFF2-40B4-BE49-F238E27FC236}">
                            <a16:creationId xmlns:a16="http://schemas.microsoft.com/office/drawing/2014/main" id="{DA14050C-CB59-7562-52FE-C1A2078BFF9E}"/>
                          </a:ext>
                        </a:extLst>
                      </p:cNvPr>
                      <p:cNvGrpSpPr>
                        <a:grpSpLocks noChangeAspect="1"/>
                      </p:cNvGrpSpPr>
                      <p:nvPr/>
                    </p:nvGrpSpPr>
                    <p:grpSpPr bwMode="auto">
                      <a:xfrm>
                        <a:off x="5926138" y="3011488"/>
                        <a:ext cx="339725" cy="838200"/>
                        <a:chOff x="3733" y="1897"/>
                        <a:chExt cx="214" cy="528"/>
                      </a:xfrm>
                    </p:grpSpPr>
                    <p:sp>
                      <p:nvSpPr>
                        <p:cNvPr id="6494" name="AutoShape 14">
                          <a:extLst>
                            <a:ext uri="{FF2B5EF4-FFF2-40B4-BE49-F238E27FC236}">
                              <a16:creationId xmlns:a16="http://schemas.microsoft.com/office/drawing/2014/main" id="{F9C6B235-3B8A-B770-DA3C-DCD5C49C7AA4}"/>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495" name="Freeform 16">
                          <a:extLst>
                            <a:ext uri="{FF2B5EF4-FFF2-40B4-BE49-F238E27FC236}">
                              <a16:creationId xmlns:a16="http://schemas.microsoft.com/office/drawing/2014/main" id="{1D95852D-A579-A798-11E7-733389EAEA3A}"/>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96" name="Freeform 17">
                          <a:extLst>
                            <a:ext uri="{FF2B5EF4-FFF2-40B4-BE49-F238E27FC236}">
                              <a16:creationId xmlns:a16="http://schemas.microsoft.com/office/drawing/2014/main" id="{6C0C5D96-BF0B-BBB5-A3B7-E53A16412D6A}"/>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97" name="Freeform 18">
                          <a:extLst>
                            <a:ext uri="{FF2B5EF4-FFF2-40B4-BE49-F238E27FC236}">
                              <a16:creationId xmlns:a16="http://schemas.microsoft.com/office/drawing/2014/main" id="{8D845E88-AA29-5989-18D6-521BFBDCC278}"/>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98" name="Freeform 19">
                          <a:extLst>
                            <a:ext uri="{FF2B5EF4-FFF2-40B4-BE49-F238E27FC236}">
                              <a16:creationId xmlns:a16="http://schemas.microsoft.com/office/drawing/2014/main" id="{8A9F9317-8082-F741-F07B-D95066FFE29E}"/>
                            </a:ext>
                          </a:extLst>
                        </p:cNvPr>
                        <p:cNvSpPr>
                          <a:spLocks/>
                        </p:cNvSpPr>
                        <p:nvPr/>
                      </p:nvSpPr>
                      <p:spPr bwMode="auto">
                        <a:xfrm>
                          <a:off x="3861" y="1897"/>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99" name="Freeform 20">
                          <a:extLst>
                            <a:ext uri="{FF2B5EF4-FFF2-40B4-BE49-F238E27FC236}">
                              <a16:creationId xmlns:a16="http://schemas.microsoft.com/office/drawing/2014/main" id="{61EBC62F-F614-9DBB-B750-85C82FF85690}"/>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00" name="Freeform 21">
                          <a:extLst>
                            <a:ext uri="{FF2B5EF4-FFF2-40B4-BE49-F238E27FC236}">
                              <a16:creationId xmlns:a16="http://schemas.microsoft.com/office/drawing/2014/main" id="{BD33C59E-0FA3-74DC-5FD9-E54D285BEE34}"/>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01" name="Freeform 22">
                          <a:extLst>
                            <a:ext uri="{FF2B5EF4-FFF2-40B4-BE49-F238E27FC236}">
                              <a16:creationId xmlns:a16="http://schemas.microsoft.com/office/drawing/2014/main" id="{FBB57B06-661F-C667-B513-DB2147DE820F}"/>
                            </a:ext>
                          </a:extLst>
                        </p:cNvPr>
                        <p:cNvSpPr>
                          <a:spLocks/>
                        </p:cNvSpPr>
                        <p:nvPr/>
                      </p:nvSpPr>
                      <p:spPr bwMode="auto">
                        <a:xfrm>
                          <a:off x="3740" y="1897"/>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502" name="Freeform 23">
                          <a:extLst>
                            <a:ext uri="{FF2B5EF4-FFF2-40B4-BE49-F238E27FC236}">
                              <a16:creationId xmlns:a16="http://schemas.microsoft.com/office/drawing/2014/main" id="{ECEBAFB1-8A3B-8696-7523-DF276F986F47}"/>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491" name="Freeform 5101">
                        <a:extLst>
                          <a:ext uri="{FF2B5EF4-FFF2-40B4-BE49-F238E27FC236}">
                            <a16:creationId xmlns:a16="http://schemas.microsoft.com/office/drawing/2014/main" id="{E1CB9EFF-103E-1F5B-06CF-B1C918A75DE3}"/>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492" name="Freeform 5101">
                        <a:extLst>
                          <a:ext uri="{FF2B5EF4-FFF2-40B4-BE49-F238E27FC236}">
                            <a16:creationId xmlns:a16="http://schemas.microsoft.com/office/drawing/2014/main" id="{5E1F0503-AA2D-C0A8-4BF1-05B0317D165B}"/>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493" name="Freeform 5101">
                        <a:extLst>
                          <a:ext uri="{FF2B5EF4-FFF2-40B4-BE49-F238E27FC236}">
                            <a16:creationId xmlns:a16="http://schemas.microsoft.com/office/drawing/2014/main" id="{4B63F4E9-562C-F4B8-6CC4-D5E223EF68A0}"/>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6406" name="Group 6405">
                      <a:extLst>
                        <a:ext uri="{FF2B5EF4-FFF2-40B4-BE49-F238E27FC236}">
                          <a16:creationId xmlns:a16="http://schemas.microsoft.com/office/drawing/2014/main" id="{A7B402A1-C13A-766B-EC41-15A1B8ABE918}"/>
                        </a:ext>
                      </a:extLst>
                    </p:cNvPr>
                    <p:cNvGrpSpPr/>
                    <p:nvPr/>
                  </p:nvGrpSpPr>
                  <p:grpSpPr>
                    <a:xfrm>
                      <a:off x="15053303" y="2247385"/>
                      <a:ext cx="285525" cy="471161"/>
                      <a:chOff x="5926151" y="3011479"/>
                      <a:chExt cx="339726" cy="838201"/>
                    </a:xfrm>
                  </p:grpSpPr>
                  <p:grpSp>
                    <p:nvGrpSpPr>
                      <p:cNvPr id="6477" name="Group 15">
                        <a:extLst>
                          <a:ext uri="{FF2B5EF4-FFF2-40B4-BE49-F238E27FC236}">
                            <a16:creationId xmlns:a16="http://schemas.microsoft.com/office/drawing/2014/main" id="{D79965C2-9F59-A888-AA2E-F0BEC6542A73}"/>
                          </a:ext>
                        </a:extLst>
                      </p:cNvPr>
                      <p:cNvGrpSpPr>
                        <a:grpSpLocks noChangeAspect="1"/>
                      </p:cNvGrpSpPr>
                      <p:nvPr/>
                    </p:nvGrpSpPr>
                    <p:grpSpPr bwMode="auto">
                      <a:xfrm>
                        <a:off x="5926151" y="3011479"/>
                        <a:ext cx="339726" cy="838201"/>
                        <a:chOff x="3733" y="1897"/>
                        <a:chExt cx="214" cy="528"/>
                      </a:xfrm>
                    </p:grpSpPr>
                    <p:sp>
                      <p:nvSpPr>
                        <p:cNvPr id="6481" name="Freeform 18">
                          <a:extLst>
                            <a:ext uri="{FF2B5EF4-FFF2-40B4-BE49-F238E27FC236}">
                              <a16:creationId xmlns:a16="http://schemas.microsoft.com/office/drawing/2014/main" id="{D53E14B5-B28F-7866-E301-72A49BAFD742}"/>
                            </a:ext>
                          </a:extLst>
                        </p:cNvPr>
                        <p:cNvSpPr>
                          <a:spLocks/>
                        </p:cNvSpPr>
                        <p:nvPr/>
                      </p:nvSpPr>
                      <p:spPr bwMode="auto">
                        <a:xfrm>
                          <a:off x="3896" y="2003"/>
                          <a:ext cx="44" cy="166"/>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82" name="Freeform 19">
                          <a:extLst>
                            <a:ext uri="{FF2B5EF4-FFF2-40B4-BE49-F238E27FC236}">
                              <a16:creationId xmlns:a16="http://schemas.microsoft.com/office/drawing/2014/main" id="{40DCDA41-B1A0-AFB7-9BCF-6EADB45984CE}"/>
                            </a:ext>
                          </a:extLst>
                        </p:cNvPr>
                        <p:cNvSpPr>
                          <a:spLocks/>
                        </p:cNvSpPr>
                        <p:nvPr/>
                      </p:nvSpPr>
                      <p:spPr bwMode="auto">
                        <a:xfrm>
                          <a:off x="3861" y="2002"/>
                          <a:ext cx="34" cy="159"/>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83" name="Freeform 20">
                          <a:extLst>
                            <a:ext uri="{FF2B5EF4-FFF2-40B4-BE49-F238E27FC236}">
                              <a16:creationId xmlns:a16="http://schemas.microsoft.com/office/drawing/2014/main" id="{A2BB4790-0D20-8B42-22E2-EC4B3A99262F}"/>
                            </a:ext>
                          </a:extLst>
                        </p:cNvPr>
                        <p:cNvSpPr>
                          <a:spLocks/>
                        </p:cNvSpPr>
                        <p:nvPr/>
                      </p:nvSpPr>
                      <p:spPr bwMode="auto">
                        <a:xfrm>
                          <a:off x="3815" y="2002"/>
                          <a:ext cx="39" cy="152"/>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84" name="Freeform 21">
                          <a:extLst>
                            <a:ext uri="{FF2B5EF4-FFF2-40B4-BE49-F238E27FC236}">
                              <a16:creationId xmlns:a16="http://schemas.microsoft.com/office/drawing/2014/main" id="{B1482FD5-A66B-7B01-4174-765C229DA08D}"/>
                            </a:ext>
                          </a:extLst>
                        </p:cNvPr>
                        <p:cNvSpPr>
                          <a:spLocks/>
                        </p:cNvSpPr>
                        <p:nvPr/>
                      </p:nvSpPr>
                      <p:spPr bwMode="auto">
                        <a:xfrm>
                          <a:off x="3787" y="2004"/>
                          <a:ext cx="27" cy="152"/>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85" name="Freeform 22">
                          <a:extLst>
                            <a:ext uri="{FF2B5EF4-FFF2-40B4-BE49-F238E27FC236}">
                              <a16:creationId xmlns:a16="http://schemas.microsoft.com/office/drawing/2014/main" id="{113700AE-3807-022F-DBDF-1C523A2A48C5}"/>
                            </a:ext>
                          </a:extLst>
                        </p:cNvPr>
                        <p:cNvSpPr>
                          <a:spLocks/>
                        </p:cNvSpPr>
                        <p:nvPr/>
                      </p:nvSpPr>
                      <p:spPr bwMode="auto">
                        <a:xfrm>
                          <a:off x="3734" y="1997"/>
                          <a:ext cx="40" cy="213"/>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86" name="AutoShape 14">
                          <a:extLst>
                            <a:ext uri="{FF2B5EF4-FFF2-40B4-BE49-F238E27FC236}">
                              <a16:creationId xmlns:a16="http://schemas.microsoft.com/office/drawing/2014/main" id="{F46CE2CD-980A-D474-C17D-13D93DD8BCD6}"/>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487" name="Freeform 16">
                          <a:extLst>
                            <a:ext uri="{FF2B5EF4-FFF2-40B4-BE49-F238E27FC236}">
                              <a16:creationId xmlns:a16="http://schemas.microsoft.com/office/drawing/2014/main" id="{14AE4D6D-C6BF-80B2-C484-ACFEAB7BA25C}"/>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88" name="Freeform 17">
                          <a:extLst>
                            <a:ext uri="{FF2B5EF4-FFF2-40B4-BE49-F238E27FC236}">
                              <a16:creationId xmlns:a16="http://schemas.microsoft.com/office/drawing/2014/main" id="{5CE64D95-2135-F7A3-9AE8-2F376923CC6F}"/>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89" name="Freeform 23">
                          <a:extLst>
                            <a:ext uri="{FF2B5EF4-FFF2-40B4-BE49-F238E27FC236}">
                              <a16:creationId xmlns:a16="http://schemas.microsoft.com/office/drawing/2014/main" id="{66322CFF-7DBC-FB17-D91F-197DC7F6FCF0}"/>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478" name="Freeform 5101">
                        <a:extLst>
                          <a:ext uri="{FF2B5EF4-FFF2-40B4-BE49-F238E27FC236}">
                            <a16:creationId xmlns:a16="http://schemas.microsoft.com/office/drawing/2014/main" id="{6034A311-5F8C-625E-6DC7-C9047773B4AB}"/>
                          </a:ext>
                        </a:extLst>
                      </p:cNvPr>
                      <p:cNvSpPr/>
                      <p:nvPr/>
                    </p:nvSpPr>
                    <p:spPr>
                      <a:xfrm>
                        <a:off x="5997553" y="3560381"/>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479" name="Freeform 5101">
                        <a:extLst>
                          <a:ext uri="{FF2B5EF4-FFF2-40B4-BE49-F238E27FC236}">
                            <a16:creationId xmlns:a16="http://schemas.microsoft.com/office/drawing/2014/main" id="{DE8D1D18-9E74-AC3B-CDE3-118A34E74EFE}"/>
                          </a:ext>
                        </a:extLst>
                      </p:cNvPr>
                      <p:cNvSpPr/>
                      <p:nvPr/>
                    </p:nvSpPr>
                    <p:spPr>
                      <a:xfrm>
                        <a:off x="6096010" y="3473645"/>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480" name="Freeform 5101">
                        <a:extLst>
                          <a:ext uri="{FF2B5EF4-FFF2-40B4-BE49-F238E27FC236}">
                            <a16:creationId xmlns:a16="http://schemas.microsoft.com/office/drawing/2014/main" id="{A3393C5B-418A-6A9B-9D66-4CF86892E429}"/>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6407" name="Group 6406">
                      <a:extLst>
                        <a:ext uri="{FF2B5EF4-FFF2-40B4-BE49-F238E27FC236}">
                          <a16:creationId xmlns:a16="http://schemas.microsoft.com/office/drawing/2014/main" id="{1379DA80-D034-764F-3AAE-640FEB46C76D}"/>
                        </a:ext>
                      </a:extLst>
                    </p:cNvPr>
                    <p:cNvGrpSpPr/>
                    <p:nvPr/>
                  </p:nvGrpSpPr>
                  <p:grpSpPr>
                    <a:xfrm>
                      <a:off x="14043133" y="2214708"/>
                      <a:ext cx="285526" cy="501910"/>
                      <a:chOff x="5926156" y="3011492"/>
                      <a:chExt cx="339726" cy="838201"/>
                    </a:xfrm>
                  </p:grpSpPr>
                  <p:grpSp>
                    <p:nvGrpSpPr>
                      <p:cNvPr id="6464" name="Group 15">
                        <a:extLst>
                          <a:ext uri="{FF2B5EF4-FFF2-40B4-BE49-F238E27FC236}">
                            <a16:creationId xmlns:a16="http://schemas.microsoft.com/office/drawing/2014/main" id="{23E4CE79-41D2-37EE-9025-7CA2F2F68579}"/>
                          </a:ext>
                        </a:extLst>
                      </p:cNvPr>
                      <p:cNvGrpSpPr>
                        <a:grpSpLocks noChangeAspect="1"/>
                      </p:cNvGrpSpPr>
                      <p:nvPr/>
                    </p:nvGrpSpPr>
                    <p:grpSpPr bwMode="auto">
                      <a:xfrm>
                        <a:off x="5926156" y="3011492"/>
                        <a:ext cx="339726" cy="838201"/>
                        <a:chOff x="3733" y="1897"/>
                        <a:chExt cx="214" cy="528"/>
                      </a:xfrm>
                    </p:grpSpPr>
                    <p:sp>
                      <p:nvSpPr>
                        <p:cNvPr id="6468" name="Freeform 18">
                          <a:extLst>
                            <a:ext uri="{FF2B5EF4-FFF2-40B4-BE49-F238E27FC236}">
                              <a16:creationId xmlns:a16="http://schemas.microsoft.com/office/drawing/2014/main" id="{CB573070-32A0-3936-AE8F-A9E68139B0C3}"/>
                            </a:ext>
                          </a:extLst>
                        </p:cNvPr>
                        <p:cNvSpPr>
                          <a:spLocks/>
                        </p:cNvSpPr>
                        <p:nvPr/>
                      </p:nvSpPr>
                      <p:spPr bwMode="auto">
                        <a:xfrm>
                          <a:off x="3898" y="1980"/>
                          <a:ext cx="44" cy="142"/>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69" name="Freeform 19">
                          <a:extLst>
                            <a:ext uri="{FF2B5EF4-FFF2-40B4-BE49-F238E27FC236}">
                              <a16:creationId xmlns:a16="http://schemas.microsoft.com/office/drawing/2014/main" id="{75A1F151-8016-518F-0C9F-BB3DF96E28A7}"/>
                            </a:ext>
                          </a:extLst>
                        </p:cNvPr>
                        <p:cNvSpPr>
                          <a:spLocks/>
                        </p:cNvSpPr>
                        <p:nvPr/>
                      </p:nvSpPr>
                      <p:spPr bwMode="auto">
                        <a:xfrm>
                          <a:off x="3868" y="1974"/>
                          <a:ext cx="34" cy="13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70" name="Freeform 20">
                          <a:extLst>
                            <a:ext uri="{FF2B5EF4-FFF2-40B4-BE49-F238E27FC236}">
                              <a16:creationId xmlns:a16="http://schemas.microsoft.com/office/drawing/2014/main" id="{7FCB9966-2CF3-1F88-967B-A18608C0318F}"/>
                            </a:ext>
                          </a:extLst>
                        </p:cNvPr>
                        <p:cNvSpPr>
                          <a:spLocks/>
                        </p:cNvSpPr>
                        <p:nvPr/>
                      </p:nvSpPr>
                      <p:spPr bwMode="auto">
                        <a:xfrm>
                          <a:off x="3819" y="1962"/>
                          <a:ext cx="39" cy="151"/>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71" name="Freeform 21">
                          <a:extLst>
                            <a:ext uri="{FF2B5EF4-FFF2-40B4-BE49-F238E27FC236}">
                              <a16:creationId xmlns:a16="http://schemas.microsoft.com/office/drawing/2014/main" id="{C63D524B-37D5-8DD9-5DD5-FD670BE09E6C}"/>
                            </a:ext>
                          </a:extLst>
                        </p:cNvPr>
                        <p:cNvSpPr>
                          <a:spLocks/>
                        </p:cNvSpPr>
                        <p:nvPr/>
                      </p:nvSpPr>
                      <p:spPr bwMode="auto">
                        <a:xfrm>
                          <a:off x="3787" y="1939"/>
                          <a:ext cx="27" cy="185"/>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72" name="AutoShape 14">
                          <a:extLst>
                            <a:ext uri="{FF2B5EF4-FFF2-40B4-BE49-F238E27FC236}">
                              <a16:creationId xmlns:a16="http://schemas.microsoft.com/office/drawing/2014/main" id="{B807646B-7DC7-918B-FC98-C8A60E80B7F2}"/>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473" name="Freeform 16">
                          <a:extLst>
                            <a:ext uri="{FF2B5EF4-FFF2-40B4-BE49-F238E27FC236}">
                              <a16:creationId xmlns:a16="http://schemas.microsoft.com/office/drawing/2014/main" id="{B193273D-EE53-245B-2639-2E8301C198C4}"/>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74" name="Freeform 17">
                          <a:extLst>
                            <a:ext uri="{FF2B5EF4-FFF2-40B4-BE49-F238E27FC236}">
                              <a16:creationId xmlns:a16="http://schemas.microsoft.com/office/drawing/2014/main" id="{0BBAA492-1545-F8DD-7ED5-CCA96207EF97}"/>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75" name="Freeform 22">
                          <a:extLst>
                            <a:ext uri="{FF2B5EF4-FFF2-40B4-BE49-F238E27FC236}">
                              <a16:creationId xmlns:a16="http://schemas.microsoft.com/office/drawing/2014/main" id="{C89DF781-3231-9D0C-322A-474A8707A821}"/>
                            </a:ext>
                          </a:extLst>
                        </p:cNvPr>
                        <p:cNvSpPr>
                          <a:spLocks/>
                        </p:cNvSpPr>
                        <p:nvPr/>
                      </p:nvSpPr>
                      <p:spPr bwMode="auto">
                        <a:xfrm>
                          <a:off x="3738" y="1932"/>
                          <a:ext cx="40" cy="160"/>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76" name="Freeform 23">
                          <a:extLst>
                            <a:ext uri="{FF2B5EF4-FFF2-40B4-BE49-F238E27FC236}">
                              <a16:creationId xmlns:a16="http://schemas.microsoft.com/office/drawing/2014/main" id="{730AA65A-7B67-B36D-5679-1B06C83145ED}"/>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465" name="Freeform 5101">
                        <a:extLst>
                          <a:ext uri="{FF2B5EF4-FFF2-40B4-BE49-F238E27FC236}">
                            <a16:creationId xmlns:a16="http://schemas.microsoft.com/office/drawing/2014/main" id="{8E72B351-9A8A-3557-2BBF-1FB0F9197B80}"/>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466" name="Freeform 5101">
                        <a:extLst>
                          <a:ext uri="{FF2B5EF4-FFF2-40B4-BE49-F238E27FC236}">
                            <a16:creationId xmlns:a16="http://schemas.microsoft.com/office/drawing/2014/main" id="{B889DF52-4729-FCA2-3D98-6FBAD2A5864B}"/>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467" name="Freeform 5101">
                        <a:extLst>
                          <a:ext uri="{FF2B5EF4-FFF2-40B4-BE49-F238E27FC236}">
                            <a16:creationId xmlns:a16="http://schemas.microsoft.com/office/drawing/2014/main" id="{74E4D07C-B416-DE6D-069D-2BE3343E8254}"/>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6408" name="Group 6407">
                      <a:extLst>
                        <a:ext uri="{FF2B5EF4-FFF2-40B4-BE49-F238E27FC236}">
                          <a16:creationId xmlns:a16="http://schemas.microsoft.com/office/drawing/2014/main" id="{605F0C64-2F22-4CD0-9F4F-727E60322DC9}"/>
                        </a:ext>
                      </a:extLst>
                    </p:cNvPr>
                    <p:cNvGrpSpPr/>
                    <p:nvPr/>
                  </p:nvGrpSpPr>
                  <p:grpSpPr>
                    <a:xfrm>
                      <a:off x="14293718" y="2216607"/>
                      <a:ext cx="285537" cy="501909"/>
                      <a:chOff x="5926138" y="3011488"/>
                      <a:chExt cx="339725" cy="838200"/>
                    </a:xfrm>
                  </p:grpSpPr>
                  <p:grpSp>
                    <p:nvGrpSpPr>
                      <p:cNvPr id="6451" name="Group 15">
                        <a:extLst>
                          <a:ext uri="{FF2B5EF4-FFF2-40B4-BE49-F238E27FC236}">
                            <a16:creationId xmlns:a16="http://schemas.microsoft.com/office/drawing/2014/main" id="{DEC68E48-CB68-9C9D-C545-868B88A2EE21}"/>
                          </a:ext>
                        </a:extLst>
                      </p:cNvPr>
                      <p:cNvGrpSpPr>
                        <a:grpSpLocks noChangeAspect="1"/>
                      </p:cNvGrpSpPr>
                      <p:nvPr/>
                    </p:nvGrpSpPr>
                    <p:grpSpPr bwMode="auto">
                      <a:xfrm>
                        <a:off x="5926138" y="3011488"/>
                        <a:ext cx="339725" cy="838200"/>
                        <a:chOff x="3733" y="1897"/>
                        <a:chExt cx="214" cy="528"/>
                      </a:xfrm>
                    </p:grpSpPr>
                    <p:sp>
                      <p:nvSpPr>
                        <p:cNvPr id="6455" name="AutoShape 14">
                          <a:extLst>
                            <a:ext uri="{FF2B5EF4-FFF2-40B4-BE49-F238E27FC236}">
                              <a16:creationId xmlns:a16="http://schemas.microsoft.com/office/drawing/2014/main" id="{2A040981-4997-6E7D-E0CD-C84CCDF99460}"/>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456" name="Freeform 16">
                          <a:extLst>
                            <a:ext uri="{FF2B5EF4-FFF2-40B4-BE49-F238E27FC236}">
                              <a16:creationId xmlns:a16="http://schemas.microsoft.com/office/drawing/2014/main" id="{A39E4125-0009-8DF1-369F-88FFE95A80A9}"/>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57" name="Freeform 17">
                          <a:extLst>
                            <a:ext uri="{FF2B5EF4-FFF2-40B4-BE49-F238E27FC236}">
                              <a16:creationId xmlns:a16="http://schemas.microsoft.com/office/drawing/2014/main" id="{072438D3-7458-6747-42BC-B610055A56A7}"/>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58" name="Freeform 18">
                          <a:extLst>
                            <a:ext uri="{FF2B5EF4-FFF2-40B4-BE49-F238E27FC236}">
                              <a16:creationId xmlns:a16="http://schemas.microsoft.com/office/drawing/2014/main" id="{5CB46B5E-F42C-6775-5841-350B376061AA}"/>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59" name="Freeform 19">
                          <a:extLst>
                            <a:ext uri="{FF2B5EF4-FFF2-40B4-BE49-F238E27FC236}">
                              <a16:creationId xmlns:a16="http://schemas.microsoft.com/office/drawing/2014/main" id="{9C28F74C-0016-66EE-A0BE-B25BD43184C5}"/>
                            </a:ext>
                          </a:extLst>
                        </p:cNvPr>
                        <p:cNvSpPr>
                          <a:spLocks/>
                        </p:cNvSpPr>
                        <p:nvPr/>
                      </p:nvSpPr>
                      <p:spPr bwMode="auto">
                        <a:xfrm>
                          <a:off x="3861" y="1897"/>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60" name="Freeform 20">
                          <a:extLst>
                            <a:ext uri="{FF2B5EF4-FFF2-40B4-BE49-F238E27FC236}">
                              <a16:creationId xmlns:a16="http://schemas.microsoft.com/office/drawing/2014/main" id="{BF7A9643-906D-62EA-BCE2-A431FF5BF062}"/>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61" name="Freeform 21">
                          <a:extLst>
                            <a:ext uri="{FF2B5EF4-FFF2-40B4-BE49-F238E27FC236}">
                              <a16:creationId xmlns:a16="http://schemas.microsoft.com/office/drawing/2014/main" id="{DC818F9C-E4F7-74A0-3BC7-37B43467F505}"/>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62" name="Freeform 22">
                          <a:extLst>
                            <a:ext uri="{FF2B5EF4-FFF2-40B4-BE49-F238E27FC236}">
                              <a16:creationId xmlns:a16="http://schemas.microsoft.com/office/drawing/2014/main" id="{5E11BA63-ABBE-509C-E19D-E305E88A45A2}"/>
                            </a:ext>
                          </a:extLst>
                        </p:cNvPr>
                        <p:cNvSpPr>
                          <a:spLocks/>
                        </p:cNvSpPr>
                        <p:nvPr/>
                      </p:nvSpPr>
                      <p:spPr bwMode="auto">
                        <a:xfrm>
                          <a:off x="3740" y="1897"/>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63" name="Freeform 23">
                          <a:extLst>
                            <a:ext uri="{FF2B5EF4-FFF2-40B4-BE49-F238E27FC236}">
                              <a16:creationId xmlns:a16="http://schemas.microsoft.com/office/drawing/2014/main" id="{EE20AD59-F078-B9CF-BAC3-623AC7C14AA5}"/>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452" name="Freeform 5101">
                        <a:extLst>
                          <a:ext uri="{FF2B5EF4-FFF2-40B4-BE49-F238E27FC236}">
                            <a16:creationId xmlns:a16="http://schemas.microsoft.com/office/drawing/2014/main" id="{3146C3ED-B648-5FF2-8532-99A5B5E9259E}"/>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453" name="Freeform 5101">
                        <a:extLst>
                          <a:ext uri="{FF2B5EF4-FFF2-40B4-BE49-F238E27FC236}">
                            <a16:creationId xmlns:a16="http://schemas.microsoft.com/office/drawing/2014/main" id="{090B643C-5A9B-DB9F-3D00-7BA56AEB4156}"/>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454" name="Freeform 5101">
                        <a:extLst>
                          <a:ext uri="{FF2B5EF4-FFF2-40B4-BE49-F238E27FC236}">
                            <a16:creationId xmlns:a16="http://schemas.microsoft.com/office/drawing/2014/main" id="{1EF7307B-79F8-0891-F3BE-12F6D92938CC}"/>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6409" name="Group 6408">
                      <a:extLst>
                        <a:ext uri="{FF2B5EF4-FFF2-40B4-BE49-F238E27FC236}">
                          <a16:creationId xmlns:a16="http://schemas.microsoft.com/office/drawing/2014/main" id="{DD076C45-6CCD-0877-55D3-DA6253DD9B93}"/>
                        </a:ext>
                      </a:extLst>
                    </p:cNvPr>
                    <p:cNvGrpSpPr/>
                    <p:nvPr/>
                  </p:nvGrpSpPr>
                  <p:grpSpPr>
                    <a:xfrm>
                      <a:off x="13780472" y="2216607"/>
                      <a:ext cx="285537" cy="501909"/>
                      <a:chOff x="5926138" y="3011488"/>
                      <a:chExt cx="339725" cy="838200"/>
                    </a:xfrm>
                  </p:grpSpPr>
                  <p:grpSp>
                    <p:nvGrpSpPr>
                      <p:cNvPr id="6438" name="Group 15">
                        <a:extLst>
                          <a:ext uri="{FF2B5EF4-FFF2-40B4-BE49-F238E27FC236}">
                            <a16:creationId xmlns:a16="http://schemas.microsoft.com/office/drawing/2014/main" id="{405DFB8E-91E6-335C-708E-09EA7E2EE711}"/>
                          </a:ext>
                        </a:extLst>
                      </p:cNvPr>
                      <p:cNvGrpSpPr>
                        <a:grpSpLocks noChangeAspect="1"/>
                      </p:cNvGrpSpPr>
                      <p:nvPr/>
                    </p:nvGrpSpPr>
                    <p:grpSpPr bwMode="auto">
                      <a:xfrm>
                        <a:off x="5926138" y="3011488"/>
                        <a:ext cx="339725" cy="838200"/>
                        <a:chOff x="3733" y="1897"/>
                        <a:chExt cx="214" cy="528"/>
                      </a:xfrm>
                    </p:grpSpPr>
                    <p:sp>
                      <p:nvSpPr>
                        <p:cNvPr id="6442" name="AutoShape 14">
                          <a:extLst>
                            <a:ext uri="{FF2B5EF4-FFF2-40B4-BE49-F238E27FC236}">
                              <a16:creationId xmlns:a16="http://schemas.microsoft.com/office/drawing/2014/main" id="{1B67361B-6E0F-D043-9B7C-DB80741E5C92}"/>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443" name="Freeform 16">
                          <a:extLst>
                            <a:ext uri="{FF2B5EF4-FFF2-40B4-BE49-F238E27FC236}">
                              <a16:creationId xmlns:a16="http://schemas.microsoft.com/office/drawing/2014/main" id="{FE84629A-5634-4BE8-8EAF-8443897E4F73}"/>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44" name="Freeform 17">
                          <a:extLst>
                            <a:ext uri="{FF2B5EF4-FFF2-40B4-BE49-F238E27FC236}">
                              <a16:creationId xmlns:a16="http://schemas.microsoft.com/office/drawing/2014/main" id="{838EC819-8B2A-817F-0418-282DF6D65887}"/>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45" name="Freeform 18">
                          <a:extLst>
                            <a:ext uri="{FF2B5EF4-FFF2-40B4-BE49-F238E27FC236}">
                              <a16:creationId xmlns:a16="http://schemas.microsoft.com/office/drawing/2014/main" id="{340E0D58-67A0-629B-36E5-EB6F68E0E68E}"/>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46" name="Freeform 19">
                          <a:extLst>
                            <a:ext uri="{FF2B5EF4-FFF2-40B4-BE49-F238E27FC236}">
                              <a16:creationId xmlns:a16="http://schemas.microsoft.com/office/drawing/2014/main" id="{A1379EDD-D8C8-71D3-9B0D-765B749AC066}"/>
                            </a:ext>
                          </a:extLst>
                        </p:cNvPr>
                        <p:cNvSpPr>
                          <a:spLocks/>
                        </p:cNvSpPr>
                        <p:nvPr/>
                      </p:nvSpPr>
                      <p:spPr bwMode="auto">
                        <a:xfrm>
                          <a:off x="3861" y="1897"/>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47" name="Freeform 20">
                          <a:extLst>
                            <a:ext uri="{FF2B5EF4-FFF2-40B4-BE49-F238E27FC236}">
                              <a16:creationId xmlns:a16="http://schemas.microsoft.com/office/drawing/2014/main" id="{1E9787BC-F61A-59E4-4928-22DAC1E9AD51}"/>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48" name="Freeform 21">
                          <a:extLst>
                            <a:ext uri="{FF2B5EF4-FFF2-40B4-BE49-F238E27FC236}">
                              <a16:creationId xmlns:a16="http://schemas.microsoft.com/office/drawing/2014/main" id="{6A04EA50-DE2F-C52A-75A6-47579A4A0BA0}"/>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49" name="Freeform 22">
                          <a:extLst>
                            <a:ext uri="{FF2B5EF4-FFF2-40B4-BE49-F238E27FC236}">
                              <a16:creationId xmlns:a16="http://schemas.microsoft.com/office/drawing/2014/main" id="{03192E5F-55F2-D094-9D2D-4CBEBE043B44}"/>
                            </a:ext>
                          </a:extLst>
                        </p:cNvPr>
                        <p:cNvSpPr>
                          <a:spLocks/>
                        </p:cNvSpPr>
                        <p:nvPr/>
                      </p:nvSpPr>
                      <p:spPr bwMode="auto">
                        <a:xfrm>
                          <a:off x="3740" y="1897"/>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50" name="Freeform 23">
                          <a:extLst>
                            <a:ext uri="{FF2B5EF4-FFF2-40B4-BE49-F238E27FC236}">
                              <a16:creationId xmlns:a16="http://schemas.microsoft.com/office/drawing/2014/main" id="{70596538-E6FE-40DE-4E71-E9D319295566}"/>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439" name="Freeform 5101">
                        <a:extLst>
                          <a:ext uri="{FF2B5EF4-FFF2-40B4-BE49-F238E27FC236}">
                            <a16:creationId xmlns:a16="http://schemas.microsoft.com/office/drawing/2014/main" id="{DE5817AF-F820-2C0F-52E0-6FBBF564CC34}"/>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440" name="Freeform 5101">
                        <a:extLst>
                          <a:ext uri="{FF2B5EF4-FFF2-40B4-BE49-F238E27FC236}">
                            <a16:creationId xmlns:a16="http://schemas.microsoft.com/office/drawing/2014/main" id="{437A6EDC-135F-8320-3B23-FE2D11C91CEA}"/>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441" name="Freeform 5101">
                        <a:extLst>
                          <a:ext uri="{FF2B5EF4-FFF2-40B4-BE49-F238E27FC236}">
                            <a16:creationId xmlns:a16="http://schemas.microsoft.com/office/drawing/2014/main" id="{4EE4BEC9-543E-EDD6-6B9D-709EBCACFAFE}"/>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6410" name="Group 6409">
                      <a:extLst>
                        <a:ext uri="{FF2B5EF4-FFF2-40B4-BE49-F238E27FC236}">
                          <a16:creationId xmlns:a16="http://schemas.microsoft.com/office/drawing/2014/main" id="{B1FDA055-5C69-0C53-ABE2-12D3BAB59798}"/>
                        </a:ext>
                      </a:extLst>
                    </p:cNvPr>
                    <p:cNvGrpSpPr/>
                    <p:nvPr/>
                  </p:nvGrpSpPr>
                  <p:grpSpPr>
                    <a:xfrm>
                      <a:off x="13268300" y="2214708"/>
                      <a:ext cx="285526" cy="501910"/>
                      <a:chOff x="5926156" y="3011492"/>
                      <a:chExt cx="339726" cy="838201"/>
                    </a:xfrm>
                  </p:grpSpPr>
                  <p:grpSp>
                    <p:nvGrpSpPr>
                      <p:cNvPr id="6425" name="Group 15">
                        <a:extLst>
                          <a:ext uri="{FF2B5EF4-FFF2-40B4-BE49-F238E27FC236}">
                            <a16:creationId xmlns:a16="http://schemas.microsoft.com/office/drawing/2014/main" id="{4F8E648F-7431-40B9-6C33-CA94BEE2D65B}"/>
                          </a:ext>
                        </a:extLst>
                      </p:cNvPr>
                      <p:cNvGrpSpPr>
                        <a:grpSpLocks noChangeAspect="1"/>
                      </p:cNvGrpSpPr>
                      <p:nvPr/>
                    </p:nvGrpSpPr>
                    <p:grpSpPr bwMode="auto">
                      <a:xfrm>
                        <a:off x="5926156" y="3011492"/>
                        <a:ext cx="339726" cy="838201"/>
                        <a:chOff x="3733" y="1897"/>
                        <a:chExt cx="214" cy="528"/>
                      </a:xfrm>
                    </p:grpSpPr>
                    <p:sp>
                      <p:nvSpPr>
                        <p:cNvPr id="6429" name="Freeform 18">
                          <a:extLst>
                            <a:ext uri="{FF2B5EF4-FFF2-40B4-BE49-F238E27FC236}">
                              <a16:creationId xmlns:a16="http://schemas.microsoft.com/office/drawing/2014/main" id="{25497A88-9F9F-8A76-657F-88F84EFC2CFE}"/>
                            </a:ext>
                          </a:extLst>
                        </p:cNvPr>
                        <p:cNvSpPr>
                          <a:spLocks/>
                        </p:cNvSpPr>
                        <p:nvPr/>
                      </p:nvSpPr>
                      <p:spPr bwMode="auto">
                        <a:xfrm>
                          <a:off x="3898" y="1980"/>
                          <a:ext cx="44" cy="142"/>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30" name="Freeform 19">
                          <a:extLst>
                            <a:ext uri="{FF2B5EF4-FFF2-40B4-BE49-F238E27FC236}">
                              <a16:creationId xmlns:a16="http://schemas.microsoft.com/office/drawing/2014/main" id="{01971882-E6CF-CABB-D80E-5A881E2D7A7D}"/>
                            </a:ext>
                          </a:extLst>
                        </p:cNvPr>
                        <p:cNvSpPr>
                          <a:spLocks/>
                        </p:cNvSpPr>
                        <p:nvPr/>
                      </p:nvSpPr>
                      <p:spPr bwMode="auto">
                        <a:xfrm>
                          <a:off x="3868" y="1974"/>
                          <a:ext cx="34" cy="13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31" name="Freeform 20">
                          <a:extLst>
                            <a:ext uri="{FF2B5EF4-FFF2-40B4-BE49-F238E27FC236}">
                              <a16:creationId xmlns:a16="http://schemas.microsoft.com/office/drawing/2014/main" id="{60571066-FD40-0328-75DF-2E3BD6F60871}"/>
                            </a:ext>
                          </a:extLst>
                        </p:cNvPr>
                        <p:cNvSpPr>
                          <a:spLocks/>
                        </p:cNvSpPr>
                        <p:nvPr/>
                      </p:nvSpPr>
                      <p:spPr bwMode="auto">
                        <a:xfrm>
                          <a:off x="3819" y="1962"/>
                          <a:ext cx="39" cy="151"/>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32" name="Freeform 21">
                          <a:extLst>
                            <a:ext uri="{FF2B5EF4-FFF2-40B4-BE49-F238E27FC236}">
                              <a16:creationId xmlns:a16="http://schemas.microsoft.com/office/drawing/2014/main" id="{40D46E56-6D85-0985-2331-A2DE467F0C2F}"/>
                            </a:ext>
                          </a:extLst>
                        </p:cNvPr>
                        <p:cNvSpPr>
                          <a:spLocks/>
                        </p:cNvSpPr>
                        <p:nvPr/>
                      </p:nvSpPr>
                      <p:spPr bwMode="auto">
                        <a:xfrm>
                          <a:off x="3787" y="1939"/>
                          <a:ext cx="27" cy="185"/>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33" name="AutoShape 14">
                          <a:extLst>
                            <a:ext uri="{FF2B5EF4-FFF2-40B4-BE49-F238E27FC236}">
                              <a16:creationId xmlns:a16="http://schemas.microsoft.com/office/drawing/2014/main" id="{132D7F8C-1084-2665-826D-E4E271E579D4}"/>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434" name="Freeform 16">
                          <a:extLst>
                            <a:ext uri="{FF2B5EF4-FFF2-40B4-BE49-F238E27FC236}">
                              <a16:creationId xmlns:a16="http://schemas.microsoft.com/office/drawing/2014/main" id="{6DCF5A82-753B-BA57-B958-0C83CB367086}"/>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35" name="Freeform 17">
                          <a:extLst>
                            <a:ext uri="{FF2B5EF4-FFF2-40B4-BE49-F238E27FC236}">
                              <a16:creationId xmlns:a16="http://schemas.microsoft.com/office/drawing/2014/main" id="{8621CA08-8C9A-593E-77D7-17320D590D5A}"/>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36" name="Freeform 22">
                          <a:extLst>
                            <a:ext uri="{FF2B5EF4-FFF2-40B4-BE49-F238E27FC236}">
                              <a16:creationId xmlns:a16="http://schemas.microsoft.com/office/drawing/2014/main" id="{A4EFEEB7-3CA6-A7A6-CA7E-41FA38449533}"/>
                            </a:ext>
                          </a:extLst>
                        </p:cNvPr>
                        <p:cNvSpPr>
                          <a:spLocks/>
                        </p:cNvSpPr>
                        <p:nvPr/>
                      </p:nvSpPr>
                      <p:spPr bwMode="auto">
                        <a:xfrm>
                          <a:off x="3738" y="1932"/>
                          <a:ext cx="40" cy="160"/>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37" name="Freeform 23">
                          <a:extLst>
                            <a:ext uri="{FF2B5EF4-FFF2-40B4-BE49-F238E27FC236}">
                              <a16:creationId xmlns:a16="http://schemas.microsoft.com/office/drawing/2014/main" id="{DA2BF554-FB1F-7D57-71A2-54202C488A12}"/>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426" name="Freeform 5101">
                        <a:extLst>
                          <a:ext uri="{FF2B5EF4-FFF2-40B4-BE49-F238E27FC236}">
                            <a16:creationId xmlns:a16="http://schemas.microsoft.com/office/drawing/2014/main" id="{13F09AFE-F3D1-95B1-7EED-C6417BCA9D8D}"/>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427" name="Freeform 5101">
                        <a:extLst>
                          <a:ext uri="{FF2B5EF4-FFF2-40B4-BE49-F238E27FC236}">
                            <a16:creationId xmlns:a16="http://schemas.microsoft.com/office/drawing/2014/main" id="{B4802000-787F-F321-EC25-4C8A3DE51457}"/>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428" name="Freeform 5101">
                        <a:extLst>
                          <a:ext uri="{FF2B5EF4-FFF2-40B4-BE49-F238E27FC236}">
                            <a16:creationId xmlns:a16="http://schemas.microsoft.com/office/drawing/2014/main" id="{C692CF07-C31F-D450-2A53-A2FD418823C9}"/>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6411" name="Group 6410">
                      <a:extLst>
                        <a:ext uri="{FF2B5EF4-FFF2-40B4-BE49-F238E27FC236}">
                          <a16:creationId xmlns:a16="http://schemas.microsoft.com/office/drawing/2014/main" id="{83D1FAFC-65A2-7F5F-A3AE-AE10DE6962E5}"/>
                        </a:ext>
                      </a:extLst>
                    </p:cNvPr>
                    <p:cNvGrpSpPr/>
                    <p:nvPr/>
                  </p:nvGrpSpPr>
                  <p:grpSpPr>
                    <a:xfrm>
                      <a:off x="13518885" y="2216607"/>
                      <a:ext cx="285537" cy="501909"/>
                      <a:chOff x="5926138" y="3011488"/>
                      <a:chExt cx="339725" cy="838200"/>
                    </a:xfrm>
                  </p:grpSpPr>
                  <p:grpSp>
                    <p:nvGrpSpPr>
                      <p:cNvPr id="6412" name="Group 15">
                        <a:extLst>
                          <a:ext uri="{FF2B5EF4-FFF2-40B4-BE49-F238E27FC236}">
                            <a16:creationId xmlns:a16="http://schemas.microsoft.com/office/drawing/2014/main" id="{C49B43B1-3D42-B4B7-97C2-524F407CCC89}"/>
                          </a:ext>
                        </a:extLst>
                      </p:cNvPr>
                      <p:cNvGrpSpPr>
                        <a:grpSpLocks noChangeAspect="1"/>
                      </p:cNvGrpSpPr>
                      <p:nvPr/>
                    </p:nvGrpSpPr>
                    <p:grpSpPr bwMode="auto">
                      <a:xfrm>
                        <a:off x="5926138" y="3011488"/>
                        <a:ext cx="339725" cy="838200"/>
                        <a:chOff x="3733" y="1897"/>
                        <a:chExt cx="214" cy="528"/>
                      </a:xfrm>
                    </p:grpSpPr>
                    <p:sp>
                      <p:nvSpPr>
                        <p:cNvPr id="6416" name="AutoShape 14">
                          <a:extLst>
                            <a:ext uri="{FF2B5EF4-FFF2-40B4-BE49-F238E27FC236}">
                              <a16:creationId xmlns:a16="http://schemas.microsoft.com/office/drawing/2014/main" id="{2961F466-855E-CE6C-1B63-419542BCED69}"/>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417" name="Freeform 16">
                          <a:extLst>
                            <a:ext uri="{FF2B5EF4-FFF2-40B4-BE49-F238E27FC236}">
                              <a16:creationId xmlns:a16="http://schemas.microsoft.com/office/drawing/2014/main" id="{4EC8CC4E-74A9-8813-E731-692273A4E2AA}"/>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18" name="Freeform 17">
                          <a:extLst>
                            <a:ext uri="{FF2B5EF4-FFF2-40B4-BE49-F238E27FC236}">
                              <a16:creationId xmlns:a16="http://schemas.microsoft.com/office/drawing/2014/main" id="{E9FF5BE8-14CD-D44E-5EBF-4A2C021D3AA4}"/>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19" name="Freeform 18">
                          <a:extLst>
                            <a:ext uri="{FF2B5EF4-FFF2-40B4-BE49-F238E27FC236}">
                              <a16:creationId xmlns:a16="http://schemas.microsoft.com/office/drawing/2014/main" id="{3C5B3EF8-12E4-6038-C0F7-9C7F6DC37787}"/>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20" name="Freeform 19">
                          <a:extLst>
                            <a:ext uri="{FF2B5EF4-FFF2-40B4-BE49-F238E27FC236}">
                              <a16:creationId xmlns:a16="http://schemas.microsoft.com/office/drawing/2014/main" id="{D843BD8D-B5D8-C8CE-3461-C839BF3C608D}"/>
                            </a:ext>
                          </a:extLst>
                        </p:cNvPr>
                        <p:cNvSpPr>
                          <a:spLocks/>
                        </p:cNvSpPr>
                        <p:nvPr/>
                      </p:nvSpPr>
                      <p:spPr bwMode="auto">
                        <a:xfrm>
                          <a:off x="3861" y="1897"/>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21" name="Freeform 20">
                          <a:extLst>
                            <a:ext uri="{FF2B5EF4-FFF2-40B4-BE49-F238E27FC236}">
                              <a16:creationId xmlns:a16="http://schemas.microsoft.com/office/drawing/2014/main" id="{EA78A5EB-C73F-C092-8126-003A9469FE63}"/>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22" name="Freeform 21">
                          <a:extLst>
                            <a:ext uri="{FF2B5EF4-FFF2-40B4-BE49-F238E27FC236}">
                              <a16:creationId xmlns:a16="http://schemas.microsoft.com/office/drawing/2014/main" id="{DFBFF4F9-4802-923F-77F1-44A5D540478A}"/>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23" name="Freeform 22">
                          <a:extLst>
                            <a:ext uri="{FF2B5EF4-FFF2-40B4-BE49-F238E27FC236}">
                              <a16:creationId xmlns:a16="http://schemas.microsoft.com/office/drawing/2014/main" id="{30E98DE9-C3D3-DC4D-F41E-F7E4D62AF28D}"/>
                            </a:ext>
                          </a:extLst>
                        </p:cNvPr>
                        <p:cNvSpPr>
                          <a:spLocks/>
                        </p:cNvSpPr>
                        <p:nvPr/>
                      </p:nvSpPr>
                      <p:spPr bwMode="auto">
                        <a:xfrm>
                          <a:off x="3740" y="1897"/>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24" name="Freeform 23">
                          <a:extLst>
                            <a:ext uri="{FF2B5EF4-FFF2-40B4-BE49-F238E27FC236}">
                              <a16:creationId xmlns:a16="http://schemas.microsoft.com/office/drawing/2014/main" id="{4D4C26B5-A5DA-7BA0-0E64-AC4729F5B5B6}"/>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6413" name="Freeform 5101">
                        <a:extLst>
                          <a:ext uri="{FF2B5EF4-FFF2-40B4-BE49-F238E27FC236}">
                            <a16:creationId xmlns:a16="http://schemas.microsoft.com/office/drawing/2014/main" id="{39598106-EAED-F1DF-5221-0967120E2183}"/>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414" name="Freeform 5101">
                        <a:extLst>
                          <a:ext uri="{FF2B5EF4-FFF2-40B4-BE49-F238E27FC236}">
                            <a16:creationId xmlns:a16="http://schemas.microsoft.com/office/drawing/2014/main" id="{35301ED3-0FA9-4D82-C0E2-2D590DD16167}"/>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6415" name="Freeform 5101">
                        <a:extLst>
                          <a:ext uri="{FF2B5EF4-FFF2-40B4-BE49-F238E27FC236}">
                            <a16:creationId xmlns:a16="http://schemas.microsoft.com/office/drawing/2014/main" id="{E80AD823-A7F3-3FC0-2BDA-CD41C89F76FF}"/>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grpSp>
                <p:nvGrpSpPr>
                  <p:cNvPr id="4756" name="Group 4755">
                    <a:extLst>
                      <a:ext uri="{FF2B5EF4-FFF2-40B4-BE49-F238E27FC236}">
                        <a16:creationId xmlns:a16="http://schemas.microsoft.com/office/drawing/2014/main" id="{1F8D073F-4856-612B-55B9-8664BBC722B7}"/>
                      </a:ext>
                    </a:extLst>
                  </p:cNvPr>
                  <p:cNvGrpSpPr/>
                  <p:nvPr/>
                </p:nvGrpSpPr>
                <p:grpSpPr>
                  <a:xfrm>
                    <a:off x="498683" y="2133949"/>
                    <a:ext cx="878676" cy="417489"/>
                    <a:chOff x="11431853" y="2132319"/>
                    <a:chExt cx="878676" cy="417489"/>
                  </a:xfrm>
                </p:grpSpPr>
                <p:grpSp>
                  <p:nvGrpSpPr>
                    <p:cNvPr id="4757" name="Group 4756">
                      <a:extLst>
                        <a:ext uri="{FF2B5EF4-FFF2-40B4-BE49-F238E27FC236}">
                          <a16:creationId xmlns:a16="http://schemas.microsoft.com/office/drawing/2014/main" id="{6A1A2CA0-0C71-D553-0E24-5A2C7624D205}"/>
                        </a:ext>
                      </a:extLst>
                    </p:cNvPr>
                    <p:cNvGrpSpPr/>
                    <p:nvPr/>
                  </p:nvGrpSpPr>
                  <p:grpSpPr>
                    <a:xfrm>
                      <a:off x="12073924" y="2132319"/>
                      <a:ext cx="236605" cy="415912"/>
                      <a:chOff x="5926156" y="3011492"/>
                      <a:chExt cx="339726" cy="838201"/>
                    </a:xfrm>
                  </p:grpSpPr>
                  <p:grpSp>
                    <p:nvGrpSpPr>
                      <p:cNvPr id="5256" name="Group 15">
                        <a:extLst>
                          <a:ext uri="{FF2B5EF4-FFF2-40B4-BE49-F238E27FC236}">
                            <a16:creationId xmlns:a16="http://schemas.microsoft.com/office/drawing/2014/main" id="{8C666668-EC8B-CDAF-24F2-1D64674A440B}"/>
                          </a:ext>
                        </a:extLst>
                      </p:cNvPr>
                      <p:cNvGrpSpPr>
                        <a:grpSpLocks noChangeAspect="1"/>
                      </p:cNvGrpSpPr>
                      <p:nvPr/>
                    </p:nvGrpSpPr>
                    <p:grpSpPr bwMode="auto">
                      <a:xfrm>
                        <a:off x="5926156" y="3011492"/>
                        <a:ext cx="339726" cy="838201"/>
                        <a:chOff x="3733" y="1897"/>
                        <a:chExt cx="214" cy="528"/>
                      </a:xfrm>
                    </p:grpSpPr>
                    <p:sp>
                      <p:nvSpPr>
                        <p:cNvPr id="5307" name="Freeform 18">
                          <a:extLst>
                            <a:ext uri="{FF2B5EF4-FFF2-40B4-BE49-F238E27FC236}">
                              <a16:creationId xmlns:a16="http://schemas.microsoft.com/office/drawing/2014/main" id="{5404D214-C43E-0EFC-F6A2-5C228B82FFFA}"/>
                            </a:ext>
                          </a:extLst>
                        </p:cNvPr>
                        <p:cNvSpPr>
                          <a:spLocks/>
                        </p:cNvSpPr>
                        <p:nvPr/>
                      </p:nvSpPr>
                      <p:spPr bwMode="auto">
                        <a:xfrm>
                          <a:off x="3898" y="1980"/>
                          <a:ext cx="44" cy="142"/>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5308" name="Freeform 19">
                          <a:extLst>
                            <a:ext uri="{FF2B5EF4-FFF2-40B4-BE49-F238E27FC236}">
                              <a16:creationId xmlns:a16="http://schemas.microsoft.com/office/drawing/2014/main" id="{09B62F59-B1C3-8279-809F-670E12F52F7F}"/>
                            </a:ext>
                          </a:extLst>
                        </p:cNvPr>
                        <p:cNvSpPr>
                          <a:spLocks/>
                        </p:cNvSpPr>
                        <p:nvPr/>
                      </p:nvSpPr>
                      <p:spPr bwMode="auto">
                        <a:xfrm>
                          <a:off x="3868" y="1974"/>
                          <a:ext cx="34" cy="13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5309" name="Freeform 20">
                          <a:extLst>
                            <a:ext uri="{FF2B5EF4-FFF2-40B4-BE49-F238E27FC236}">
                              <a16:creationId xmlns:a16="http://schemas.microsoft.com/office/drawing/2014/main" id="{FB982C19-588C-E402-893E-AF4E7535D84D}"/>
                            </a:ext>
                          </a:extLst>
                        </p:cNvPr>
                        <p:cNvSpPr>
                          <a:spLocks/>
                        </p:cNvSpPr>
                        <p:nvPr/>
                      </p:nvSpPr>
                      <p:spPr bwMode="auto">
                        <a:xfrm>
                          <a:off x="3819" y="1962"/>
                          <a:ext cx="39" cy="151"/>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5310" name="Freeform 21">
                          <a:extLst>
                            <a:ext uri="{FF2B5EF4-FFF2-40B4-BE49-F238E27FC236}">
                              <a16:creationId xmlns:a16="http://schemas.microsoft.com/office/drawing/2014/main" id="{3B632C03-A95E-0F18-EC96-CB088837E37C}"/>
                            </a:ext>
                          </a:extLst>
                        </p:cNvPr>
                        <p:cNvSpPr>
                          <a:spLocks/>
                        </p:cNvSpPr>
                        <p:nvPr/>
                      </p:nvSpPr>
                      <p:spPr bwMode="auto">
                        <a:xfrm>
                          <a:off x="3787" y="1939"/>
                          <a:ext cx="27" cy="185"/>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5311" name="AutoShape 14">
                          <a:extLst>
                            <a:ext uri="{FF2B5EF4-FFF2-40B4-BE49-F238E27FC236}">
                              <a16:creationId xmlns:a16="http://schemas.microsoft.com/office/drawing/2014/main" id="{CD3B3488-17CD-383C-4CBC-E5875A42789A}"/>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6400" name="Freeform 16">
                          <a:extLst>
                            <a:ext uri="{FF2B5EF4-FFF2-40B4-BE49-F238E27FC236}">
                              <a16:creationId xmlns:a16="http://schemas.microsoft.com/office/drawing/2014/main" id="{95D8220B-DA0F-70B9-9C21-391502588DF5}"/>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01" name="Freeform 17">
                          <a:extLst>
                            <a:ext uri="{FF2B5EF4-FFF2-40B4-BE49-F238E27FC236}">
                              <a16:creationId xmlns:a16="http://schemas.microsoft.com/office/drawing/2014/main" id="{38229FC1-86BD-5AAD-8285-2B1B608E7BBE}"/>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02" name="Freeform 22">
                          <a:extLst>
                            <a:ext uri="{FF2B5EF4-FFF2-40B4-BE49-F238E27FC236}">
                              <a16:creationId xmlns:a16="http://schemas.microsoft.com/office/drawing/2014/main" id="{B9CD3E90-9E4A-31D6-6B68-EB68477218C2}"/>
                            </a:ext>
                          </a:extLst>
                        </p:cNvPr>
                        <p:cNvSpPr>
                          <a:spLocks/>
                        </p:cNvSpPr>
                        <p:nvPr/>
                      </p:nvSpPr>
                      <p:spPr bwMode="auto">
                        <a:xfrm>
                          <a:off x="3738" y="1932"/>
                          <a:ext cx="40" cy="160"/>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6403" name="Freeform 23">
                          <a:extLst>
                            <a:ext uri="{FF2B5EF4-FFF2-40B4-BE49-F238E27FC236}">
                              <a16:creationId xmlns:a16="http://schemas.microsoft.com/office/drawing/2014/main" id="{1ECBE998-46DF-AA29-A2CF-238C528317B5}"/>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5257" name="Freeform 5101">
                        <a:extLst>
                          <a:ext uri="{FF2B5EF4-FFF2-40B4-BE49-F238E27FC236}">
                            <a16:creationId xmlns:a16="http://schemas.microsoft.com/office/drawing/2014/main" id="{B87A9693-2B71-1348-37D4-1756F0848983}"/>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5279" name="Freeform 5101">
                        <a:extLst>
                          <a:ext uri="{FF2B5EF4-FFF2-40B4-BE49-F238E27FC236}">
                            <a16:creationId xmlns:a16="http://schemas.microsoft.com/office/drawing/2014/main" id="{C286E3CE-819D-A7C0-DBE4-83C9093BB9A4}"/>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5280" name="Freeform 5101">
                        <a:extLst>
                          <a:ext uri="{FF2B5EF4-FFF2-40B4-BE49-F238E27FC236}">
                            <a16:creationId xmlns:a16="http://schemas.microsoft.com/office/drawing/2014/main" id="{3F1AD3D4-C46D-621E-28F9-D8993B44AE8D}"/>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766" name="Group 4765">
                      <a:extLst>
                        <a:ext uri="{FF2B5EF4-FFF2-40B4-BE49-F238E27FC236}">
                          <a16:creationId xmlns:a16="http://schemas.microsoft.com/office/drawing/2014/main" id="{1863C418-B3C6-3B21-3BA9-2A08BDAC948A}"/>
                        </a:ext>
                      </a:extLst>
                    </p:cNvPr>
                    <p:cNvGrpSpPr/>
                    <p:nvPr/>
                  </p:nvGrpSpPr>
                  <p:grpSpPr>
                    <a:xfrm>
                      <a:off x="11856239" y="2133897"/>
                      <a:ext cx="236612" cy="415911"/>
                      <a:chOff x="5926138" y="3011488"/>
                      <a:chExt cx="339725" cy="838200"/>
                    </a:xfrm>
                  </p:grpSpPr>
                  <p:grpSp>
                    <p:nvGrpSpPr>
                      <p:cNvPr id="4795" name="Group 15">
                        <a:extLst>
                          <a:ext uri="{FF2B5EF4-FFF2-40B4-BE49-F238E27FC236}">
                            <a16:creationId xmlns:a16="http://schemas.microsoft.com/office/drawing/2014/main" id="{F1CC91E0-FEBF-F34B-90F3-129D4BD715A5}"/>
                          </a:ext>
                        </a:extLst>
                      </p:cNvPr>
                      <p:cNvGrpSpPr>
                        <a:grpSpLocks noChangeAspect="1"/>
                      </p:cNvGrpSpPr>
                      <p:nvPr/>
                    </p:nvGrpSpPr>
                    <p:grpSpPr bwMode="auto">
                      <a:xfrm>
                        <a:off x="5926138" y="3011488"/>
                        <a:ext cx="339725" cy="838200"/>
                        <a:chOff x="3733" y="1897"/>
                        <a:chExt cx="214" cy="528"/>
                      </a:xfrm>
                    </p:grpSpPr>
                    <p:sp>
                      <p:nvSpPr>
                        <p:cNvPr id="4799" name="AutoShape 14">
                          <a:extLst>
                            <a:ext uri="{FF2B5EF4-FFF2-40B4-BE49-F238E27FC236}">
                              <a16:creationId xmlns:a16="http://schemas.microsoft.com/office/drawing/2014/main" id="{8B9BF5D3-8A66-E7DB-EE0D-DA58193F574D}"/>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5248" name="Freeform 16">
                          <a:extLst>
                            <a:ext uri="{FF2B5EF4-FFF2-40B4-BE49-F238E27FC236}">
                              <a16:creationId xmlns:a16="http://schemas.microsoft.com/office/drawing/2014/main" id="{F2C25E3B-F835-A82F-086B-8528C22E58CB}"/>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5249" name="Freeform 17">
                          <a:extLst>
                            <a:ext uri="{FF2B5EF4-FFF2-40B4-BE49-F238E27FC236}">
                              <a16:creationId xmlns:a16="http://schemas.microsoft.com/office/drawing/2014/main" id="{6E1B8626-BB26-3BDD-15FD-3DFF52024F17}"/>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5250" name="Freeform 18">
                          <a:extLst>
                            <a:ext uri="{FF2B5EF4-FFF2-40B4-BE49-F238E27FC236}">
                              <a16:creationId xmlns:a16="http://schemas.microsoft.com/office/drawing/2014/main" id="{98DCA8DD-78CA-DB06-7B91-9BEEED0840B5}"/>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5251" name="Freeform 19">
                          <a:extLst>
                            <a:ext uri="{FF2B5EF4-FFF2-40B4-BE49-F238E27FC236}">
                              <a16:creationId xmlns:a16="http://schemas.microsoft.com/office/drawing/2014/main" id="{F0CBDCAC-A320-B1FE-4A67-1352F970C66B}"/>
                            </a:ext>
                          </a:extLst>
                        </p:cNvPr>
                        <p:cNvSpPr>
                          <a:spLocks/>
                        </p:cNvSpPr>
                        <p:nvPr/>
                      </p:nvSpPr>
                      <p:spPr bwMode="auto">
                        <a:xfrm>
                          <a:off x="3861" y="1897"/>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5252" name="Freeform 20">
                          <a:extLst>
                            <a:ext uri="{FF2B5EF4-FFF2-40B4-BE49-F238E27FC236}">
                              <a16:creationId xmlns:a16="http://schemas.microsoft.com/office/drawing/2014/main" id="{D56B78CC-5DDF-F0A5-0E83-FAD86EB09934}"/>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5253" name="Freeform 21">
                          <a:extLst>
                            <a:ext uri="{FF2B5EF4-FFF2-40B4-BE49-F238E27FC236}">
                              <a16:creationId xmlns:a16="http://schemas.microsoft.com/office/drawing/2014/main" id="{BCDCD98C-9CAB-1ED3-CA8C-025F5F89A80E}"/>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5254" name="Freeform 22">
                          <a:extLst>
                            <a:ext uri="{FF2B5EF4-FFF2-40B4-BE49-F238E27FC236}">
                              <a16:creationId xmlns:a16="http://schemas.microsoft.com/office/drawing/2014/main" id="{7282FFE1-9F6F-CF3E-C69E-C3C8639E1D31}"/>
                            </a:ext>
                          </a:extLst>
                        </p:cNvPr>
                        <p:cNvSpPr>
                          <a:spLocks/>
                        </p:cNvSpPr>
                        <p:nvPr/>
                      </p:nvSpPr>
                      <p:spPr bwMode="auto">
                        <a:xfrm>
                          <a:off x="3740" y="1897"/>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5255" name="Freeform 23">
                          <a:extLst>
                            <a:ext uri="{FF2B5EF4-FFF2-40B4-BE49-F238E27FC236}">
                              <a16:creationId xmlns:a16="http://schemas.microsoft.com/office/drawing/2014/main" id="{CC846638-440C-6F6D-3269-71A15EA3A81E}"/>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4796" name="Freeform 5101">
                        <a:extLst>
                          <a:ext uri="{FF2B5EF4-FFF2-40B4-BE49-F238E27FC236}">
                            <a16:creationId xmlns:a16="http://schemas.microsoft.com/office/drawing/2014/main" id="{5AC52FBD-90C5-E89F-E365-E29E852049F4}"/>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4797" name="Freeform 5101">
                        <a:extLst>
                          <a:ext uri="{FF2B5EF4-FFF2-40B4-BE49-F238E27FC236}">
                            <a16:creationId xmlns:a16="http://schemas.microsoft.com/office/drawing/2014/main" id="{10595922-A4ED-0452-EDAE-917116D3864F}"/>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4798" name="Freeform 5101">
                        <a:extLst>
                          <a:ext uri="{FF2B5EF4-FFF2-40B4-BE49-F238E27FC236}">
                            <a16:creationId xmlns:a16="http://schemas.microsoft.com/office/drawing/2014/main" id="{6DE3586C-A4BB-2985-BFB9-23854A12882D}"/>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767" name="Group 4766">
                      <a:extLst>
                        <a:ext uri="{FF2B5EF4-FFF2-40B4-BE49-F238E27FC236}">
                          <a16:creationId xmlns:a16="http://schemas.microsoft.com/office/drawing/2014/main" id="{F169408F-1926-A2BA-7582-885BC08AFF00}"/>
                        </a:ext>
                      </a:extLst>
                    </p:cNvPr>
                    <p:cNvGrpSpPr/>
                    <p:nvPr/>
                  </p:nvGrpSpPr>
                  <p:grpSpPr>
                    <a:xfrm>
                      <a:off x="11431853" y="2132319"/>
                      <a:ext cx="236605" cy="415912"/>
                      <a:chOff x="5926156" y="3011492"/>
                      <a:chExt cx="339726" cy="838201"/>
                    </a:xfrm>
                  </p:grpSpPr>
                  <p:grpSp>
                    <p:nvGrpSpPr>
                      <p:cNvPr id="4782" name="Group 15">
                        <a:extLst>
                          <a:ext uri="{FF2B5EF4-FFF2-40B4-BE49-F238E27FC236}">
                            <a16:creationId xmlns:a16="http://schemas.microsoft.com/office/drawing/2014/main" id="{D0E56EBD-67CD-5970-43B4-77490F03313E}"/>
                          </a:ext>
                        </a:extLst>
                      </p:cNvPr>
                      <p:cNvGrpSpPr>
                        <a:grpSpLocks noChangeAspect="1"/>
                      </p:cNvGrpSpPr>
                      <p:nvPr/>
                    </p:nvGrpSpPr>
                    <p:grpSpPr bwMode="auto">
                      <a:xfrm>
                        <a:off x="5926156" y="3011492"/>
                        <a:ext cx="339726" cy="838201"/>
                        <a:chOff x="3733" y="1897"/>
                        <a:chExt cx="214" cy="528"/>
                      </a:xfrm>
                    </p:grpSpPr>
                    <p:sp>
                      <p:nvSpPr>
                        <p:cNvPr id="4786" name="Freeform 18">
                          <a:extLst>
                            <a:ext uri="{FF2B5EF4-FFF2-40B4-BE49-F238E27FC236}">
                              <a16:creationId xmlns:a16="http://schemas.microsoft.com/office/drawing/2014/main" id="{D8ED89BA-6179-ADCE-FDA2-5FCFF200F87A}"/>
                            </a:ext>
                          </a:extLst>
                        </p:cNvPr>
                        <p:cNvSpPr>
                          <a:spLocks/>
                        </p:cNvSpPr>
                        <p:nvPr/>
                      </p:nvSpPr>
                      <p:spPr bwMode="auto">
                        <a:xfrm>
                          <a:off x="3898" y="1980"/>
                          <a:ext cx="44" cy="142"/>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4787" name="Freeform 19">
                          <a:extLst>
                            <a:ext uri="{FF2B5EF4-FFF2-40B4-BE49-F238E27FC236}">
                              <a16:creationId xmlns:a16="http://schemas.microsoft.com/office/drawing/2014/main" id="{09842A1D-CDB5-41B2-476E-7D1DA0116BC6}"/>
                            </a:ext>
                          </a:extLst>
                        </p:cNvPr>
                        <p:cNvSpPr>
                          <a:spLocks/>
                        </p:cNvSpPr>
                        <p:nvPr/>
                      </p:nvSpPr>
                      <p:spPr bwMode="auto">
                        <a:xfrm>
                          <a:off x="3868" y="1974"/>
                          <a:ext cx="34" cy="13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4788" name="Freeform 20">
                          <a:extLst>
                            <a:ext uri="{FF2B5EF4-FFF2-40B4-BE49-F238E27FC236}">
                              <a16:creationId xmlns:a16="http://schemas.microsoft.com/office/drawing/2014/main" id="{0D2B86D5-2845-6106-2CC9-3794E4391C36}"/>
                            </a:ext>
                          </a:extLst>
                        </p:cNvPr>
                        <p:cNvSpPr>
                          <a:spLocks/>
                        </p:cNvSpPr>
                        <p:nvPr/>
                      </p:nvSpPr>
                      <p:spPr bwMode="auto">
                        <a:xfrm>
                          <a:off x="3819" y="1962"/>
                          <a:ext cx="39" cy="151"/>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4789" name="Freeform 21">
                          <a:extLst>
                            <a:ext uri="{FF2B5EF4-FFF2-40B4-BE49-F238E27FC236}">
                              <a16:creationId xmlns:a16="http://schemas.microsoft.com/office/drawing/2014/main" id="{07CB2EB5-5875-847D-E6F5-DE06750D71F3}"/>
                            </a:ext>
                          </a:extLst>
                        </p:cNvPr>
                        <p:cNvSpPr>
                          <a:spLocks/>
                        </p:cNvSpPr>
                        <p:nvPr/>
                      </p:nvSpPr>
                      <p:spPr bwMode="auto">
                        <a:xfrm>
                          <a:off x="3787" y="1939"/>
                          <a:ext cx="27" cy="185"/>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4790" name="AutoShape 14">
                          <a:extLst>
                            <a:ext uri="{FF2B5EF4-FFF2-40B4-BE49-F238E27FC236}">
                              <a16:creationId xmlns:a16="http://schemas.microsoft.com/office/drawing/2014/main" id="{DDF37E60-557C-D946-50D8-9833BF15E10F}"/>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4791" name="Freeform 16">
                          <a:extLst>
                            <a:ext uri="{FF2B5EF4-FFF2-40B4-BE49-F238E27FC236}">
                              <a16:creationId xmlns:a16="http://schemas.microsoft.com/office/drawing/2014/main" id="{D701FE28-A751-F35A-88A5-142C0F41B2ED}"/>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4792" name="Freeform 17">
                          <a:extLst>
                            <a:ext uri="{FF2B5EF4-FFF2-40B4-BE49-F238E27FC236}">
                              <a16:creationId xmlns:a16="http://schemas.microsoft.com/office/drawing/2014/main" id="{7D792EC4-5E46-CD0C-0C21-9527E96C3758}"/>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4793" name="Freeform 22">
                          <a:extLst>
                            <a:ext uri="{FF2B5EF4-FFF2-40B4-BE49-F238E27FC236}">
                              <a16:creationId xmlns:a16="http://schemas.microsoft.com/office/drawing/2014/main" id="{C845DF66-9254-24A9-C0B1-FA5C28FA8546}"/>
                            </a:ext>
                          </a:extLst>
                        </p:cNvPr>
                        <p:cNvSpPr>
                          <a:spLocks/>
                        </p:cNvSpPr>
                        <p:nvPr/>
                      </p:nvSpPr>
                      <p:spPr bwMode="auto">
                        <a:xfrm>
                          <a:off x="3738" y="1932"/>
                          <a:ext cx="40" cy="160"/>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4794" name="Freeform 23">
                          <a:extLst>
                            <a:ext uri="{FF2B5EF4-FFF2-40B4-BE49-F238E27FC236}">
                              <a16:creationId xmlns:a16="http://schemas.microsoft.com/office/drawing/2014/main" id="{02DD46EE-B591-A67B-CC2C-71A560ACAA60}"/>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4783" name="Freeform 5101">
                        <a:extLst>
                          <a:ext uri="{FF2B5EF4-FFF2-40B4-BE49-F238E27FC236}">
                            <a16:creationId xmlns:a16="http://schemas.microsoft.com/office/drawing/2014/main" id="{0302A819-CDD4-C1A0-B430-F3BB8F3D9825}"/>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4784" name="Freeform 5101">
                        <a:extLst>
                          <a:ext uri="{FF2B5EF4-FFF2-40B4-BE49-F238E27FC236}">
                            <a16:creationId xmlns:a16="http://schemas.microsoft.com/office/drawing/2014/main" id="{94E79191-AF45-718E-AC2F-F905C65D7798}"/>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4785" name="Freeform 5101">
                        <a:extLst>
                          <a:ext uri="{FF2B5EF4-FFF2-40B4-BE49-F238E27FC236}">
                            <a16:creationId xmlns:a16="http://schemas.microsoft.com/office/drawing/2014/main" id="{BF979F19-D9B9-9C8B-EF82-EF39F9A5325F}"/>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nvGrpSpPr>
                    <p:cNvPr id="4768" name="Group 4767">
                      <a:extLst>
                        <a:ext uri="{FF2B5EF4-FFF2-40B4-BE49-F238E27FC236}">
                          <a16:creationId xmlns:a16="http://schemas.microsoft.com/office/drawing/2014/main" id="{7BC918E9-8254-A0B0-8938-964B5307780E}"/>
                        </a:ext>
                      </a:extLst>
                    </p:cNvPr>
                    <p:cNvGrpSpPr/>
                    <p:nvPr/>
                  </p:nvGrpSpPr>
                  <p:grpSpPr>
                    <a:xfrm>
                      <a:off x="11639473" y="2133897"/>
                      <a:ext cx="236612" cy="415911"/>
                      <a:chOff x="5926138" y="3011488"/>
                      <a:chExt cx="339725" cy="838200"/>
                    </a:xfrm>
                  </p:grpSpPr>
                  <p:grpSp>
                    <p:nvGrpSpPr>
                      <p:cNvPr id="4769" name="Group 15">
                        <a:extLst>
                          <a:ext uri="{FF2B5EF4-FFF2-40B4-BE49-F238E27FC236}">
                            <a16:creationId xmlns:a16="http://schemas.microsoft.com/office/drawing/2014/main" id="{83C86699-F623-FE2B-6CB0-81FE6CB9F55C}"/>
                          </a:ext>
                        </a:extLst>
                      </p:cNvPr>
                      <p:cNvGrpSpPr>
                        <a:grpSpLocks noChangeAspect="1"/>
                      </p:cNvGrpSpPr>
                      <p:nvPr/>
                    </p:nvGrpSpPr>
                    <p:grpSpPr bwMode="auto">
                      <a:xfrm>
                        <a:off x="5926138" y="3011488"/>
                        <a:ext cx="339725" cy="838200"/>
                        <a:chOff x="3733" y="1897"/>
                        <a:chExt cx="214" cy="528"/>
                      </a:xfrm>
                    </p:grpSpPr>
                    <p:sp>
                      <p:nvSpPr>
                        <p:cNvPr id="4773" name="AutoShape 14">
                          <a:extLst>
                            <a:ext uri="{FF2B5EF4-FFF2-40B4-BE49-F238E27FC236}">
                              <a16:creationId xmlns:a16="http://schemas.microsoft.com/office/drawing/2014/main" id="{019887A1-AC6D-DE03-6E2E-EC88C44D121F}"/>
                            </a:ext>
                          </a:extLst>
                        </p:cNvPr>
                        <p:cNvSpPr>
                          <a:spLocks noChangeAspect="1" noChangeArrowheads="1" noTextEdit="1"/>
                        </p:cNvSpPr>
                        <p:nvPr/>
                      </p:nvSpPr>
                      <p:spPr bwMode="auto">
                        <a:xfrm>
                          <a:off x="3733" y="1897"/>
                          <a:ext cx="21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4774" name="Freeform 16">
                          <a:extLst>
                            <a:ext uri="{FF2B5EF4-FFF2-40B4-BE49-F238E27FC236}">
                              <a16:creationId xmlns:a16="http://schemas.microsoft.com/office/drawing/2014/main" id="{E94DCF39-AE48-848B-3A5F-A036315A5470}"/>
                            </a:ext>
                          </a:extLst>
                        </p:cNvPr>
                        <p:cNvSpPr>
                          <a:spLocks/>
                        </p:cNvSpPr>
                        <p:nvPr/>
                      </p:nvSpPr>
                      <p:spPr bwMode="auto">
                        <a:xfrm>
                          <a:off x="3743" y="2063"/>
                          <a:ext cx="197" cy="355"/>
                        </a:xfrm>
                        <a:custGeom>
                          <a:avLst/>
                          <a:gdLst>
                            <a:gd name="T0" fmla="*/ 61 w 80"/>
                            <a:gd name="T1" fmla="*/ 147 h 148"/>
                            <a:gd name="T2" fmla="*/ 79 w 80"/>
                            <a:gd name="T3" fmla="*/ 125 h 148"/>
                            <a:gd name="T4" fmla="*/ 77 w 80"/>
                            <a:gd name="T5" fmla="*/ 22 h 148"/>
                            <a:gd name="T6" fmla="*/ 59 w 80"/>
                            <a:gd name="T7" fmla="*/ 0 h 148"/>
                            <a:gd name="T8" fmla="*/ 40 w 80"/>
                            <a:gd name="T9" fmla="*/ 1 h 148"/>
                            <a:gd name="T10" fmla="*/ 21 w 80"/>
                            <a:gd name="T11" fmla="*/ 1 h 148"/>
                            <a:gd name="T12" fmla="*/ 3 w 80"/>
                            <a:gd name="T13" fmla="*/ 22 h 148"/>
                            <a:gd name="T14" fmla="*/ 0 w 80"/>
                            <a:gd name="T15" fmla="*/ 125 h 148"/>
                            <a:gd name="T16" fmla="*/ 19 w 80"/>
                            <a:gd name="T17" fmla="*/ 148 h 148"/>
                            <a:gd name="T18" fmla="*/ 40 w 80"/>
                            <a:gd name="T19" fmla="*/ 148 h 148"/>
                            <a:gd name="T20" fmla="*/ 61 w 80"/>
                            <a:gd name="T2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48">
                              <a:moveTo>
                                <a:pt x="61" y="147"/>
                              </a:moveTo>
                              <a:cubicBezTo>
                                <a:pt x="71" y="147"/>
                                <a:pt x="80" y="137"/>
                                <a:pt x="79" y="125"/>
                              </a:cubicBezTo>
                              <a:cubicBezTo>
                                <a:pt x="77" y="22"/>
                                <a:pt x="77" y="22"/>
                                <a:pt x="77" y="22"/>
                              </a:cubicBezTo>
                              <a:cubicBezTo>
                                <a:pt x="76" y="10"/>
                                <a:pt x="68" y="0"/>
                                <a:pt x="59" y="0"/>
                              </a:cubicBezTo>
                              <a:cubicBezTo>
                                <a:pt x="40" y="1"/>
                                <a:pt x="40" y="1"/>
                                <a:pt x="40" y="1"/>
                              </a:cubicBezTo>
                              <a:cubicBezTo>
                                <a:pt x="33" y="1"/>
                                <a:pt x="27" y="1"/>
                                <a:pt x="21" y="1"/>
                              </a:cubicBezTo>
                              <a:cubicBezTo>
                                <a:pt x="11" y="1"/>
                                <a:pt x="3" y="10"/>
                                <a:pt x="3" y="22"/>
                              </a:cubicBezTo>
                              <a:cubicBezTo>
                                <a:pt x="0" y="125"/>
                                <a:pt x="0" y="125"/>
                                <a:pt x="0" y="125"/>
                              </a:cubicBezTo>
                              <a:cubicBezTo>
                                <a:pt x="0" y="137"/>
                                <a:pt x="8" y="147"/>
                                <a:pt x="19" y="148"/>
                              </a:cubicBezTo>
                              <a:cubicBezTo>
                                <a:pt x="26" y="148"/>
                                <a:pt x="33" y="148"/>
                                <a:pt x="40" y="148"/>
                              </a:cubicBezTo>
                              <a:lnTo>
                                <a:pt x="61" y="147"/>
                              </a:lnTo>
                              <a:close/>
                            </a:path>
                          </a:pathLst>
                        </a:custGeom>
                        <a:solidFill>
                          <a:srgbClr val="FF7F32">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4775" name="Freeform 17">
                          <a:extLst>
                            <a:ext uri="{FF2B5EF4-FFF2-40B4-BE49-F238E27FC236}">
                              <a16:creationId xmlns:a16="http://schemas.microsoft.com/office/drawing/2014/main" id="{E750FB77-6DC0-9002-CABE-19EDDC63B224}"/>
                            </a:ext>
                          </a:extLst>
                        </p:cNvPr>
                        <p:cNvSpPr>
                          <a:spLocks noEditPoints="1"/>
                        </p:cNvSpPr>
                        <p:nvPr/>
                      </p:nvSpPr>
                      <p:spPr bwMode="auto">
                        <a:xfrm>
                          <a:off x="3736" y="2055"/>
                          <a:ext cx="211" cy="370"/>
                        </a:xfrm>
                        <a:custGeom>
                          <a:avLst/>
                          <a:gdLst>
                            <a:gd name="T0" fmla="*/ 24 w 86"/>
                            <a:gd name="T1" fmla="*/ 7 h 154"/>
                            <a:gd name="T2" fmla="*/ 43 w 86"/>
                            <a:gd name="T3" fmla="*/ 7 h 154"/>
                            <a:gd name="T4" fmla="*/ 62 w 86"/>
                            <a:gd name="T5" fmla="*/ 7 h 154"/>
                            <a:gd name="T6" fmla="*/ 77 w 86"/>
                            <a:gd name="T7" fmla="*/ 25 h 154"/>
                            <a:gd name="T8" fmla="*/ 79 w 86"/>
                            <a:gd name="T9" fmla="*/ 128 h 154"/>
                            <a:gd name="T10" fmla="*/ 64 w 86"/>
                            <a:gd name="T11" fmla="*/ 147 h 154"/>
                            <a:gd name="T12" fmla="*/ 43 w 86"/>
                            <a:gd name="T13" fmla="*/ 147 h 154"/>
                            <a:gd name="T14" fmla="*/ 22 w 86"/>
                            <a:gd name="T15" fmla="*/ 147 h 154"/>
                            <a:gd name="T16" fmla="*/ 6 w 86"/>
                            <a:gd name="T17" fmla="*/ 128 h 154"/>
                            <a:gd name="T18" fmla="*/ 9 w 86"/>
                            <a:gd name="T19" fmla="*/ 25 h 154"/>
                            <a:gd name="T20" fmla="*/ 24 w 86"/>
                            <a:gd name="T21" fmla="*/ 7 h 154"/>
                            <a:gd name="T22" fmla="*/ 24 w 86"/>
                            <a:gd name="T23" fmla="*/ 0 h 154"/>
                            <a:gd name="T24" fmla="*/ 3 w 86"/>
                            <a:gd name="T25" fmla="*/ 25 h 154"/>
                            <a:gd name="T26" fmla="*/ 0 w 86"/>
                            <a:gd name="T27" fmla="*/ 128 h 154"/>
                            <a:gd name="T28" fmla="*/ 22 w 86"/>
                            <a:gd name="T29" fmla="*/ 154 h 154"/>
                            <a:gd name="T30" fmla="*/ 43 w 86"/>
                            <a:gd name="T31" fmla="*/ 154 h 154"/>
                            <a:gd name="T32" fmla="*/ 64 w 86"/>
                            <a:gd name="T33" fmla="*/ 154 h 154"/>
                            <a:gd name="T34" fmla="*/ 85 w 86"/>
                            <a:gd name="T35" fmla="*/ 128 h 154"/>
                            <a:gd name="T36" fmla="*/ 83 w 86"/>
                            <a:gd name="T37" fmla="*/ 25 h 154"/>
                            <a:gd name="T38" fmla="*/ 62 w 86"/>
                            <a:gd name="T39" fmla="*/ 0 h 154"/>
                            <a:gd name="T40" fmla="*/ 43 w 86"/>
                            <a:gd name="T41" fmla="*/ 0 h 154"/>
                            <a:gd name="T42" fmla="*/ 24 w 86"/>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154">
                              <a:moveTo>
                                <a:pt x="24" y="7"/>
                              </a:moveTo>
                              <a:cubicBezTo>
                                <a:pt x="30" y="7"/>
                                <a:pt x="36" y="8"/>
                                <a:pt x="43" y="7"/>
                              </a:cubicBezTo>
                              <a:cubicBezTo>
                                <a:pt x="62" y="7"/>
                                <a:pt x="62" y="7"/>
                                <a:pt x="62" y="7"/>
                              </a:cubicBezTo>
                              <a:cubicBezTo>
                                <a:pt x="70" y="7"/>
                                <a:pt x="77" y="15"/>
                                <a:pt x="77" y="25"/>
                              </a:cubicBezTo>
                              <a:cubicBezTo>
                                <a:pt x="79" y="128"/>
                                <a:pt x="79" y="128"/>
                                <a:pt x="79" y="128"/>
                              </a:cubicBezTo>
                              <a:cubicBezTo>
                                <a:pt x="79" y="138"/>
                                <a:pt x="72" y="147"/>
                                <a:pt x="64" y="147"/>
                              </a:cubicBezTo>
                              <a:cubicBezTo>
                                <a:pt x="43" y="147"/>
                                <a:pt x="43" y="147"/>
                                <a:pt x="43" y="147"/>
                              </a:cubicBezTo>
                              <a:cubicBezTo>
                                <a:pt x="36" y="147"/>
                                <a:pt x="29" y="147"/>
                                <a:pt x="22" y="147"/>
                              </a:cubicBezTo>
                              <a:cubicBezTo>
                                <a:pt x="13" y="147"/>
                                <a:pt x="6" y="138"/>
                                <a:pt x="6" y="128"/>
                              </a:cubicBezTo>
                              <a:cubicBezTo>
                                <a:pt x="9" y="25"/>
                                <a:pt x="9" y="25"/>
                                <a:pt x="9" y="25"/>
                              </a:cubicBezTo>
                              <a:cubicBezTo>
                                <a:pt x="9" y="15"/>
                                <a:pt x="16" y="7"/>
                                <a:pt x="24" y="7"/>
                              </a:cubicBezTo>
                              <a:moveTo>
                                <a:pt x="24" y="0"/>
                              </a:moveTo>
                              <a:cubicBezTo>
                                <a:pt x="13" y="0"/>
                                <a:pt x="3" y="11"/>
                                <a:pt x="3" y="25"/>
                              </a:cubicBezTo>
                              <a:cubicBezTo>
                                <a:pt x="0" y="128"/>
                                <a:pt x="0" y="128"/>
                                <a:pt x="0" y="128"/>
                              </a:cubicBezTo>
                              <a:cubicBezTo>
                                <a:pt x="0" y="142"/>
                                <a:pt x="9" y="154"/>
                                <a:pt x="22" y="154"/>
                              </a:cubicBezTo>
                              <a:cubicBezTo>
                                <a:pt x="29" y="154"/>
                                <a:pt x="36" y="154"/>
                                <a:pt x="43" y="154"/>
                              </a:cubicBezTo>
                              <a:cubicBezTo>
                                <a:pt x="64" y="154"/>
                                <a:pt x="64" y="154"/>
                                <a:pt x="64" y="154"/>
                              </a:cubicBezTo>
                              <a:cubicBezTo>
                                <a:pt x="76" y="154"/>
                                <a:pt x="86" y="142"/>
                                <a:pt x="85" y="128"/>
                              </a:cubicBezTo>
                              <a:cubicBezTo>
                                <a:pt x="83" y="25"/>
                                <a:pt x="83" y="25"/>
                                <a:pt x="83" y="25"/>
                              </a:cubicBezTo>
                              <a:cubicBezTo>
                                <a:pt x="82" y="11"/>
                                <a:pt x="73" y="0"/>
                                <a:pt x="62" y="0"/>
                              </a:cubicBezTo>
                              <a:cubicBezTo>
                                <a:pt x="43" y="0"/>
                                <a:pt x="43" y="0"/>
                                <a:pt x="43" y="0"/>
                              </a:cubicBezTo>
                              <a:cubicBezTo>
                                <a:pt x="36" y="0"/>
                                <a:pt x="30" y="0"/>
                                <a:pt x="24" y="0"/>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4776" name="Freeform 18">
                          <a:extLst>
                            <a:ext uri="{FF2B5EF4-FFF2-40B4-BE49-F238E27FC236}">
                              <a16:creationId xmlns:a16="http://schemas.microsoft.com/office/drawing/2014/main" id="{A8C7F8C1-737B-2E9D-1452-A83889943790}"/>
                            </a:ext>
                          </a:extLst>
                        </p:cNvPr>
                        <p:cNvSpPr>
                          <a:spLocks/>
                        </p:cNvSpPr>
                        <p:nvPr/>
                      </p:nvSpPr>
                      <p:spPr bwMode="auto">
                        <a:xfrm>
                          <a:off x="3898" y="1899"/>
                          <a:ext cx="44" cy="185"/>
                        </a:xfrm>
                        <a:custGeom>
                          <a:avLst/>
                          <a:gdLst>
                            <a:gd name="T0" fmla="*/ 15 w 18"/>
                            <a:gd name="T1" fmla="*/ 6 h 77"/>
                            <a:gd name="T2" fmla="*/ 11 w 18"/>
                            <a:gd name="T3" fmla="*/ 39 h 77"/>
                            <a:gd name="T4" fmla="*/ 12 w 18"/>
                            <a:gd name="T5" fmla="*/ 72 h 77"/>
                            <a:gd name="T6" fmla="*/ 8 w 18"/>
                            <a:gd name="T7" fmla="*/ 77 h 77"/>
                            <a:gd name="T8" fmla="*/ 3 w 18"/>
                            <a:gd name="T9" fmla="*/ 72 h 77"/>
                            <a:gd name="T10" fmla="*/ 2 w 18"/>
                            <a:gd name="T11" fmla="*/ 38 h 77"/>
                            <a:gd name="T12" fmla="*/ 7 w 18"/>
                            <a:gd name="T13" fmla="*/ 10 h 77"/>
                            <a:gd name="T14" fmla="*/ 15 w 18"/>
                            <a:gd name="T15" fmla="*/ 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77">
                              <a:moveTo>
                                <a:pt x="15" y="6"/>
                              </a:moveTo>
                              <a:cubicBezTo>
                                <a:pt x="18" y="18"/>
                                <a:pt x="14" y="28"/>
                                <a:pt x="11" y="39"/>
                              </a:cubicBezTo>
                              <a:cubicBezTo>
                                <a:pt x="9" y="50"/>
                                <a:pt x="11" y="61"/>
                                <a:pt x="12" y="72"/>
                              </a:cubicBezTo>
                              <a:cubicBezTo>
                                <a:pt x="12" y="75"/>
                                <a:pt x="10" y="77"/>
                                <a:pt x="8" y="77"/>
                              </a:cubicBezTo>
                              <a:cubicBezTo>
                                <a:pt x="5" y="77"/>
                                <a:pt x="4" y="75"/>
                                <a:pt x="3" y="72"/>
                              </a:cubicBezTo>
                              <a:cubicBezTo>
                                <a:pt x="2" y="61"/>
                                <a:pt x="0" y="50"/>
                                <a:pt x="2" y="38"/>
                              </a:cubicBezTo>
                              <a:cubicBezTo>
                                <a:pt x="4" y="29"/>
                                <a:pt x="10" y="20"/>
                                <a:pt x="7" y="10"/>
                              </a:cubicBezTo>
                              <a:cubicBezTo>
                                <a:pt x="6" y="3"/>
                                <a:pt x="14" y="0"/>
                                <a:pt x="15"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4777" name="Freeform 19">
                          <a:extLst>
                            <a:ext uri="{FF2B5EF4-FFF2-40B4-BE49-F238E27FC236}">
                              <a16:creationId xmlns:a16="http://schemas.microsoft.com/office/drawing/2014/main" id="{BFEA23C0-5C60-7BE4-61E3-974C218AC61D}"/>
                            </a:ext>
                          </a:extLst>
                        </p:cNvPr>
                        <p:cNvSpPr>
                          <a:spLocks/>
                        </p:cNvSpPr>
                        <p:nvPr/>
                      </p:nvSpPr>
                      <p:spPr bwMode="auto">
                        <a:xfrm>
                          <a:off x="3861" y="1897"/>
                          <a:ext cx="34" cy="178"/>
                        </a:xfrm>
                        <a:custGeom>
                          <a:avLst/>
                          <a:gdLst>
                            <a:gd name="T0" fmla="*/ 10 w 14"/>
                            <a:gd name="T1" fmla="*/ 4 h 74"/>
                            <a:gd name="T2" fmla="*/ 13 w 14"/>
                            <a:gd name="T3" fmla="*/ 23 h 74"/>
                            <a:gd name="T4" fmla="*/ 11 w 14"/>
                            <a:gd name="T5" fmla="*/ 39 h 74"/>
                            <a:gd name="T6" fmla="*/ 9 w 14"/>
                            <a:gd name="T7" fmla="*/ 47 h 74"/>
                            <a:gd name="T8" fmla="*/ 9 w 14"/>
                            <a:gd name="T9" fmla="*/ 49 h 74"/>
                            <a:gd name="T10" fmla="*/ 9 w 14"/>
                            <a:gd name="T11" fmla="*/ 49 h 74"/>
                            <a:gd name="T12" fmla="*/ 9 w 14"/>
                            <a:gd name="T13" fmla="*/ 51 h 74"/>
                            <a:gd name="T14" fmla="*/ 9 w 14"/>
                            <a:gd name="T15" fmla="*/ 59 h 74"/>
                            <a:gd name="T16" fmla="*/ 9 w 14"/>
                            <a:gd name="T17" fmla="*/ 63 h 74"/>
                            <a:gd name="T18" fmla="*/ 9 w 14"/>
                            <a:gd name="T19" fmla="*/ 63 h 74"/>
                            <a:gd name="T20" fmla="*/ 10 w 14"/>
                            <a:gd name="T21" fmla="*/ 64 h 74"/>
                            <a:gd name="T22" fmla="*/ 1 w 14"/>
                            <a:gd name="T23" fmla="*/ 67 h 74"/>
                            <a:gd name="T24" fmla="*/ 0 w 14"/>
                            <a:gd name="T25" fmla="*/ 52 h 74"/>
                            <a:gd name="T26" fmla="*/ 2 w 14"/>
                            <a:gd name="T27" fmla="*/ 39 h 74"/>
                            <a:gd name="T28" fmla="*/ 5 w 14"/>
                            <a:gd name="T29" fmla="*/ 25 h 74"/>
                            <a:gd name="T30" fmla="*/ 2 w 14"/>
                            <a:gd name="T31" fmla="*/ 7 h 74"/>
                            <a:gd name="T32" fmla="*/ 5 w 14"/>
                            <a:gd name="T33" fmla="*/ 1 h 74"/>
                            <a:gd name="T34" fmla="*/ 10 w 14"/>
                            <a:gd name="T35"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74">
                              <a:moveTo>
                                <a:pt x="10" y="4"/>
                              </a:moveTo>
                              <a:cubicBezTo>
                                <a:pt x="11" y="11"/>
                                <a:pt x="12" y="17"/>
                                <a:pt x="13" y="23"/>
                              </a:cubicBezTo>
                              <a:cubicBezTo>
                                <a:pt x="14" y="29"/>
                                <a:pt x="13" y="34"/>
                                <a:pt x="11" y="39"/>
                              </a:cubicBezTo>
                              <a:cubicBezTo>
                                <a:pt x="11" y="41"/>
                                <a:pt x="10" y="44"/>
                                <a:pt x="9" y="47"/>
                              </a:cubicBezTo>
                              <a:cubicBezTo>
                                <a:pt x="9" y="49"/>
                                <a:pt x="9" y="49"/>
                                <a:pt x="9" y="49"/>
                              </a:cubicBezTo>
                              <a:cubicBezTo>
                                <a:pt x="9" y="48"/>
                                <a:pt x="9" y="49"/>
                                <a:pt x="9" y="49"/>
                              </a:cubicBezTo>
                              <a:cubicBezTo>
                                <a:pt x="9" y="51"/>
                                <a:pt x="9" y="51"/>
                                <a:pt x="9" y="51"/>
                              </a:cubicBezTo>
                              <a:cubicBezTo>
                                <a:pt x="9" y="53"/>
                                <a:pt x="9" y="56"/>
                                <a:pt x="9" y="59"/>
                              </a:cubicBezTo>
                              <a:cubicBezTo>
                                <a:pt x="9" y="63"/>
                                <a:pt x="9" y="63"/>
                                <a:pt x="9" y="63"/>
                              </a:cubicBezTo>
                              <a:cubicBezTo>
                                <a:pt x="10" y="64"/>
                                <a:pt x="9" y="63"/>
                                <a:pt x="9" y="63"/>
                              </a:cubicBezTo>
                              <a:cubicBezTo>
                                <a:pt x="10" y="64"/>
                                <a:pt x="10" y="64"/>
                                <a:pt x="10" y="64"/>
                              </a:cubicBezTo>
                              <a:cubicBezTo>
                                <a:pt x="11" y="71"/>
                                <a:pt x="3" y="74"/>
                                <a:pt x="1" y="67"/>
                              </a:cubicBezTo>
                              <a:cubicBezTo>
                                <a:pt x="0" y="63"/>
                                <a:pt x="0" y="57"/>
                                <a:pt x="0" y="52"/>
                              </a:cubicBezTo>
                              <a:cubicBezTo>
                                <a:pt x="0" y="48"/>
                                <a:pt x="1" y="43"/>
                                <a:pt x="2" y="39"/>
                              </a:cubicBezTo>
                              <a:cubicBezTo>
                                <a:pt x="4" y="34"/>
                                <a:pt x="5" y="30"/>
                                <a:pt x="5" y="25"/>
                              </a:cubicBezTo>
                              <a:cubicBezTo>
                                <a:pt x="4" y="19"/>
                                <a:pt x="3" y="13"/>
                                <a:pt x="2" y="7"/>
                              </a:cubicBezTo>
                              <a:cubicBezTo>
                                <a:pt x="2" y="4"/>
                                <a:pt x="3" y="1"/>
                                <a:pt x="5" y="1"/>
                              </a:cubicBezTo>
                              <a:cubicBezTo>
                                <a:pt x="7" y="0"/>
                                <a:pt x="10" y="1"/>
                                <a:pt x="10"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4778" name="Freeform 20">
                          <a:extLst>
                            <a:ext uri="{FF2B5EF4-FFF2-40B4-BE49-F238E27FC236}">
                              <a16:creationId xmlns:a16="http://schemas.microsoft.com/office/drawing/2014/main" id="{52998E1D-1816-8F63-6F4F-EB36F6542456}"/>
                            </a:ext>
                          </a:extLst>
                        </p:cNvPr>
                        <p:cNvSpPr>
                          <a:spLocks/>
                        </p:cNvSpPr>
                        <p:nvPr/>
                      </p:nvSpPr>
                      <p:spPr bwMode="auto">
                        <a:xfrm>
                          <a:off x="3819" y="1902"/>
                          <a:ext cx="39" cy="170"/>
                        </a:xfrm>
                        <a:custGeom>
                          <a:avLst/>
                          <a:gdLst>
                            <a:gd name="T0" fmla="*/ 9 w 16"/>
                            <a:gd name="T1" fmla="*/ 6 h 71"/>
                            <a:gd name="T2" fmla="*/ 16 w 16"/>
                            <a:gd name="T3" fmla="*/ 20 h 71"/>
                            <a:gd name="T4" fmla="*/ 16 w 16"/>
                            <a:gd name="T5" fmla="*/ 29 h 71"/>
                            <a:gd name="T6" fmla="*/ 15 w 16"/>
                            <a:gd name="T7" fmla="*/ 35 h 71"/>
                            <a:gd name="T8" fmla="*/ 15 w 16"/>
                            <a:gd name="T9" fmla="*/ 36 h 71"/>
                            <a:gd name="T10" fmla="*/ 15 w 16"/>
                            <a:gd name="T11" fmla="*/ 37 h 71"/>
                            <a:gd name="T12" fmla="*/ 16 w 16"/>
                            <a:gd name="T13" fmla="*/ 64 h 71"/>
                            <a:gd name="T14" fmla="*/ 7 w 16"/>
                            <a:gd name="T15" fmla="*/ 64 h 71"/>
                            <a:gd name="T16" fmla="*/ 6 w 16"/>
                            <a:gd name="T17" fmla="*/ 38 h 71"/>
                            <a:gd name="T18" fmla="*/ 7 w 16"/>
                            <a:gd name="T19" fmla="*/ 32 h 71"/>
                            <a:gd name="T20" fmla="*/ 8 w 16"/>
                            <a:gd name="T21" fmla="*/ 26 h 71"/>
                            <a:gd name="T22" fmla="*/ 8 w 16"/>
                            <a:gd name="T23" fmla="*/ 25 h 71"/>
                            <a:gd name="T24" fmla="*/ 8 w 16"/>
                            <a:gd name="T25" fmla="*/ 24 h 71"/>
                            <a:gd name="T26" fmla="*/ 2 w 16"/>
                            <a:gd name="T27" fmla="*/ 11 h 71"/>
                            <a:gd name="T28" fmla="*/ 9 w 16"/>
                            <a:gd name="T2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1">
                              <a:moveTo>
                                <a:pt x="9" y="6"/>
                              </a:moveTo>
                              <a:cubicBezTo>
                                <a:pt x="11" y="11"/>
                                <a:pt x="14" y="15"/>
                                <a:pt x="16" y="20"/>
                              </a:cubicBezTo>
                              <a:cubicBezTo>
                                <a:pt x="16" y="23"/>
                                <a:pt x="16" y="26"/>
                                <a:pt x="16" y="29"/>
                              </a:cubicBezTo>
                              <a:cubicBezTo>
                                <a:pt x="16" y="31"/>
                                <a:pt x="15" y="33"/>
                                <a:pt x="15" y="35"/>
                              </a:cubicBezTo>
                              <a:cubicBezTo>
                                <a:pt x="14" y="38"/>
                                <a:pt x="15" y="35"/>
                                <a:pt x="15" y="36"/>
                              </a:cubicBezTo>
                              <a:cubicBezTo>
                                <a:pt x="15" y="36"/>
                                <a:pt x="15" y="36"/>
                                <a:pt x="15" y="37"/>
                              </a:cubicBezTo>
                              <a:cubicBezTo>
                                <a:pt x="15" y="46"/>
                                <a:pt x="15" y="55"/>
                                <a:pt x="16" y="64"/>
                              </a:cubicBezTo>
                              <a:cubicBezTo>
                                <a:pt x="16" y="71"/>
                                <a:pt x="7" y="71"/>
                                <a:pt x="7" y="64"/>
                              </a:cubicBezTo>
                              <a:cubicBezTo>
                                <a:pt x="7" y="55"/>
                                <a:pt x="6" y="46"/>
                                <a:pt x="6" y="38"/>
                              </a:cubicBezTo>
                              <a:cubicBezTo>
                                <a:pt x="6" y="36"/>
                                <a:pt x="7" y="34"/>
                                <a:pt x="7" y="32"/>
                              </a:cubicBezTo>
                              <a:cubicBezTo>
                                <a:pt x="7" y="30"/>
                                <a:pt x="8" y="28"/>
                                <a:pt x="8" y="26"/>
                              </a:cubicBezTo>
                              <a:cubicBezTo>
                                <a:pt x="8" y="26"/>
                                <a:pt x="8" y="24"/>
                                <a:pt x="8" y="25"/>
                              </a:cubicBezTo>
                              <a:cubicBezTo>
                                <a:pt x="8" y="25"/>
                                <a:pt x="8" y="24"/>
                                <a:pt x="8" y="24"/>
                              </a:cubicBezTo>
                              <a:cubicBezTo>
                                <a:pt x="7" y="20"/>
                                <a:pt x="4" y="16"/>
                                <a:pt x="2" y="11"/>
                              </a:cubicBezTo>
                              <a:cubicBezTo>
                                <a:pt x="0" y="5"/>
                                <a:pt x="7" y="0"/>
                                <a:pt x="9" y="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4779" name="Freeform 21">
                          <a:extLst>
                            <a:ext uri="{FF2B5EF4-FFF2-40B4-BE49-F238E27FC236}">
                              <a16:creationId xmlns:a16="http://schemas.microsoft.com/office/drawing/2014/main" id="{C9058923-5B92-C14A-296D-FF36AB801DE6}"/>
                            </a:ext>
                          </a:extLst>
                        </p:cNvPr>
                        <p:cNvSpPr>
                          <a:spLocks/>
                        </p:cNvSpPr>
                        <p:nvPr/>
                      </p:nvSpPr>
                      <p:spPr bwMode="auto">
                        <a:xfrm>
                          <a:off x="3787" y="1909"/>
                          <a:ext cx="27" cy="171"/>
                        </a:xfrm>
                        <a:custGeom>
                          <a:avLst/>
                          <a:gdLst>
                            <a:gd name="T0" fmla="*/ 8 w 11"/>
                            <a:gd name="T1" fmla="*/ 4 h 71"/>
                            <a:gd name="T2" fmla="*/ 10 w 11"/>
                            <a:gd name="T3" fmla="*/ 24 h 71"/>
                            <a:gd name="T4" fmla="*/ 9 w 11"/>
                            <a:gd name="T5" fmla="*/ 35 h 71"/>
                            <a:gd name="T6" fmla="*/ 10 w 11"/>
                            <a:gd name="T7" fmla="*/ 62 h 71"/>
                            <a:gd name="T8" fmla="*/ 1 w 11"/>
                            <a:gd name="T9" fmla="*/ 64 h 71"/>
                            <a:gd name="T10" fmla="*/ 0 w 11"/>
                            <a:gd name="T11" fmla="*/ 48 h 71"/>
                            <a:gd name="T12" fmla="*/ 0 w 11"/>
                            <a:gd name="T13" fmla="*/ 39 h 71"/>
                            <a:gd name="T14" fmla="*/ 0 w 11"/>
                            <a:gd name="T15" fmla="*/ 39 h 71"/>
                            <a:gd name="T16" fmla="*/ 1 w 11"/>
                            <a:gd name="T17" fmla="*/ 36 h 71"/>
                            <a:gd name="T18" fmla="*/ 2 w 11"/>
                            <a:gd name="T19" fmla="*/ 25 h 71"/>
                            <a:gd name="T20" fmla="*/ 0 w 11"/>
                            <a:gd name="T21" fmla="*/ 7 h 71"/>
                            <a:gd name="T22" fmla="*/ 3 w 11"/>
                            <a:gd name="T23" fmla="*/ 0 h 71"/>
                            <a:gd name="T24" fmla="*/ 8 w 11"/>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71">
                              <a:moveTo>
                                <a:pt x="8" y="4"/>
                              </a:moveTo>
                              <a:cubicBezTo>
                                <a:pt x="9" y="11"/>
                                <a:pt x="10" y="17"/>
                                <a:pt x="10" y="24"/>
                              </a:cubicBezTo>
                              <a:cubicBezTo>
                                <a:pt x="10" y="28"/>
                                <a:pt x="10" y="31"/>
                                <a:pt x="9" y="35"/>
                              </a:cubicBezTo>
                              <a:cubicBezTo>
                                <a:pt x="9" y="44"/>
                                <a:pt x="7" y="53"/>
                                <a:pt x="10" y="62"/>
                              </a:cubicBezTo>
                              <a:cubicBezTo>
                                <a:pt x="11" y="68"/>
                                <a:pt x="3" y="71"/>
                                <a:pt x="1" y="64"/>
                              </a:cubicBezTo>
                              <a:cubicBezTo>
                                <a:pt x="0" y="59"/>
                                <a:pt x="0" y="53"/>
                                <a:pt x="0" y="48"/>
                              </a:cubicBezTo>
                              <a:cubicBezTo>
                                <a:pt x="0" y="45"/>
                                <a:pt x="0" y="42"/>
                                <a:pt x="0" y="39"/>
                              </a:cubicBezTo>
                              <a:cubicBezTo>
                                <a:pt x="1" y="37"/>
                                <a:pt x="0" y="40"/>
                                <a:pt x="0" y="39"/>
                              </a:cubicBezTo>
                              <a:cubicBezTo>
                                <a:pt x="1" y="36"/>
                                <a:pt x="1" y="36"/>
                                <a:pt x="1" y="36"/>
                              </a:cubicBezTo>
                              <a:cubicBezTo>
                                <a:pt x="1" y="32"/>
                                <a:pt x="2" y="29"/>
                                <a:pt x="2" y="25"/>
                              </a:cubicBezTo>
                              <a:cubicBezTo>
                                <a:pt x="2" y="19"/>
                                <a:pt x="1" y="13"/>
                                <a:pt x="0" y="7"/>
                              </a:cubicBezTo>
                              <a:cubicBezTo>
                                <a:pt x="0" y="4"/>
                                <a:pt x="1" y="1"/>
                                <a:pt x="3" y="0"/>
                              </a:cubicBezTo>
                              <a:cubicBezTo>
                                <a:pt x="5" y="0"/>
                                <a:pt x="8" y="1"/>
                                <a:pt x="8" y="4"/>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4780" name="Freeform 22">
                          <a:extLst>
                            <a:ext uri="{FF2B5EF4-FFF2-40B4-BE49-F238E27FC236}">
                              <a16:creationId xmlns:a16="http://schemas.microsoft.com/office/drawing/2014/main" id="{73AC8799-E555-9AB8-7932-C3BCCE49BA1E}"/>
                            </a:ext>
                          </a:extLst>
                        </p:cNvPr>
                        <p:cNvSpPr>
                          <a:spLocks/>
                        </p:cNvSpPr>
                        <p:nvPr/>
                      </p:nvSpPr>
                      <p:spPr bwMode="auto">
                        <a:xfrm>
                          <a:off x="3740" y="1897"/>
                          <a:ext cx="40" cy="202"/>
                        </a:xfrm>
                        <a:custGeom>
                          <a:avLst/>
                          <a:gdLst>
                            <a:gd name="T0" fmla="*/ 13 w 16"/>
                            <a:gd name="T1" fmla="*/ 7 h 84"/>
                            <a:gd name="T2" fmla="*/ 11 w 16"/>
                            <a:gd name="T3" fmla="*/ 36 h 84"/>
                            <a:gd name="T4" fmla="*/ 13 w 16"/>
                            <a:gd name="T5" fmla="*/ 72 h 84"/>
                            <a:gd name="T6" fmla="*/ 5 w 16"/>
                            <a:gd name="T7" fmla="*/ 78 h 84"/>
                            <a:gd name="T8" fmla="*/ 2 w 16"/>
                            <a:gd name="T9" fmla="*/ 40 h 84"/>
                            <a:gd name="T10" fmla="*/ 5 w 16"/>
                            <a:gd name="T11" fmla="*/ 23 h 84"/>
                            <a:gd name="T12" fmla="*/ 5 w 16"/>
                            <a:gd name="T13" fmla="*/ 9 h 84"/>
                            <a:gd name="T14" fmla="*/ 13 w 16"/>
                            <a:gd name="T15" fmla="*/ 7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4">
                              <a:moveTo>
                                <a:pt x="13" y="7"/>
                              </a:moveTo>
                              <a:cubicBezTo>
                                <a:pt x="15" y="16"/>
                                <a:pt x="13" y="27"/>
                                <a:pt x="11" y="36"/>
                              </a:cubicBezTo>
                              <a:cubicBezTo>
                                <a:pt x="10" y="48"/>
                                <a:pt x="8" y="61"/>
                                <a:pt x="13" y="72"/>
                              </a:cubicBezTo>
                              <a:cubicBezTo>
                                <a:pt x="16" y="78"/>
                                <a:pt x="8" y="84"/>
                                <a:pt x="5" y="78"/>
                              </a:cubicBezTo>
                              <a:cubicBezTo>
                                <a:pt x="0" y="66"/>
                                <a:pt x="1" y="53"/>
                                <a:pt x="2" y="40"/>
                              </a:cubicBezTo>
                              <a:cubicBezTo>
                                <a:pt x="3" y="34"/>
                                <a:pt x="4" y="28"/>
                                <a:pt x="5" y="23"/>
                              </a:cubicBezTo>
                              <a:cubicBezTo>
                                <a:pt x="5" y="19"/>
                                <a:pt x="5" y="14"/>
                                <a:pt x="5" y="9"/>
                              </a:cubicBezTo>
                              <a:cubicBezTo>
                                <a:pt x="3" y="3"/>
                                <a:pt x="11" y="0"/>
                                <a:pt x="13" y="7"/>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sp>
                      <p:nvSpPr>
                        <p:cNvPr id="4781" name="Freeform 23">
                          <a:extLst>
                            <a:ext uri="{FF2B5EF4-FFF2-40B4-BE49-F238E27FC236}">
                              <a16:creationId xmlns:a16="http://schemas.microsoft.com/office/drawing/2014/main" id="{C180597B-3225-9432-F7F8-AE91DA163EA3}"/>
                            </a:ext>
                          </a:extLst>
                        </p:cNvPr>
                        <p:cNvSpPr>
                          <a:spLocks/>
                        </p:cNvSpPr>
                        <p:nvPr/>
                      </p:nvSpPr>
                      <p:spPr bwMode="auto">
                        <a:xfrm>
                          <a:off x="3790" y="2305"/>
                          <a:ext cx="98" cy="77"/>
                        </a:xfrm>
                        <a:custGeom>
                          <a:avLst/>
                          <a:gdLst>
                            <a:gd name="T0" fmla="*/ 0 w 40"/>
                            <a:gd name="T1" fmla="*/ 16 h 32"/>
                            <a:gd name="T2" fmla="*/ 20 w 40"/>
                            <a:gd name="T3" fmla="*/ 32 h 32"/>
                            <a:gd name="T4" fmla="*/ 40 w 40"/>
                            <a:gd name="T5" fmla="*/ 16 h 32"/>
                            <a:gd name="T6" fmla="*/ 20 w 40"/>
                            <a:gd name="T7" fmla="*/ 0 h 32"/>
                            <a:gd name="T8" fmla="*/ 0 w 40"/>
                            <a:gd name="T9" fmla="*/ 16 h 32"/>
                          </a:gdLst>
                          <a:ahLst/>
                          <a:cxnLst>
                            <a:cxn ang="0">
                              <a:pos x="T0" y="T1"/>
                            </a:cxn>
                            <a:cxn ang="0">
                              <a:pos x="T2" y="T3"/>
                            </a:cxn>
                            <a:cxn ang="0">
                              <a:pos x="T4" y="T5"/>
                            </a:cxn>
                            <a:cxn ang="0">
                              <a:pos x="T6" y="T7"/>
                            </a:cxn>
                            <a:cxn ang="0">
                              <a:pos x="T8" y="T9"/>
                            </a:cxn>
                          </a:cxnLst>
                          <a:rect l="0" t="0" r="r" b="b"/>
                          <a:pathLst>
                            <a:path w="40" h="32">
                              <a:moveTo>
                                <a:pt x="0" y="16"/>
                              </a:moveTo>
                              <a:cubicBezTo>
                                <a:pt x="0" y="25"/>
                                <a:pt x="9" y="32"/>
                                <a:pt x="20" y="32"/>
                              </a:cubicBezTo>
                              <a:cubicBezTo>
                                <a:pt x="31" y="32"/>
                                <a:pt x="40" y="25"/>
                                <a:pt x="40" y="16"/>
                              </a:cubicBezTo>
                              <a:cubicBezTo>
                                <a:pt x="40" y="7"/>
                                <a:pt x="31" y="0"/>
                                <a:pt x="20" y="0"/>
                              </a:cubicBezTo>
                              <a:cubicBezTo>
                                <a:pt x="10" y="0"/>
                                <a:pt x="1" y="7"/>
                                <a:pt x="0" y="16"/>
                              </a:cubicBezTo>
                              <a:close/>
                            </a:path>
                          </a:pathLst>
                        </a:custGeom>
                        <a:solidFill>
                          <a:srgbClr val="FF7F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US" kern="0">
                            <a:solidFill>
                              <a:srgbClr val="000000"/>
                            </a:solidFill>
                            <a:latin typeface="Arial" panose="020B0604020202020204"/>
                          </a:endParaRPr>
                        </a:p>
                      </p:txBody>
                    </p:sp>
                  </p:grpSp>
                  <p:sp>
                    <p:nvSpPr>
                      <p:cNvPr id="4770" name="Freeform 5101">
                        <a:extLst>
                          <a:ext uri="{FF2B5EF4-FFF2-40B4-BE49-F238E27FC236}">
                            <a16:creationId xmlns:a16="http://schemas.microsoft.com/office/drawing/2014/main" id="{FD07AC08-12B9-E63F-4134-1C0EE8D475EA}"/>
                          </a:ext>
                        </a:extLst>
                      </p:cNvPr>
                      <p:cNvSpPr/>
                      <p:nvPr/>
                    </p:nvSpPr>
                    <p:spPr>
                      <a:xfrm>
                        <a:off x="5997530" y="3560376"/>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4771" name="Freeform 5101">
                        <a:extLst>
                          <a:ext uri="{FF2B5EF4-FFF2-40B4-BE49-F238E27FC236}">
                            <a16:creationId xmlns:a16="http://schemas.microsoft.com/office/drawing/2014/main" id="{F1CC5199-1098-94F7-8E3E-EE93626AA8FE}"/>
                          </a:ext>
                        </a:extLst>
                      </p:cNvPr>
                      <p:cNvSpPr/>
                      <p:nvPr/>
                    </p:nvSpPr>
                    <p:spPr>
                      <a:xfrm>
                        <a:off x="6096000" y="3473637"/>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sp>
                    <p:nvSpPr>
                      <p:cNvPr id="4772" name="Freeform 5101">
                        <a:extLst>
                          <a:ext uri="{FF2B5EF4-FFF2-40B4-BE49-F238E27FC236}">
                            <a16:creationId xmlns:a16="http://schemas.microsoft.com/office/drawing/2014/main" id="{499F4C5A-6AAB-F837-05EF-40FFE577C3F0}"/>
                          </a:ext>
                        </a:extLst>
                      </p:cNvPr>
                      <p:cNvSpPr/>
                      <p:nvPr/>
                    </p:nvSpPr>
                    <p:spPr>
                      <a:xfrm>
                        <a:off x="6156325" y="3599388"/>
                        <a:ext cx="61165" cy="58551"/>
                      </a:xfrm>
                      <a:custGeom>
                        <a:avLst/>
                        <a:gdLst>
                          <a:gd name="connsiteX0" fmla="*/ 37937 w 38042"/>
                          <a:gd name="connsiteY0" fmla="*/ 17935 h 36416"/>
                          <a:gd name="connsiteX1" fmla="*/ 19011 w 38042"/>
                          <a:gd name="connsiteY1" fmla="*/ 36221 h 36416"/>
                          <a:gd name="connsiteX2" fmla="*/ 86 w 38042"/>
                          <a:gd name="connsiteY2" fmla="*/ 18525 h 36416"/>
                          <a:gd name="connsiteX3" fmla="*/ 19011 w 38042"/>
                          <a:gd name="connsiteY3" fmla="*/ 239 h 36416"/>
                          <a:gd name="connsiteX4" fmla="*/ 37937 w 38042"/>
                          <a:gd name="connsiteY4" fmla="*/ 17935 h 3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2" h="36416">
                            <a:moveTo>
                              <a:pt x="37937" y="17935"/>
                            </a:moveTo>
                            <a:cubicBezTo>
                              <a:pt x="36753" y="27373"/>
                              <a:pt x="29657" y="37991"/>
                              <a:pt x="19011" y="36221"/>
                            </a:cubicBezTo>
                            <a:cubicBezTo>
                              <a:pt x="10732" y="35041"/>
                              <a:pt x="1269" y="27373"/>
                              <a:pt x="86" y="18525"/>
                            </a:cubicBezTo>
                            <a:cubicBezTo>
                              <a:pt x="-1096" y="8497"/>
                              <a:pt x="10140" y="2009"/>
                              <a:pt x="19011" y="239"/>
                            </a:cubicBezTo>
                            <a:cubicBezTo>
                              <a:pt x="30248" y="-1530"/>
                              <a:pt x="39119" y="6728"/>
                              <a:pt x="37937" y="17935"/>
                            </a:cubicBezTo>
                            <a:close/>
                          </a:path>
                        </a:pathLst>
                      </a:custGeom>
                      <a:solidFill>
                        <a:srgbClr val="FFB284"/>
                      </a:solidFill>
                      <a:ln w="5909" cap="flat">
                        <a:noFill/>
                        <a:prstDash val="solid"/>
                        <a:miter/>
                      </a:ln>
                    </p:spPr>
                    <p:txBody>
                      <a:bodyPr rtlCol="0" anchor="ctr"/>
                      <a:lstStyle/>
                      <a:p>
                        <a:pPr defTabSz="914377">
                          <a:defRPr/>
                        </a:pPr>
                        <a:endParaRPr lang="en-US" b="1" kern="0">
                          <a:solidFill>
                            <a:srgbClr val="000000"/>
                          </a:solidFill>
                          <a:latin typeface="Arial" panose="020B0604020202020204"/>
                        </a:endParaRPr>
                      </a:p>
                    </p:txBody>
                  </p:sp>
                </p:grpSp>
              </p:grpSp>
            </p:grpSp>
            <p:grpSp>
              <p:nvGrpSpPr>
                <p:cNvPr id="4008" name="Group 4007">
                  <a:extLst>
                    <a:ext uri="{FF2B5EF4-FFF2-40B4-BE49-F238E27FC236}">
                      <a16:creationId xmlns:a16="http://schemas.microsoft.com/office/drawing/2014/main" id="{7105D563-AF24-D8C2-DC69-B4F0CB9FB901}"/>
                    </a:ext>
                  </a:extLst>
                </p:cNvPr>
                <p:cNvGrpSpPr/>
                <p:nvPr/>
              </p:nvGrpSpPr>
              <p:grpSpPr>
                <a:xfrm>
                  <a:off x="8867441" y="2335883"/>
                  <a:ext cx="487855" cy="217227"/>
                  <a:chOff x="8867441" y="2335883"/>
                  <a:chExt cx="487855" cy="217227"/>
                </a:xfrm>
              </p:grpSpPr>
              <p:grpSp>
                <p:nvGrpSpPr>
                  <p:cNvPr id="4009" name="Group 4008">
                    <a:extLst>
                      <a:ext uri="{FF2B5EF4-FFF2-40B4-BE49-F238E27FC236}">
                        <a16:creationId xmlns:a16="http://schemas.microsoft.com/office/drawing/2014/main" id="{0C914EC0-F56A-3C94-1BC5-EA397475DF82}"/>
                      </a:ext>
                    </a:extLst>
                  </p:cNvPr>
                  <p:cNvGrpSpPr/>
                  <p:nvPr/>
                </p:nvGrpSpPr>
                <p:grpSpPr>
                  <a:xfrm>
                    <a:off x="9031027" y="2471106"/>
                    <a:ext cx="324269" cy="82004"/>
                    <a:chOff x="9602406" y="4324350"/>
                    <a:chExt cx="925894" cy="244781"/>
                  </a:xfrm>
                </p:grpSpPr>
                <p:sp>
                  <p:nvSpPr>
                    <p:cNvPr id="4016" name="Freeform: Shape 1854">
                      <a:extLst>
                        <a:ext uri="{FF2B5EF4-FFF2-40B4-BE49-F238E27FC236}">
                          <a16:creationId xmlns:a16="http://schemas.microsoft.com/office/drawing/2014/main" id="{938B2478-C93D-EDFC-BB04-7DEF210218DD}"/>
                        </a:ext>
                      </a:extLst>
                    </p:cNvPr>
                    <p:cNvSpPr/>
                    <p:nvPr/>
                  </p:nvSpPr>
                  <p:spPr>
                    <a:xfrm>
                      <a:off x="9602406" y="4324350"/>
                      <a:ext cx="925894" cy="244781"/>
                    </a:xfrm>
                    <a:custGeom>
                      <a:avLst/>
                      <a:gdLst>
                        <a:gd name="connsiteX0" fmla="*/ 21019 w 925894"/>
                        <a:gd name="connsiteY0" fmla="*/ 215900 h 244781"/>
                        <a:gd name="connsiteX1" fmla="*/ 21019 w 925894"/>
                        <a:gd name="connsiteY1" fmla="*/ 215900 h 244781"/>
                        <a:gd name="connsiteX2" fmla="*/ 109919 w 925894"/>
                        <a:gd name="connsiteY2" fmla="*/ 228600 h 244781"/>
                        <a:gd name="connsiteX3" fmla="*/ 163894 w 925894"/>
                        <a:gd name="connsiteY3" fmla="*/ 234950 h 244781"/>
                        <a:gd name="connsiteX4" fmla="*/ 186119 w 925894"/>
                        <a:gd name="connsiteY4" fmla="*/ 238125 h 244781"/>
                        <a:gd name="connsiteX5" fmla="*/ 459169 w 925894"/>
                        <a:gd name="connsiteY5" fmla="*/ 241300 h 244781"/>
                        <a:gd name="connsiteX6" fmla="*/ 716344 w 925894"/>
                        <a:gd name="connsiteY6" fmla="*/ 241300 h 244781"/>
                        <a:gd name="connsiteX7" fmla="*/ 779844 w 925894"/>
                        <a:gd name="connsiteY7" fmla="*/ 231775 h 244781"/>
                        <a:gd name="connsiteX8" fmla="*/ 805244 w 925894"/>
                        <a:gd name="connsiteY8" fmla="*/ 228600 h 244781"/>
                        <a:gd name="connsiteX9" fmla="*/ 849694 w 925894"/>
                        <a:gd name="connsiteY9" fmla="*/ 222250 h 244781"/>
                        <a:gd name="connsiteX10" fmla="*/ 875094 w 925894"/>
                        <a:gd name="connsiteY10" fmla="*/ 215900 h 244781"/>
                        <a:gd name="connsiteX11" fmla="*/ 884619 w 925894"/>
                        <a:gd name="connsiteY11" fmla="*/ 212725 h 244781"/>
                        <a:gd name="connsiteX12" fmla="*/ 910019 w 925894"/>
                        <a:gd name="connsiteY12" fmla="*/ 203200 h 244781"/>
                        <a:gd name="connsiteX13" fmla="*/ 925894 w 925894"/>
                        <a:gd name="connsiteY13" fmla="*/ 184150 h 244781"/>
                        <a:gd name="connsiteX14" fmla="*/ 824294 w 925894"/>
                        <a:gd name="connsiteY14" fmla="*/ 174625 h 244781"/>
                        <a:gd name="connsiteX15" fmla="*/ 789369 w 925894"/>
                        <a:gd name="connsiteY15" fmla="*/ 155575 h 244781"/>
                        <a:gd name="connsiteX16" fmla="*/ 776669 w 925894"/>
                        <a:gd name="connsiteY16" fmla="*/ 152400 h 244781"/>
                        <a:gd name="connsiteX17" fmla="*/ 767144 w 925894"/>
                        <a:gd name="connsiteY17" fmla="*/ 142875 h 244781"/>
                        <a:gd name="connsiteX18" fmla="*/ 757619 w 925894"/>
                        <a:gd name="connsiteY18" fmla="*/ 136525 h 244781"/>
                        <a:gd name="connsiteX19" fmla="*/ 751269 w 925894"/>
                        <a:gd name="connsiteY19" fmla="*/ 127000 h 244781"/>
                        <a:gd name="connsiteX20" fmla="*/ 735394 w 925894"/>
                        <a:gd name="connsiteY20" fmla="*/ 114300 h 244781"/>
                        <a:gd name="connsiteX21" fmla="*/ 716344 w 925894"/>
                        <a:gd name="connsiteY21" fmla="*/ 95250 h 244781"/>
                        <a:gd name="connsiteX22" fmla="*/ 697294 w 925894"/>
                        <a:gd name="connsiteY22" fmla="*/ 82550 h 244781"/>
                        <a:gd name="connsiteX23" fmla="*/ 687769 w 925894"/>
                        <a:gd name="connsiteY23" fmla="*/ 73025 h 244781"/>
                        <a:gd name="connsiteX24" fmla="*/ 671894 w 925894"/>
                        <a:gd name="connsiteY24" fmla="*/ 63500 h 244781"/>
                        <a:gd name="connsiteX25" fmla="*/ 652844 w 925894"/>
                        <a:gd name="connsiteY25" fmla="*/ 50800 h 244781"/>
                        <a:gd name="connsiteX26" fmla="*/ 640144 w 925894"/>
                        <a:gd name="connsiteY26" fmla="*/ 44450 h 244781"/>
                        <a:gd name="connsiteX27" fmla="*/ 627444 w 925894"/>
                        <a:gd name="connsiteY27" fmla="*/ 34925 h 244781"/>
                        <a:gd name="connsiteX28" fmla="*/ 617919 w 925894"/>
                        <a:gd name="connsiteY28" fmla="*/ 31750 h 244781"/>
                        <a:gd name="connsiteX29" fmla="*/ 589344 w 925894"/>
                        <a:gd name="connsiteY29" fmla="*/ 12700 h 244781"/>
                        <a:gd name="connsiteX30" fmla="*/ 570294 w 925894"/>
                        <a:gd name="connsiteY30" fmla="*/ 6350 h 244781"/>
                        <a:gd name="connsiteX31" fmla="*/ 541719 w 925894"/>
                        <a:gd name="connsiteY31" fmla="*/ 3175 h 244781"/>
                        <a:gd name="connsiteX32" fmla="*/ 522669 w 925894"/>
                        <a:gd name="connsiteY32" fmla="*/ 0 h 244781"/>
                        <a:gd name="connsiteX33" fmla="*/ 398844 w 925894"/>
                        <a:gd name="connsiteY33" fmla="*/ 3175 h 244781"/>
                        <a:gd name="connsiteX34" fmla="*/ 370269 w 925894"/>
                        <a:gd name="connsiteY34" fmla="*/ 15875 h 244781"/>
                        <a:gd name="connsiteX35" fmla="*/ 354394 w 925894"/>
                        <a:gd name="connsiteY35" fmla="*/ 22225 h 244781"/>
                        <a:gd name="connsiteX36" fmla="*/ 344869 w 925894"/>
                        <a:gd name="connsiteY36" fmla="*/ 28575 h 244781"/>
                        <a:gd name="connsiteX37" fmla="*/ 319469 w 925894"/>
                        <a:gd name="connsiteY37" fmla="*/ 41275 h 244781"/>
                        <a:gd name="connsiteX38" fmla="*/ 303594 w 925894"/>
                        <a:gd name="connsiteY38" fmla="*/ 47625 h 244781"/>
                        <a:gd name="connsiteX39" fmla="*/ 290894 w 925894"/>
                        <a:gd name="connsiteY39" fmla="*/ 57150 h 244781"/>
                        <a:gd name="connsiteX40" fmla="*/ 265494 w 925894"/>
                        <a:gd name="connsiteY40" fmla="*/ 69850 h 244781"/>
                        <a:gd name="connsiteX41" fmla="*/ 249619 w 925894"/>
                        <a:gd name="connsiteY41" fmla="*/ 79375 h 244781"/>
                        <a:gd name="connsiteX42" fmla="*/ 211519 w 925894"/>
                        <a:gd name="connsiteY42" fmla="*/ 104775 h 244781"/>
                        <a:gd name="connsiteX43" fmla="*/ 195644 w 925894"/>
                        <a:gd name="connsiteY43" fmla="*/ 117475 h 244781"/>
                        <a:gd name="connsiteX44" fmla="*/ 179769 w 925894"/>
                        <a:gd name="connsiteY44" fmla="*/ 127000 h 244781"/>
                        <a:gd name="connsiteX45" fmla="*/ 167069 w 925894"/>
                        <a:gd name="connsiteY45" fmla="*/ 139700 h 244781"/>
                        <a:gd name="connsiteX46" fmla="*/ 151194 w 925894"/>
                        <a:gd name="connsiteY46" fmla="*/ 146050 h 244781"/>
                        <a:gd name="connsiteX47" fmla="*/ 138494 w 925894"/>
                        <a:gd name="connsiteY47" fmla="*/ 152400 h 244781"/>
                        <a:gd name="connsiteX48" fmla="*/ 122619 w 925894"/>
                        <a:gd name="connsiteY48" fmla="*/ 158750 h 244781"/>
                        <a:gd name="connsiteX49" fmla="*/ 113094 w 925894"/>
                        <a:gd name="connsiteY49" fmla="*/ 165100 h 244781"/>
                        <a:gd name="connsiteX50" fmla="*/ 46419 w 925894"/>
                        <a:gd name="connsiteY50" fmla="*/ 171450 h 244781"/>
                        <a:gd name="connsiteX51" fmla="*/ 36894 w 925894"/>
                        <a:gd name="connsiteY51" fmla="*/ 174625 h 244781"/>
                        <a:gd name="connsiteX52" fmla="*/ 11494 w 925894"/>
                        <a:gd name="connsiteY52" fmla="*/ 180975 h 244781"/>
                        <a:gd name="connsiteX53" fmla="*/ 5144 w 925894"/>
                        <a:gd name="connsiteY53" fmla="*/ 209550 h 244781"/>
                        <a:gd name="connsiteX54" fmla="*/ 27369 w 925894"/>
                        <a:gd name="connsiteY54" fmla="*/ 219075 h 244781"/>
                        <a:gd name="connsiteX55" fmla="*/ 21019 w 925894"/>
                        <a:gd name="connsiteY55" fmla="*/ 215900 h 2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25894" h="244781">
                          <a:moveTo>
                            <a:pt x="21019" y="215900"/>
                          </a:moveTo>
                          <a:lnTo>
                            <a:pt x="21019" y="215900"/>
                          </a:lnTo>
                          <a:cubicBezTo>
                            <a:pt x="105946" y="230887"/>
                            <a:pt x="44361" y="221576"/>
                            <a:pt x="109919" y="228600"/>
                          </a:cubicBezTo>
                          <a:cubicBezTo>
                            <a:pt x="127932" y="230530"/>
                            <a:pt x="145918" y="232703"/>
                            <a:pt x="163894" y="234950"/>
                          </a:cubicBezTo>
                          <a:cubicBezTo>
                            <a:pt x="171320" y="235878"/>
                            <a:pt x="178637" y="237964"/>
                            <a:pt x="186119" y="238125"/>
                          </a:cubicBezTo>
                          <a:lnTo>
                            <a:pt x="459169" y="241300"/>
                          </a:lnTo>
                          <a:cubicBezTo>
                            <a:pt x="557346" y="244027"/>
                            <a:pt x="615030" y="247535"/>
                            <a:pt x="716344" y="241300"/>
                          </a:cubicBezTo>
                          <a:cubicBezTo>
                            <a:pt x="737707" y="239985"/>
                            <a:pt x="758656" y="234802"/>
                            <a:pt x="779844" y="231775"/>
                          </a:cubicBezTo>
                          <a:cubicBezTo>
                            <a:pt x="788291" y="230568"/>
                            <a:pt x="796797" y="229807"/>
                            <a:pt x="805244" y="228600"/>
                          </a:cubicBezTo>
                          <a:cubicBezTo>
                            <a:pt x="869332" y="219445"/>
                            <a:pt x="769366" y="232291"/>
                            <a:pt x="849694" y="222250"/>
                          </a:cubicBezTo>
                          <a:cubicBezTo>
                            <a:pt x="871467" y="214992"/>
                            <a:pt x="844443" y="223563"/>
                            <a:pt x="875094" y="215900"/>
                          </a:cubicBezTo>
                          <a:cubicBezTo>
                            <a:pt x="878341" y="215088"/>
                            <a:pt x="881401" y="213644"/>
                            <a:pt x="884619" y="212725"/>
                          </a:cubicBezTo>
                          <a:cubicBezTo>
                            <a:pt x="895698" y="209560"/>
                            <a:pt x="900155" y="210246"/>
                            <a:pt x="910019" y="203200"/>
                          </a:cubicBezTo>
                          <a:cubicBezTo>
                            <a:pt x="917797" y="197644"/>
                            <a:pt x="920831" y="191745"/>
                            <a:pt x="925894" y="184150"/>
                          </a:cubicBezTo>
                          <a:cubicBezTo>
                            <a:pt x="888561" y="159261"/>
                            <a:pt x="938340" y="190037"/>
                            <a:pt x="824294" y="174625"/>
                          </a:cubicBezTo>
                          <a:cubicBezTo>
                            <a:pt x="796282" y="170840"/>
                            <a:pt x="806447" y="162894"/>
                            <a:pt x="789369" y="155575"/>
                          </a:cubicBezTo>
                          <a:cubicBezTo>
                            <a:pt x="785358" y="153856"/>
                            <a:pt x="780902" y="153458"/>
                            <a:pt x="776669" y="152400"/>
                          </a:cubicBezTo>
                          <a:cubicBezTo>
                            <a:pt x="773494" y="149225"/>
                            <a:pt x="770593" y="145750"/>
                            <a:pt x="767144" y="142875"/>
                          </a:cubicBezTo>
                          <a:cubicBezTo>
                            <a:pt x="764213" y="140432"/>
                            <a:pt x="760317" y="139223"/>
                            <a:pt x="757619" y="136525"/>
                          </a:cubicBezTo>
                          <a:cubicBezTo>
                            <a:pt x="754921" y="133827"/>
                            <a:pt x="753967" y="129698"/>
                            <a:pt x="751269" y="127000"/>
                          </a:cubicBezTo>
                          <a:cubicBezTo>
                            <a:pt x="746477" y="122208"/>
                            <a:pt x="740408" y="118858"/>
                            <a:pt x="735394" y="114300"/>
                          </a:cubicBezTo>
                          <a:cubicBezTo>
                            <a:pt x="728749" y="108259"/>
                            <a:pt x="723816" y="100231"/>
                            <a:pt x="716344" y="95250"/>
                          </a:cubicBezTo>
                          <a:cubicBezTo>
                            <a:pt x="709994" y="91017"/>
                            <a:pt x="702690" y="87946"/>
                            <a:pt x="697294" y="82550"/>
                          </a:cubicBezTo>
                          <a:cubicBezTo>
                            <a:pt x="694119" y="79375"/>
                            <a:pt x="691361" y="75719"/>
                            <a:pt x="687769" y="73025"/>
                          </a:cubicBezTo>
                          <a:cubicBezTo>
                            <a:pt x="682832" y="69322"/>
                            <a:pt x="677100" y="66813"/>
                            <a:pt x="671894" y="63500"/>
                          </a:cubicBezTo>
                          <a:cubicBezTo>
                            <a:pt x="665455" y="59403"/>
                            <a:pt x="659670" y="54213"/>
                            <a:pt x="652844" y="50800"/>
                          </a:cubicBezTo>
                          <a:cubicBezTo>
                            <a:pt x="648611" y="48683"/>
                            <a:pt x="644158" y="46958"/>
                            <a:pt x="640144" y="44450"/>
                          </a:cubicBezTo>
                          <a:cubicBezTo>
                            <a:pt x="635657" y="41645"/>
                            <a:pt x="632038" y="37550"/>
                            <a:pt x="627444" y="34925"/>
                          </a:cubicBezTo>
                          <a:cubicBezTo>
                            <a:pt x="624538" y="33265"/>
                            <a:pt x="620810" y="33436"/>
                            <a:pt x="617919" y="31750"/>
                          </a:cubicBezTo>
                          <a:cubicBezTo>
                            <a:pt x="608031" y="25982"/>
                            <a:pt x="600204" y="16320"/>
                            <a:pt x="589344" y="12700"/>
                          </a:cubicBezTo>
                          <a:cubicBezTo>
                            <a:pt x="582994" y="10583"/>
                            <a:pt x="576858" y="7663"/>
                            <a:pt x="570294" y="6350"/>
                          </a:cubicBezTo>
                          <a:cubicBezTo>
                            <a:pt x="560896" y="4470"/>
                            <a:pt x="551219" y="4442"/>
                            <a:pt x="541719" y="3175"/>
                          </a:cubicBezTo>
                          <a:cubicBezTo>
                            <a:pt x="535338" y="2324"/>
                            <a:pt x="529019" y="1058"/>
                            <a:pt x="522669" y="0"/>
                          </a:cubicBezTo>
                          <a:cubicBezTo>
                            <a:pt x="481394" y="1058"/>
                            <a:pt x="440041" y="429"/>
                            <a:pt x="398844" y="3175"/>
                          </a:cubicBezTo>
                          <a:cubicBezTo>
                            <a:pt x="379941" y="4435"/>
                            <a:pt x="383216" y="9402"/>
                            <a:pt x="370269" y="15875"/>
                          </a:cubicBezTo>
                          <a:cubicBezTo>
                            <a:pt x="365171" y="18424"/>
                            <a:pt x="359492" y="19676"/>
                            <a:pt x="354394" y="22225"/>
                          </a:cubicBezTo>
                          <a:cubicBezTo>
                            <a:pt x="350981" y="23932"/>
                            <a:pt x="348219" y="26748"/>
                            <a:pt x="344869" y="28575"/>
                          </a:cubicBezTo>
                          <a:cubicBezTo>
                            <a:pt x="336559" y="33108"/>
                            <a:pt x="328258" y="37759"/>
                            <a:pt x="319469" y="41275"/>
                          </a:cubicBezTo>
                          <a:cubicBezTo>
                            <a:pt x="314177" y="43392"/>
                            <a:pt x="308576" y="44857"/>
                            <a:pt x="303594" y="47625"/>
                          </a:cubicBezTo>
                          <a:cubicBezTo>
                            <a:pt x="298968" y="50195"/>
                            <a:pt x="295465" y="54484"/>
                            <a:pt x="290894" y="57150"/>
                          </a:cubicBezTo>
                          <a:cubicBezTo>
                            <a:pt x="282717" y="61920"/>
                            <a:pt x="273611" y="64980"/>
                            <a:pt x="265494" y="69850"/>
                          </a:cubicBezTo>
                          <a:cubicBezTo>
                            <a:pt x="260202" y="73025"/>
                            <a:pt x="254641" y="75788"/>
                            <a:pt x="249619" y="79375"/>
                          </a:cubicBezTo>
                          <a:cubicBezTo>
                            <a:pt x="213199" y="105389"/>
                            <a:pt x="233935" y="97303"/>
                            <a:pt x="211519" y="104775"/>
                          </a:cubicBezTo>
                          <a:cubicBezTo>
                            <a:pt x="206227" y="109008"/>
                            <a:pt x="201196" y="113589"/>
                            <a:pt x="195644" y="117475"/>
                          </a:cubicBezTo>
                          <a:cubicBezTo>
                            <a:pt x="190588" y="121014"/>
                            <a:pt x="184640" y="123211"/>
                            <a:pt x="179769" y="127000"/>
                          </a:cubicBezTo>
                          <a:cubicBezTo>
                            <a:pt x="175043" y="130676"/>
                            <a:pt x="172050" y="136379"/>
                            <a:pt x="167069" y="139700"/>
                          </a:cubicBezTo>
                          <a:cubicBezTo>
                            <a:pt x="162327" y="142861"/>
                            <a:pt x="156402" y="143735"/>
                            <a:pt x="151194" y="146050"/>
                          </a:cubicBezTo>
                          <a:cubicBezTo>
                            <a:pt x="146869" y="147972"/>
                            <a:pt x="142819" y="150478"/>
                            <a:pt x="138494" y="152400"/>
                          </a:cubicBezTo>
                          <a:cubicBezTo>
                            <a:pt x="133286" y="154715"/>
                            <a:pt x="127717" y="156201"/>
                            <a:pt x="122619" y="158750"/>
                          </a:cubicBezTo>
                          <a:cubicBezTo>
                            <a:pt x="119206" y="160457"/>
                            <a:pt x="116714" y="163893"/>
                            <a:pt x="113094" y="165100"/>
                          </a:cubicBezTo>
                          <a:cubicBezTo>
                            <a:pt x="100065" y="169443"/>
                            <a:pt x="46800" y="171425"/>
                            <a:pt x="46419" y="171450"/>
                          </a:cubicBezTo>
                          <a:cubicBezTo>
                            <a:pt x="43244" y="172508"/>
                            <a:pt x="40123" y="173744"/>
                            <a:pt x="36894" y="174625"/>
                          </a:cubicBezTo>
                          <a:cubicBezTo>
                            <a:pt x="28474" y="176921"/>
                            <a:pt x="11494" y="180975"/>
                            <a:pt x="11494" y="180975"/>
                          </a:cubicBezTo>
                          <a:cubicBezTo>
                            <a:pt x="2036" y="190433"/>
                            <a:pt x="-5391" y="192693"/>
                            <a:pt x="5144" y="209550"/>
                          </a:cubicBezTo>
                          <a:cubicBezTo>
                            <a:pt x="6985" y="212495"/>
                            <a:pt x="23149" y="217869"/>
                            <a:pt x="27369" y="219075"/>
                          </a:cubicBezTo>
                          <a:cubicBezTo>
                            <a:pt x="31565" y="220274"/>
                            <a:pt x="22077" y="216429"/>
                            <a:pt x="21019" y="215900"/>
                          </a:cubicBezTo>
                          <a:close/>
                        </a:path>
                      </a:pathLst>
                    </a:custGeom>
                    <a:solidFill>
                      <a:srgbClr val="B5D820"/>
                    </a:solidFill>
                    <a:ln w="19050" cap="flat" cmpd="sng" algn="ctr">
                      <a:solidFill>
                        <a:srgbClr val="B5D820">
                          <a:lumMod val="75000"/>
                        </a:srgbClr>
                      </a:solid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4017" name="Oval 4016">
                      <a:extLst>
                        <a:ext uri="{FF2B5EF4-FFF2-40B4-BE49-F238E27FC236}">
                          <a16:creationId xmlns:a16="http://schemas.microsoft.com/office/drawing/2014/main" id="{B3264F40-E715-0490-250B-B74DB3DFE377}"/>
                        </a:ext>
                      </a:extLst>
                    </p:cNvPr>
                    <p:cNvSpPr/>
                    <p:nvPr/>
                  </p:nvSpPr>
                  <p:spPr>
                    <a:xfrm>
                      <a:off x="9986336" y="4396166"/>
                      <a:ext cx="188865" cy="116426"/>
                    </a:xfrm>
                    <a:prstGeom prst="ellipse">
                      <a:avLst/>
                    </a:prstGeom>
                    <a:solidFill>
                      <a:srgbClr val="B5D820">
                        <a:lumMod val="50000"/>
                      </a:srgbClr>
                    </a:solidFill>
                    <a:ln w="1270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grpSp>
                <p:nvGrpSpPr>
                  <p:cNvPr id="4010" name="Group 4009">
                    <a:extLst>
                      <a:ext uri="{FF2B5EF4-FFF2-40B4-BE49-F238E27FC236}">
                        <a16:creationId xmlns:a16="http://schemas.microsoft.com/office/drawing/2014/main" id="{E30856A9-631E-86AB-3CAC-4DF1ADE8E467}"/>
                      </a:ext>
                    </a:extLst>
                  </p:cNvPr>
                  <p:cNvGrpSpPr/>
                  <p:nvPr/>
                </p:nvGrpSpPr>
                <p:grpSpPr>
                  <a:xfrm rot="20454677" flipH="1">
                    <a:off x="8867441" y="2432276"/>
                    <a:ext cx="324269" cy="82004"/>
                    <a:chOff x="9602406" y="4324350"/>
                    <a:chExt cx="925894" cy="244781"/>
                  </a:xfrm>
                </p:grpSpPr>
                <p:sp>
                  <p:nvSpPr>
                    <p:cNvPr id="4014" name="Freeform: Shape 1858">
                      <a:extLst>
                        <a:ext uri="{FF2B5EF4-FFF2-40B4-BE49-F238E27FC236}">
                          <a16:creationId xmlns:a16="http://schemas.microsoft.com/office/drawing/2014/main" id="{1AB634A4-DC90-C016-315B-0DE0B07C3EF4}"/>
                        </a:ext>
                      </a:extLst>
                    </p:cNvPr>
                    <p:cNvSpPr/>
                    <p:nvPr/>
                  </p:nvSpPr>
                  <p:spPr>
                    <a:xfrm>
                      <a:off x="9602406" y="4324350"/>
                      <a:ext cx="925894" cy="244781"/>
                    </a:xfrm>
                    <a:custGeom>
                      <a:avLst/>
                      <a:gdLst>
                        <a:gd name="connsiteX0" fmla="*/ 21019 w 925894"/>
                        <a:gd name="connsiteY0" fmla="*/ 215900 h 244781"/>
                        <a:gd name="connsiteX1" fmla="*/ 21019 w 925894"/>
                        <a:gd name="connsiteY1" fmla="*/ 215900 h 244781"/>
                        <a:gd name="connsiteX2" fmla="*/ 109919 w 925894"/>
                        <a:gd name="connsiteY2" fmla="*/ 228600 h 244781"/>
                        <a:gd name="connsiteX3" fmla="*/ 163894 w 925894"/>
                        <a:gd name="connsiteY3" fmla="*/ 234950 h 244781"/>
                        <a:gd name="connsiteX4" fmla="*/ 186119 w 925894"/>
                        <a:gd name="connsiteY4" fmla="*/ 238125 h 244781"/>
                        <a:gd name="connsiteX5" fmla="*/ 459169 w 925894"/>
                        <a:gd name="connsiteY5" fmla="*/ 241300 h 244781"/>
                        <a:gd name="connsiteX6" fmla="*/ 716344 w 925894"/>
                        <a:gd name="connsiteY6" fmla="*/ 241300 h 244781"/>
                        <a:gd name="connsiteX7" fmla="*/ 779844 w 925894"/>
                        <a:gd name="connsiteY7" fmla="*/ 231775 h 244781"/>
                        <a:gd name="connsiteX8" fmla="*/ 805244 w 925894"/>
                        <a:gd name="connsiteY8" fmla="*/ 228600 h 244781"/>
                        <a:gd name="connsiteX9" fmla="*/ 849694 w 925894"/>
                        <a:gd name="connsiteY9" fmla="*/ 222250 h 244781"/>
                        <a:gd name="connsiteX10" fmla="*/ 875094 w 925894"/>
                        <a:gd name="connsiteY10" fmla="*/ 215900 h 244781"/>
                        <a:gd name="connsiteX11" fmla="*/ 884619 w 925894"/>
                        <a:gd name="connsiteY11" fmla="*/ 212725 h 244781"/>
                        <a:gd name="connsiteX12" fmla="*/ 910019 w 925894"/>
                        <a:gd name="connsiteY12" fmla="*/ 203200 h 244781"/>
                        <a:gd name="connsiteX13" fmla="*/ 925894 w 925894"/>
                        <a:gd name="connsiteY13" fmla="*/ 184150 h 244781"/>
                        <a:gd name="connsiteX14" fmla="*/ 824294 w 925894"/>
                        <a:gd name="connsiteY14" fmla="*/ 174625 h 244781"/>
                        <a:gd name="connsiteX15" fmla="*/ 789369 w 925894"/>
                        <a:gd name="connsiteY15" fmla="*/ 155575 h 244781"/>
                        <a:gd name="connsiteX16" fmla="*/ 776669 w 925894"/>
                        <a:gd name="connsiteY16" fmla="*/ 152400 h 244781"/>
                        <a:gd name="connsiteX17" fmla="*/ 767144 w 925894"/>
                        <a:gd name="connsiteY17" fmla="*/ 142875 h 244781"/>
                        <a:gd name="connsiteX18" fmla="*/ 757619 w 925894"/>
                        <a:gd name="connsiteY18" fmla="*/ 136525 h 244781"/>
                        <a:gd name="connsiteX19" fmla="*/ 751269 w 925894"/>
                        <a:gd name="connsiteY19" fmla="*/ 127000 h 244781"/>
                        <a:gd name="connsiteX20" fmla="*/ 735394 w 925894"/>
                        <a:gd name="connsiteY20" fmla="*/ 114300 h 244781"/>
                        <a:gd name="connsiteX21" fmla="*/ 716344 w 925894"/>
                        <a:gd name="connsiteY21" fmla="*/ 95250 h 244781"/>
                        <a:gd name="connsiteX22" fmla="*/ 697294 w 925894"/>
                        <a:gd name="connsiteY22" fmla="*/ 82550 h 244781"/>
                        <a:gd name="connsiteX23" fmla="*/ 687769 w 925894"/>
                        <a:gd name="connsiteY23" fmla="*/ 73025 h 244781"/>
                        <a:gd name="connsiteX24" fmla="*/ 671894 w 925894"/>
                        <a:gd name="connsiteY24" fmla="*/ 63500 h 244781"/>
                        <a:gd name="connsiteX25" fmla="*/ 652844 w 925894"/>
                        <a:gd name="connsiteY25" fmla="*/ 50800 h 244781"/>
                        <a:gd name="connsiteX26" fmla="*/ 640144 w 925894"/>
                        <a:gd name="connsiteY26" fmla="*/ 44450 h 244781"/>
                        <a:gd name="connsiteX27" fmla="*/ 627444 w 925894"/>
                        <a:gd name="connsiteY27" fmla="*/ 34925 h 244781"/>
                        <a:gd name="connsiteX28" fmla="*/ 617919 w 925894"/>
                        <a:gd name="connsiteY28" fmla="*/ 31750 h 244781"/>
                        <a:gd name="connsiteX29" fmla="*/ 589344 w 925894"/>
                        <a:gd name="connsiteY29" fmla="*/ 12700 h 244781"/>
                        <a:gd name="connsiteX30" fmla="*/ 570294 w 925894"/>
                        <a:gd name="connsiteY30" fmla="*/ 6350 h 244781"/>
                        <a:gd name="connsiteX31" fmla="*/ 541719 w 925894"/>
                        <a:gd name="connsiteY31" fmla="*/ 3175 h 244781"/>
                        <a:gd name="connsiteX32" fmla="*/ 522669 w 925894"/>
                        <a:gd name="connsiteY32" fmla="*/ 0 h 244781"/>
                        <a:gd name="connsiteX33" fmla="*/ 398844 w 925894"/>
                        <a:gd name="connsiteY33" fmla="*/ 3175 h 244781"/>
                        <a:gd name="connsiteX34" fmla="*/ 370269 w 925894"/>
                        <a:gd name="connsiteY34" fmla="*/ 15875 h 244781"/>
                        <a:gd name="connsiteX35" fmla="*/ 354394 w 925894"/>
                        <a:gd name="connsiteY35" fmla="*/ 22225 h 244781"/>
                        <a:gd name="connsiteX36" fmla="*/ 344869 w 925894"/>
                        <a:gd name="connsiteY36" fmla="*/ 28575 h 244781"/>
                        <a:gd name="connsiteX37" fmla="*/ 319469 w 925894"/>
                        <a:gd name="connsiteY37" fmla="*/ 41275 h 244781"/>
                        <a:gd name="connsiteX38" fmla="*/ 303594 w 925894"/>
                        <a:gd name="connsiteY38" fmla="*/ 47625 h 244781"/>
                        <a:gd name="connsiteX39" fmla="*/ 290894 w 925894"/>
                        <a:gd name="connsiteY39" fmla="*/ 57150 h 244781"/>
                        <a:gd name="connsiteX40" fmla="*/ 265494 w 925894"/>
                        <a:gd name="connsiteY40" fmla="*/ 69850 h 244781"/>
                        <a:gd name="connsiteX41" fmla="*/ 249619 w 925894"/>
                        <a:gd name="connsiteY41" fmla="*/ 79375 h 244781"/>
                        <a:gd name="connsiteX42" fmla="*/ 211519 w 925894"/>
                        <a:gd name="connsiteY42" fmla="*/ 104775 h 244781"/>
                        <a:gd name="connsiteX43" fmla="*/ 195644 w 925894"/>
                        <a:gd name="connsiteY43" fmla="*/ 117475 h 244781"/>
                        <a:gd name="connsiteX44" fmla="*/ 179769 w 925894"/>
                        <a:gd name="connsiteY44" fmla="*/ 127000 h 244781"/>
                        <a:gd name="connsiteX45" fmla="*/ 167069 w 925894"/>
                        <a:gd name="connsiteY45" fmla="*/ 139700 h 244781"/>
                        <a:gd name="connsiteX46" fmla="*/ 151194 w 925894"/>
                        <a:gd name="connsiteY46" fmla="*/ 146050 h 244781"/>
                        <a:gd name="connsiteX47" fmla="*/ 138494 w 925894"/>
                        <a:gd name="connsiteY47" fmla="*/ 152400 h 244781"/>
                        <a:gd name="connsiteX48" fmla="*/ 122619 w 925894"/>
                        <a:gd name="connsiteY48" fmla="*/ 158750 h 244781"/>
                        <a:gd name="connsiteX49" fmla="*/ 113094 w 925894"/>
                        <a:gd name="connsiteY49" fmla="*/ 165100 h 244781"/>
                        <a:gd name="connsiteX50" fmla="*/ 46419 w 925894"/>
                        <a:gd name="connsiteY50" fmla="*/ 171450 h 244781"/>
                        <a:gd name="connsiteX51" fmla="*/ 36894 w 925894"/>
                        <a:gd name="connsiteY51" fmla="*/ 174625 h 244781"/>
                        <a:gd name="connsiteX52" fmla="*/ 11494 w 925894"/>
                        <a:gd name="connsiteY52" fmla="*/ 180975 h 244781"/>
                        <a:gd name="connsiteX53" fmla="*/ 5144 w 925894"/>
                        <a:gd name="connsiteY53" fmla="*/ 209550 h 244781"/>
                        <a:gd name="connsiteX54" fmla="*/ 27369 w 925894"/>
                        <a:gd name="connsiteY54" fmla="*/ 219075 h 244781"/>
                        <a:gd name="connsiteX55" fmla="*/ 21019 w 925894"/>
                        <a:gd name="connsiteY55" fmla="*/ 215900 h 2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25894" h="244781">
                          <a:moveTo>
                            <a:pt x="21019" y="215900"/>
                          </a:moveTo>
                          <a:lnTo>
                            <a:pt x="21019" y="215900"/>
                          </a:lnTo>
                          <a:cubicBezTo>
                            <a:pt x="105946" y="230887"/>
                            <a:pt x="44361" y="221576"/>
                            <a:pt x="109919" y="228600"/>
                          </a:cubicBezTo>
                          <a:cubicBezTo>
                            <a:pt x="127932" y="230530"/>
                            <a:pt x="145918" y="232703"/>
                            <a:pt x="163894" y="234950"/>
                          </a:cubicBezTo>
                          <a:cubicBezTo>
                            <a:pt x="171320" y="235878"/>
                            <a:pt x="178637" y="237964"/>
                            <a:pt x="186119" y="238125"/>
                          </a:cubicBezTo>
                          <a:lnTo>
                            <a:pt x="459169" y="241300"/>
                          </a:lnTo>
                          <a:cubicBezTo>
                            <a:pt x="557346" y="244027"/>
                            <a:pt x="615030" y="247535"/>
                            <a:pt x="716344" y="241300"/>
                          </a:cubicBezTo>
                          <a:cubicBezTo>
                            <a:pt x="737707" y="239985"/>
                            <a:pt x="758656" y="234802"/>
                            <a:pt x="779844" y="231775"/>
                          </a:cubicBezTo>
                          <a:cubicBezTo>
                            <a:pt x="788291" y="230568"/>
                            <a:pt x="796797" y="229807"/>
                            <a:pt x="805244" y="228600"/>
                          </a:cubicBezTo>
                          <a:cubicBezTo>
                            <a:pt x="869332" y="219445"/>
                            <a:pt x="769366" y="232291"/>
                            <a:pt x="849694" y="222250"/>
                          </a:cubicBezTo>
                          <a:cubicBezTo>
                            <a:pt x="871467" y="214992"/>
                            <a:pt x="844443" y="223563"/>
                            <a:pt x="875094" y="215900"/>
                          </a:cubicBezTo>
                          <a:cubicBezTo>
                            <a:pt x="878341" y="215088"/>
                            <a:pt x="881401" y="213644"/>
                            <a:pt x="884619" y="212725"/>
                          </a:cubicBezTo>
                          <a:cubicBezTo>
                            <a:pt x="895698" y="209560"/>
                            <a:pt x="900155" y="210246"/>
                            <a:pt x="910019" y="203200"/>
                          </a:cubicBezTo>
                          <a:cubicBezTo>
                            <a:pt x="917797" y="197644"/>
                            <a:pt x="920831" y="191745"/>
                            <a:pt x="925894" y="184150"/>
                          </a:cubicBezTo>
                          <a:cubicBezTo>
                            <a:pt x="888561" y="159261"/>
                            <a:pt x="938340" y="190037"/>
                            <a:pt x="824294" y="174625"/>
                          </a:cubicBezTo>
                          <a:cubicBezTo>
                            <a:pt x="796282" y="170840"/>
                            <a:pt x="806447" y="162894"/>
                            <a:pt x="789369" y="155575"/>
                          </a:cubicBezTo>
                          <a:cubicBezTo>
                            <a:pt x="785358" y="153856"/>
                            <a:pt x="780902" y="153458"/>
                            <a:pt x="776669" y="152400"/>
                          </a:cubicBezTo>
                          <a:cubicBezTo>
                            <a:pt x="773494" y="149225"/>
                            <a:pt x="770593" y="145750"/>
                            <a:pt x="767144" y="142875"/>
                          </a:cubicBezTo>
                          <a:cubicBezTo>
                            <a:pt x="764213" y="140432"/>
                            <a:pt x="760317" y="139223"/>
                            <a:pt x="757619" y="136525"/>
                          </a:cubicBezTo>
                          <a:cubicBezTo>
                            <a:pt x="754921" y="133827"/>
                            <a:pt x="753967" y="129698"/>
                            <a:pt x="751269" y="127000"/>
                          </a:cubicBezTo>
                          <a:cubicBezTo>
                            <a:pt x="746477" y="122208"/>
                            <a:pt x="740408" y="118858"/>
                            <a:pt x="735394" y="114300"/>
                          </a:cubicBezTo>
                          <a:cubicBezTo>
                            <a:pt x="728749" y="108259"/>
                            <a:pt x="723816" y="100231"/>
                            <a:pt x="716344" y="95250"/>
                          </a:cubicBezTo>
                          <a:cubicBezTo>
                            <a:pt x="709994" y="91017"/>
                            <a:pt x="702690" y="87946"/>
                            <a:pt x="697294" y="82550"/>
                          </a:cubicBezTo>
                          <a:cubicBezTo>
                            <a:pt x="694119" y="79375"/>
                            <a:pt x="691361" y="75719"/>
                            <a:pt x="687769" y="73025"/>
                          </a:cubicBezTo>
                          <a:cubicBezTo>
                            <a:pt x="682832" y="69322"/>
                            <a:pt x="677100" y="66813"/>
                            <a:pt x="671894" y="63500"/>
                          </a:cubicBezTo>
                          <a:cubicBezTo>
                            <a:pt x="665455" y="59403"/>
                            <a:pt x="659670" y="54213"/>
                            <a:pt x="652844" y="50800"/>
                          </a:cubicBezTo>
                          <a:cubicBezTo>
                            <a:pt x="648611" y="48683"/>
                            <a:pt x="644158" y="46958"/>
                            <a:pt x="640144" y="44450"/>
                          </a:cubicBezTo>
                          <a:cubicBezTo>
                            <a:pt x="635657" y="41645"/>
                            <a:pt x="632038" y="37550"/>
                            <a:pt x="627444" y="34925"/>
                          </a:cubicBezTo>
                          <a:cubicBezTo>
                            <a:pt x="624538" y="33265"/>
                            <a:pt x="620810" y="33436"/>
                            <a:pt x="617919" y="31750"/>
                          </a:cubicBezTo>
                          <a:cubicBezTo>
                            <a:pt x="608031" y="25982"/>
                            <a:pt x="600204" y="16320"/>
                            <a:pt x="589344" y="12700"/>
                          </a:cubicBezTo>
                          <a:cubicBezTo>
                            <a:pt x="582994" y="10583"/>
                            <a:pt x="576858" y="7663"/>
                            <a:pt x="570294" y="6350"/>
                          </a:cubicBezTo>
                          <a:cubicBezTo>
                            <a:pt x="560896" y="4470"/>
                            <a:pt x="551219" y="4442"/>
                            <a:pt x="541719" y="3175"/>
                          </a:cubicBezTo>
                          <a:cubicBezTo>
                            <a:pt x="535338" y="2324"/>
                            <a:pt x="529019" y="1058"/>
                            <a:pt x="522669" y="0"/>
                          </a:cubicBezTo>
                          <a:cubicBezTo>
                            <a:pt x="481394" y="1058"/>
                            <a:pt x="440041" y="429"/>
                            <a:pt x="398844" y="3175"/>
                          </a:cubicBezTo>
                          <a:cubicBezTo>
                            <a:pt x="379941" y="4435"/>
                            <a:pt x="383216" y="9402"/>
                            <a:pt x="370269" y="15875"/>
                          </a:cubicBezTo>
                          <a:cubicBezTo>
                            <a:pt x="365171" y="18424"/>
                            <a:pt x="359492" y="19676"/>
                            <a:pt x="354394" y="22225"/>
                          </a:cubicBezTo>
                          <a:cubicBezTo>
                            <a:pt x="350981" y="23932"/>
                            <a:pt x="348219" y="26748"/>
                            <a:pt x="344869" y="28575"/>
                          </a:cubicBezTo>
                          <a:cubicBezTo>
                            <a:pt x="336559" y="33108"/>
                            <a:pt x="328258" y="37759"/>
                            <a:pt x="319469" y="41275"/>
                          </a:cubicBezTo>
                          <a:cubicBezTo>
                            <a:pt x="314177" y="43392"/>
                            <a:pt x="308576" y="44857"/>
                            <a:pt x="303594" y="47625"/>
                          </a:cubicBezTo>
                          <a:cubicBezTo>
                            <a:pt x="298968" y="50195"/>
                            <a:pt x="295465" y="54484"/>
                            <a:pt x="290894" y="57150"/>
                          </a:cubicBezTo>
                          <a:cubicBezTo>
                            <a:pt x="282717" y="61920"/>
                            <a:pt x="273611" y="64980"/>
                            <a:pt x="265494" y="69850"/>
                          </a:cubicBezTo>
                          <a:cubicBezTo>
                            <a:pt x="260202" y="73025"/>
                            <a:pt x="254641" y="75788"/>
                            <a:pt x="249619" y="79375"/>
                          </a:cubicBezTo>
                          <a:cubicBezTo>
                            <a:pt x="213199" y="105389"/>
                            <a:pt x="233935" y="97303"/>
                            <a:pt x="211519" y="104775"/>
                          </a:cubicBezTo>
                          <a:cubicBezTo>
                            <a:pt x="206227" y="109008"/>
                            <a:pt x="201196" y="113589"/>
                            <a:pt x="195644" y="117475"/>
                          </a:cubicBezTo>
                          <a:cubicBezTo>
                            <a:pt x="190588" y="121014"/>
                            <a:pt x="184640" y="123211"/>
                            <a:pt x="179769" y="127000"/>
                          </a:cubicBezTo>
                          <a:cubicBezTo>
                            <a:pt x="175043" y="130676"/>
                            <a:pt x="172050" y="136379"/>
                            <a:pt x="167069" y="139700"/>
                          </a:cubicBezTo>
                          <a:cubicBezTo>
                            <a:pt x="162327" y="142861"/>
                            <a:pt x="156402" y="143735"/>
                            <a:pt x="151194" y="146050"/>
                          </a:cubicBezTo>
                          <a:cubicBezTo>
                            <a:pt x="146869" y="147972"/>
                            <a:pt x="142819" y="150478"/>
                            <a:pt x="138494" y="152400"/>
                          </a:cubicBezTo>
                          <a:cubicBezTo>
                            <a:pt x="133286" y="154715"/>
                            <a:pt x="127717" y="156201"/>
                            <a:pt x="122619" y="158750"/>
                          </a:cubicBezTo>
                          <a:cubicBezTo>
                            <a:pt x="119206" y="160457"/>
                            <a:pt x="116714" y="163893"/>
                            <a:pt x="113094" y="165100"/>
                          </a:cubicBezTo>
                          <a:cubicBezTo>
                            <a:pt x="100065" y="169443"/>
                            <a:pt x="46800" y="171425"/>
                            <a:pt x="46419" y="171450"/>
                          </a:cubicBezTo>
                          <a:cubicBezTo>
                            <a:pt x="43244" y="172508"/>
                            <a:pt x="40123" y="173744"/>
                            <a:pt x="36894" y="174625"/>
                          </a:cubicBezTo>
                          <a:cubicBezTo>
                            <a:pt x="28474" y="176921"/>
                            <a:pt x="11494" y="180975"/>
                            <a:pt x="11494" y="180975"/>
                          </a:cubicBezTo>
                          <a:cubicBezTo>
                            <a:pt x="2036" y="190433"/>
                            <a:pt x="-5391" y="192693"/>
                            <a:pt x="5144" y="209550"/>
                          </a:cubicBezTo>
                          <a:cubicBezTo>
                            <a:pt x="6985" y="212495"/>
                            <a:pt x="23149" y="217869"/>
                            <a:pt x="27369" y="219075"/>
                          </a:cubicBezTo>
                          <a:cubicBezTo>
                            <a:pt x="31565" y="220274"/>
                            <a:pt x="22077" y="216429"/>
                            <a:pt x="21019" y="215900"/>
                          </a:cubicBezTo>
                          <a:close/>
                        </a:path>
                      </a:pathLst>
                    </a:custGeom>
                    <a:solidFill>
                      <a:srgbClr val="B5D820"/>
                    </a:solidFill>
                    <a:ln w="19050" cap="flat" cmpd="sng" algn="ctr">
                      <a:solidFill>
                        <a:srgbClr val="B5D820">
                          <a:lumMod val="75000"/>
                        </a:srgbClr>
                      </a:solid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4015" name="Oval 4014">
                      <a:extLst>
                        <a:ext uri="{FF2B5EF4-FFF2-40B4-BE49-F238E27FC236}">
                          <a16:creationId xmlns:a16="http://schemas.microsoft.com/office/drawing/2014/main" id="{CFDC7DC5-ECFF-7A07-FD6A-36AC64312E3F}"/>
                        </a:ext>
                      </a:extLst>
                    </p:cNvPr>
                    <p:cNvSpPr/>
                    <p:nvPr/>
                  </p:nvSpPr>
                  <p:spPr>
                    <a:xfrm>
                      <a:off x="9986336" y="4396166"/>
                      <a:ext cx="188865" cy="116426"/>
                    </a:xfrm>
                    <a:prstGeom prst="ellipse">
                      <a:avLst/>
                    </a:prstGeom>
                    <a:solidFill>
                      <a:srgbClr val="B5D820">
                        <a:lumMod val="50000"/>
                      </a:srgbClr>
                    </a:solidFill>
                    <a:ln w="1270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grpSp>
                <p:nvGrpSpPr>
                  <p:cNvPr id="4011" name="Group 4010">
                    <a:extLst>
                      <a:ext uri="{FF2B5EF4-FFF2-40B4-BE49-F238E27FC236}">
                        <a16:creationId xmlns:a16="http://schemas.microsoft.com/office/drawing/2014/main" id="{5D2A89A2-2716-8C07-36F2-822A276976A3}"/>
                      </a:ext>
                    </a:extLst>
                  </p:cNvPr>
                  <p:cNvGrpSpPr/>
                  <p:nvPr/>
                </p:nvGrpSpPr>
                <p:grpSpPr>
                  <a:xfrm flipH="1">
                    <a:off x="8983450" y="2335883"/>
                    <a:ext cx="324269" cy="82004"/>
                    <a:chOff x="9602406" y="4324329"/>
                    <a:chExt cx="925894" cy="244780"/>
                  </a:xfrm>
                </p:grpSpPr>
                <p:sp>
                  <p:nvSpPr>
                    <p:cNvPr id="4012" name="Freeform: Shape 1861">
                      <a:extLst>
                        <a:ext uri="{FF2B5EF4-FFF2-40B4-BE49-F238E27FC236}">
                          <a16:creationId xmlns:a16="http://schemas.microsoft.com/office/drawing/2014/main" id="{C78AD614-1814-4CB2-C34A-84336C74EBFF}"/>
                        </a:ext>
                      </a:extLst>
                    </p:cNvPr>
                    <p:cNvSpPr/>
                    <p:nvPr/>
                  </p:nvSpPr>
                  <p:spPr>
                    <a:xfrm>
                      <a:off x="9602406" y="4324329"/>
                      <a:ext cx="925894" cy="244780"/>
                    </a:xfrm>
                    <a:custGeom>
                      <a:avLst/>
                      <a:gdLst>
                        <a:gd name="connsiteX0" fmla="*/ 21019 w 925894"/>
                        <a:gd name="connsiteY0" fmla="*/ 215900 h 244781"/>
                        <a:gd name="connsiteX1" fmla="*/ 21019 w 925894"/>
                        <a:gd name="connsiteY1" fmla="*/ 215900 h 244781"/>
                        <a:gd name="connsiteX2" fmla="*/ 109919 w 925894"/>
                        <a:gd name="connsiteY2" fmla="*/ 228600 h 244781"/>
                        <a:gd name="connsiteX3" fmla="*/ 163894 w 925894"/>
                        <a:gd name="connsiteY3" fmla="*/ 234950 h 244781"/>
                        <a:gd name="connsiteX4" fmla="*/ 186119 w 925894"/>
                        <a:gd name="connsiteY4" fmla="*/ 238125 h 244781"/>
                        <a:gd name="connsiteX5" fmla="*/ 459169 w 925894"/>
                        <a:gd name="connsiteY5" fmla="*/ 241300 h 244781"/>
                        <a:gd name="connsiteX6" fmla="*/ 716344 w 925894"/>
                        <a:gd name="connsiteY6" fmla="*/ 241300 h 244781"/>
                        <a:gd name="connsiteX7" fmla="*/ 779844 w 925894"/>
                        <a:gd name="connsiteY7" fmla="*/ 231775 h 244781"/>
                        <a:gd name="connsiteX8" fmla="*/ 805244 w 925894"/>
                        <a:gd name="connsiteY8" fmla="*/ 228600 h 244781"/>
                        <a:gd name="connsiteX9" fmla="*/ 849694 w 925894"/>
                        <a:gd name="connsiteY9" fmla="*/ 222250 h 244781"/>
                        <a:gd name="connsiteX10" fmla="*/ 875094 w 925894"/>
                        <a:gd name="connsiteY10" fmla="*/ 215900 h 244781"/>
                        <a:gd name="connsiteX11" fmla="*/ 884619 w 925894"/>
                        <a:gd name="connsiteY11" fmla="*/ 212725 h 244781"/>
                        <a:gd name="connsiteX12" fmla="*/ 910019 w 925894"/>
                        <a:gd name="connsiteY12" fmla="*/ 203200 h 244781"/>
                        <a:gd name="connsiteX13" fmla="*/ 925894 w 925894"/>
                        <a:gd name="connsiteY13" fmla="*/ 184150 h 244781"/>
                        <a:gd name="connsiteX14" fmla="*/ 824294 w 925894"/>
                        <a:gd name="connsiteY14" fmla="*/ 174625 h 244781"/>
                        <a:gd name="connsiteX15" fmla="*/ 789369 w 925894"/>
                        <a:gd name="connsiteY15" fmla="*/ 155575 h 244781"/>
                        <a:gd name="connsiteX16" fmla="*/ 776669 w 925894"/>
                        <a:gd name="connsiteY16" fmla="*/ 152400 h 244781"/>
                        <a:gd name="connsiteX17" fmla="*/ 767144 w 925894"/>
                        <a:gd name="connsiteY17" fmla="*/ 142875 h 244781"/>
                        <a:gd name="connsiteX18" fmla="*/ 757619 w 925894"/>
                        <a:gd name="connsiteY18" fmla="*/ 136525 h 244781"/>
                        <a:gd name="connsiteX19" fmla="*/ 751269 w 925894"/>
                        <a:gd name="connsiteY19" fmla="*/ 127000 h 244781"/>
                        <a:gd name="connsiteX20" fmla="*/ 735394 w 925894"/>
                        <a:gd name="connsiteY20" fmla="*/ 114300 h 244781"/>
                        <a:gd name="connsiteX21" fmla="*/ 716344 w 925894"/>
                        <a:gd name="connsiteY21" fmla="*/ 95250 h 244781"/>
                        <a:gd name="connsiteX22" fmla="*/ 697294 w 925894"/>
                        <a:gd name="connsiteY22" fmla="*/ 82550 h 244781"/>
                        <a:gd name="connsiteX23" fmla="*/ 687769 w 925894"/>
                        <a:gd name="connsiteY23" fmla="*/ 73025 h 244781"/>
                        <a:gd name="connsiteX24" fmla="*/ 671894 w 925894"/>
                        <a:gd name="connsiteY24" fmla="*/ 63500 h 244781"/>
                        <a:gd name="connsiteX25" fmla="*/ 652844 w 925894"/>
                        <a:gd name="connsiteY25" fmla="*/ 50800 h 244781"/>
                        <a:gd name="connsiteX26" fmla="*/ 640144 w 925894"/>
                        <a:gd name="connsiteY26" fmla="*/ 44450 h 244781"/>
                        <a:gd name="connsiteX27" fmla="*/ 627444 w 925894"/>
                        <a:gd name="connsiteY27" fmla="*/ 34925 h 244781"/>
                        <a:gd name="connsiteX28" fmla="*/ 617919 w 925894"/>
                        <a:gd name="connsiteY28" fmla="*/ 31750 h 244781"/>
                        <a:gd name="connsiteX29" fmla="*/ 589344 w 925894"/>
                        <a:gd name="connsiteY29" fmla="*/ 12700 h 244781"/>
                        <a:gd name="connsiteX30" fmla="*/ 570294 w 925894"/>
                        <a:gd name="connsiteY30" fmla="*/ 6350 h 244781"/>
                        <a:gd name="connsiteX31" fmla="*/ 541719 w 925894"/>
                        <a:gd name="connsiteY31" fmla="*/ 3175 h 244781"/>
                        <a:gd name="connsiteX32" fmla="*/ 522669 w 925894"/>
                        <a:gd name="connsiteY32" fmla="*/ 0 h 244781"/>
                        <a:gd name="connsiteX33" fmla="*/ 398844 w 925894"/>
                        <a:gd name="connsiteY33" fmla="*/ 3175 h 244781"/>
                        <a:gd name="connsiteX34" fmla="*/ 370269 w 925894"/>
                        <a:gd name="connsiteY34" fmla="*/ 15875 h 244781"/>
                        <a:gd name="connsiteX35" fmla="*/ 354394 w 925894"/>
                        <a:gd name="connsiteY35" fmla="*/ 22225 h 244781"/>
                        <a:gd name="connsiteX36" fmla="*/ 344869 w 925894"/>
                        <a:gd name="connsiteY36" fmla="*/ 28575 h 244781"/>
                        <a:gd name="connsiteX37" fmla="*/ 319469 w 925894"/>
                        <a:gd name="connsiteY37" fmla="*/ 41275 h 244781"/>
                        <a:gd name="connsiteX38" fmla="*/ 303594 w 925894"/>
                        <a:gd name="connsiteY38" fmla="*/ 47625 h 244781"/>
                        <a:gd name="connsiteX39" fmla="*/ 290894 w 925894"/>
                        <a:gd name="connsiteY39" fmla="*/ 57150 h 244781"/>
                        <a:gd name="connsiteX40" fmla="*/ 265494 w 925894"/>
                        <a:gd name="connsiteY40" fmla="*/ 69850 h 244781"/>
                        <a:gd name="connsiteX41" fmla="*/ 249619 w 925894"/>
                        <a:gd name="connsiteY41" fmla="*/ 79375 h 244781"/>
                        <a:gd name="connsiteX42" fmla="*/ 211519 w 925894"/>
                        <a:gd name="connsiteY42" fmla="*/ 104775 h 244781"/>
                        <a:gd name="connsiteX43" fmla="*/ 195644 w 925894"/>
                        <a:gd name="connsiteY43" fmla="*/ 117475 h 244781"/>
                        <a:gd name="connsiteX44" fmla="*/ 179769 w 925894"/>
                        <a:gd name="connsiteY44" fmla="*/ 127000 h 244781"/>
                        <a:gd name="connsiteX45" fmla="*/ 167069 w 925894"/>
                        <a:gd name="connsiteY45" fmla="*/ 139700 h 244781"/>
                        <a:gd name="connsiteX46" fmla="*/ 151194 w 925894"/>
                        <a:gd name="connsiteY46" fmla="*/ 146050 h 244781"/>
                        <a:gd name="connsiteX47" fmla="*/ 138494 w 925894"/>
                        <a:gd name="connsiteY47" fmla="*/ 152400 h 244781"/>
                        <a:gd name="connsiteX48" fmla="*/ 122619 w 925894"/>
                        <a:gd name="connsiteY48" fmla="*/ 158750 h 244781"/>
                        <a:gd name="connsiteX49" fmla="*/ 113094 w 925894"/>
                        <a:gd name="connsiteY49" fmla="*/ 165100 h 244781"/>
                        <a:gd name="connsiteX50" fmla="*/ 46419 w 925894"/>
                        <a:gd name="connsiteY50" fmla="*/ 171450 h 244781"/>
                        <a:gd name="connsiteX51" fmla="*/ 36894 w 925894"/>
                        <a:gd name="connsiteY51" fmla="*/ 174625 h 244781"/>
                        <a:gd name="connsiteX52" fmla="*/ 11494 w 925894"/>
                        <a:gd name="connsiteY52" fmla="*/ 180975 h 244781"/>
                        <a:gd name="connsiteX53" fmla="*/ 5144 w 925894"/>
                        <a:gd name="connsiteY53" fmla="*/ 209550 h 244781"/>
                        <a:gd name="connsiteX54" fmla="*/ 27369 w 925894"/>
                        <a:gd name="connsiteY54" fmla="*/ 219075 h 244781"/>
                        <a:gd name="connsiteX55" fmla="*/ 21019 w 925894"/>
                        <a:gd name="connsiteY55" fmla="*/ 215900 h 2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25894" h="244781">
                          <a:moveTo>
                            <a:pt x="21019" y="215900"/>
                          </a:moveTo>
                          <a:lnTo>
                            <a:pt x="21019" y="215900"/>
                          </a:lnTo>
                          <a:cubicBezTo>
                            <a:pt x="105946" y="230887"/>
                            <a:pt x="44361" y="221576"/>
                            <a:pt x="109919" y="228600"/>
                          </a:cubicBezTo>
                          <a:cubicBezTo>
                            <a:pt x="127932" y="230530"/>
                            <a:pt x="145918" y="232703"/>
                            <a:pt x="163894" y="234950"/>
                          </a:cubicBezTo>
                          <a:cubicBezTo>
                            <a:pt x="171320" y="235878"/>
                            <a:pt x="178637" y="237964"/>
                            <a:pt x="186119" y="238125"/>
                          </a:cubicBezTo>
                          <a:lnTo>
                            <a:pt x="459169" y="241300"/>
                          </a:lnTo>
                          <a:cubicBezTo>
                            <a:pt x="557346" y="244027"/>
                            <a:pt x="615030" y="247535"/>
                            <a:pt x="716344" y="241300"/>
                          </a:cubicBezTo>
                          <a:cubicBezTo>
                            <a:pt x="737707" y="239985"/>
                            <a:pt x="758656" y="234802"/>
                            <a:pt x="779844" y="231775"/>
                          </a:cubicBezTo>
                          <a:cubicBezTo>
                            <a:pt x="788291" y="230568"/>
                            <a:pt x="796797" y="229807"/>
                            <a:pt x="805244" y="228600"/>
                          </a:cubicBezTo>
                          <a:cubicBezTo>
                            <a:pt x="869332" y="219445"/>
                            <a:pt x="769366" y="232291"/>
                            <a:pt x="849694" y="222250"/>
                          </a:cubicBezTo>
                          <a:cubicBezTo>
                            <a:pt x="871467" y="214992"/>
                            <a:pt x="844443" y="223563"/>
                            <a:pt x="875094" y="215900"/>
                          </a:cubicBezTo>
                          <a:cubicBezTo>
                            <a:pt x="878341" y="215088"/>
                            <a:pt x="881401" y="213644"/>
                            <a:pt x="884619" y="212725"/>
                          </a:cubicBezTo>
                          <a:cubicBezTo>
                            <a:pt x="895698" y="209560"/>
                            <a:pt x="900155" y="210246"/>
                            <a:pt x="910019" y="203200"/>
                          </a:cubicBezTo>
                          <a:cubicBezTo>
                            <a:pt x="917797" y="197644"/>
                            <a:pt x="920831" y="191745"/>
                            <a:pt x="925894" y="184150"/>
                          </a:cubicBezTo>
                          <a:cubicBezTo>
                            <a:pt x="888561" y="159261"/>
                            <a:pt x="938340" y="190037"/>
                            <a:pt x="824294" y="174625"/>
                          </a:cubicBezTo>
                          <a:cubicBezTo>
                            <a:pt x="796282" y="170840"/>
                            <a:pt x="806447" y="162894"/>
                            <a:pt x="789369" y="155575"/>
                          </a:cubicBezTo>
                          <a:cubicBezTo>
                            <a:pt x="785358" y="153856"/>
                            <a:pt x="780902" y="153458"/>
                            <a:pt x="776669" y="152400"/>
                          </a:cubicBezTo>
                          <a:cubicBezTo>
                            <a:pt x="773494" y="149225"/>
                            <a:pt x="770593" y="145750"/>
                            <a:pt x="767144" y="142875"/>
                          </a:cubicBezTo>
                          <a:cubicBezTo>
                            <a:pt x="764213" y="140432"/>
                            <a:pt x="760317" y="139223"/>
                            <a:pt x="757619" y="136525"/>
                          </a:cubicBezTo>
                          <a:cubicBezTo>
                            <a:pt x="754921" y="133827"/>
                            <a:pt x="753967" y="129698"/>
                            <a:pt x="751269" y="127000"/>
                          </a:cubicBezTo>
                          <a:cubicBezTo>
                            <a:pt x="746477" y="122208"/>
                            <a:pt x="740408" y="118858"/>
                            <a:pt x="735394" y="114300"/>
                          </a:cubicBezTo>
                          <a:cubicBezTo>
                            <a:pt x="728749" y="108259"/>
                            <a:pt x="723816" y="100231"/>
                            <a:pt x="716344" y="95250"/>
                          </a:cubicBezTo>
                          <a:cubicBezTo>
                            <a:pt x="709994" y="91017"/>
                            <a:pt x="702690" y="87946"/>
                            <a:pt x="697294" y="82550"/>
                          </a:cubicBezTo>
                          <a:cubicBezTo>
                            <a:pt x="694119" y="79375"/>
                            <a:pt x="691361" y="75719"/>
                            <a:pt x="687769" y="73025"/>
                          </a:cubicBezTo>
                          <a:cubicBezTo>
                            <a:pt x="682832" y="69322"/>
                            <a:pt x="677100" y="66813"/>
                            <a:pt x="671894" y="63500"/>
                          </a:cubicBezTo>
                          <a:cubicBezTo>
                            <a:pt x="665455" y="59403"/>
                            <a:pt x="659670" y="54213"/>
                            <a:pt x="652844" y="50800"/>
                          </a:cubicBezTo>
                          <a:cubicBezTo>
                            <a:pt x="648611" y="48683"/>
                            <a:pt x="644158" y="46958"/>
                            <a:pt x="640144" y="44450"/>
                          </a:cubicBezTo>
                          <a:cubicBezTo>
                            <a:pt x="635657" y="41645"/>
                            <a:pt x="632038" y="37550"/>
                            <a:pt x="627444" y="34925"/>
                          </a:cubicBezTo>
                          <a:cubicBezTo>
                            <a:pt x="624538" y="33265"/>
                            <a:pt x="620810" y="33436"/>
                            <a:pt x="617919" y="31750"/>
                          </a:cubicBezTo>
                          <a:cubicBezTo>
                            <a:pt x="608031" y="25982"/>
                            <a:pt x="600204" y="16320"/>
                            <a:pt x="589344" y="12700"/>
                          </a:cubicBezTo>
                          <a:cubicBezTo>
                            <a:pt x="582994" y="10583"/>
                            <a:pt x="576858" y="7663"/>
                            <a:pt x="570294" y="6350"/>
                          </a:cubicBezTo>
                          <a:cubicBezTo>
                            <a:pt x="560896" y="4470"/>
                            <a:pt x="551219" y="4442"/>
                            <a:pt x="541719" y="3175"/>
                          </a:cubicBezTo>
                          <a:cubicBezTo>
                            <a:pt x="535338" y="2324"/>
                            <a:pt x="529019" y="1058"/>
                            <a:pt x="522669" y="0"/>
                          </a:cubicBezTo>
                          <a:cubicBezTo>
                            <a:pt x="481394" y="1058"/>
                            <a:pt x="440041" y="429"/>
                            <a:pt x="398844" y="3175"/>
                          </a:cubicBezTo>
                          <a:cubicBezTo>
                            <a:pt x="379941" y="4435"/>
                            <a:pt x="383216" y="9402"/>
                            <a:pt x="370269" y="15875"/>
                          </a:cubicBezTo>
                          <a:cubicBezTo>
                            <a:pt x="365171" y="18424"/>
                            <a:pt x="359492" y="19676"/>
                            <a:pt x="354394" y="22225"/>
                          </a:cubicBezTo>
                          <a:cubicBezTo>
                            <a:pt x="350981" y="23932"/>
                            <a:pt x="348219" y="26748"/>
                            <a:pt x="344869" y="28575"/>
                          </a:cubicBezTo>
                          <a:cubicBezTo>
                            <a:pt x="336559" y="33108"/>
                            <a:pt x="328258" y="37759"/>
                            <a:pt x="319469" y="41275"/>
                          </a:cubicBezTo>
                          <a:cubicBezTo>
                            <a:pt x="314177" y="43392"/>
                            <a:pt x="308576" y="44857"/>
                            <a:pt x="303594" y="47625"/>
                          </a:cubicBezTo>
                          <a:cubicBezTo>
                            <a:pt x="298968" y="50195"/>
                            <a:pt x="295465" y="54484"/>
                            <a:pt x="290894" y="57150"/>
                          </a:cubicBezTo>
                          <a:cubicBezTo>
                            <a:pt x="282717" y="61920"/>
                            <a:pt x="273611" y="64980"/>
                            <a:pt x="265494" y="69850"/>
                          </a:cubicBezTo>
                          <a:cubicBezTo>
                            <a:pt x="260202" y="73025"/>
                            <a:pt x="254641" y="75788"/>
                            <a:pt x="249619" y="79375"/>
                          </a:cubicBezTo>
                          <a:cubicBezTo>
                            <a:pt x="213199" y="105389"/>
                            <a:pt x="233935" y="97303"/>
                            <a:pt x="211519" y="104775"/>
                          </a:cubicBezTo>
                          <a:cubicBezTo>
                            <a:pt x="206227" y="109008"/>
                            <a:pt x="201196" y="113589"/>
                            <a:pt x="195644" y="117475"/>
                          </a:cubicBezTo>
                          <a:cubicBezTo>
                            <a:pt x="190588" y="121014"/>
                            <a:pt x="184640" y="123211"/>
                            <a:pt x="179769" y="127000"/>
                          </a:cubicBezTo>
                          <a:cubicBezTo>
                            <a:pt x="175043" y="130676"/>
                            <a:pt x="172050" y="136379"/>
                            <a:pt x="167069" y="139700"/>
                          </a:cubicBezTo>
                          <a:cubicBezTo>
                            <a:pt x="162327" y="142861"/>
                            <a:pt x="156402" y="143735"/>
                            <a:pt x="151194" y="146050"/>
                          </a:cubicBezTo>
                          <a:cubicBezTo>
                            <a:pt x="146869" y="147972"/>
                            <a:pt x="142819" y="150478"/>
                            <a:pt x="138494" y="152400"/>
                          </a:cubicBezTo>
                          <a:cubicBezTo>
                            <a:pt x="133286" y="154715"/>
                            <a:pt x="127717" y="156201"/>
                            <a:pt x="122619" y="158750"/>
                          </a:cubicBezTo>
                          <a:cubicBezTo>
                            <a:pt x="119206" y="160457"/>
                            <a:pt x="116714" y="163893"/>
                            <a:pt x="113094" y="165100"/>
                          </a:cubicBezTo>
                          <a:cubicBezTo>
                            <a:pt x="100065" y="169443"/>
                            <a:pt x="46800" y="171425"/>
                            <a:pt x="46419" y="171450"/>
                          </a:cubicBezTo>
                          <a:cubicBezTo>
                            <a:pt x="43244" y="172508"/>
                            <a:pt x="40123" y="173744"/>
                            <a:pt x="36894" y="174625"/>
                          </a:cubicBezTo>
                          <a:cubicBezTo>
                            <a:pt x="28474" y="176921"/>
                            <a:pt x="11494" y="180975"/>
                            <a:pt x="11494" y="180975"/>
                          </a:cubicBezTo>
                          <a:cubicBezTo>
                            <a:pt x="2036" y="190433"/>
                            <a:pt x="-5391" y="192693"/>
                            <a:pt x="5144" y="209550"/>
                          </a:cubicBezTo>
                          <a:cubicBezTo>
                            <a:pt x="6985" y="212495"/>
                            <a:pt x="23149" y="217869"/>
                            <a:pt x="27369" y="219075"/>
                          </a:cubicBezTo>
                          <a:cubicBezTo>
                            <a:pt x="31565" y="220274"/>
                            <a:pt x="22077" y="216429"/>
                            <a:pt x="21019" y="215900"/>
                          </a:cubicBezTo>
                          <a:close/>
                        </a:path>
                      </a:pathLst>
                    </a:custGeom>
                    <a:solidFill>
                      <a:srgbClr val="B5D820"/>
                    </a:solidFill>
                    <a:ln w="19050" cap="flat" cmpd="sng" algn="ctr">
                      <a:solidFill>
                        <a:srgbClr val="B5D820">
                          <a:lumMod val="75000"/>
                        </a:srgbClr>
                      </a:solid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4013" name="Oval 4012">
                      <a:extLst>
                        <a:ext uri="{FF2B5EF4-FFF2-40B4-BE49-F238E27FC236}">
                          <a16:creationId xmlns:a16="http://schemas.microsoft.com/office/drawing/2014/main" id="{5727C03E-B3AD-1CEA-90C8-9CE86E8A0EB7}"/>
                        </a:ext>
                      </a:extLst>
                    </p:cNvPr>
                    <p:cNvSpPr/>
                    <p:nvPr/>
                  </p:nvSpPr>
                  <p:spPr>
                    <a:xfrm>
                      <a:off x="9986336" y="4396166"/>
                      <a:ext cx="188865" cy="116426"/>
                    </a:xfrm>
                    <a:prstGeom prst="ellipse">
                      <a:avLst/>
                    </a:prstGeom>
                    <a:solidFill>
                      <a:srgbClr val="B5D820">
                        <a:lumMod val="50000"/>
                      </a:srgbClr>
                    </a:solidFill>
                    <a:ln w="1270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grpSp>
          </p:grpSp>
        </p:grpSp>
        <p:grpSp>
          <p:nvGrpSpPr>
            <p:cNvPr id="3986" name="Group 3985">
              <a:extLst>
                <a:ext uri="{FF2B5EF4-FFF2-40B4-BE49-F238E27FC236}">
                  <a16:creationId xmlns:a16="http://schemas.microsoft.com/office/drawing/2014/main" id="{E41378F3-C42A-36CE-60ED-BD644D70868F}"/>
                </a:ext>
              </a:extLst>
            </p:cNvPr>
            <p:cNvGrpSpPr/>
            <p:nvPr/>
          </p:nvGrpSpPr>
          <p:grpSpPr>
            <a:xfrm>
              <a:off x="5829572" y="2157136"/>
              <a:ext cx="119394" cy="116076"/>
              <a:chOff x="418936" y="2913041"/>
              <a:chExt cx="166892" cy="224052"/>
            </a:xfrm>
          </p:grpSpPr>
          <p:grpSp>
            <p:nvGrpSpPr>
              <p:cNvPr id="3998" name="Group 3997">
                <a:extLst>
                  <a:ext uri="{FF2B5EF4-FFF2-40B4-BE49-F238E27FC236}">
                    <a16:creationId xmlns:a16="http://schemas.microsoft.com/office/drawing/2014/main" id="{6B9555F8-7916-D0F9-A04A-D0040C7190F1}"/>
                  </a:ext>
                </a:extLst>
              </p:cNvPr>
              <p:cNvGrpSpPr/>
              <p:nvPr/>
            </p:nvGrpSpPr>
            <p:grpSpPr>
              <a:xfrm>
                <a:off x="418936" y="2913041"/>
                <a:ext cx="143241" cy="224052"/>
                <a:chOff x="183482" y="2518779"/>
                <a:chExt cx="143241" cy="452258"/>
              </a:xfrm>
            </p:grpSpPr>
            <p:cxnSp>
              <p:nvCxnSpPr>
                <p:cNvPr id="4002" name="Straight Connector 4001">
                  <a:extLst>
                    <a:ext uri="{FF2B5EF4-FFF2-40B4-BE49-F238E27FC236}">
                      <a16:creationId xmlns:a16="http://schemas.microsoft.com/office/drawing/2014/main" id="{6A972551-A68B-2C6A-9F96-7643D7C98BB3}"/>
                    </a:ext>
                  </a:extLst>
                </p:cNvPr>
                <p:cNvCxnSpPr>
                  <a:cxnSpLocks/>
                </p:cNvCxnSpPr>
                <p:nvPr/>
              </p:nvCxnSpPr>
              <p:spPr>
                <a:xfrm flipV="1">
                  <a:off x="255518" y="2735748"/>
                  <a:ext cx="0" cy="235289"/>
                </a:xfrm>
                <a:prstGeom prst="line">
                  <a:avLst/>
                </a:prstGeom>
                <a:noFill/>
                <a:ln w="19050" cap="flat" cmpd="sng" algn="ctr">
                  <a:solidFill>
                    <a:srgbClr val="7F134C"/>
                  </a:solidFill>
                  <a:prstDash val="solid"/>
                  <a:miter lim="800000"/>
                </a:ln>
                <a:effectLst/>
              </p:spPr>
            </p:cxnSp>
            <p:sp>
              <p:nvSpPr>
                <p:cNvPr id="4003" name="Arc 4002">
                  <a:extLst>
                    <a:ext uri="{FF2B5EF4-FFF2-40B4-BE49-F238E27FC236}">
                      <a16:creationId xmlns:a16="http://schemas.microsoft.com/office/drawing/2014/main" id="{FCC9A95A-6EFA-1E2E-6732-A339D8DB703F}"/>
                    </a:ext>
                  </a:extLst>
                </p:cNvPr>
                <p:cNvSpPr/>
                <p:nvPr/>
              </p:nvSpPr>
              <p:spPr>
                <a:xfrm rot="10800000">
                  <a:off x="183482" y="2518779"/>
                  <a:ext cx="143241" cy="245886"/>
                </a:xfrm>
                <a:prstGeom prst="arc">
                  <a:avLst/>
                </a:prstGeom>
                <a:noFill/>
                <a:ln w="19050" cap="flat" cmpd="sng" algn="ctr">
                  <a:solidFill>
                    <a:srgbClr val="7F134C"/>
                  </a:solidFill>
                  <a:prstDash val="solid"/>
                  <a:miter lim="800000"/>
                </a:ln>
                <a:effectLst/>
              </p:spPr>
              <p:txBody>
                <a:bodyPr rtlCol="0" anchor="ctr"/>
                <a:lstStyle/>
                <a:p>
                  <a:pPr algn="ctr" defTabSz="914377">
                    <a:defRPr/>
                  </a:pPr>
                  <a:endParaRPr lang="en-US" kern="0">
                    <a:solidFill>
                      <a:srgbClr val="000000"/>
                    </a:solidFill>
                    <a:latin typeface="Arial" panose="020B0604020202020204"/>
                  </a:endParaRPr>
                </a:p>
              </p:txBody>
            </p:sp>
          </p:grpSp>
          <p:grpSp>
            <p:nvGrpSpPr>
              <p:cNvPr id="3999" name="Group 3998">
                <a:extLst>
                  <a:ext uri="{FF2B5EF4-FFF2-40B4-BE49-F238E27FC236}">
                    <a16:creationId xmlns:a16="http://schemas.microsoft.com/office/drawing/2014/main" id="{A78A74E3-D451-FD3F-AA8F-83BFBFC62C49}"/>
                  </a:ext>
                </a:extLst>
              </p:cNvPr>
              <p:cNvGrpSpPr/>
              <p:nvPr/>
            </p:nvGrpSpPr>
            <p:grpSpPr>
              <a:xfrm flipH="1">
                <a:off x="453404" y="2913041"/>
                <a:ext cx="132424" cy="224052"/>
                <a:chOff x="198106" y="2518779"/>
                <a:chExt cx="132424" cy="452258"/>
              </a:xfrm>
            </p:grpSpPr>
            <p:cxnSp>
              <p:nvCxnSpPr>
                <p:cNvPr id="4000" name="Straight Connector 3999">
                  <a:extLst>
                    <a:ext uri="{FF2B5EF4-FFF2-40B4-BE49-F238E27FC236}">
                      <a16:creationId xmlns:a16="http://schemas.microsoft.com/office/drawing/2014/main" id="{8DB4DDB2-BDF4-139A-6834-FA8383A2164F}"/>
                    </a:ext>
                  </a:extLst>
                </p:cNvPr>
                <p:cNvCxnSpPr>
                  <a:cxnSpLocks/>
                </p:cNvCxnSpPr>
                <p:nvPr/>
              </p:nvCxnSpPr>
              <p:spPr>
                <a:xfrm flipV="1">
                  <a:off x="261092" y="2735748"/>
                  <a:ext cx="0" cy="235289"/>
                </a:xfrm>
                <a:prstGeom prst="line">
                  <a:avLst/>
                </a:prstGeom>
                <a:noFill/>
                <a:ln w="19050" cap="flat" cmpd="sng" algn="ctr">
                  <a:solidFill>
                    <a:srgbClr val="7F134C"/>
                  </a:solidFill>
                  <a:prstDash val="solid"/>
                  <a:miter lim="800000"/>
                </a:ln>
                <a:effectLst/>
              </p:spPr>
            </p:cxnSp>
            <p:sp>
              <p:nvSpPr>
                <p:cNvPr id="4001" name="Arc 4000">
                  <a:extLst>
                    <a:ext uri="{FF2B5EF4-FFF2-40B4-BE49-F238E27FC236}">
                      <a16:creationId xmlns:a16="http://schemas.microsoft.com/office/drawing/2014/main" id="{A5FF5AC8-86C7-307B-8CD5-15938E976B7F}"/>
                    </a:ext>
                  </a:extLst>
                </p:cNvPr>
                <p:cNvSpPr/>
                <p:nvPr/>
              </p:nvSpPr>
              <p:spPr>
                <a:xfrm rot="10800000">
                  <a:off x="198106" y="2518779"/>
                  <a:ext cx="132424" cy="245886"/>
                </a:xfrm>
                <a:prstGeom prst="arc">
                  <a:avLst>
                    <a:gd name="adj1" fmla="val 16200000"/>
                    <a:gd name="adj2" fmla="val 0"/>
                  </a:avLst>
                </a:prstGeom>
                <a:noFill/>
                <a:ln w="19050" cap="flat" cmpd="sng" algn="ctr">
                  <a:solidFill>
                    <a:srgbClr val="7F134C"/>
                  </a:solidFill>
                  <a:prstDash val="solid"/>
                  <a:miter lim="800000"/>
                </a:ln>
                <a:effectLst/>
              </p:spPr>
              <p:txBody>
                <a:bodyPr rtlCol="0" anchor="ctr"/>
                <a:lstStyle/>
                <a:p>
                  <a:pPr algn="ctr" defTabSz="914377">
                    <a:defRPr/>
                  </a:pPr>
                  <a:endParaRPr lang="en-US" kern="0">
                    <a:solidFill>
                      <a:srgbClr val="000000"/>
                    </a:solidFill>
                    <a:latin typeface="Arial" panose="020B0604020202020204"/>
                  </a:endParaRPr>
                </a:p>
              </p:txBody>
            </p:sp>
          </p:grpSp>
        </p:grpSp>
        <p:sp>
          <p:nvSpPr>
            <p:cNvPr id="3987" name="TextBox 3986">
              <a:extLst>
                <a:ext uri="{FF2B5EF4-FFF2-40B4-BE49-F238E27FC236}">
                  <a16:creationId xmlns:a16="http://schemas.microsoft.com/office/drawing/2014/main" id="{F59E9532-BFF1-873A-C893-3BF0D6708BC9}"/>
                </a:ext>
              </a:extLst>
            </p:cNvPr>
            <p:cNvSpPr txBox="1"/>
            <p:nvPr/>
          </p:nvSpPr>
          <p:spPr>
            <a:xfrm>
              <a:off x="8579604" y="2560106"/>
              <a:ext cx="1094032" cy="123111"/>
            </a:xfrm>
            <a:prstGeom prst="rect">
              <a:avLst/>
            </a:prstGeom>
            <a:noFill/>
            <a:effectLst/>
          </p:spPr>
          <p:txBody>
            <a:bodyPr wrap="square" lIns="0" tIns="0" rIns="0" bIns="0" rtlCol="0">
              <a:spAutoFit/>
            </a:bodyPr>
            <a:lstStyle/>
            <a:p>
              <a:pPr algn="ctr" defTabSz="914377">
                <a:defRPr/>
              </a:pPr>
              <a:r>
                <a:rPr lang="en-US" sz="800" b="1" kern="0">
                  <a:solidFill>
                    <a:srgbClr val="000000"/>
                  </a:solidFill>
                  <a:latin typeface="Arial" panose="020B0604020202020204"/>
                  <a:cs typeface="Arial" panose="020B0604020202020204" pitchFamily="34" charset="0"/>
                </a:rPr>
                <a:t>Mesenchymal cell</a:t>
              </a:r>
            </a:p>
          </p:txBody>
        </p:sp>
        <p:grpSp>
          <p:nvGrpSpPr>
            <p:cNvPr id="3988" name="Group 3987">
              <a:extLst>
                <a:ext uri="{FF2B5EF4-FFF2-40B4-BE49-F238E27FC236}">
                  <a16:creationId xmlns:a16="http://schemas.microsoft.com/office/drawing/2014/main" id="{D95B5D6F-8C42-D253-041F-35AC8C35850C}"/>
                </a:ext>
              </a:extLst>
            </p:cNvPr>
            <p:cNvGrpSpPr/>
            <p:nvPr/>
          </p:nvGrpSpPr>
          <p:grpSpPr>
            <a:xfrm>
              <a:off x="2916874" y="2157166"/>
              <a:ext cx="235902" cy="266575"/>
              <a:chOff x="2916874" y="2157166"/>
              <a:chExt cx="235902" cy="266575"/>
            </a:xfrm>
          </p:grpSpPr>
          <p:grpSp>
            <p:nvGrpSpPr>
              <p:cNvPr id="3992" name="Group 3991">
                <a:extLst>
                  <a:ext uri="{FF2B5EF4-FFF2-40B4-BE49-F238E27FC236}">
                    <a16:creationId xmlns:a16="http://schemas.microsoft.com/office/drawing/2014/main" id="{63BF15DB-6FDD-8995-572F-8A7AC7B71FE7}"/>
                  </a:ext>
                </a:extLst>
              </p:cNvPr>
              <p:cNvGrpSpPr/>
              <p:nvPr/>
            </p:nvGrpSpPr>
            <p:grpSpPr>
              <a:xfrm>
                <a:off x="2941102" y="2157166"/>
                <a:ext cx="184817" cy="116079"/>
                <a:chOff x="186483" y="2518779"/>
                <a:chExt cx="184817" cy="452258"/>
              </a:xfrm>
            </p:grpSpPr>
            <p:cxnSp>
              <p:nvCxnSpPr>
                <p:cNvPr id="3994" name="Straight Connector 3993">
                  <a:extLst>
                    <a:ext uri="{FF2B5EF4-FFF2-40B4-BE49-F238E27FC236}">
                      <a16:creationId xmlns:a16="http://schemas.microsoft.com/office/drawing/2014/main" id="{6E968E3F-94DD-E147-D221-A3E84AAE92BE}"/>
                    </a:ext>
                  </a:extLst>
                </p:cNvPr>
                <p:cNvCxnSpPr>
                  <a:cxnSpLocks/>
                </p:cNvCxnSpPr>
                <p:nvPr/>
              </p:nvCxnSpPr>
              <p:spPr>
                <a:xfrm flipV="1">
                  <a:off x="262450" y="2735746"/>
                  <a:ext cx="0" cy="235291"/>
                </a:xfrm>
                <a:prstGeom prst="line">
                  <a:avLst/>
                </a:prstGeom>
                <a:noFill/>
                <a:ln w="19050" cap="flat" cmpd="sng" algn="ctr">
                  <a:solidFill>
                    <a:srgbClr val="7F134C"/>
                  </a:solidFill>
                  <a:prstDash val="solid"/>
                  <a:miter lim="800000"/>
                </a:ln>
                <a:effectLst/>
              </p:spPr>
            </p:cxnSp>
            <p:sp>
              <p:nvSpPr>
                <p:cNvPr id="3995" name="Arc 3994">
                  <a:extLst>
                    <a:ext uri="{FF2B5EF4-FFF2-40B4-BE49-F238E27FC236}">
                      <a16:creationId xmlns:a16="http://schemas.microsoft.com/office/drawing/2014/main" id="{45556A59-C2EC-89C7-9274-317C1819B172}"/>
                    </a:ext>
                  </a:extLst>
                </p:cNvPr>
                <p:cNvSpPr/>
                <p:nvPr/>
              </p:nvSpPr>
              <p:spPr>
                <a:xfrm rot="10800000">
                  <a:off x="186483" y="2518779"/>
                  <a:ext cx="167435" cy="245884"/>
                </a:xfrm>
                <a:prstGeom prst="arc">
                  <a:avLst/>
                </a:prstGeom>
                <a:noFill/>
                <a:ln w="19050" cap="flat" cmpd="sng" algn="ctr">
                  <a:solidFill>
                    <a:srgbClr val="7F134C"/>
                  </a:solidFill>
                  <a:prstDash val="solid"/>
                  <a:miter lim="800000"/>
                </a:ln>
                <a:effectLst/>
              </p:spPr>
              <p:txBody>
                <a:bodyPr rtlCol="0" anchor="ctr"/>
                <a:lstStyle/>
                <a:p>
                  <a:pPr algn="ctr" defTabSz="914377">
                    <a:defRPr/>
                  </a:pPr>
                  <a:endParaRPr lang="en-US" kern="0">
                    <a:solidFill>
                      <a:srgbClr val="000000"/>
                    </a:solidFill>
                    <a:latin typeface="Arial" panose="020B0604020202020204"/>
                  </a:endParaRPr>
                </a:p>
              </p:txBody>
            </p:sp>
            <p:cxnSp>
              <p:nvCxnSpPr>
                <p:cNvPr id="3996" name="Straight Connector 3995">
                  <a:extLst>
                    <a:ext uri="{FF2B5EF4-FFF2-40B4-BE49-F238E27FC236}">
                      <a16:creationId xmlns:a16="http://schemas.microsoft.com/office/drawing/2014/main" id="{B878871F-107B-9E29-B4A6-8E3E15AB789E}"/>
                    </a:ext>
                  </a:extLst>
                </p:cNvPr>
                <p:cNvCxnSpPr>
                  <a:cxnSpLocks/>
                </p:cNvCxnSpPr>
                <p:nvPr/>
              </p:nvCxnSpPr>
              <p:spPr>
                <a:xfrm flipH="1" flipV="1">
                  <a:off x="291885" y="2735746"/>
                  <a:ext cx="0" cy="235291"/>
                </a:xfrm>
                <a:prstGeom prst="line">
                  <a:avLst/>
                </a:prstGeom>
                <a:noFill/>
                <a:ln w="19050" cap="flat" cmpd="sng" algn="ctr">
                  <a:solidFill>
                    <a:srgbClr val="7F134C"/>
                  </a:solidFill>
                  <a:prstDash val="solid"/>
                  <a:miter lim="800000"/>
                </a:ln>
                <a:effectLst/>
              </p:spPr>
            </p:cxnSp>
            <p:sp>
              <p:nvSpPr>
                <p:cNvPr id="3997" name="Arc 3996">
                  <a:extLst>
                    <a:ext uri="{FF2B5EF4-FFF2-40B4-BE49-F238E27FC236}">
                      <a16:creationId xmlns:a16="http://schemas.microsoft.com/office/drawing/2014/main" id="{DB7E5533-5F58-27EB-DFC1-58E0013994B0}"/>
                    </a:ext>
                  </a:extLst>
                </p:cNvPr>
                <p:cNvSpPr/>
                <p:nvPr/>
              </p:nvSpPr>
              <p:spPr>
                <a:xfrm rot="10800000" flipH="1">
                  <a:off x="234531" y="2518779"/>
                  <a:ext cx="136769" cy="245884"/>
                </a:xfrm>
                <a:prstGeom prst="arc">
                  <a:avLst/>
                </a:prstGeom>
                <a:noFill/>
                <a:ln w="19050" cap="flat" cmpd="sng" algn="ctr">
                  <a:solidFill>
                    <a:srgbClr val="7F134C"/>
                  </a:solidFill>
                  <a:prstDash val="solid"/>
                  <a:miter lim="800000"/>
                </a:ln>
                <a:effectLst/>
              </p:spPr>
              <p:txBody>
                <a:bodyPr rtlCol="0" anchor="ctr"/>
                <a:lstStyle/>
                <a:p>
                  <a:pPr algn="ctr" defTabSz="914377">
                    <a:defRPr/>
                  </a:pPr>
                  <a:endParaRPr lang="en-US" kern="0">
                    <a:solidFill>
                      <a:srgbClr val="000000"/>
                    </a:solidFill>
                    <a:latin typeface="Arial" panose="020B0604020202020204"/>
                  </a:endParaRPr>
                </a:p>
              </p:txBody>
            </p:sp>
          </p:grpSp>
          <p:sp>
            <p:nvSpPr>
              <p:cNvPr id="3993" name="TextBox 3992">
                <a:extLst>
                  <a:ext uri="{FF2B5EF4-FFF2-40B4-BE49-F238E27FC236}">
                    <a16:creationId xmlns:a16="http://schemas.microsoft.com/office/drawing/2014/main" id="{ABC5440D-73D6-EF15-9822-AD924685B87E}"/>
                  </a:ext>
                </a:extLst>
              </p:cNvPr>
              <p:cNvSpPr txBox="1"/>
              <p:nvPr/>
            </p:nvSpPr>
            <p:spPr>
              <a:xfrm>
                <a:off x="2916874" y="2300630"/>
                <a:ext cx="235902" cy="123111"/>
              </a:xfrm>
              <a:prstGeom prst="rect">
                <a:avLst/>
              </a:prstGeom>
              <a:noFill/>
              <a:effectLst/>
            </p:spPr>
            <p:txBody>
              <a:bodyPr wrap="square" lIns="0" tIns="0" rIns="0" bIns="0" rtlCol="0">
                <a:spAutoFit/>
              </a:bodyPr>
              <a:lstStyle/>
              <a:p>
                <a:pPr algn="ctr" defTabSz="914377">
                  <a:defRPr/>
                </a:pPr>
                <a:r>
                  <a:rPr lang="en-US" sz="800" b="1" kern="0">
                    <a:solidFill>
                      <a:srgbClr val="000000"/>
                    </a:solidFill>
                    <a:latin typeface="Arial" panose="020B0604020202020204"/>
                    <a:cs typeface="Arial" panose="020B0604020202020204" pitchFamily="34" charset="0"/>
                  </a:rPr>
                  <a:t>PRR</a:t>
                </a:r>
              </a:p>
            </p:txBody>
          </p:sp>
        </p:grpSp>
        <p:sp>
          <p:nvSpPr>
            <p:cNvPr id="3989" name="TextBox 3988">
              <a:extLst>
                <a:ext uri="{FF2B5EF4-FFF2-40B4-BE49-F238E27FC236}">
                  <a16:creationId xmlns:a16="http://schemas.microsoft.com/office/drawing/2014/main" id="{57C74ED3-1109-C587-4C18-EFDD13CE1D63}"/>
                </a:ext>
              </a:extLst>
            </p:cNvPr>
            <p:cNvSpPr txBox="1"/>
            <p:nvPr/>
          </p:nvSpPr>
          <p:spPr>
            <a:xfrm>
              <a:off x="2443648" y="2571740"/>
              <a:ext cx="659123" cy="123111"/>
            </a:xfrm>
            <a:prstGeom prst="rect">
              <a:avLst/>
            </a:prstGeom>
            <a:noFill/>
            <a:effectLst/>
          </p:spPr>
          <p:txBody>
            <a:bodyPr wrap="square" lIns="0" tIns="0" rIns="0" bIns="0" rtlCol="0">
              <a:spAutoFit/>
            </a:bodyPr>
            <a:lstStyle/>
            <a:p>
              <a:pPr algn="ctr" defTabSz="914377">
                <a:defRPr/>
              </a:pPr>
              <a:r>
                <a:rPr lang="en-US" sz="800" b="1" kern="0">
                  <a:solidFill>
                    <a:srgbClr val="000000"/>
                  </a:solidFill>
                  <a:latin typeface="Arial" panose="020B0604020202020204"/>
                  <a:cs typeface="Arial" panose="020B0604020202020204" pitchFamily="34" charset="0"/>
                </a:rPr>
                <a:t>Goblet cell</a:t>
              </a:r>
            </a:p>
          </p:txBody>
        </p:sp>
        <p:sp>
          <p:nvSpPr>
            <p:cNvPr id="3990" name="TextBox 3989">
              <a:extLst>
                <a:ext uri="{FF2B5EF4-FFF2-40B4-BE49-F238E27FC236}">
                  <a16:creationId xmlns:a16="http://schemas.microsoft.com/office/drawing/2014/main" id="{3B07D0E7-D569-D247-9401-DB2F8904ACE8}"/>
                </a:ext>
              </a:extLst>
            </p:cNvPr>
            <p:cNvSpPr txBox="1"/>
            <p:nvPr/>
          </p:nvSpPr>
          <p:spPr>
            <a:xfrm>
              <a:off x="5810331" y="2394855"/>
              <a:ext cx="469944" cy="246221"/>
            </a:xfrm>
            <a:prstGeom prst="rect">
              <a:avLst/>
            </a:prstGeom>
            <a:noFill/>
            <a:effectLst/>
          </p:spPr>
          <p:txBody>
            <a:bodyPr wrap="square" lIns="0" tIns="0" rIns="0" bIns="0" rtlCol="0">
              <a:spAutoFit/>
            </a:bodyPr>
            <a:lstStyle/>
            <a:p>
              <a:pPr algn="ctr" defTabSz="914377">
                <a:defRPr/>
              </a:pPr>
              <a:r>
                <a:rPr lang="en-US" sz="800" b="1" kern="0">
                  <a:solidFill>
                    <a:srgbClr val="000000"/>
                  </a:solidFill>
                  <a:latin typeface="Arial" panose="020B0604020202020204"/>
                  <a:cs typeface="Arial" panose="020B0604020202020204" pitchFamily="34" charset="0"/>
                </a:rPr>
                <a:t>Tight </a:t>
              </a:r>
              <a:br>
                <a:rPr lang="en-US" sz="800" b="1" kern="0">
                  <a:solidFill>
                    <a:srgbClr val="000000"/>
                  </a:solidFill>
                  <a:latin typeface="Arial" panose="020B0604020202020204"/>
                  <a:cs typeface="Arial" panose="020B0604020202020204" pitchFamily="34" charset="0"/>
                </a:rPr>
              </a:br>
              <a:r>
                <a:rPr lang="en-US" sz="800" b="1" kern="0">
                  <a:solidFill>
                    <a:srgbClr val="000000"/>
                  </a:solidFill>
                  <a:latin typeface="Arial" panose="020B0604020202020204"/>
                  <a:cs typeface="Arial" panose="020B0604020202020204" pitchFamily="34" charset="0"/>
                </a:rPr>
                <a:t>junction</a:t>
              </a:r>
            </a:p>
          </p:txBody>
        </p:sp>
        <p:sp>
          <p:nvSpPr>
            <p:cNvPr id="3991" name="TextBox 3990">
              <a:extLst>
                <a:ext uri="{FF2B5EF4-FFF2-40B4-BE49-F238E27FC236}">
                  <a16:creationId xmlns:a16="http://schemas.microsoft.com/office/drawing/2014/main" id="{FA65C38F-C987-1BE8-52DC-085673F6127C}"/>
                </a:ext>
              </a:extLst>
            </p:cNvPr>
            <p:cNvSpPr txBox="1"/>
            <p:nvPr/>
          </p:nvSpPr>
          <p:spPr>
            <a:xfrm>
              <a:off x="757699" y="2534158"/>
              <a:ext cx="1326877" cy="230832"/>
            </a:xfrm>
            <a:custGeom>
              <a:avLst/>
              <a:gdLst>
                <a:gd name="connsiteX0" fmla="*/ 0 w 1564026"/>
                <a:gd name="connsiteY0" fmla="*/ 62430 h 374571"/>
                <a:gd name="connsiteX1" fmla="*/ 62430 w 1564026"/>
                <a:gd name="connsiteY1" fmla="*/ 0 h 374571"/>
                <a:gd name="connsiteX2" fmla="*/ 1501596 w 1564026"/>
                <a:gd name="connsiteY2" fmla="*/ 0 h 374571"/>
                <a:gd name="connsiteX3" fmla="*/ 1564026 w 1564026"/>
                <a:gd name="connsiteY3" fmla="*/ 62430 h 374571"/>
                <a:gd name="connsiteX4" fmla="*/ 1564026 w 1564026"/>
                <a:gd name="connsiteY4" fmla="*/ 312141 h 374571"/>
                <a:gd name="connsiteX5" fmla="*/ 1501596 w 1564026"/>
                <a:gd name="connsiteY5" fmla="*/ 374571 h 374571"/>
                <a:gd name="connsiteX6" fmla="*/ 62430 w 1564026"/>
                <a:gd name="connsiteY6" fmla="*/ 374571 h 374571"/>
                <a:gd name="connsiteX7" fmla="*/ 0 w 1564026"/>
                <a:gd name="connsiteY7" fmla="*/ 312141 h 374571"/>
                <a:gd name="connsiteX8" fmla="*/ 0 w 1564026"/>
                <a:gd name="connsiteY8" fmla="*/ 62430 h 37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4026" h="374571">
                  <a:moveTo>
                    <a:pt x="0" y="62430"/>
                  </a:moveTo>
                  <a:cubicBezTo>
                    <a:pt x="0" y="27951"/>
                    <a:pt x="27951" y="0"/>
                    <a:pt x="62430" y="0"/>
                  </a:cubicBezTo>
                  <a:lnTo>
                    <a:pt x="1501596" y="0"/>
                  </a:lnTo>
                  <a:cubicBezTo>
                    <a:pt x="1536075" y="0"/>
                    <a:pt x="1564026" y="27951"/>
                    <a:pt x="1564026" y="62430"/>
                  </a:cubicBezTo>
                  <a:lnTo>
                    <a:pt x="1564026" y="312141"/>
                  </a:lnTo>
                  <a:cubicBezTo>
                    <a:pt x="1564026" y="346620"/>
                    <a:pt x="1536075" y="374571"/>
                    <a:pt x="1501596" y="374571"/>
                  </a:cubicBezTo>
                  <a:lnTo>
                    <a:pt x="62430" y="374571"/>
                  </a:lnTo>
                  <a:cubicBezTo>
                    <a:pt x="27951" y="374571"/>
                    <a:pt x="0" y="346620"/>
                    <a:pt x="0" y="312141"/>
                  </a:cubicBezTo>
                  <a:lnTo>
                    <a:pt x="0" y="62430"/>
                  </a:lnTo>
                  <a:close/>
                </a:path>
              </a:pathLst>
            </a:custGeom>
            <a:noFill/>
          </p:spPr>
          <p:txBody>
            <a:bodyPr wrap="square" lIns="0" tIns="0" rIns="0" bIns="0" rtlCol="0">
              <a:spAutoFit/>
            </a:bodyPr>
            <a:lstStyle/>
            <a:p>
              <a:pPr defTabSz="914377">
                <a:buClr>
                  <a:srgbClr val="7F134C"/>
                </a:buClr>
                <a:defRPr/>
              </a:pPr>
              <a:r>
                <a:rPr lang="en-US" sz="1500" b="1" kern="0">
                  <a:solidFill>
                    <a:srgbClr val="650720"/>
                  </a:solidFill>
                  <a:latin typeface="Arial" panose="020B0604020202020204"/>
                </a:rPr>
                <a:t>Epithelium</a:t>
              </a:r>
              <a:r>
                <a:rPr lang="en-US" sz="1500" b="1" kern="0" baseline="30000">
                  <a:solidFill>
                    <a:srgbClr val="650720"/>
                  </a:solidFill>
                  <a:latin typeface="Arial" panose="020B0604020202020204"/>
                </a:rPr>
                <a:t>1</a:t>
              </a:r>
              <a:r>
                <a:rPr lang="en-US" sz="1500" b="1" kern="0" baseline="30000">
                  <a:solidFill>
                    <a:srgbClr val="650720"/>
                  </a:solidFill>
                  <a:latin typeface="Arial" panose="020B0604020202020204" pitchFamily="34" charset="0"/>
                  <a:cs typeface="Arial" panose="020B0604020202020204" pitchFamily="34" charset="0"/>
                </a:rPr>
                <a:t>-16</a:t>
              </a:r>
              <a:endParaRPr lang="en-US" sz="1500" b="1" kern="0">
                <a:solidFill>
                  <a:srgbClr val="650720"/>
                </a:solidFill>
                <a:latin typeface="Arial" panose="020B0604020202020204"/>
              </a:endParaRPr>
            </a:p>
          </p:txBody>
        </p:sp>
      </p:grpSp>
      <p:grpSp>
        <p:nvGrpSpPr>
          <p:cNvPr id="7015" name="Group 7014">
            <a:extLst>
              <a:ext uri="{FF2B5EF4-FFF2-40B4-BE49-F238E27FC236}">
                <a16:creationId xmlns:a16="http://schemas.microsoft.com/office/drawing/2014/main" id="{E0531190-913B-0875-3E36-ADD508ECF286}"/>
              </a:ext>
            </a:extLst>
          </p:cNvPr>
          <p:cNvGrpSpPr/>
          <p:nvPr/>
        </p:nvGrpSpPr>
        <p:grpSpPr>
          <a:xfrm>
            <a:off x="1857457" y="2310273"/>
            <a:ext cx="30385" cy="107967"/>
            <a:chOff x="3047554" y="3294147"/>
            <a:chExt cx="33558" cy="119243"/>
          </a:xfrm>
        </p:grpSpPr>
        <p:pic>
          <p:nvPicPr>
            <p:cNvPr id="7016" name="Graphic 7015">
              <a:extLst>
                <a:ext uri="{FF2B5EF4-FFF2-40B4-BE49-F238E27FC236}">
                  <a16:creationId xmlns:a16="http://schemas.microsoft.com/office/drawing/2014/main" id="{6A099180-54F4-B037-AB32-54C97E85D566}"/>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3047554" y="3294147"/>
              <a:ext cx="30707" cy="32400"/>
            </a:xfrm>
            <a:prstGeom prst="rect">
              <a:avLst/>
            </a:prstGeom>
          </p:spPr>
        </p:pic>
        <p:pic>
          <p:nvPicPr>
            <p:cNvPr id="7017" name="Graphic 7016">
              <a:extLst>
                <a:ext uri="{FF2B5EF4-FFF2-40B4-BE49-F238E27FC236}">
                  <a16:creationId xmlns:a16="http://schemas.microsoft.com/office/drawing/2014/main" id="{656B887B-FD8E-8C80-94C7-74584107818D}"/>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3050405" y="3380990"/>
              <a:ext cx="30707" cy="32400"/>
            </a:xfrm>
            <a:prstGeom prst="rect">
              <a:avLst/>
            </a:prstGeom>
          </p:spPr>
        </p:pic>
      </p:grpSp>
      <p:sp>
        <p:nvSpPr>
          <p:cNvPr id="7018" name="AutoShape 14">
            <a:extLst>
              <a:ext uri="{FF2B5EF4-FFF2-40B4-BE49-F238E27FC236}">
                <a16:creationId xmlns:a16="http://schemas.microsoft.com/office/drawing/2014/main" id="{47F128E6-D389-B3DE-A53F-A9F97E19A9DB}"/>
              </a:ext>
            </a:extLst>
          </p:cNvPr>
          <p:cNvSpPr>
            <a:spLocks noChangeAspect="1" noChangeArrowheads="1" noTextEdit="1"/>
          </p:cNvSpPr>
          <p:nvPr/>
        </p:nvSpPr>
        <p:spPr bwMode="auto">
          <a:xfrm>
            <a:off x="6077728" y="2099819"/>
            <a:ext cx="258539" cy="45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sp>
        <p:nvSpPr>
          <p:cNvPr id="7019" name="AutoShape 14">
            <a:extLst>
              <a:ext uri="{FF2B5EF4-FFF2-40B4-BE49-F238E27FC236}">
                <a16:creationId xmlns:a16="http://schemas.microsoft.com/office/drawing/2014/main" id="{30074866-1861-BFBB-8C5B-C45985E6F9CB}"/>
              </a:ext>
            </a:extLst>
          </p:cNvPr>
          <p:cNvSpPr>
            <a:spLocks noChangeAspect="1" noChangeArrowheads="1" noTextEdit="1"/>
          </p:cNvSpPr>
          <p:nvPr/>
        </p:nvSpPr>
        <p:spPr bwMode="auto">
          <a:xfrm flipH="1">
            <a:off x="8891714" y="2102397"/>
            <a:ext cx="241375" cy="45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en-GB" kern="0">
              <a:solidFill>
                <a:srgbClr val="000000"/>
              </a:solidFill>
              <a:latin typeface="Arial" panose="020B0604020202020204"/>
            </a:endParaRPr>
          </a:p>
        </p:txBody>
      </p:sp>
      <p:grpSp>
        <p:nvGrpSpPr>
          <p:cNvPr id="7020" name="Group 7019">
            <a:extLst>
              <a:ext uri="{FF2B5EF4-FFF2-40B4-BE49-F238E27FC236}">
                <a16:creationId xmlns:a16="http://schemas.microsoft.com/office/drawing/2014/main" id="{C174ECC3-A99F-1369-5C7C-5AE2B5ACB5D5}"/>
              </a:ext>
            </a:extLst>
          </p:cNvPr>
          <p:cNvGrpSpPr/>
          <p:nvPr/>
        </p:nvGrpSpPr>
        <p:grpSpPr>
          <a:xfrm>
            <a:off x="6027671" y="2233892"/>
            <a:ext cx="27804" cy="294379"/>
            <a:chOff x="7653260" y="3321037"/>
            <a:chExt cx="30707" cy="325124"/>
          </a:xfrm>
        </p:grpSpPr>
        <p:pic>
          <p:nvPicPr>
            <p:cNvPr id="7021" name="Graphic 7020">
              <a:extLst>
                <a:ext uri="{FF2B5EF4-FFF2-40B4-BE49-F238E27FC236}">
                  <a16:creationId xmlns:a16="http://schemas.microsoft.com/office/drawing/2014/main" id="{CB3CB266-0273-B92E-16FB-6BB9FD09B610}"/>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7653260" y="3321037"/>
              <a:ext cx="30707" cy="32400"/>
            </a:xfrm>
            <a:prstGeom prst="rect">
              <a:avLst/>
            </a:prstGeom>
          </p:spPr>
        </p:pic>
        <p:pic>
          <p:nvPicPr>
            <p:cNvPr id="7022" name="Graphic 7021">
              <a:extLst>
                <a:ext uri="{FF2B5EF4-FFF2-40B4-BE49-F238E27FC236}">
                  <a16:creationId xmlns:a16="http://schemas.microsoft.com/office/drawing/2014/main" id="{CC5593D3-E55D-5C79-1521-44191A957164}"/>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7653260" y="3613761"/>
              <a:ext cx="30707" cy="32400"/>
            </a:xfrm>
            <a:prstGeom prst="rect">
              <a:avLst/>
            </a:prstGeom>
          </p:spPr>
        </p:pic>
      </p:grpSp>
      <p:grpSp>
        <p:nvGrpSpPr>
          <p:cNvPr id="7023" name="Group 7022">
            <a:extLst>
              <a:ext uri="{FF2B5EF4-FFF2-40B4-BE49-F238E27FC236}">
                <a16:creationId xmlns:a16="http://schemas.microsoft.com/office/drawing/2014/main" id="{BF7A24E8-D63A-1B3D-6F79-FAA2A738F13F}"/>
              </a:ext>
            </a:extLst>
          </p:cNvPr>
          <p:cNvGrpSpPr/>
          <p:nvPr/>
        </p:nvGrpSpPr>
        <p:grpSpPr>
          <a:xfrm>
            <a:off x="832479" y="1131553"/>
            <a:ext cx="10834207" cy="1164038"/>
            <a:chOff x="832479" y="1131551"/>
            <a:chExt cx="10834206" cy="1164037"/>
          </a:xfrm>
        </p:grpSpPr>
        <p:grpSp>
          <p:nvGrpSpPr>
            <p:cNvPr id="7024" name="Group 7023">
              <a:extLst>
                <a:ext uri="{FF2B5EF4-FFF2-40B4-BE49-F238E27FC236}">
                  <a16:creationId xmlns:a16="http://schemas.microsoft.com/office/drawing/2014/main" id="{7B80B681-A294-1007-D8F0-F7A148264BC5}"/>
                </a:ext>
              </a:extLst>
            </p:cNvPr>
            <p:cNvGrpSpPr/>
            <p:nvPr/>
          </p:nvGrpSpPr>
          <p:grpSpPr>
            <a:xfrm>
              <a:off x="7006643" y="1345206"/>
              <a:ext cx="121700" cy="120844"/>
              <a:chOff x="4061209" y="1762697"/>
              <a:chExt cx="170108" cy="233260"/>
            </a:xfrm>
          </p:grpSpPr>
          <p:pic>
            <p:nvPicPr>
              <p:cNvPr id="7319" name="Graphic 7318">
                <a:extLst>
                  <a:ext uri="{FF2B5EF4-FFF2-40B4-BE49-F238E27FC236}">
                    <a16:creationId xmlns:a16="http://schemas.microsoft.com/office/drawing/2014/main" id="{80FCA5DC-AD02-E295-6994-3D03E7D15FBF}"/>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169656" y="1907872"/>
                <a:ext cx="61661" cy="88085"/>
              </a:xfrm>
              <a:prstGeom prst="rect">
                <a:avLst/>
              </a:prstGeom>
            </p:spPr>
          </p:pic>
          <p:pic>
            <p:nvPicPr>
              <p:cNvPr id="7320" name="Graphic 7319">
                <a:extLst>
                  <a:ext uri="{FF2B5EF4-FFF2-40B4-BE49-F238E27FC236}">
                    <a16:creationId xmlns:a16="http://schemas.microsoft.com/office/drawing/2014/main" id="{28F74B9A-E2CA-6B8D-7105-7612E8A23110}"/>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157044" y="1762697"/>
                <a:ext cx="61661" cy="88085"/>
              </a:xfrm>
              <a:prstGeom prst="rect">
                <a:avLst/>
              </a:prstGeom>
            </p:spPr>
          </p:pic>
          <p:pic>
            <p:nvPicPr>
              <p:cNvPr id="7321" name="Graphic 7320">
                <a:extLst>
                  <a:ext uri="{FF2B5EF4-FFF2-40B4-BE49-F238E27FC236}">
                    <a16:creationId xmlns:a16="http://schemas.microsoft.com/office/drawing/2014/main" id="{3D84121F-9EFD-ABFE-EEA9-199BFC6B4A30}"/>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061209" y="1788441"/>
                <a:ext cx="61661" cy="88085"/>
              </a:xfrm>
              <a:prstGeom prst="rect">
                <a:avLst/>
              </a:prstGeom>
            </p:spPr>
          </p:pic>
        </p:grpSp>
        <p:grpSp>
          <p:nvGrpSpPr>
            <p:cNvPr id="7025" name="Group 7024">
              <a:extLst>
                <a:ext uri="{FF2B5EF4-FFF2-40B4-BE49-F238E27FC236}">
                  <a16:creationId xmlns:a16="http://schemas.microsoft.com/office/drawing/2014/main" id="{DF25C88A-07F5-F5FE-5E69-90FFE11FB1E6}"/>
                </a:ext>
              </a:extLst>
            </p:cNvPr>
            <p:cNvGrpSpPr/>
            <p:nvPr/>
          </p:nvGrpSpPr>
          <p:grpSpPr>
            <a:xfrm>
              <a:off x="832479" y="1131551"/>
              <a:ext cx="10834206" cy="1164037"/>
              <a:chOff x="832479" y="1131551"/>
              <a:chExt cx="10834206" cy="1164037"/>
            </a:xfrm>
          </p:grpSpPr>
          <p:grpSp>
            <p:nvGrpSpPr>
              <p:cNvPr id="7026" name="Group 7025">
                <a:extLst>
                  <a:ext uri="{FF2B5EF4-FFF2-40B4-BE49-F238E27FC236}">
                    <a16:creationId xmlns:a16="http://schemas.microsoft.com/office/drawing/2014/main" id="{8BA1A775-494B-5CF9-6278-113E11BE4BA7}"/>
                  </a:ext>
                </a:extLst>
              </p:cNvPr>
              <p:cNvGrpSpPr/>
              <p:nvPr/>
            </p:nvGrpSpPr>
            <p:grpSpPr>
              <a:xfrm>
                <a:off x="832479" y="1131551"/>
                <a:ext cx="10475067" cy="1164037"/>
                <a:chOff x="832479" y="1131551"/>
                <a:chExt cx="10475067" cy="1164037"/>
              </a:xfrm>
            </p:grpSpPr>
            <p:sp>
              <p:nvSpPr>
                <p:cNvPr id="7028" name="Partial Circle 7027">
                  <a:extLst>
                    <a:ext uri="{FF2B5EF4-FFF2-40B4-BE49-F238E27FC236}">
                      <a16:creationId xmlns:a16="http://schemas.microsoft.com/office/drawing/2014/main" id="{F44233AB-D38B-1A1F-2331-AEBA0393B19A}"/>
                    </a:ext>
                  </a:extLst>
                </p:cNvPr>
                <p:cNvSpPr/>
                <p:nvPr/>
              </p:nvSpPr>
              <p:spPr>
                <a:xfrm>
                  <a:off x="11017156" y="1706515"/>
                  <a:ext cx="113299" cy="113049"/>
                </a:xfrm>
                <a:prstGeom prst="pie">
                  <a:avLst>
                    <a:gd name="adj1" fmla="val 0"/>
                    <a:gd name="adj2" fmla="val 17147298"/>
                  </a:avLst>
                </a:prstGeom>
                <a:solidFill>
                  <a:srgbClr val="7F134C"/>
                </a:solidFill>
                <a:ln w="6350" cap="flat" cmpd="sng" algn="ctr">
                  <a:solidFill>
                    <a:srgbClr val="7F134C">
                      <a:shade val="15000"/>
                    </a:srgbClr>
                  </a:solidFill>
                  <a:prstDash val="solid"/>
                  <a:miter lim="800000"/>
                </a:ln>
                <a:effectLst/>
              </p:spPr>
              <p:txBody>
                <a:bodyPr rtlCol="0" anchor="ctr"/>
                <a:lstStyle/>
                <a:p>
                  <a:pPr algn="ctr" defTabSz="914377">
                    <a:defRPr/>
                  </a:pPr>
                  <a:endParaRPr lang="en-US" kern="0">
                    <a:solidFill>
                      <a:srgbClr val="000000"/>
                    </a:solidFill>
                    <a:latin typeface="Arial" panose="020B0604020202020204"/>
                  </a:endParaRPr>
                </a:p>
              </p:txBody>
            </p:sp>
            <p:grpSp>
              <p:nvGrpSpPr>
                <p:cNvPr id="7029" name="Group 7028">
                  <a:extLst>
                    <a:ext uri="{FF2B5EF4-FFF2-40B4-BE49-F238E27FC236}">
                      <a16:creationId xmlns:a16="http://schemas.microsoft.com/office/drawing/2014/main" id="{36A65D1E-FDA7-20C2-E494-4F86425E1213}"/>
                    </a:ext>
                  </a:extLst>
                </p:cNvPr>
                <p:cNvGrpSpPr/>
                <p:nvPr/>
              </p:nvGrpSpPr>
              <p:grpSpPr>
                <a:xfrm>
                  <a:off x="2850727" y="1904412"/>
                  <a:ext cx="321011" cy="116983"/>
                  <a:chOff x="3735301" y="2220242"/>
                  <a:chExt cx="354536" cy="178412"/>
                </a:xfrm>
              </p:grpSpPr>
              <p:sp>
                <p:nvSpPr>
                  <p:cNvPr id="7316" name="Freeform: Shape 1838">
                    <a:extLst>
                      <a:ext uri="{FF2B5EF4-FFF2-40B4-BE49-F238E27FC236}">
                        <a16:creationId xmlns:a16="http://schemas.microsoft.com/office/drawing/2014/main" id="{31F7659C-2F6D-A1DA-530D-8D46F5145F7B}"/>
                      </a:ext>
                    </a:extLst>
                  </p:cNvPr>
                  <p:cNvSpPr/>
                  <p:nvPr/>
                </p:nvSpPr>
                <p:spPr>
                  <a:xfrm>
                    <a:off x="3805024" y="2220242"/>
                    <a:ext cx="71817" cy="62223"/>
                  </a:xfrm>
                  <a:custGeom>
                    <a:avLst/>
                    <a:gdLst>
                      <a:gd name="connsiteX0" fmla="*/ 0 w 248161"/>
                      <a:gd name="connsiteY0" fmla="*/ 180975 h 215009"/>
                      <a:gd name="connsiteX1" fmla="*/ 0 w 248161"/>
                      <a:gd name="connsiteY1" fmla="*/ 180975 h 215009"/>
                      <a:gd name="connsiteX2" fmla="*/ 4763 w 248161"/>
                      <a:gd name="connsiteY2" fmla="*/ 47625 h 215009"/>
                      <a:gd name="connsiteX3" fmla="*/ 9525 w 248161"/>
                      <a:gd name="connsiteY3" fmla="*/ 33338 h 215009"/>
                      <a:gd name="connsiteX4" fmla="*/ 33338 w 248161"/>
                      <a:gd name="connsiteY4" fmla="*/ 14288 h 215009"/>
                      <a:gd name="connsiteX5" fmla="*/ 66675 w 248161"/>
                      <a:gd name="connsiteY5" fmla="*/ 0 h 215009"/>
                      <a:gd name="connsiteX6" fmla="*/ 176213 w 248161"/>
                      <a:gd name="connsiteY6" fmla="*/ 14288 h 215009"/>
                      <a:gd name="connsiteX7" fmla="*/ 195263 w 248161"/>
                      <a:gd name="connsiteY7" fmla="*/ 23813 h 215009"/>
                      <a:gd name="connsiteX8" fmla="*/ 223838 w 248161"/>
                      <a:gd name="connsiteY8" fmla="*/ 52388 h 215009"/>
                      <a:gd name="connsiteX9" fmla="*/ 238125 w 248161"/>
                      <a:gd name="connsiteY9" fmla="*/ 66675 h 215009"/>
                      <a:gd name="connsiteX10" fmla="*/ 242888 w 248161"/>
                      <a:gd name="connsiteY10" fmla="*/ 80963 h 215009"/>
                      <a:gd name="connsiteX11" fmla="*/ 238125 w 248161"/>
                      <a:gd name="connsiteY11" fmla="*/ 176213 h 215009"/>
                      <a:gd name="connsiteX12" fmla="*/ 233363 w 248161"/>
                      <a:gd name="connsiteY12" fmla="*/ 195263 h 215009"/>
                      <a:gd name="connsiteX13" fmla="*/ 214313 w 248161"/>
                      <a:gd name="connsiteY13" fmla="*/ 200025 h 215009"/>
                      <a:gd name="connsiteX14" fmla="*/ 80963 w 248161"/>
                      <a:gd name="connsiteY14" fmla="*/ 204788 h 215009"/>
                      <a:gd name="connsiteX15" fmla="*/ 23813 w 248161"/>
                      <a:gd name="connsiteY15" fmla="*/ 200025 h 215009"/>
                      <a:gd name="connsiteX16" fmla="*/ 0 w 248161"/>
                      <a:gd name="connsiteY16" fmla="*/ 180975 h 21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161" h="215009">
                        <a:moveTo>
                          <a:pt x="0" y="180975"/>
                        </a:moveTo>
                        <a:lnTo>
                          <a:pt x="0" y="180975"/>
                        </a:lnTo>
                        <a:cubicBezTo>
                          <a:pt x="1588" y="136525"/>
                          <a:pt x="1899" y="92011"/>
                          <a:pt x="4763" y="47625"/>
                        </a:cubicBezTo>
                        <a:cubicBezTo>
                          <a:pt x="5086" y="42616"/>
                          <a:pt x="6258" y="37149"/>
                          <a:pt x="9525" y="33338"/>
                        </a:cubicBezTo>
                        <a:cubicBezTo>
                          <a:pt x="16140" y="25620"/>
                          <a:pt x="24880" y="19927"/>
                          <a:pt x="33338" y="14288"/>
                        </a:cubicBezTo>
                        <a:cubicBezTo>
                          <a:pt x="45107" y="6442"/>
                          <a:pt x="53976" y="4233"/>
                          <a:pt x="66675" y="0"/>
                        </a:cubicBezTo>
                        <a:cubicBezTo>
                          <a:pt x="84846" y="1817"/>
                          <a:pt x="144568" y="725"/>
                          <a:pt x="176213" y="14288"/>
                        </a:cubicBezTo>
                        <a:cubicBezTo>
                          <a:pt x="182738" y="17085"/>
                          <a:pt x="189719" y="19378"/>
                          <a:pt x="195263" y="23813"/>
                        </a:cubicBezTo>
                        <a:cubicBezTo>
                          <a:pt x="205782" y="32228"/>
                          <a:pt x="214313" y="42863"/>
                          <a:pt x="223838" y="52388"/>
                        </a:cubicBezTo>
                        <a:lnTo>
                          <a:pt x="238125" y="66675"/>
                        </a:lnTo>
                        <a:cubicBezTo>
                          <a:pt x="239713" y="71438"/>
                          <a:pt x="241670" y="76093"/>
                          <a:pt x="242888" y="80963"/>
                        </a:cubicBezTo>
                        <a:cubicBezTo>
                          <a:pt x="252875" y="120912"/>
                          <a:pt x="247194" y="118774"/>
                          <a:pt x="238125" y="176213"/>
                        </a:cubicBezTo>
                        <a:cubicBezTo>
                          <a:pt x="237104" y="182678"/>
                          <a:pt x="237991" y="190635"/>
                          <a:pt x="233363" y="195263"/>
                        </a:cubicBezTo>
                        <a:cubicBezTo>
                          <a:pt x="228735" y="199891"/>
                          <a:pt x="220663" y="198438"/>
                          <a:pt x="214313" y="200025"/>
                        </a:cubicBezTo>
                        <a:cubicBezTo>
                          <a:pt x="161721" y="226321"/>
                          <a:pt x="199321" y="211363"/>
                          <a:pt x="80963" y="204788"/>
                        </a:cubicBezTo>
                        <a:cubicBezTo>
                          <a:pt x="61876" y="203728"/>
                          <a:pt x="42863" y="201613"/>
                          <a:pt x="23813" y="200025"/>
                        </a:cubicBezTo>
                        <a:cubicBezTo>
                          <a:pt x="6513" y="194259"/>
                          <a:pt x="3969" y="184150"/>
                          <a:pt x="0" y="180975"/>
                        </a:cubicBezTo>
                        <a:close/>
                      </a:path>
                    </a:pathLst>
                  </a:custGeom>
                  <a:solidFill>
                    <a:srgbClr val="EF426F"/>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7317" name="Freeform: Shape 1839">
                    <a:extLst>
                      <a:ext uri="{FF2B5EF4-FFF2-40B4-BE49-F238E27FC236}">
                        <a16:creationId xmlns:a16="http://schemas.microsoft.com/office/drawing/2014/main" id="{FD090E9D-DE82-8584-6675-88B5F0A143B8}"/>
                      </a:ext>
                    </a:extLst>
                  </p:cNvPr>
                  <p:cNvSpPr/>
                  <p:nvPr/>
                </p:nvSpPr>
                <p:spPr>
                  <a:xfrm>
                    <a:off x="3735301" y="2336431"/>
                    <a:ext cx="71817" cy="62223"/>
                  </a:xfrm>
                  <a:custGeom>
                    <a:avLst/>
                    <a:gdLst>
                      <a:gd name="connsiteX0" fmla="*/ 0 w 248161"/>
                      <a:gd name="connsiteY0" fmla="*/ 180975 h 215009"/>
                      <a:gd name="connsiteX1" fmla="*/ 0 w 248161"/>
                      <a:gd name="connsiteY1" fmla="*/ 180975 h 215009"/>
                      <a:gd name="connsiteX2" fmla="*/ 4763 w 248161"/>
                      <a:gd name="connsiteY2" fmla="*/ 47625 h 215009"/>
                      <a:gd name="connsiteX3" fmla="*/ 9525 w 248161"/>
                      <a:gd name="connsiteY3" fmla="*/ 33338 h 215009"/>
                      <a:gd name="connsiteX4" fmla="*/ 33338 w 248161"/>
                      <a:gd name="connsiteY4" fmla="*/ 14288 h 215009"/>
                      <a:gd name="connsiteX5" fmla="*/ 66675 w 248161"/>
                      <a:gd name="connsiteY5" fmla="*/ 0 h 215009"/>
                      <a:gd name="connsiteX6" fmla="*/ 176213 w 248161"/>
                      <a:gd name="connsiteY6" fmla="*/ 14288 h 215009"/>
                      <a:gd name="connsiteX7" fmla="*/ 195263 w 248161"/>
                      <a:gd name="connsiteY7" fmla="*/ 23813 h 215009"/>
                      <a:gd name="connsiteX8" fmla="*/ 223838 w 248161"/>
                      <a:gd name="connsiteY8" fmla="*/ 52388 h 215009"/>
                      <a:gd name="connsiteX9" fmla="*/ 238125 w 248161"/>
                      <a:gd name="connsiteY9" fmla="*/ 66675 h 215009"/>
                      <a:gd name="connsiteX10" fmla="*/ 242888 w 248161"/>
                      <a:gd name="connsiteY10" fmla="*/ 80963 h 215009"/>
                      <a:gd name="connsiteX11" fmla="*/ 238125 w 248161"/>
                      <a:gd name="connsiteY11" fmla="*/ 176213 h 215009"/>
                      <a:gd name="connsiteX12" fmla="*/ 233363 w 248161"/>
                      <a:gd name="connsiteY12" fmla="*/ 195263 h 215009"/>
                      <a:gd name="connsiteX13" fmla="*/ 214313 w 248161"/>
                      <a:gd name="connsiteY13" fmla="*/ 200025 h 215009"/>
                      <a:gd name="connsiteX14" fmla="*/ 80963 w 248161"/>
                      <a:gd name="connsiteY14" fmla="*/ 204788 h 215009"/>
                      <a:gd name="connsiteX15" fmla="*/ 23813 w 248161"/>
                      <a:gd name="connsiteY15" fmla="*/ 200025 h 215009"/>
                      <a:gd name="connsiteX16" fmla="*/ 0 w 248161"/>
                      <a:gd name="connsiteY16" fmla="*/ 180975 h 21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161" h="215009">
                        <a:moveTo>
                          <a:pt x="0" y="180975"/>
                        </a:moveTo>
                        <a:lnTo>
                          <a:pt x="0" y="180975"/>
                        </a:lnTo>
                        <a:cubicBezTo>
                          <a:pt x="1588" y="136525"/>
                          <a:pt x="1899" y="92011"/>
                          <a:pt x="4763" y="47625"/>
                        </a:cubicBezTo>
                        <a:cubicBezTo>
                          <a:pt x="5086" y="42616"/>
                          <a:pt x="6258" y="37149"/>
                          <a:pt x="9525" y="33338"/>
                        </a:cubicBezTo>
                        <a:cubicBezTo>
                          <a:pt x="16140" y="25620"/>
                          <a:pt x="24880" y="19927"/>
                          <a:pt x="33338" y="14288"/>
                        </a:cubicBezTo>
                        <a:cubicBezTo>
                          <a:pt x="45107" y="6442"/>
                          <a:pt x="53976" y="4233"/>
                          <a:pt x="66675" y="0"/>
                        </a:cubicBezTo>
                        <a:cubicBezTo>
                          <a:pt x="84846" y="1817"/>
                          <a:pt x="144568" y="725"/>
                          <a:pt x="176213" y="14288"/>
                        </a:cubicBezTo>
                        <a:cubicBezTo>
                          <a:pt x="182738" y="17085"/>
                          <a:pt x="189719" y="19378"/>
                          <a:pt x="195263" y="23813"/>
                        </a:cubicBezTo>
                        <a:cubicBezTo>
                          <a:pt x="205782" y="32228"/>
                          <a:pt x="214313" y="42863"/>
                          <a:pt x="223838" y="52388"/>
                        </a:cubicBezTo>
                        <a:lnTo>
                          <a:pt x="238125" y="66675"/>
                        </a:lnTo>
                        <a:cubicBezTo>
                          <a:pt x="239713" y="71438"/>
                          <a:pt x="241670" y="76093"/>
                          <a:pt x="242888" y="80963"/>
                        </a:cubicBezTo>
                        <a:cubicBezTo>
                          <a:pt x="252875" y="120912"/>
                          <a:pt x="247194" y="118774"/>
                          <a:pt x="238125" y="176213"/>
                        </a:cubicBezTo>
                        <a:cubicBezTo>
                          <a:pt x="237104" y="182678"/>
                          <a:pt x="237991" y="190635"/>
                          <a:pt x="233363" y="195263"/>
                        </a:cubicBezTo>
                        <a:cubicBezTo>
                          <a:pt x="228735" y="199891"/>
                          <a:pt x="220663" y="198438"/>
                          <a:pt x="214313" y="200025"/>
                        </a:cubicBezTo>
                        <a:cubicBezTo>
                          <a:pt x="161721" y="226321"/>
                          <a:pt x="199321" y="211363"/>
                          <a:pt x="80963" y="204788"/>
                        </a:cubicBezTo>
                        <a:cubicBezTo>
                          <a:pt x="61876" y="203728"/>
                          <a:pt x="42863" y="201613"/>
                          <a:pt x="23813" y="200025"/>
                        </a:cubicBezTo>
                        <a:cubicBezTo>
                          <a:pt x="6513" y="194259"/>
                          <a:pt x="3969" y="184150"/>
                          <a:pt x="0" y="180975"/>
                        </a:cubicBezTo>
                        <a:close/>
                      </a:path>
                    </a:pathLst>
                  </a:custGeom>
                  <a:solidFill>
                    <a:srgbClr val="EF426F"/>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7318" name="Freeform: Shape 1840">
                    <a:extLst>
                      <a:ext uri="{FF2B5EF4-FFF2-40B4-BE49-F238E27FC236}">
                        <a16:creationId xmlns:a16="http://schemas.microsoft.com/office/drawing/2014/main" id="{EE3CDE25-4771-D393-4382-DAEEAFC63CA5}"/>
                      </a:ext>
                    </a:extLst>
                  </p:cNvPr>
                  <p:cNvSpPr/>
                  <p:nvPr/>
                </p:nvSpPr>
                <p:spPr>
                  <a:xfrm>
                    <a:off x="4018020" y="2278357"/>
                    <a:ext cx="71817" cy="62223"/>
                  </a:xfrm>
                  <a:custGeom>
                    <a:avLst/>
                    <a:gdLst>
                      <a:gd name="connsiteX0" fmla="*/ 0 w 248161"/>
                      <a:gd name="connsiteY0" fmla="*/ 180975 h 215009"/>
                      <a:gd name="connsiteX1" fmla="*/ 0 w 248161"/>
                      <a:gd name="connsiteY1" fmla="*/ 180975 h 215009"/>
                      <a:gd name="connsiteX2" fmla="*/ 4763 w 248161"/>
                      <a:gd name="connsiteY2" fmla="*/ 47625 h 215009"/>
                      <a:gd name="connsiteX3" fmla="*/ 9525 w 248161"/>
                      <a:gd name="connsiteY3" fmla="*/ 33338 h 215009"/>
                      <a:gd name="connsiteX4" fmla="*/ 33338 w 248161"/>
                      <a:gd name="connsiteY4" fmla="*/ 14288 h 215009"/>
                      <a:gd name="connsiteX5" fmla="*/ 66675 w 248161"/>
                      <a:gd name="connsiteY5" fmla="*/ 0 h 215009"/>
                      <a:gd name="connsiteX6" fmla="*/ 176213 w 248161"/>
                      <a:gd name="connsiteY6" fmla="*/ 14288 h 215009"/>
                      <a:gd name="connsiteX7" fmla="*/ 195263 w 248161"/>
                      <a:gd name="connsiteY7" fmla="*/ 23813 h 215009"/>
                      <a:gd name="connsiteX8" fmla="*/ 223838 w 248161"/>
                      <a:gd name="connsiteY8" fmla="*/ 52388 h 215009"/>
                      <a:gd name="connsiteX9" fmla="*/ 238125 w 248161"/>
                      <a:gd name="connsiteY9" fmla="*/ 66675 h 215009"/>
                      <a:gd name="connsiteX10" fmla="*/ 242888 w 248161"/>
                      <a:gd name="connsiteY10" fmla="*/ 80963 h 215009"/>
                      <a:gd name="connsiteX11" fmla="*/ 238125 w 248161"/>
                      <a:gd name="connsiteY11" fmla="*/ 176213 h 215009"/>
                      <a:gd name="connsiteX12" fmla="*/ 233363 w 248161"/>
                      <a:gd name="connsiteY12" fmla="*/ 195263 h 215009"/>
                      <a:gd name="connsiteX13" fmla="*/ 214313 w 248161"/>
                      <a:gd name="connsiteY13" fmla="*/ 200025 h 215009"/>
                      <a:gd name="connsiteX14" fmla="*/ 80963 w 248161"/>
                      <a:gd name="connsiteY14" fmla="*/ 204788 h 215009"/>
                      <a:gd name="connsiteX15" fmla="*/ 23813 w 248161"/>
                      <a:gd name="connsiteY15" fmla="*/ 200025 h 215009"/>
                      <a:gd name="connsiteX16" fmla="*/ 0 w 248161"/>
                      <a:gd name="connsiteY16" fmla="*/ 180975 h 21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161" h="215009">
                        <a:moveTo>
                          <a:pt x="0" y="180975"/>
                        </a:moveTo>
                        <a:lnTo>
                          <a:pt x="0" y="180975"/>
                        </a:lnTo>
                        <a:cubicBezTo>
                          <a:pt x="1588" y="136525"/>
                          <a:pt x="1899" y="92011"/>
                          <a:pt x="4763" y="47625"/>
                        </a:cubicBezTo>
                        <a:cubicBezTo>
                          <a:pt x="5086" y="42616"/>
                          <a:pt x="6258" y="37149"/>
                          <a:pt x="9525" y="33338"/>
                        </a:cubicBezTo>
                        <a:cubicBezTo>
                          <a:pt x="16140" y="25620"/>
                          <a:pt x="24880" y="19927"/>
                          <a:pt x="33338" y="14288"/>
                        </a:cubicBezTo>
                        <a:cubicBezTo>
                          <a:pt x="45107" y="6442"/>
                          <a:pt x="53976" y="4233"/>
                          <a:pt x="66675" y="0"/>
                        </a:cubicBezTo>
                        <a:cubicBezTo>
                          <a:pt x="84846" y="1817"/>
                          <a:pt x="144568" y="725"/>
                          <a:pt x="176213" y="14288"/>
                        </a:cubicBezTo>
                        <a:cubicBezTo>
                          <a:pt x="182738" y="17085"/>
                          <a:pt x="189719" y="19378"/>
                          <a:pt x="195263" y="23813"/>
                        </a:cubicBezTo>
                        <a:cubicBezTo>
                          <a:pt x="205782" y="32228"/>
                          <a:pt x="214313" y="42863"/>
                          <a:pt x="223838" y="52388"/>
                        </a:cubicBezTo>
                        <a:lnTo>
                          <a:pt x="238125" y="66675"/>
                        </a:lnTo>
                        <a:cubicBezTo>
                          <a:pt x="239713" y="71438"/>
                          <a:pt x="241670" y="76093"/>
                          <a:pt x="242888" y="80963"/>
                        </a:cubicBezTo>
                        <a:cubicBezTo>
                          <a:pt x="252875" y="120912"/>
                          <a:pt x="247194" y="118774"/>
                          <a:pt x="238125" y="176213"/>
                        </a:cubicBezTo>
                        <a:cubicBezTo>
                          <a:pt x="237104" y="182678"/>
                          <a:pt x="237991" y="190635"/>
                          <a:pt x="233363" y="195263"/>
                        </a:cubicBezTo>
                        <a:cubicBezTo>
                          <a:pt x="228735" y="199891"/>
                          <a:pt x="220663" y="198438"/>
                          <a:pt x="214313" y="200025"/>
                        </a:cubicBezTo>
                        <a:cubicBezTo>
                          <a:pt x="161721" y="226321"/>
                          <a:pt x="199321" y="211363"/>
                          <a:pt x="80963" y="204788"/>
                        </a:cubicBezTo>
                        <a:cubicBezTo>
                          <a:pt x="61876" y="203728"/>
                          <a:pt x="42863" y="201613"/>
                          <a:pt x="23813" y="200025"/>
                        </a:cubicBezTo>
                        <a:cubicBezTo>
                          <a:pt x="6513" y="194259"/>
                          <a:pt x="3969" y="184150"/>
                          <a:pt x="0" y="180975"/>
                        </a:cubicBezTo>
                        <a:close/>
                      </a:path>
                    </a:pathLst>
                  </a:custGeom>
                  <a:solidFill>
                    <a:srgbClr val="EF426F"/>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grpSp>
              <p:nvGrpSpPr>
                <p:cNvPr id="7030" name="Group 7029">
                  <a:extLst>
                    <a:ext uri="{FF2B5EF4-FFF2-40B4-BE49-F238E27FC236}">
                      <a16:creationId xmlns:a16="http://schemas.microsoft.com/office/drawing/2014/main" id="{43646425-BB16-B938-F5E5-891F2D874CFD}"/>
                    </a:ext>
                  </a:extLst>
                </p:cNvPr>
                <p:cNvGrpSpPr/>
                <p:nvPr/>
              </p:nvGrpSpPr>
              <p:grpSpPr>
                <a:xfrm>
                  <a:off x="11154056" y="1862096"/>
                  <a:ext cx="153490" cy="114087"/>
                  <a:chOff x="4119162" y="1820617"/>
                  <a:chExt cx="214543" cy="148918"/>
                </a:xfrm>
              </p:grpSpPr>
              <p:pic>
                <p:nvPicPr>
                  <p:cNvPr id="7313" name="Graphic 7312">
                    <a:extLst>
                      <a:ext uri="{FF2B5EF4-FFF2-40B4-BE49-F238E27FC236}">
                        <a16:creationId xmlns:a16="http://schemas.microsoft.com/office/drawing/2014/main" id="{D89D8129-0C21-0E2A-8867-88DC3997F4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69656" y="1907874"/>
                    <a:ext cx="61661" cy="61661"/>
                  </a:xfrm>
                  <a:prstGeom prst="rect">
                    <a:avLst/>
                  </a:prstGeom>
                </p:spPr>
              </p:pic>
              <p:pic>
                <p:nvPicPr>
                  <p:cNvPr id="7314" name="Graphic 7313">
                    <a:extLst>
                      <a:ext uri="{FF2B5EF4-FFF2-40B4-BE49-F238E27FC236}">
                        <a16:creationId xmlns:a16="http://schemas.microsoft.com/office/drawing/2014/main" id="{0E029790-F479-793A-D55B-716195453A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72044" y="1846033"/>
                    <a:ext cx="61661" cy="61661"/>
                  </a:xfrm>
                  <a:prstGeom prst="rect">
                    <a:avLst/>
                  </a:prstGeom>
                </p:spPr>
              </p:pic>
              <p:pic>
                <p:nvPicPr>
                  <p:cNvPr id="7315" name="Graphic 7314">
                    <a:extLst>
                      <a:ext uri="{FF2B5EF4-FFF2-40B4-BE49-F238E27FC236}">
                        <a16:creationId xmlns:a16="http://schemas.microsoft.com/office/drawing/2014/main" id="{41D4CD34-6EC7-9C22-0248-4EAF282977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19162" y="1820617"/>
                    <a:ext cx="61661" cy="61661"/>
                  </a:xfrm>
                  <a:prstGeom prst="rect">
                    <a:avLst/>
                  </a:prstGeom>
                </p:spPr>
              </p:pic>
            </p:grpSp>
            <p:grpSp>
              <p:nvGrpSpPr>
                <p:cNvPr id="7031" name="Group 7030">
                  <a:extLst>
                    <a:ext uri="{FF2B5EF4-FFF2-40B4-BE49-F238E27FC236}">
                      <a16:creationId xmlns:a16="http://schemas.microsoft.com/office/drawing/2014/main" id="{E0245189-DEBD-4719-80FA-3FBFAA038866}"/>
                    </a:ext>
                  </a:extLst>
                </p:cNvPr>
                <p:cNvGrpSpPr/>
                <p:nvPr/>
              </p:nvGrpSpPr>
              <p:grpSpPr>
                <a:xfrm>
                  <a:off x="10033391" y="1851432"/>
                  <a:ext cx="769801" cy="175469"/>
                  <a:chOff x="3647478" y="2433983"/>
                  <a:chExt cx="1075997" cy="338676"/>
                </a:xfrm>
              </p:grpSpPr>
              <p:sp>
                <p:nvSpPr>
                  <p:cNvPr id="7307" name="Freeform: Shape 1814">
                    <a:extLst>
                      <a:ext uri="{FF2B5EF4-FFF2-40B4-BE49-F238E27FC236}">
                        <a16:creationId xmlns:a16="http://schemas.microsoft.com/office/drawing/2014/main" id="{743ED3F3-BDBE-6682-7DB8-64EF578794D7}"/>
                      </a:ext>
                    </a:extLst>
                  </p:cNvPr>
                  <p:cNvSpPr/>
                  <p:nvPr/>
                </p:nvSpPr>
                <p:spPr>
                  <a:xfrm rot="9583651">
                    <a:off x="4553186" y="2460534"/>
                    <a:ext cx="170289" cy="167683"/>
                  </a:xfrm>
                  <a:custGeom>
                    <a:avLst/>
                    <a:gdLst>
                      <a:gd name="connsiteX0" fmla="*/ 24543 w 282802"/>
                      <a:gd name="connsiteY0" fmla="*/ 26251 h 210093"/>
                      <a:gd name="connsiteX1" fmla="*/ 143606 w 282802"/>
                      <a:gd name="connsiteY1" fmla="*/ 2439 h 210093"/>
                      <a:gd name="connsiteX2" fmla="*/ 276956 w 282802"/>
                      <a:gd name="connsiteY2" fmla="*/ 69114 h 210093"/>
                      <a:gd name="connsiteX3" fmla="*/ 243618 w 282802"/>
                      <a:gd name="connsiteY3" fmla="*/ 183414 h 210093"/>
                      <a:gd name="connsiteX4" fmla="*/ 105506 w 282802"/>
                      <a:gd name="connsiteY4" fmla="*/ 207226 h 210093"/>
                      <a:gd name="connsiteX5" fmla="*/ 5493 w 282802"/>
                      <a:gd name="connsiteY5" fmla="*/ 135789 h 210093"/>
                      <a:gd name="connsiteX6" fmla="*/ 24543 w 282802"/>
                      <a:gd name="connsiteY6" fmla="*/ 26251 h 21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802" h="210093">
                        <a:moveTo>
                          <a:pt x="24543" y="26251"/>
                        </a:moveTo>
                        <a:cubicBezTo>
                          <a:pt x="47562" y="4026"/>
                          <a:pt x="101537" y="-4705"/>
                          <a:pt x="143606" y="2439"/>
                        </a:cubicBezTo>
                        <a:cubicBezTo>
                          <a:pt x="185675" y="9583"/>
                          <a:pt x="260287" y="38952"/>
                          <a:pt x="276956" y="69114"/>
                        </a:cubicBezTo>
                        <a:cubicBezTo>
                          <a:pt x="293625" y="99277"/>
                          <a:pt x="272193" y="160395"/>
                          <a:pt x="243618" y="183414"/>
                        </a:cubicBezTo>
                        <a:cubicBezTo>
                          <a:pt x="215043" y="206433"/>
                          <a:pt x="145193" y="215163"/>
                          <a:pt x="105506" y="207226"/>
                        </a:cubicBezTo>
                        <a:cubicBezTo>
                          <a:pt x="65819" y="199289"/>
                          <a:pt x="17399" y="163570"/>
                          <a:pt x="5493" y="135789"/>
                        </a:cubicBezTo>
                        <a:cubicBezTo>
                          <a:pt x="-6413" y="108008"/>
                          <a:pt x="1524" y="48476"/>
                          <a:pt x="24543" y="26251"/>
                        </a:cubicBezTo>
                        <a:close/>
                      </a:path>
                    </a:pathLst>
                  </a:custGeom>
                  <a:gradFill flip="none" rotWithShape="1">
                    <a:gsLst>
                      <a:gs pos="0">
                        <a:srgbClr val="7F134C">
                          <a:lumMod val="40000"/>
                          <a:lumOff val="60000"/>
                        </a:srgbClr>
                      </a:gs>
                      <a:gs pos="44000">
                        <a:srgbClr val="7F134C"/>
                      </a:gs>
                    </a:gsLst>
                    <a:path path="circle">
                      <a:fillToRect l="50000" t="50000" r="50000" b="50000"/>
                    </a:path>
                    <a:tileRect/>
                  </a:gradFill>
                  <a:ln w="9525" cap="flat" cmpd="sng" algn="ctr">
                    <a:solidFill>
                      <a:srgbClr val="7F134C">
                        <a:lumMod val="50000"/>
                      </a:srgbClr>
                    </a:solid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nvGrpSpPr>
                  <p:cNvPr id="7308" name="Group 7307">
                    <a:extLst>
                      <a:ext uri="{FF2B5EF4-FFF2-40B4-BE49-F238E27FC236}">
                        <a16:creationId xmlns:a16="http://schemas.microsoft.com/office/drawing/2014/main" id="{8709B540-2AB6-D3D1-CD64-E494E41F48B3}"/>
                      </a:ext>
                    </a:extLst>
                  </p:cNvPr>
                  <p:cNvGrpSpPr/>
                  <p:nvPr/>
                </p:nvGrpSpPr>
                <p:grpSpPr>
                  <a:xfrm>
                    <a:off x="3647478" y="2433983"/>
                    <a:ext cx="90472" cy="338676"/>
                    <a:chOff x="3230708" y="2251745"/>
                    <a:chExt cx="123643" cy="462870"/>
                  </a:xfrm>
                </p:grpSpPr>
                <p:sp>
                  <p:nvSpPr>
                    <p:cNvPr id="7310" name="Oval 7309">
                      <a:extLst>
                        <a:ext uri="{FF2B5EF4-FFF2-40B4-BE49-F238E27FC236}">
                          <a16:creationId xmlns:a16="http://schemas.microsoft.com/office/drawing/2014/main" id="{12E560BE-8C0B-E033-8229-3B72A2C4C69E}"/>
                        </a:ext>
                      </a:extLst>
                    </p:cNvPr>
                    <p:cNvSpPr/>
                    <p:nvPr/>
                  </p:nvSpPr>
                  <p:spPr>
                    <a:xfrm>
                      <a:off x="3246351" y="2251745"/>
                      <a:ext cx="108000" cy="156534"/>
                    </a:xfrm>
                    <a:prstGeom prst="ellipse">
                      <a:avLst/>
                    </a:prstGeom>
                    <a:solidFill>
                      <a:srgbClr val="003865"/>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7311" name="Oval 7310">
                      <a:extLst>
                        <a:ext uri="{FF2B5EF4-FFF2-40B4-BE49-F238E27FC236}">
                          <a16:creationId xmlns:a16="http://schemas.microsoft.com/office/drawing/2014/main" id="{3111F980-D795-CABB-93FD-6184CFE6E251}"/>
                        </a:ext>
                      </a:extLst>
                    </p:cNvPr>
                    <p:cNvSpPr/>
                    <p:nvPr/>
                  </p:nvSpPr>
                  <p:spPr>
                    <a:xfrm>
                      <a:off x="3230708" y="2410055"/>
                      <a:ext cx="107997" cy="151730"/>
                    </a:xfrm>
                    <a:prstGeom prst="ellipse">
                      <a:avLst/>
                    </a:prstGeom>
                    <a:solidFill>
                      <a:srgbClr val="003865"/>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7312" name="Oval 7311">
                      <a:extLst>
                        <a:ext uri="{FF2B5EF4-FFF2-40B4-BE49-F238E27FC236}">
                          <a16:creationId xmlns:a16="http://schemas.microsoft.com/office/drawing/2014/main" id="{9D0BB778-69F6-1C9F-F21A-3107A283F5FE}"/>
                        </a:ext>
                      </a:extLst>
                    </p:cNvPr>
                    <p:cNvSpPr/>
                    <p:nvPr/>
                  </p:nvSpPr>
                  <p:spPr>
                    <a:xfrm>
                      <a:off x="3242632" y="2563184"/>
                      <a:ext cx="107999" cy="151431"/>
                    </a:xfrm>
                    <a:prstGeom prst="ellipse">
                      <a:avLst/>
                    </a:prstGeom>
                    <a:solidFill>
                      <a:srgbClr val="003865"/>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sp>
                <p:nvSpPr>
                  <p:cNvPr id="7309" name="Rectangle: Rounded Corners 7308">
                    <a:extLst>
                      <a:ext uri="{FF2B5EF4-FFF2-40B4-BE49-F238E27FC236}">
                        <a16:creationId xmlns:a16="http://schemas.microsoft.com/office/drawing/2014/main" id="{D9E5259B-417F-BEC4-2D66-A355BA5ED782}"/>
                      </a:ext>
                    </a:extLst>
                  </p:cNvPr>
                  <p:cNvSpPr/>
                  <p:nvPr/>
                </p:nvSpPr>
                <p:spPr>
                  <a:xfrm rot="1356621">
                    <a:off x="3787984" y="2475156"/>
                    <a:ext cx="90161" cy="263251"/>
                  </a:xfrm>
                  <a:prstGeom prst="roundRect">
                    <a:avLst>
                      <a:gd name="adj" fmla="val 50000"/>
                    </a:avLst>
                  </a:prstGeom>
                  <a:solidFill>
                    <a:srgbClr val="003865"/>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pic>
              <p:nvPicPr>
                <p:cNvPr id="7032" name="Graphic 7031">
                  <a:extLst>
                    <a:ext uri="{FF2B5EF4-FFF2-40B4-BE49-F238E27FC236}">
                      <a16:creationId xmlns:a16="http://schemas.microsoft.com/office/drawing/2014/main" id="{81E31600-5527-51AB-106E-780DEBA95D44}"/>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1505919" y="1811620"/>
                  <a:ext cx="149208" cy="159269"/>
                </a:xfrm>
                <a:prstGeom prst="rect">
                  <a:avLst/>
                </a:prstGeom>
              </p:spPr>
            </p:pic>
            <p:grpSp>
              <p:nvGrpSpPr>
                <p:cNvPr id="7033" name="Group 7032">
                  <a:extLst>
                    <a:ext uri="{FF2B5EF4-FFF2-40B4-BE49-F238E27FC236}">
                      <a16:creationId xmlns:a16="http://schemas.microsoft.com/office/drawing/2014/main" id="{733639EE-4578-48E6-DB95-89B5876A60DD}"/>
                    </a:ext>
                  </a:extLst>
                </p:cNvPr>
                <p:cNvGrpSpPr/>
                <p:nvPr/>
              </p:nvGrpSpPr>
              <p:grpSpPr>
                <a:xfrm>
                  <a:off x="8386091" y="1592567"/>
                  <a:ext cx="360533" cy="304132"/>
                  <a:chOff x="3602493" y="2510903"/>
                  <a:chExt cx="503939" cy="587036"/>
                </a:xfrm>
              </p:grpSpPr>
              <p:pic>
                <p:nvPicPr>
                  <p:cNvPr id="7302" name="Graphic 7301">
                    <a:extLst>
                      <a:ext uri="{FF2B5EF4-FFF2-40B4-BE49-F238E27FC236}">
                        <a16:creationId xmlns:a16="http://schemas.microsoft.com/office/drawing/2014/main" id="{BC13BA33-F7E6-68E6-29CA-48CA40F75C42}"/>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3602493" y="2808521"/>
                    <a:ext cx="208557" cy="289418"/>
                  </a:xfrm>
                  <a:prstGeom prst="rect">
                    <a:avLst/>
                  </a:prstGeom>
                </p:spPr>
              </p:pic>
              <p:grpSp>
                <p:nvGrpSpPr>
                  <p:cNvPr id="7303" name="Group 7302">
                    <a:extLst>
                      <a:ext uri="{FF2B5EF4-FFF2-40B4-BE49-F238E27FC236}">
                        <a16:creationId xmlns:a16="http://schemas.microsoft.com/office/drawing/2014/main" id="{D3ED2494-85F8-BD04-3F39-2672973FAFCF}"/>
                      </a:ext>
                    </a:extLst>
                  </p:cNvPr>
                  <p:cNvGrpSpPr/>
                  <p:nvPr/>
                </p:nvGrpSpPr>
                <p:grpSpPr>
                  <a:xfrm>
                    <a:off x="3891889" y="2510903"/>
                    <a:ext cx="214543" cy="188656"/>
                    <a:chOff x="4119162" y="1820615"/>
                    <a:chExt cx="214543" cy="188656"/>
                  </a:xfrm>
                </p:grpSpPr>
                <p:pic>
                  <p:nvPicPr>
                    <p:cNvPr id="7304" name="Graphic 7303">
                      <a:extLst>
                        <a:ext uri="{FF2B5EF4-FFF2-40B4-BE49-F238E27FC236}">
                          <a16:creationId xmlns:a16="http://schemas.microsoft.com/office/drawing/2014/main" id="{BDB04871-C808-2296-8ED2-57E8A9B1FFD2}"/>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191355" y="1921189"/>
                      <a:ext cx="61661" cy="88082"/>
                    </a:xfrm>
                    <a:prstGeom prst="rect">
                      <a:avLst/>
                    </a:prstGeom>
                  </p:spPr>
                </p:pic>
                <p:pic>
                  <p:nvPicPr>
                    <p:cNvPr id="7305" name="Graphic 7304">
                      <a:extLst>
                        <a:ext uri="{FF2B5EF4-FFF2-40B4-BE49-F238E27FC236}">
                          <a16:creationId xmlns:a16="http://schemas.microsoft.com/office/drawing/2014/main" id="{D8E8962E-F06D-4B8B-6772-DE6F9803E08D}"/>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272044" y="1846032"/>
                      <a:ext cx="61661" cy="88084"/>
                    </a:xfrm>
                    <a:prstGeom prst="rect">
                      <a:avLst/>
                    </a:prstGeom>
                  </p:spPr>
                </p:pic>
                <p:pic>
                  <p:nvPicPr>
                    <p:cNvPr id="7306" name="Graphic 7305">
                      <a:extLst>
                        <a:ext uri="{FF2B5EF4-FFF2-40B4-BE49-F238E27FC236}">
                          <a16:creationId xmlns:a16="http://schemas.microsoft.com/office/drawing/2014/main" id="{4C6FC7C9-4B79-11EA-7127-7FBE43AEAF1B}"/>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119162" y="1820615"/>
                      <a:ext cx="61661" cy="88084"/>
                    </a:xfrm>
                    <a:prstGeom prst="rect">
                      <a:avLst/>
                    </a:prstGeom>
                  </p:spPr>
                </p:pic>
              </p:grpSp>
            </p:grpSp>
            <p:pic>
              <p:nvPicPr>
                <p:cNvPr id="7034" name="Graphic 7033">
                  <a:extLst>
                    <a:ext uri="{FF2B5EF4-FFF2-40B4-BE49-F238E27FC236}">
                      <a16:creationId xmlns:a16="http://schemas.microsoft.com/office/drawing/2014/main" id="{C345ED27-C8BA-7A74-6F42-8EF056EEEAD0}"/>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6277433" y="1481725"/>
                  <a:ext cx="150431" cy="149942"/>
                </a:xfrm>
                <a:prstGeom prst="rect">
                  <a:avLst/>
                </a:prstGeom>
              </p:spPr>
            </p:pic>
            <p:sp>
              <p:nvSpPr>
                <p:cNvPr id="7035" name="Freeform: Shape 42">
                  <a:extLst>
                    <a:ext uri="{FF2B5EF4-FFF2-40B4-BE49-F238E27FC236}">
                      <a16:creationId xmlns:a16="http://schemas.microsoft.com/office/drawing/2014/main" id="{32A8C252-D7A0-1BF3-0F2C-4094A1E9816E}"/>
                    </a:ext>
                  </a:extLst>
                </p:cNvPr>
                <p:cNvSpPr/>
                <p:nvPr/>
              </p:nvSpPr>
              <p:spPr>
                <a:xfrm rot="9583651">
                  <a:off x="7096607" y="1166588"/>
                  <a:ext cx="121830" cy="86580"/>
                </a:xfrm>
                <a:custGeom>
                  <a:avLst/>
                  <a:gdLst>
                    <a:gd name="connsiteX0" fmla="*/ 24543 w 282802"/>
                    <a:gd name="connsiteY0" fmla="*/ 26251 h 210093"/>
                    <a:gd name="connsiteX1" fmla="*/ 143606 w 282802"/>
                    <a:gd name="connsiteY1" fmla="*/ 2439 h 210093"/>
                    <a:gd name="connsiteX2" fmla="*/ 276956 w 282802"/>
                    <a:gd name="connsiteY2" fmla="*/ 69114 h 210093"/>
                    <a:gd name="connsiteX3" fmla="*/ 243618 w 282802"/>
                    <a:gd name="connsiteY3" fmla="*/ 183414 h 210093"/>
                    <a:gd name="connsiteX4" fmla="*/ 105506 w 282802"/>
                    <a:gd name="connsiteY4" fmla="*/ 207226 h 210093"/>
                    <a:gd name="connsiteX5" fmla="*/ 5493 w 282802"/>
                    <a:gd name="connsiteY5" fmla="*/ 135789 h 210093"/>
                    <a:gd name="connsiteX6" fmla="*/ 24543 w 282802"/>
                    <a:gd name="connsiteY6" fmla="*/ 26251 h 21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802" h="210093">
                      <a:moveTo>
                        <a:pt x="24543" y="26251"/>
                      </a:moveTo>
                      <a:cubicBezTo>
                        <a:pt x="47562" y="4026"/>
                        <a:pt x="101537" y="-4705"/>
                        <a:pt x="143606" y="2439"/>
                      </a:cubicBezTo>
                      <a:cubicBezTo>
                        <a:pt x="185675" y="9583"/>
                        <a:pt x="260287" y="38952"/>
                        <a:pt x="276956" y="69114"/>
                      </a:cubicBezTo>
                      <a:cubicBezTo>
                        <a:pt x="293625" y="99277"/>
                        <a:pt x="272193" y="160395"/>
                        <a:pt x="243618" y="183414"/>
                      </a:cubicBezTo>
                      <a:cubicBezTo>
                        <a:pt x="215043" y="206433"/>
                        <a:pt x="145193" y="215163"/>
                        <a:pt x="105506" y="207226"/>
                      </a:cubicBezTo>
                      <a:cubicBezTo>
                        <a:pt x="65819" y="199289"/>
                        <a:pt x="17399" y="163570"/>
                        <a:pt x="5493" y="135789"/>
                      </a:cubicBezTo>
                      <a:cubicBezTo>
                        <a:pt x="-6413" y="108008"/>
                        <a:pt x="1524" y="48476"/>
                        <a:pt x="24543" y="26251"/>
                      </a:cubicBezTo>
                      <a:close/>
                    </a:path>
                  </a:pathLst>
                </a:custGeom>
                <a:gradFill flip="none" rotWithShape="1">
                  <a:gsLst>
                    <a:gs pos="0">
                      <a:srgbClr val="7F134C">
                        <a:lumMod val="40000"/>
                        <a:lumOff val="60000"/>
                      </a:srgbClr>
                    </a:gs>
                    <a:gs pos="44000">
                      <a:srgbClr val="7F134C"/>
                    </a:gs>
                  </a:gsLst>
                  <a:path path="circle">
                    <a:fillToRect l="50000" t="50000" r="50000" b="50000"/>
                  </a:path>
                  <a:tileRect/>
                </a:gradFill>
                <a:ln w="9525" cap="flat" cmpd="sng" algn="ctr">
                  <a:solidFill>
                    <a:srgbClr val="7F134C">
                      <a:lumMod val="50000"/>
                    </a:srgbClr>
                  </a:solid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nvGrpSpPr>
                <p:cNvPr id="7036" name="Group 7035">
                  <a:extLst>
                    <a:ext uri="{FF2B5EF4-FFF2-40B4-BE49-F238E27FC236}">
                      <a16:creationId xmlns:a16="http://schemas.microsoft.com/office/drawing/2014/main" id="{D511BD53-F008-293E-142F-43D763E9CE97}"/>
                    </a:ext>
                  </a:extLst>
                </p:cNvPr>
                <p:cNvGrpSpPr/>
                <p:nvPr/>
              </p:nvGrpSpPr>
              <p:grpSpPr>
                <a:xfrm>
                  <a:off x="6002365" y="1627522"/>
                  <a:ext cx="168827" cy="130018"/>
                  <a:chOff x="8392823" y="2806751"/>
                  <a:chExt cx="235979" cy="250962"/>
                </a:xfrm>
              </p:grpSpPr>
              <p:grpSp>
                <p:nvGrpSpPr>
                  <p:cNvPr id="7297" name="Group 7296">
                    <a:extLst>
                      <a:ext uri="{FF2B5EF4-FFF2-40B4-BE49-F238E27FC236}">
                        <a16:creationId xmlns:a16="http://schemas.microsoft.com/office/drawing/2014/main" id="{9C549D07-F1AD-8774-6C5A-10ADE6A31FB5}"/>
                      </a:ext>
                    </a:extLst>
                  </p:cNvPr>
                  <p:cNvGrpSpPr/>
                  <p:nvPr/>
                </p:nvGrpSpPr>
                <p:grpSpPr>
                  <a:xfrm>
                    <a:off x="8392823" y="2816282"/>
                    <a:ext cx="90502" cy="241431"/>
                    <a:chOff x="3487152" y="2338588"/>
                    <a:chExt cx="123686" cy="329963"/>
                  </a:xfrm>
                  <a:solidFill>
                    <a:srgbClr val="003865"/>
                  </a:solidFill>
                </p:grpSpPr>
                <p:sp>
                  <p:nvSpPr>
                    <p:cNvPr id="7299" name="Oval 7298">
                      <a:extLst>
                        <a:ext uri="{FF2B5EF4-FFF2-40B4-BE49-F238E27FC236}">
                          <a16:creationId xmlns:a16="http://schemas.microsoft.com/office/drawing/2014/main" id="{1338204E-7358-A53E-1697-B4818FD1DD8D}"/>
                        </a:ext>
                      </a:extLst>
                    </p:cNvPr>
                    <p:cNvSpPr/>
                    <p:nvPr/>
                  </p:nvSpPr>
                  <p:spPr>
                    <a:xfrm>
                      <a:off x="3502838" y="2338588"/>
                      <a:ext cx="108000" cy="108000"/>
                    </a:xfrm>
                    <a:prstGeom prst="ellipse">
                      <a:avLst/>
                    </a:prstGeom>
                    <a:grp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7300" name="Oval 7299">
                      <a:extLst>
                        <a:ext uri="{FF2B5EF4-FFF2-40B4-BE49-F238E27FC236}">
                          <a16:creationId xmlns:a16="http://schemas.microsoft.com/office/drawing/2014/main" id="{5CAC754F-FF94-74E4-47B8-8D8A19260D20}"/>
                        </a:ext>
                      </a:extLst>
                    </p:cNvPr>
                    <p:cNvSpPr/>
                    <p:nvPr/>
                  </p:nvSpPr>
                  <p:spPr>
                    <a:xfrm>
                      <a:off x="3487152" y="2448379"/>
                      <a:ext cx="108000" cy="108000"/>
                    </a:xfrm>
                    <a:prstGeom prst="ellipse">
                      <a:avLst/>
                    </a:prstGeom>
                    <a:grp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7301" name="Oval 7300">
                      <a:extLst>
                        <a:ext uri="{FF2B5EF4-FFF2-40B4-BE49-F238E27FC236}">
                          <a16:creationId xmlns:a16="http://schemas.microsoft.com/office/drawing/2014/main" id="{89656DD5-8D1D-923D-8CF8-2751DFC7389F}"/>
                        </a:ext>
                      </a:extLst>
                    </p:cNvPr>
                    <p:cNvSpPr/>
                    <p:nvPr/>
                  </p:nvSpPr>
                  <p:spPr>
                    <a:xfrm>
                      <a:off x="3499086" y="2560551"/>
                      <a:ext cx="108000" cy="108000"/>
                    </a:xfrm>
                    <a:prstGeom prst="ellipse">
                      <a:avLst/>
                    </a:prstGeom>
                    <a:grp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sp>
                <p:nvSpPr>
                  <p:cNvPr id="7298" name="Rectangle: Rounded Corners 7297">
                    <a:extLst>
                      <a:ext uri="{FF2B5EF4-FFF2-40B4-BE49-F238E27FC236}">
                        <a16:creationId xmlns:a16="http://schemas.microsoft.com/office/drawing/2014/main" id="{8F3C5B33-A8C0-55CF-616B-961054B1B9FA}"/>
                      </a:ext>
                    </a:extLst>
                  </p:cNvPr>
                  <p:cNvSpPr/>
                  <p:nvPr/>
                </p:nvSpPr>
                <p:spPr>
                  <a:xfrm rot="1356621">
                    <a:off x="8538641" y="2806751"/>
                    <a:ext cx="90161" cy="225403"/>
                  </a:xfrm>
                  <a:prstGeom prst="roundRect">
                    <a:avLst>
                      <a:gd name="adj" fmla="val 50000"/>
                    </a:avLst>
                  </a:prstGeom>
                  <a:solidFill>
                    <a:srgbClr val="003865"/>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pic>
              <p:nvPicPr>
                <p:cNvPr id="7037" name="Graphic 7036">
                  <a:extLst>
                    <a:ext uri="{FF2B5EF4-FFF2-40B4-BE49-F238E27FC236}">
                      <a16:creationId xmlns:a16="http://schemas.microsoft.com/office/drawing/2014/main" id="{0C48D749-9F83-1A73-B245-CD79279D926E}"/>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5404339" y="1606630"/>
                  <a:ext cx="149208" cy="149942"/>
                </a:xfrm>
                <a:prstGeom prst="rect">
                  <a:avLst/>
                </a:prstGeom>
              </p:spPr>
            </p:pic>
            <p:grpSp>
              <p:nvGrpSpPr>
                <p:cNvPr id="7038" name="Group 7037">
                  <a:extLst>
                    <a:ext uri="{FF2B5EF4-FFF2-40B4-BE49-F238E27FC236}">
                      <a16:creationId xmlns:a16="http://schemas.microsoft.com/office/drawing/2014/main" id="{E94A40B5-74ED-F700-BF1B-36DBF7BC52DF}"/>
                    </a:ext>
                  </a:extLst>
                </p:cNvPr>
                <p:cNvGrpSpPr/>
                <p:nvPr/>
              </p:nvGrpSpPr>
              <p:grpSpPr>
                <a:xfrm>
                  <a:off x="5482390" y="1807600"/>
                  <a:ext cx="153490" cy="112484"/>
                  <a:chOff x="4119162" y="1820617"/>
                  <a:chExt cx="214543" cy="148918"/>
                </a:xfrm>
              </p:grpSpPr>
              <p:pic>
                <p:nvPicPr>
                  <p:cNvPr id="7294" name="Graphic 7293">
                    <a:extLst>
                      <a:ext uri="{FF2B5EF4-FFF2-40B4-BE49-F238E27FC236}">
                        <a16:creationId xmlns:a16="http://schemas.microsoft.com/office/drawing/2014/main" id="{9D281FCC-3969-0032-4D23-2950CC8315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69656" y="1907874"/>
                    <a:ext cx="61661" cy="61661"/>
                  </a:xfrm>
                  <a:prstGeom prst="rect">
                    <a:avLst/>
                  </a:prstGeom>
                </p:spPr>
              </p:pic>
              <p:pic>
                <p:nvPicPr>
                  <p:cNvPr id="7295" name="Graphic 7294">
                    <a:extLst>
                      <a:ext uri="{FF2B5EF4-FFF2-40B4-BE49-F238E27FC236}">
                        <a16:creationId xmlns:a16="http://schemas.microsoft.com/office/drawing/2014/main" id="{2C6111A7-A73F-E48A-344C-2EC6877052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72044" y="1846033"/>
                    <a:ext cx="61661" cy="61661"/>
                  </a:xfrm>
                  <a:prstGeom prst="rect">
                    <a:avLst/>
                  </a:prstGeom>
                </p:spPr>
              </p:pic>
              <p:pic>
                <p:nvPicPr>
                  <p:cNvPr id="7296" name="Graphic 7295">
                    <a:extLst>
                      <a:ext uri="{FF2B5EF4-FFF2-40B4-BE49-F238E27FC236}">
                        <a16:creationId xmlns:a16="http://schemas.microsoft.com/office/drawing/2014/main" id="{1C39695E-CFB6-F5F1-13CB-547E9A2D1D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19162" y="1820617"/>
                    <a:ext cx="61661" cy="61661"/>
                  </a:xfrm>
                  <a:prstGeom prst="rect">
                    <a:avLst/>
                  </a:prstGeom>
                </p:spPr>
              </p:pic>
            </p:grpSp>
            <p:grpSp>
              <p:nvGrpSpPr>
                <p:cNvPr id="7039" name="Group 7038">
                  <a:extLst>
                    <a:ext uri="{FF2B5EF4-FFF2-40B4-BE49-F238E27FC236}">
                      <a16:creationId xmlns:a16="http://schemas.microsoft.com/office/drawing/2014/main" id="{319F8021-C170-21F3-0848-0723283FB7C7}"/>
                    </a:ext>
                  </a:extLst>
                </p:cNvPr>
                <p:cNvGrpSpPr/>
                <p:nvPr/>
              </p:nvGrpSpPr>
              <p:grpSpPr>
                <a:xfrm rot="5400000">
                  <a:off x="6504306" y="1423961"/>
                  <a:ext cx="129616" cy="175873"/>
                  <a:chOff x="2887782" y="4331819"/>
                  <a:chExt cx="1324276" cy="1370298"/>
                </a:xfrm>
              </p:grpSpPr>
              <p:sp>
                <p:nvSpPr>
                  <p:cNvPr id="7237" name="Freeform: Shape 5152">
                    <a:extLst>
                      <a:ext uri="{FF2B5EF4-FFF2-40B4-BE49-F238E27FC236}">
                        <a16:creationId xmlns:a16="http://schemas.microsoft.com/office/drawing/2014/main" id="{28A1DEDB-53FE-157D-3FF9-E12B94782D36}"/>
                      </a:ext>
                    </a:extLst>
                  </p:cNvPr>
                  <p:cNvSpPr/>
                  <p:nvPr/>
                </p:nvSpPr>
                <p:spPr>
                  <a:xfrm rot="15922158">
                    <a:off x="3139228" y="4967776"/>
                    <a:ext cx="3249" cy="3249"/>
                  </a:xfrm>
                  <a:custGeom>
                    <a:avLst/>
                    <a:gdLst>
                      <a:gd name="connsiteX0" fmla="*/ -838 w 3249"/>
                      <a:gd name="connsiteY0" fmla="*/ -1124 h 3249"/>
                      <a:gd name="connsiteX1" fmla="*/ -838 w 3249"/>
                      <a:gd name="connsiteY1" fmla="*/ -1124 h 3249"/>
                    </a:gdLst>
                    <a:ahLst/>
                    <a:cxnLst>
                      <a:cxn ang="0">
                        <a:pos x="connsiteX0" y="connsiteY0"/>
                      </a:cxn>
                      <a:cxn ang="0">
                        <a:pos x="connsiteX1" y="connsiteY1"/>
                      </a:cxn>
                    </a:cxnLst>
                    <a:rect l="l" t="t" r="r" b="b"/>
                    <a:pathLst>
                      <a:path w="3249" h="3249">
                        <a:moveTo>
                          <a:pt x="-838" y="-1124"/>
                        </a:moveTo>
                        <a:lnTo>
                          <a:pt x="-838" y="-1124"/>
                        </a:lnTo>
                        <a:close/>
                      </a:path>
                    </a:pathLst>
                  </a:custGeom>
                  <a:solidFill>
                    <a:srgbClr val="FFBBAE"/>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38" name="Freeform: Shape 5153">
                    <a:extLst>
                      <a:ext uri="{FF2B5EF4-FFF2-40B4-BE49-F238E27FC236}">
                        <a16:creationId xmlns:a16="http://schemas.microsoft.com/office/drawing/2014/main" id="{8EA7CB4B-0305-24B1-4A0B-B5B307C680DA}"/>
                      </a:ext>
                    </a:extLst>
                  </p:cNvPr>
                  <p:cNvSpPr/>
                  <p:nvPr/>
                </p:nvSpPr>
                <p:spPr>
                  <a:xfrm>
                    <a:off x="3651131" y="4331819"/>
                    <a:ext cx="288032" cy="1017555"/>
                  </a:xfrm>
                  <a:custGeom>
                    <a:avLst/>
                    <a:gdLst>
                      <a:gd name="connsiteX0" fmla="*/ 286039 w 288032"/>
                      <a:gd name="connsiteY0" fmla="*/ 1017432 h 1017555"/>
                      <a:gd name="connsiteX1" fmla="*/ 110779 w 288032"/>
                      <a:gd name="connsiteY1" fmla="*/ 303057 h 1017555"/>
                      <a:gd name="connsiteX2" fmla="*/ -187 w 288032"/>
                      <a:gd name="connsiteY2" fmla="*/ -124 h 1017555"/>
                    </a:gdLst>
                    <a:ahLst/>
                    <a:cxnLst>
                      <a:cxn ang="0">
                        <a:pos x="connsiteX0" y="connsiteY0"/>
                      </a:cxn>
                      <a:cxn ang="0">
                        <a:pos x="connsiteX1" y="connsiteY1"/>
                      </a:cxn>
                      <a:cxn ang="0">
                        <a:pos x="connsiteX2" y="connsiteY2"/>
                      </a:cxn>
                    </a:cxnLst>
                    <a:rect l="l" t="t" r="r" b="b"/>
                    <a:pathLst>
                      <a:path w="288032" h="1017555">
                        <a:moveTo>
                          <a:pt x="286039" y="1017432"/>
                        </a:moveTo>
                        <a:cubicBezTo>
                          <a:pt x="286039" y="1017432"/>
                          <a:pt x="318233" y="687581"/>
                          <a:pt x="110779" y="303057"/>
                        </a:cubicBezTo>
                        <a:cubicBezTo>
                          <a:pt x="35246" y="163230"/>
                          <a:pt x="9242" y="164183"/>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39" name="Freeform: Shape 5154">
                    <a:extLst>
                      <a:ext uri="{FF2B5EF4-FFF2-40B4-BE49-F238E27FC236}">
                        <a16:creationId xmlns:a16="http://schemas.microsoft.com/office/drawing/2014/main" id="{29685F53-0AB1-A34F-C0F1-61293934B784}"/>
                      </a:ext>
                    </a:extLst>
                  </p:cNvPr>
                  <p:cNvSpPr/>
                  <p:nvPr/>
                </p:nvSpPr>
                <p:spPr>
                  <a:xfrm>
                    <a:off x="3310422" y="4529939"/>
                    <a:ext cx="540162" cy="301656"/>
                  </a:xfrm>
                  <a:custGeom>
                    <a:avLst/>
                    <a:gdLst>
                      <a:gd name="connsiteX0" fmla="*/ -187 w 540162"/>
                      <a:gd name="connsiteY0" fmla="*/ -124 h 301656"/>
                      <a:gd name="connsiteX1" fmla="*/ 539976 w 540162"/>
                      <a:gd name="connsiteY1" fmla="*/ 301533 h 301656"/>
                    </a:gdLst>
                    <a:ahLst/>
                    <a:cxnLst>
                      <a:cxn ang="0">
                        <a:pos x="connsiteX0" y="connsiteY0"/>
                      </a:cxn>
                      <a:cxn ang="0">
                        <a:pos x="connsiteX1" y="connsiteY1"/>
                      </a:cxn>
                    </a:cxnLst>
                    <a:rect l="l" t="t" r="r" b="b"/>
                    <a:pathLst>
                      <a:path w="540162" h="301656">
                        <a:moveTo>
                          <a:pt x="-187" y="-124"/>
                        </a:moveTo>
                        <a:cubicBezTo>
                          <a:pt x="152213" y="108747"/>
                          <a:pt x="539976" y="301533"/>
                          <a:pt x="539976" y="301533"/>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40" name="Freeform: Shape 5155">
                    <a:extLst>
                      <a:ext uri="{FF2B5EF4-FFF2-40B4-BE49-F238E27FC236}">
                        <a16:creationId xmlns:a16="http://schemas.microsoft.com/office/drawing/2014/main" id="{D5422C62-F978-6D22-19A4-A5C557847079}"/>
                      </a:ext>
                    </a:extLst>
                  </p:cNvPr>
                  <p:cNvSpPr/>
                  <p:nvPr/>
                </p:nvSpPr>
                <p:spPr>
                  <a:xfrm>
                    <a:off x="3285049" y="4503861"/>
                    <a:ext cx="53917" cy="53957"/>
                  </a:xfrm>
                  <a:custGeom>
                    <a:avLst/>
                    <a:gdLst>
                      <a:gd name="connsiteX0" fmla="*/ 10518 w 53917"/>
                      <a:gd name="connsiteY0" fmla="*/ 48338 h 53957"/>
                      <a:gd name="connsiteX1" fmla="*/ 5269 w 53917"/>
                      <a:gd name="connsiteY1" fmla="*/ 10581 h 53957"/>
                      <a:gd name="connsiteX2" fmla="*/ 43026 w 53917"/>
                      <a:gd name="connsiteY2" fmla="*/ 5333 h 53957"/>
                      <a:gd name="connsiteX3" fmla="*/ 48618 w 53917"/>
                      <a:gd name="connsiteY3" fmla="*/ 42623 h 53957"/>
                      <a:gd name="connsiteX4" fmla="*/ 11137 w 53917"/>
                      <a:gd name="connsiteY4" fmla="*/ 48796 h 53957"/>
                      <a:gd name="connsiteX5" fmla="*/ 10518 w 53917"/>
                      <a:gd name="connsiteY5" fmla="*/ 48338 h 5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7" h="53957">
                        <a:moveTo>
                          <a:pt x="10518" y="48338"/>
                        </a:moveTo>
                        <a:cubicBezTo>
                          <a:pt x="-1360" y="39366"/>
                          <a:pt x="-3713" y="22459"/>
                          <a:pt x="5269" y="10581"/>
                        </a:cubicBezTo>
                        <a:cubicBezTo>
                          <a:pt x="14242" y="-1296"/>
                          <a:pt x="31149" y="-3649"/>
                          <a:pt x="43026" y="5333"/>
                        </a:cubicBezTo>
                        <a:cubicBezTo>
                          <a:pt x="54723" y="14172"/>
                          <a:pt x="57209" y="30736"/>
                          <a:pt x="48618" y="42623"/>
                        </a:cubicBezTo>
                        <a:cubicBezTo>
                          <a:pt x="39969" y="54682"/>
                          <a:pt x="23186" y="57444"/>
                          <a:pt x="11137" y="48796"/>
                        </a:cubicBezTo>
                        <a:cubicBezTo>
                          <a:pt x="10927" y="48643"/>
                          <a:pt x="10718" y="48491"/>
                          <a:pt x="10518" y="48338"/>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41" name="Freeform: Shape 5156">
                    <a:extLst>
                      <a:ext uri="{FF2B5EF4-FFF2-40B4-BE49-F238E27FC236}">
                        <a16:creationId xmlns:a16="http://schemas.microsoft.com/office/drawing/2014/main" id="{71CD3047-4683-7D31-13EE-0A6791E50C42}"/>
                      </a:ext>
                    </a:extLst>
                  </p:cNvPr>
                  <p:cNvSpPr/>
                  <p:nvPr/>
                </p:nvSpPr>
                <p:spPr>
                  <a:xfrm>
                    <a:off x="3557310" y="4419258"/>
                    <a:ext cx="185166" cy="180975"/>
                  </a:xfrm>
                  <a:custGeom>
                    <a:avLst/>
                    <a:gdLst>
                      <a:gd name="connsiteX0" fmla="*/ -187 w 185166"/>
                      <a:gd name="connsiteY0" fmla="*/ -124 h 180975"/>
                      <a:gd name="connsiteX1" fmla="*/ 184979 w 185166"/>
                      <a:gd name="connsiteY1" fmla="*/ 180851 h 180975"/>
                    </a:gdLst>
                    <a:ahLst/>
                    <a:cxnLst>
                      <a:cxn ang="0">
                        <a:pos x="connsiteX0" y="connsiteY0"/>
                      </a:cxn>
                      <a:cxn ang="0">
                        <a:pos x="connsiteX1" y="connsiteY1"/>
                      </a:cxn>
                    </a:cxnLst>
                    <a:rect l="l" t="t" r="r" b="b"/>
                    <a:pathLst>
                      <a:path w="185166" h="180975">
                        <a:moveTo>
                          <a:pt x="-187" y="-124"/>
                        </a:moveTo>
                        <a:cubicBezTo>
                          <a:pt x="64583" y="56998"/>
                          <a:pt x="126390" y="117405"/>
                          <a:pt x="184979" y="180851"/>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42" name="Freeform: Shape 5157">
                    <a:extLst>
                      <a:ext uri="{FF2B5EF4-FFF2-40B4-BE49-F238E27FC236}">
                        <a16:creationId xmlns:a16="http://schemas.microsoft.com/office/drawing/2014/main" id="{9E772D7A-0E8A-A413-5C18-4C5706BF05D5}"/>
                      </a:ext>
                    </a:extLst>
                  </p:cNvPr>
                  <p:cNvSpPr/>
                  <p:nvPr/>
                </p:nvSpPr>
                <p:spPr>
                  <a:xfrm>
                    <a:off x="3531069" y="4393619"/>
                    <a:ext cx="53914" cy="53950"/>
                  </a:xfrm>
                  <a:custGeom>
                    <a:avLst/>
                    <a:gdLst>
                      <a:gd name="connsiteX0" fmla="*/ 8718 w 53914"/>
                      <a:gd name="connsiteY0" fmla="*/ 46851 h 53950"/>
                      <a:gd name="connsiteX1" fmla="*/ 6746 w 53914"/>
                      <a:gd name="connsiteY1" fmla="*/ 8780 h 53950"/>
                      <a:gd name="connsiteX2" fmla="*/ 44818 w 53914"/>
                      <a:gd name="connsiteY2" fmla="*/ 6818 h 53950"/>
                      <a:gd name="connsiteX3" fmla="*/ 46818 w 53914"/>
                      <a:gd name="connsiteY3" fmla="*/ 44851 h 53950"/>
                      <a:gd name="connsiteX4" fmla="*/ 8889 w 53914"/>
                      <a:gd name="connsiteY4" fmla="*/ 47013 h 53950"/>
                      <a:gd name="connsiteX5" fmla="*/ 8718 w 53914"/>
                      <a:gd name="connsiteY5" fmla="*/ 46851 h 5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4" h="53950">
                        <a:moveTo>
                          <a:pt x="8718" y="46851"/>
                        </a:moveTo>
                        <a:cubicBezTo>
                          <a:pt x="-2341" y="36879"/>
                          <a:pt x="-3217" y="19839"/>
                          <a:pt x="6746" y="8780"/>
                        </a:cubicBezTo>
                        <a:cubicBezTo>
                          <a:pt x="16719" y="-2278"/>
                          <a:pt x="33769" y="-3155"/>
                          <a:pt x="44818" y="6818"/>
                        </a:cubicBezTo>
                        <a:cubicBezTo>
                          <a:pt x="55867" y="16772"/>
                          <a:pt x="56762" y="33793"/>
                          <a:pt x="46818" y="44851"/>
                        </a:cubicBezTo>
                        <a:cubicBezTo>
                          <a:pt x="36940" y="55919"/>
                          <a:pt x="19957" y="56881"/>
                          <a:pt x="8889" y="47013"/>
                        </a:cubicBezTo>
                        <a:cubicBezTo>
                          <a:pt x="8832" y="46956"/>
                          <a:pt x="8775" y="46909"/>
                          <a:pt x="8718" y="46851"/>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43" name="Freeform: Shape 5158">
                    <a:extLst>
                      <a:ext uri="{FF2B5EF4-FFF2-40B4-BE49-F238E27FC236}">
                        <a16:creationId xmlns:a16="http://schemas.microsoft.com/office/drawing/2014/main" id="{B5D06A7C-CB38-0C56-B645-BBBAC384FF28}"/>
                      </a:ext>
                    </a:extLst>
                  </p:cNvPr>
                  <p:cNvSpPr/>
                  <p:nvPr/>
                </p:nvSpPr>
                <p:spPr>
                  <a:xfrm>
                    <a:off x="3162404" y="4552989"/>
                    <a:ext cx="402716" cy="130587"/>
                  </a:xfrm>
                  <a:custGeom>
                    <a:avLst/>
                    <a:gdLst>
                      <a:gd name="connsiteX0" fmla="*/ -187 w 402716"/>
                      <a:gd name="connsiteY0" fmla="*/ -124 h 130587"/>
                      <a:gd name="connsiteX1" fmla="*/ 186503 w 402716"/>
                      <a:gd name="connsiteY1" fmla="*/ 125225 h 130587"/>
                      <a:gd name="connsiteX2" fmla="*/ 402530 w 402716"/>
                      <a:gd name="connsiteY2" fmla="*/ 129416 h 130587"/>
                    </a:gdLst>
                    <a:ahLst/>
                    <a:cxnLst>
                      <a:cxn ang="0">
                        <a:pos x="connsiteX0" y="connsiteY0"/>
                      </a:cxn>
                      <a:cxn ang="0">
                        <a:pos x="connsiteX1" y="connsiteY1"/>
                      </a:cxn>
                      <a:cxn ang="0">
                        <a:pos x="connsiteX2" y="connsiteY2"/>
                      </a:cxn>
                    </a:cxnLst>
                    <a:rect l="l" t="t" r="r" b="b"/>
                    <a:pathLst>
                      <a:path w="402716" h="130587">
                        <a:moveTo>
                          <a:pt x="-187" y="-124"/>
                        </a:moveTo>
                        <a:cubicBezTo>
                          <a:pt x="35912" y="37405"/>
                          <a:pt x="121256" y="118844"/>
                          <a:pt x="186503" y="125225"/>
                        </a:cubicBezTo>
                        <a:cubicBezTo>
                          <a:pt x="271561" y="133607"/>
                          <a:pt x="402530" y="129416"/>
                          <a:pt x="402530" y="129416"/>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44" name="Freeform: Shape 5159">
                    <a:extLst>
                      <a:ext uri="{FF2B5EF4-FFF2-40B4-BE49-F238E27FC236}">
                        <a16:creationId xmlns:a16="http://schemas.microsoft.com/office/drawing/2014/main" id="{3C77488D-FA78-0671-853C-61759B9D8A18}"/>
                      </a:ext>
                    </a:extLst>
                  </p:cNvPr>
                  <p:cNvSpPr/>
                  <p:nvPr/>
                </p:nvSpPr>
                <p:spPr>
                  <a:xfrm>
                    <a:off x="3136399" y="4526985"/>
                    <a:ext cx="53913" cy="53874"/>
                  </a:xfrm>
                  <a:custGeom>
                    <a:avLst/>
                    <a:gdLst>
                      <a:gd name="connsiteX0" fmla="*/ 7053 w 53913"/>
                      <a:gd name="connsiteY0" fmla="*/ 45217 h 53874"/>
                      <a:gd name="connsiteX1" fmla="*/ 8386 w 53913"/>
                      <a:gd name="connsiteY1" fmla="*/ 7117 h 53874"/>
                      <a:gd name="connsiteX2" fmla="*/ 46486 w 53913"/>
                      <a:gd name="connsiteY2" fmla="*/ 8450 h 53874"/>
                      <a:gd name="connsiteX3" fmla="*/ 45153 w 53913"/>
                      <a:gd name="connsiteY3" fmla="*/ 46550 h 53874"/>
                      <a:gd name="connsiteX4" fmla="*/ 7053 w 53913"/>
                      <a:gd name="connsiteY4" fmla="*/ 45217 h 53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3" h="53874">
                        <a:moveTo>
                          <a:pt x="7053" y="45217"/>
                        </a:moveTo>
                        <a:cubicBezTo>
                          <a:pt x="-3101" y="34329"/>
                          <a:pt x="-2501" y="17270"/>
                          <a:pt x="8386" y="7117"/>
                        </a:cubicBezTo>
                        <a:cubicBezTo>
                          <a:pt x="19273" y="-3037"/>
                          <a:pt x="36333" y="-2437"/>
                          <a:pt x="46486" y="8450"/>
                        </a:cubicBezTo>
                        <a:cubicBezTo>
                          <a:pt x="56640" y="19347"/>
                          <a:pt x="56040" y="36396"/>
                          <a:pt x="45153" y="46550"/>
                        </a:cubicBezTo>
                        <a:cubicBezTo>
                          <a:pt x="34247" y="56647"/>
                          <a:pt x="17226" y="56056"/>
                          <a:pt x="7053" y="45217"/>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45" name="Freeform: Shape 5160">
                    <a:extLst>
                      <a:ext uri="{FF2B5EF4-FFF2-40B4-BE49-F238E27FC236}">
                        <a16:creationId xmlns:a16="http://schemas.microsoft.com/office/drawing/2014/main" id="{F2598F81-9D92-E494-7DC7-E243BC61898E}"/>
                      </a:ext>
                    </a:extLst>
                  </p:cNvPr>
                  <p:cNvSpPr/>
                  <p:nvPr/>
                </p:nvSpPr>
                <p:spPr>
                  <a:xfrm>
                    <a:off x="3937929" y="4760825"/>
                    <a:ext cx="272011" cy="489204"/>
                  </a:xfrm>
                  <a:custGeom>
                    <a:avLst/>
                    <a:gdLst>
                      <a:gd name="connsiteX0" fmla="*/ 193456 w 272011"/>
                      <a:gd name="connsiteY0" fmla="*/ -124 h 489204"/>
                      <a:gd name="connsiteX1" fmla="*/ 263941 w 272011"/>
                      <a:gd name="connsiteY1" fmla="*/ 300485 h 489204"/>
                      <a:gd name="connsiteX2" fmla="*/ -187 w 272011"/>
                      <a:gd name="connsiteY2" fmla="*/ 489080 h 489204"/>
                    </a:gdLst>
                    <a:ahLst/>
                    <a:cxnLst>
                      <a:cxn ang="0">
                        <a:pos x="connsiteX0" y="connsiteY0"/>
                      </a:cxn>
                      <a:cxn ang="0">
                        <a:pos x="connsiteX1" y="connsiteY1"/>
                      </a:cxn>
                      <a:cxn ang="0">
                        <a:pos x="connsiteX2" y="connsiteY2"/>
                      </a:cxn>
                    </a:cxnLst>
                    <a:rect l="l" t="t" r="r" b="b"/>
                    <a:pathLst>
                      <a:path w="272011" h="489204">
                        <a:moveTo>
                          <a:pt x="193456" y="-124"/>
                        </a:moveTo>
                        <a:cubicBezTo>
                          <a:pt x="222031" y="65027"/>
                          <a:pt x="295945" y="247526"/>
                          <a:pt x="263941" y="300485"/>
                        </a:cubicBezTo>
                        <a:cubicBezTo>
                          <a:pt x="224793" y="365636"/>
                          <a:pt x="-187" y="489080"/>
                          <a:pt x="-187" y="489080"/>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46" name="Freeform: Shape 5161">
                    <a:extLst>
                      <a:ext uri="{FF2B5EF4-FFF2-40B4-BE49-F238E27FC236}">
                        <a16:creationId xmlns:a16="http://schemas.microsoft.com/office/drawing/2014/main" id="{B7BA8F32-3171-BD38-78D2-8F90602995A3}"/>
                      </a:ext>
                    </a:extLst>
                  </p:cNvPr>
                  <p:cNvSpPr/>
                  <p:nvPr/>
                </p:nvSpPr>
                <p:spPr>
                  <a:xfrm>
                    <a:off x="4105027" y="4735271"/>
                    <a:ext cx="53927" cy="53895"/>
                  </a:xfrm>
                  <a:custGeom>
                    <a:avLst/>
                    <a:gdLst>
                      <a:gd name="connsiteX0" fmla="*/ 2069 w 53927"/>
                      <a:gd name="connsiteY0" fmla="*/ 37622 h 53895"/>
                      <a:gd name="connsiteX1" fmla="*/ 15995 w 53927"/>
                      <a:gd name="connsiteY1" fmla="*/ 2132 h 53895"/>
                      <a:gd name="connsiteX2" fmla="*/ 51485 w 53927"/>
                      <a:gd name="connsiteY2" fmla="*/ 16057 h 53895"/>
                      <a:gd name="connsiteX3" fmla="*/ 37598 w 53927"/>
                      <a:gd name="connsiteY3" fmla="*/ 51528 h 53895"/>
                      <a:gd name="connsiteX4" fmla="*/ 2069 w 53927"/>
                      <a:gd name="connsiteY4" fmla="*/ 37622 h 5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27" h="53895">
                        <a:moveTo>
                          <a:pt x="2069" y="37622"/>
                        </a:moveTo>
                        <a:cubicBezTo>
                          <a:pt x="-3884" y="23973"/>
                          <a:pt x="2346" y="8085"/>
                          <a:pt x="15995" y="2132"/>
                        </a:cubicBezTo>
                        <a:cubicBezTo>
                          <a:pt x="29635" y="-3821"/>
                          <a:pt x="45523" y="2417"/>
                          <a:pt x="51485" y="16057"/>
                        </a:cubicBezTo>
                        <a:cubicBezTo>
                          <a:pt x="57429" y="29688"/>
                          <a:pt x="51218" y="45556"/>
                          <a:pt x="37598" y="51528"/>
                        </a:cubicBezTo>
                        <a:cubicBezTo>
                          <a:pt x="23949" y="57453"/>
                          <a:pt x="8070" y="51243"/>
                          <a:pt x="2069" y="37622"/>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47" name="Freeform: Shape 5162">
                    <a:extLst>
                      <a:ext uri="{FF2B5EF4-FFF2-40B4-BE49-F238E27FC236}">
                        <a16:creationId xmlns:a16="http://schemas.microsoft.com/office/drawing/2014/main" id="{E54D2D54-2909-47E2-5513-309AC83CCEA8}"/>
                      </a:ext>
                    </a:extLst>
                  </p:cNvPr>
                  <p:cNvSpPr/>
                  <p:nvPr/>
                </p:nvSpPr>
                <p:spPr>
                  <a:xfrm>
                    <a:off x="3877064" y="4580040"/>
                    <a:ext cx="334994" cy="411956"/>
                  </a:xfrm>
                  <a:custGeom>
                    <a:avLst/>
                    <a:gdLst>
                      <a:gd name="connsiteX0" fmla="*/ -187 w 334994"/>
                      <a:gd name="connsiteY0" fmla="*/ -124 h 411956"/>
                      <a:gd name="connsiteX1" fmla="*/ 109636 w 334994"/>
                      <a:gd name="connsiteY1" fmla="*/ 187424 h 411956"/>
                      <a:gd name="connsiteX2" fmla="*/ 334807 w 334994"/>
                      <a:gd name="connsiteY2" fmla="*/ 411833 h 411956"/>
                    </a:gdLst>
                    <a:ahLst/>
                    <a:cxnLst>
                      <a:cxn ang="0">
                        <a:pos x="connsiteX0" y="connsiteY0"/>
                      </a:cxn>
                      <a:cxn ang="0">
                        <a:pos x="connsiteX1" y="connsiteY1"/>
                      </a:cxn>
                      <a:cxn ang="0">
                        <a:pos x="connsiteX2" y="connsiteY2"/>
                      </a:cxn>
                    </a:cxnLst>
                    <a:rect l="l" t="t" r="r" b="b"/>
                    <a:pathLst>
                      <a:path w="334994" h="411956">
                        <a:moveTo>
                          <a:pt x="-187" y="-124"/>
                        </a:moveTo>
                        <a:cubicBezTo>
                          <a:pt x="14767" y="39786"/>
                          <a:pt x="50200" y="121511"/>
                          <a:pt x="109636" y="187424"/>
                        </a:cubicBezTo>
                        <a:cubicBezTo>
                          <a:pt x="191456" y="278292"/>
                          <a:pt x="334807" y="411833"/>
                          <a:pt x="334807" y="411833"/>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48" name="Freeform: Shape 5163">
                    <a:extLst>
                      <a:ext uri="{FF2B5EF4-FFF2-40B4-BE49-F238E27FC236}">
                        <a16:creationId xmlns:a16="http://schemas.microsoft.com/office/drawing/2014/main" id="{D6DB8EB8-2712-CFAA-8E86-F5525BB9E554}"/>
                      </a:ext>
                    </a:extLst>
                  </p:cNvPr>
                  <p:cNvSpPr/>
                  <p:nvPr/>
                </p:nvSpPr>
                <p:spPr>
                  <a:xfrm>
                    <a:off x="3850839" y="4554368"/>
                    <a:ext cx="53926" cy="53895"/>
                  </a:xfrm>
                  <a:custGeom>
                    <a:avLst/>
                    <a:gdLst>
                      <a:gd name="connsiteX0" fmla="*/ 1368 w 53926"/>
                      <a:gd name="connsiteY0" fmla="*/ 35836 h 53895"/>
                      <a:gd name="connsiteX1" fmla="*/ 17779 w 53926"/>
                      <a:gd name="connsiteY1" fmla="*/ 1432 h 53895"/>
                      <a:gd name="connsiteX2" fmla="*/ 52184 w 53926"/>
                      <a:gd name="connsiteY2" fmla="*/ 17834 h 53895"/>
                      <a:gd name="connsiteX3" fmla="*/ 35848 w 53926"/>
                      <a:gd name="connsiteY3" fmla="*/ 52219 h 53895"/>
                      <a:gd name="connsiteX4" fmla="*/ 1368 w 53926"/>
                      <a:gd name="connsiteY4" fmla="*/ 35836 h 5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26" h="53895">
                        <a:moveTo>
                          <a:pt x="1368" y="35836"/>
                        </a:moveTo>
                        <a:cubicBezTo>
                          <a:pt x="-3604" y="21806"/>
                          <a:pt x="3740" y="6394"/>
                          <a:pt x="17779" y="1432"/>
                        </a:cubicBezTo>
                        <a:cubicBezTo>
                          <a:pt x="31810" y="-3540"/>
                          <a:pt x="47212" y="3803"/>
                          <a:pt x="52184" y="17834"/>
                        </a:cubicBezTo>
                        <a:cubicBezTo>
                          <a:pt x="57146" y="31845"/>
                          <a:pt x="49841" y="47218"/>
                          <a:pt x="35848" y="52219"/>
                        </a:cubicBezTo>
                        <a:cubicBezTo>
                          <a:pt x="21809" y="57181"/>
                          <a:pt x="6387" y="49857"/>
                          <a:pt x="1368" y="35836"/>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49" name="Freeform: Shape 5164">
                    <a:extLst>
                      <a:ext uri="{FF2B5EF4-FFF2-40B4-BE49-F238E27FC236}">
                        <a16:creationId xmlns:a16="http://schemas.microsoft.com/office/drawing/2014/main" id="{62B01ED2-5D95-575D-002B-69DA93835026}"/>
                      </a:ext>
                    </a:extLst>
                  </p:cNvPr>
                  <p:cNvSpPr/>
                  <p:nvPr/>
                </p:nvSpPr>
                <p:spPr>
                  <a:xfrm>
                    <a:off x="3523115" y="4492124"/>
                    <a:ext cx="203168" cy="272415"/>
                  </a:xfrm>
                  <a:custGeom>
                    <a:avLst/>
                    <a:gdLst>
                      <a:gd name="connsiteX0" fmla="*/ -187 w 203168"/>
                      <a:gd name="connsiteY0" fmla="*/ -124 h 272415"/>
                      <a:gd name="connsiteX1" fmla="*/ 202981 w 203168"/>
                      <a:gd name="connsiteY1" fmla="*/ 272291 h 272415"/>
                    </a:gdLst>
                    <a:ahLst/>
                    <a:cxnLst>
                      <a:cxn ang="0">
                        <a:pos x="connsiteX0" y="connsiteY0"/>
                      </a:cxn>
                      <a:cxn ang="0">
                        <a:pos x="connsiteX1" y="connsiteY1"/>
                      </a:cxn>
                    </a:cxnLst>
                    <a:rect l="l" t="t" r="r" b="b"/>
                    <a:pathLst>
                      <a:path w="203168" h="272415">
                        <a:moveTo>
                          <a:pt x="-187" y="-124"/>
                        </a:moveTo>
                        <a:cubicBezTo>
                          <a:pt x="92205" y="88078"/>
                          <a:pt x="202981" y="272291"/>
                          <a:pt x="202981" y="272291"/>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50" name="Freeform: Shape 5165">
                    <a:extLst>
                      <a:ext uri="{FF2B5EF4-FFF2-40B4-BE49-F238E27FC236}">
                        <a16:creationId xmlns:a16="http://schemas.microsoft.com/office/drawing/2014/main" id="{F83ABF3F-DE66-06B8-1BB4-A317C1B72E5D}"/>
                      </a:ext>
                    </a:extLst>
                  </p:cNvPr>
                  <p:cNvSpPr/>
                  <p:nvPr/>
                </p:nvSpPr>
                <p:spPr>
                  <a:xfrm>
                    <a:off x="3496917" y="4465926"/>
                    <a:ext cx="54101" cy="54141"/>
                  </a:xfrm>
                  <a:custGeom>
                    <a:avLst/>
                    <a:gdLst>
                      <a:gd name="connsiteX0" fmla="*/ 8866 w 54101"/>
                      <a:gd name="connsiteY0" fmla="*/ 47125 h 54141"/>
                      <a:gd name="connsiteX1" fmla="*/ 6666 w 54101"/>
                      <a:gd name="connsiteY1" fmla="*/ 8930 h 54141"/>
                      <a:gd name="connsiteX2" fmla="*/ 44861 w 54101"/>
                      <a:gd name="connsiteY2" fmla="*/ 6729 h 54141"/>
                      <a:gd name="connsiteX3" fmla="*/ 47061 w 54101"/>
                      <a:gd name="connsiteY3" fmla="*/ 44925 h 54141"/>
                      <a:gd name="connsiteX4" fmla="*/ 46966 w 54101"/>
                      <a:gd name="connsiteY4" fmla="*/ 45029 h 54141"/>
                      <a:gd name="connsiteX5" fmla="*/ 8904 w 54101"/>
                      <a:gd name="connsiteY5" fmla="*/ 47163 h 54141"/>
                      <a:gd name="connsiteX6" fmla="*/ 8866 w 54101"/>
                      <a:gd name="connsiteY6" fmla="*/ 47125 h 5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01" h="54141">
                        <a:moveTo>
                          <a:pt x="8866" y="47125"/>
                        </a:moveTo>
                        <a:cubicBezTo>
                          <a:pt x="-2288" y="37181"/>
                          <a:pt x="-3269" y="20083"/>
                          <a:pt x="6666" y="8930"/>
                        </a:cubicBezTo>
                        <a:cubicBezTo>
                          <a:pt x="16610" y="-2224"/>
                          <a:pt x="33707" y="-3205"/>
                          <a:pt x="44861" y="6729"/>
                        </a:cubicBezTo>
                        <a:cubicBezTo>
                          <a:pt x="56015" y="16673"/>
                          <a:pt x="56996" y="33771"/>
                          <a:pt x="47061" y="44925"/>
                        </a:cubicBezTo>
                        <a:cubicBezTo>
                          <a:pt x="47023" y="44963"/>
                          <a:pt x="46995" y="44991"/>
                          <a:pt x="46966" y="45029"/>
                        </a:cubicBezTo>
                        <a:cubicBezTo>
                          <a:pt x="37041" y="56126"/>
                          <a:pt x="20001" y="57078"/>
                          <a:pt x="8904" y="47163"/>
                        </a:cubicBezTo>
                        <a:cubicBezTo>
                          <a:pt x="8895" y="47144"/>
                          <a:pt x="8876" y="47134"/>
                          <a:pt x="8866" y="47125"/>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51" name="Freeform: Shape 5166">
                    <a:extLst>
                      <a:ext uri="{FF2B5EF4-FFF2-40B4-BE49-F238E27FC236}">
                        <a16:creationId xmlns:a16="http://schemas.microsoft.com/office/drawing/2014/main" id="{0FAB401A-BE48-A029-2D00-DE008CA5155B}"/>
                      </a:ext>
                    </a:extLst>
                  </p:cNvPr>
                  <p:cNvSpPr/>
                  <p:nvPr/>
                </p:nvSpPr>
                <p:spPr>
                  <a:xfrm>
                    <a:off x="3510733" y="4786066"/>
                    <a:ext cx="397192" cy="354615"/>
                  </a:xfrm>
                  <a:custGeom>
                    <a:avLst/>
                    <a:gdLst>
                      <a:gd name="connsiteX0" fmla="*/ 397005 w 397192"/>
                      <a:gd name="connsiteY0" fmla="*/ 354492 h 354615"/>
                      <a:gd name="connsiteX1" fmla="*/ -187 w 397192"/>
                      <a:gd name="connsiteY1" fmla="*/ -124 h 354615"/>
                    </a:gdLst>
                    <a:ahLst/>
                    <a:cxnLst>
                      <a:cxn ang="0">
                        <a:pos x="connsiteX0" y="connsiteY0"/>
                      </a:cxn>
                      <a:cxn ang="0">
                        <a:pos x="connsiteX1" y="connsiteY1"/>
                      </a:cxn>
                    </a:cxnLst>
                    <a:rect l="l" t="t" r="r" b="b"/>
                    <a:pathLst>
                      <a:path w="397192" h="354615">
                        <a:moveTo>
                          <a:pt x="397005" y="354492"/>
                        </a:moveTo>
                        <a:cubicBezTo>
                          <a:pt x="339855" y="316964"/>
                          <a:pt x="174596" y="201044"/>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52" name="Freeform: Shape 5167">
                    <a:extLst>
                      <a:ext uri="{FF2B5EF4-FFF2-40B4-BE49-F238E27FC236}">
                        <a16:creationId xmlns:a16="http://schemas.microsoft.com/office/drawing/2014/main" id="{2832C3E2-C183-08EA-567D-690D2B7ED3C5}"/>
                      </a:ext>
                    </a:extLst>
                  </p:cNvPr>
                  <p:cNvSpPr/>
                  <p:nvPr/>
                </p:nvSpPr>
                <p:spPr>
                  <a:xfrm>
                    <a:off x="3879965" y="5112804"/>
                    <a:ext cx="53918" cy="53922"/>
                  </a:xfrm>
                  <a:custGeom>
                    <a:avLst/>
                    <a:gdLst>
                      <a:gd name="connsiteX0" fmla="*/ 41298 w 53918"/>
                      <a:gd name="connsiteY0" fmla="*/ 4132 h 53922"/>
                      <a:gd name="connsiteX1" fmla="*/ 49480 w 53918"/>
                      <a:gd name="connsiteY1" fmla="*/ 41365 h 53922"/>
                      <a:gd name="connsiteX2" fmla="*/ 12237 w 53918"/>
                      <a:gd name="connsiteY2" fmla="*/ 49547 h 53922"/>
                      <a:gd name="connsiteX3" fmla="*/ 4055 w 53918"/>
                      <a:gd name="connsiteY3" fmla="*/ 12323 h 53922"/>
                      <a:gd name="connsiteX4" fmla="*/ 41289 w 53918"/>
                      <a:gd name="connsiteY4" fmla="*/ 4122 h 53922"/>
                      <a:gd name="connsiteX5" fmla="*/ 41298 w 53918"/>
                      <a:gd name="connsiteY5" fmla="*/ 4132 h 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8" h="53922">
                        <a:moveTo>
                          <a:pt x="41298" y="4132"/>
                        </a:moveTo>
                        <a:cubicBezTo>
                          <a:pt x="53842" y="12152"/>
                          <a:pt x="57500" y="28830"/>
                          <a:pt x="49480" y="41365"/>
                        </a:cubicBezTo>
                        <a:cubicBezTo>
                          <a:pt x="41451" y="53910"/>
                          <a:pt x="24782" y="57567"/>
                          <a:pt x="12237" y="49547"/>
                        </a:cubicBezTo>
                        <a:cubicBezTo>
                          <a:pt x="-288" y="41527"/>
                          <a:pt x="-3955" y="24858"/>
                          <a:pt x="4055" y="12323"/>
                        </a:cubicBezTo>
                        <a:cubicBezTo>
                          <a:pt x="12076" y="-221"/>
                          <a:pt x="28735" y="-3898"/>
                          <a:pt x="41289" y="4122"/>
                        </a:cubicBezTo>
                        <a:cubicBezTo>
                          <a:pt x="41289" y="4122"/>
                          <a:pt x="41298" y="4132"/>
                          <a:pt x="41298" y="4132"/>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53" name="Freeform: Shape 5168">
                    <a:extLst>
                      <a:ext uri="{FF2B5EF4-FFF2-40B4-BE49-F238E27FC236}">
                        <a16:creationId xmlns:a16="http://schemas.microsoft.com/office/drawing/2014/main" id="{9992C3CC-0EEC-FDC9-5804-E4945DB2BB19}"/>
                      </a:ext>
                    </a:extLst>
                  </p:cNvPr>
                  <p:cNvSpPr/>
                  <p:nvPr/>
                </p:nvSpPr>
                <p:spPr>
                  <a:xfrm>
                    <a:off x="3363949" y="4759872"/>
                    <a:ext cx="527307" cy="634365"/>
                  </a:xfrm>
                  <a:custGeom>
                    <a:avLst/>
                    <a:gdLst>
                      <a:gd name="connsiteX0" fmla="*/ 527120 w 527307"/>
                      <a:gd name="connsiteY0" fmla="*/ 634241 h 634365"/>
                      <a:gd name="connsiteX1" fmla="*/ 197 w 527307"/>
                      <a:gd name="connsiteY1" fmla="*/ -124 h 634365"/>
                    </a:gdLst>
                    <a:ahLst/>
                    <a:cxnLst>
                      <a:cxn ang="0">
                        <a:pos x="connsiteX0" y="connsiteY0"/>
                      </a:cxn>
                      <a:cxn ang="0">
                        <a:pos x="connsiteX1" y="connsiteY1"/>
                      </a:cxn>
                    </a:cxnLst>
                    <a:rect l="l" t="t" r="r" b="b"/>
                    <a:pathLst>
                      <a:path w="527307" h="634365">
                        <a:moveTo>
                          <a:pt x="527120" y="634241"/>
                        </a:moveTo>
                        <a:cubicBezTo>
                          <a:pt x="527120" y="634241"/>
                          <a:pt x="-16663" y="107795"/>
                          <a:pt x="19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54" name="Freeform: Shape 5169">
                    <a:extLst>
                      <a:ext uri="{FF2B5EF4-FFF2-40B4-BE49-F238E27FC236}">
                        <a16:creationId xmlns:a16="http://schemas.microsoft.com/office/drawing/2014/main" id="{8005050A-648F-DC9A-0D45-47AEDF6714BF}"/>
                      </a:ext>
                    </a:extLst>
                  </p:cNvPr>
                  <p:cNvSpPr/>
                  <p:nvPr/>
                </p:nvSpPr>
                <p:spPr>
                  <a:xfrm>
                    <a:off x="2999717" y="4924750"/>
                    <a:ext cx="788288" cy="367188"/>
                  </a:xfrm>
                  <a:custGeom>
                    <a:avLst/>
                    <a:gdLst>
                      <a:gd name="connsiteX0" fmla="*/ -187 w 788288"/>
                      <a:gd name="connsiteY0" fmla="*/ -124 h 367188"/>
                      <a:gd name="connsiteX1" fmla="*/ 325377 w 788288"/>
                      <a:gd name="connsiteY1" fmla="*/ 104651 h 367188"/>
                      <a:gd name="connsiteX2" fmla="*/ 788102 w 788288"/>
                      <a:gd name="connsiteY2" fmla="*/ 367065 h 367188"/>
                    </a:gdLst>
                    <a:ahLst/>
                    <a:cxnLst>
                      <a:cxn ang="0">
                        <a:pos x="connsiteX0" y="connsiteY0"/>
                      </a:cxn>
                      <a:cxn ang="0">
                        <a:pos x="connsiteX1" y="connsiteY1"/>
                      </a:cxn>
                      <a:cxn ang="0">
                        <a:pos x="connsiteX2" y="connsiteY2"/>
                      </a:cxn>
                    </a:cxnLst>
                    <a:rect l="l" t="t" r="r" b="b"/>
                    <a:pathLst>
                      <a:path w="788288" h="367188">
                        <a:moveTo>
                          <a:pt x="-187" y="-124"/>
                        </a:moveTo>
                        <a:cubicBezTo>
                          <a:pt x="147450" y="82934"/>
                          <a:pt x="276038" y="123035"/>
                          <a:pt x="325377" y="104651"/>
                        </a:cubicBezTo>
                        <a:cubicBezTo>
                          <a:pt x="414722" y="71314"/>
                          <a:pt x="788102" y="367065"/>
                          <a:pt x="788102" y="367065"/>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55" name="Freeform: Shape 5170">
                    <a:extLst>
                      <a:ext uri="{FF2B5EF4-FFF2-40B4-BE49-F238E27FC236}">
                        <a16:creationId xmlns:a16="http://schemas.microsoft.com/office/drawing/2014/main" id="{C3D23D59-8584-6EE0-3A72-856E0396C006}"/>
                      </a:ext>
                    </a:extLst>
                  </p:cNvPr>
                  <p:cNvSpPr/>
                  <p:nvPr/>
                </p:nvSpPr>
                <p:spPr>
                  <a:xfrm>
                    <a:off x="2974047" y="4898141"/>
                    <a:ext cx="53920" cy="53885"/>
                  </a:xfrm>
                  <a:custGeom>
                    <a:avLst/>
                    <a:gdLst>
                      <a:gd name="connsiteX0" fmla="*/ 13671 w 53920"/>
                      <a:gd name="connsiteY0" fmla="*/ 50393 h 53885"/>
                      <a:gd name="connsiteX1" fmla="*/ 3213 w 53920"/>
                      <a:gd name="connsiteY1" fmla="*/ 13732 h 53885"/>
                      <a:gd name="connsiteX2" fmla="*/ 39874 w 53920"/>
                      <a:gd name="connsiteY2" fmla="*/ 3283 h 53885"/>
                      <a:gd name="connsiteX3" fmla="*/ 50342 w 53920"/>
                      <a:gd name="connsiteY3" fmla="*/ 39916 h 53885"/>
                      <a:gd name="connsiteX4" fmla="*/ 13671 w 53920"/>
                      <a:gd name="connsiteY4" fmla="*/ 50393 h 53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20" h="53885">
                        <a:moveTo>
                          <a:pt x="13671" y="50393"/>
                        </a:moveTo>
                        <a:cubicBezTo>
                          <a:pt x="660" y="43154"/>
                          <a:pt x="-4017" y="26743"/>
                          <a:pt x="3213" y="13732"/>
                        </a:cubicBezTo>
                        <a:cubicBezTo>
                          <a:pt x="10451" y="720"/>
                          <a:pt x="26863" y="-3956"/>
                          <a:pt x="39874" y="3283"/>
                        </a:cubicBezTo>
                        <a:cubicBezTo>
                          <a:pt x="52876" y="10512"/>
                          <a:pt x="57562" y="26905"/>
                          <a:pt x="50342" y="39916"/>
                        </a:cubicBezTo>
                        <a:cubicBezTo>
                          <a:pt x="43075" y="52898"/>
                          <a:pt x="26692" y="57575"/>
                          <a:pt x="13671" y="50393"/>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56" name="Freeform: Shape 5171">
                    <a:extLst>
                      <a:ext uri="{FF2B5EF4-FFF2-40B4-BE49-F238E27FC236}">
                        <a16:creationId xmlns:a16="http://schemas.microsoft.com/office/drawing/2014/main" id="{061F3CE3-229D-E2A0-9156-435C193CC406}"/>
                      </a:ext>
                    </a:extLst>
                  </p:cNvPr>
                  <p:cNvSpPr/>
                  <p:nvPr/>
                </p:nvSpPr>
                <p:spPr>
                  <a:xfrm>
                    <a:off x="3126971" y="4669671"/>
                    <a:ext cx="332041" cy="260127"/>
                  </a:xfrm>
                  <a:custGeom>
                    <a:avLst/>
                    <a:gdLst>
                      <a:gd name="connsiteX0" fmla="*/ -187 w 332041"/>
                      <a:gd name="connsiteY0" fmla="*/ -124 h 260127"/>
                      <a:gd name="connsiteX1" fmla="*/ 331854 w 332041"/>
                      <a:gd name="connsiteY1" fmla="*/ 260004 h 260127"/>
                    </a:gdLst>
                    <a:ahLst/>
                    <a:cxnLst>
                      <a:cxn ang="0">
                        <a:pos x="connsiteX0" y="connsiteY0"/>
                      </a:cxn>
                      <a:cxn ang="0">
                        <a:pos x="connsiteX1" y="connsiteY1"/>
                      </a:cxn>
                    </a:cxnLst>
                    <a:rect l="l" t="t" r="r" b="b"/>
                    <a:pathLst>
                      <a:path w="332041" h="260127">
                        <a:moveTo>
                          <a:pt x="-187" y="-124"/>
                        </a:moveTo>
                        <a:cubicBezTo>
                          <a:pt x="123638" y="65218"/>
                          <a:pt x="331854" y="260004"/>
                          <a:pt x="331854" y="26000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57" name="Freeform: Shape 5172">
                    <a:extLst>
                      <a:ext uri="{FF2B5EF4-FFF2-40B4-BE49-F238E27FC236}">
                        <a16:creationId xmlns:a16="http://schemas.microsoft.com/office/drawing/2014/main" id="{0B25E7DF-B6F0-FC3F-C0E6-FAC335D79119}"/>
                      </a:ext>
                    </a:extLst>
                  </p:cNvPr>
                  <p:cNvSpPr/>
                  <p:nvPr/>
                </p:nvSpPr>
                <p:spPr>
                  <a:xfrm>
                    <a:off x="3101174" y="4643352"/>
                    <a:ext cx="53924" cy="53923"/>
                  </a:xfrm>
                  <a:custGeom>
                    <a:avLst/>
                    <a:gdLst>
                      <a:gd name="connsiteX0" fmla="*/ 15132 w 53924"/>
                      <a:gd name="connsiteY0" fmla="*/ 51151 h 53923"/>
                      <a:gd name="connsiteX1" fmla="*/ 2463 w 53924"/>
                      <a:gd name="connsiteY1" fmla="*/ 15194 h 53923"/>
                      <a:gd name="connsiteX2" fmla="*/ 38420 w 53924"/>
                      <a:gd name="connsiteY2" fmla="*/ 2525 h 53923"/>
                      <a:gd name="connsiteX3" fmla="*/ 51089 w 53924"/>
                      <a:gd name="connsiteY3" fmla="*/ 38482 h 53923"/>
                      <a:gd name="connsiteX4" fmla="*/ 51041 w 53924"/>
                      <a:gd name="connsiteY4" fmla="*/ 38577 h 53923"/>
                      <a:gd name="connsiteX5" fmla="*/ 15132 w 53924"/>
                      <a:gd name="connsiteY5" fmla="*/ 51151 h 5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24" h="53923">
                        <a:moveTo>
                          <a:pt x="15132" y="51151"/>
                        </a:moveTo>
                        <a:cubicBezTo>
                          <a:pt x="1701" y="44721"/>
                          <a:pt x="-3966" y="28624"/>
                          <a:pt x="2463" y="15194"/>
                        </a:cubicBezTo>
                        <a:cubicBezTo>
                          <a:pt x="8893" y="1773"/>
                          <a:pt x="24990" y="-3904"/>
                          <a:pt x="38420" y="2525"/>
                        </a:cubicBezTo>
                        <a:cubicBezTo>
                          <a:pt x="51841" y="8955"/>
                          <a:pt x="57518" y="25052"/>
                          <a:pt x="51089" y="38482"/>
                        </a:cubicBezTo>
                        <a:cubicBezTo>
                          <a:pt x="51069" y="38511"/>
                          <a:pt x="51060" y="38549"/>
                          <a:pt x="51041" y="38577"/>
                        </a:cubicBezTo>
                        <a:cubicBezTo>
                          <a:pt x="44573" y="51941"/>
                          <a:pt x="28524" y="57561"/>
                          <a:pt x="15132" y="51151"/>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58" name="Freeform: Shape 5173">
                    <a:extLst>
                      <a:ext uri="{FF2B5EF4-FFF2-40B4-BE49-F238E27FC236}">
                        <a16:creationId xmlns:a16="http://schemas.microsoft.com/office/drawing/2014/main" id="{55DFFC10-17B9-6A60-AB7E-F3127BD6B808}"/>
                      </a:ext>
                    </a:extLst>
                  </p:cNvPr>
                  <p:cNvSpPr/>
                  <p:nvPr/>
                </p:nvSpPr>
                <p:spPr>
                  <a:xfrm>
                    <a:off x="3538464" y="4926369"/>
                    <a:ext cx="52468" cy="157638"/>
                  </a:xfrm>
                  <a:custGeom>
                    <a:avLst/>
                    <a:gdLst>
                      <a:gd name="connsiteX0" fmla="*/ -106 w 52468"/>
                      <a:gd name="connsiteY0" fmla="*/ -124 h 157638"/>
                      <a:gd name="connsiteX1" fmla="*/ 52282 w 52468"/>
                      <a:gd name="connsiteY1" fmla="*/ 157515 h 157638"/>
                    </a:gdLst>
                    <a:ahLst/>
                    <a:cxnLst>
                      <a:cxn ang="0">
                        <a:pos x="connsiteX0" y="connsiteY0"/>
                      </a:cxn>
                      <a:cxn ang="0">
                        <a:pos x="connsiteX1" y="connsiteY1"/>
                      </a:cxn>
                    </a:cxnLst>
                    <a:rect l="l" t="t" r="r" b="b"/>
                    <a:pathLst>
                      <a:path w="52468" h="157638">
                        <a:moveTo>
                          <a:pt x="-106" y="-124"/>
                        </a:moveTo>
                        <a:cubicBezTo>
                          <a:pt x="-2582" y="53312"/>
                          <a:pt x="52282" y="157515"/>
                          <a:pt x="52282" y="157515"/>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59" name="Freeform: Shape 5174">
                    <a:extLst>
                      <a:ext uri="{FF2B5EF4-FFF2-40B4-BE49-F238E27FC236}">
                        <a16:creationId xmlns:a16="http://schemas.microsoft.com/office/drawing/2014/main" id="{BDE31576-7C4A-837C-5F88-47E0BB1655BD}"/>
                      </a:ext>
                    </a:extLst>
                  </p:cNvPr>
                  <p:cNvSpPr/>
                  <p:nvPr/>
                </p:nvSpPr>
                <p:spPr>
                  <a:xfrm>
                    <a:off x="3512201" y="4900596"/>
                    <a:ext cx="53923" cy="53928"/>
                  </a:xfrm>
                  <a:custGeom>
                    <a:avLst/>
                    <a:gdLst>
                      <a:gd name="connsiteX0" fmla="*/ 1202 w 53923"/>
                      <a:gd name="connsiteY0" fmla="*/ 18316 h 53928"/>
                      <a:gd name="connsiteX1" fmla="*/ 35302 w 53923"/>
                      <a:gd name="connsiteY1" fmla="*/ 1266 h 53928"/>
                      <a:gd name="connsiteX2" fmla="*/ 52342 w 53923"/>
                      <a:gd name="connsiteY2" fmla="*/ 35366 h 53928"/>
                      <a:gd name="connsiteX3" fmla="*/ 18252 w 53923"/>
                      <a:gd name="connsiteY3" fmla="*/ 52415 h 53928"/>
                      <a:gd name="connsiteX4" fmla="*/ 1202 w 53923"/>
                      <a:gd name="connsiteY4" fmla="*/ 18316 h 53928"/>
                      <a:gd name="connsiteX5" fmla="*/ 1202 w 53923"/>
                      <a:gd name="connsiteY5" fmla="*/ 18316 h 5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23" h="53928">
                        <a:moveTo>
                          <a:pt x="1202" y="18316"/>
                        </a:moveTo>
                        <a:cubicBezTo>
                          <a:pt x="5908" y="4190"/>
                          <a:pt x="21176" y="-3439"/>
                          <a:pt x="35302" y="1266"/>
                        </a:cubicBezTo>
                        <a:cubicBezTo>
                          <a:pt x="49427" y="5981"/>
                          <a:pt x="57057" y="21250"/>
                          <a:pt x="52342" y="35366"/>
                        </a:cubicBezTo>
                        <a:cubicBezTo>
                          <a:pt x="47637" y="49491"/>
                          <a:pt x="32378" y="57121"/>
                          <a:pt x="18252" y="52415"/>
                        </a:cubicBezTo>
                        <a:cubicBezTo>
                          <a:pt x="4127" y="47710"/>
                          <a:pt x="-3503" y="32441"/>
                          <a:pt x="1202" y="18316"/>
                        </a:cubicBezTo>
                        <a:cubicBezTo>
                          <a:pt x="1202" y="18316"/>
                          <a:pt x="1202" y="18316"/>
                          <a:pt x="1202" y="18316"/>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60" name="Freeform: Shape 5175">
                    <a:extLst>
                      <a:ext uri="{FF2B5EF4-FFF2-40B4-BE49-F238E27FC236}">
                        <a16:creationId xmlns:a16="http://schemas.microsoft.com/office/drawing/2014/main" id="{8C90AB7C-E26A-C68F-9181-51EF734164CB}"/>
                      </a:ext>
                    </a:extLst>
                  </p:cNvPr>
                  <p:cNvSpPr/>
                  <p:nvPr/>
                </p:nvSpPr>
                <p:spPr>
                  <a:xfrm>
                    <a:off x="3017052" y="4704913"/>
                    <a:ext cx="468725" cy="377951"/>
                  </a:xfrm>
                  <a:custGeom>
                    <a:avLst/>
                    <a:gdLst>
                      <a:gd name="connsiteX0" fmla="*/ -187 w 468725"/>
                      <a:gd name="connsiteY0" fmla="*/ -124 h 377951"/>
                      <a:gd name="connsiteX1" fmla="*/ 196314 w 468725"/>
                      <a:gd name="connsiteY1" fmla="*/ 104651 h 377951"/>
                      <a:gd name="connsiteX2" fmla="*/ 468538 w 468725"/>
                      <a:gd name="connsiteY2" fmla="*/ 377828 h 377951"/>
                    </a:gdLst>
                    <a:ahLst/>
                    <a:cxnLst>
                      <a:cxn ang="0">
                        <a:pos x="connsiteX0" y="connsiteY0"/>
                      </a:cxn>
                      <a:cxn ang="0">
                        <a:pos x="connsiteX1" y="connsiteY1"/>
                      </a:cxn>
                      <a:cxn ang="0">
                        <a:pos x="connsiteX2" y="connsiteY2"/>
                      </a:cxn>
                    </a:cxnLst>
                    <a:rect l="l" t="t" r="r" b="b"/>
                    <a:pathLst>
                      <a:path w="468725" h="377951">
                        <a:moveTo>
                          <a:pt x="-187" y="-124"/>
                        </a:moveTo>
                        <a:cubicBezTo>
                          <a:pt x="45152" y="10354"/>
                          <a:pt x="141259" y="39215"/>
                          <a:pt x="196314" y="104651"/>
                        </a:cubicBezTo>
                        <a:cubicBezTo>
                          <a:pt x="270323" y="192948"/>
                          <a:pt x="468538" y="377828"/>
                          <a:pt x="468538" y="377828"/>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61" name="Freeform: Shape 5176">
                    <a:extLst>
                      <a:ext uri="{FF2B5EF4-FFF2-40B4-BE49-F238E27FC236}">
                        <a16:creationId xmlns:a16="http://schemas.microsoft.com/office/drawing/2014/main" id="{B8A67FBA-1A19-975D-8DF4-41B2D5552F1F}"/>
                      </a:ext>
                    </a:extLst>
                  </p:cNvPr>
                  <p:cNvSpPr/>
                  <p:nvPr/>
                </p:nvSpPr>
                <p:spPr>
                  <a:xfrm>
                    <a:off x="2991393" y="4678311"/>
                    <a:ext cx="53919" cy="53921"/>
                  </a:xfrm>
                  <a:custGeom>
                    <a:avLst/>
                    <a:gdLst>
                      <a:gd name="connsiteX0" fmla="*/ 21376 w 53919"/>
                      <a:gd name="connsiteY0" fmla="*/ 53244 h 53921"/>
                      <a:gd name="connsiteX1" fmla="*/ 364 w 53919"/>
                      <a:gd name="connsiteY1" fmla="*/ 21440 h 53921"/>
                      <a:gd name="connsiteX2" fmla="*/ 32168 w 53919"/>
                      <a:gd name="connsiteY2" fmla="*/ 428 h 53921"/>
                      <a:gd name="connsiteX3" fmla="*/ 53190 w 53919"/>
                      <a:gd name="connsiteY3" fmla="*/ 32194 h 53921"/>
                      <a:gd name="connsiteX4" fmla="*/ 21414 w 53919"/>
                      <a:gd name="connsiteY4" fmla="*/ 53254 h 53921"/>
                      <a:gd name="connsiteX5" fmla="*/ 21376 w 53919"/>
                      <a:gd name="connsiteY5" fmla="*/ 53244 h 5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9" h="53921">
                        <a:moveTo>
                          <a:pt x="21376" y="53244"/>
                        </a:moveTo>
                        <a:cubicBezTo>
                          <a:pt x="6793" y="50263"/>
                          <a:pt x="-2617" y="36023"/>
                          <a:pt x="364" y="21440"/>
                        </a:cubicBezTo>
                        <a:cubicBezTo>
                          <a:pt x="3345" y="6848"/>
                          <a:pt x="17585" y="-2553"/>
                          <a:pt x="32168" y="428"/>
                        </a:cubicBezTo>
                        <a:cubicBezTo>
                          <a:pt x="46741" y="3400"/>
                          <a:pt x="56142" y="17621"/>
                          <a:pt x="53190" y="32194"/>
                        </a:cubicBezTo>
                        <a:cubicBezTo>
                          <a:pt x="50227" y="46786"/>
                          <a:pt x="36006" y="56216"/>
                          <a:pt x="21414" y="53254"/>
                        </a:cubicBezTo>
                        <a:cubicBezTo>
                          <a:pt x="21405" y="53254"/>
                          <a:pt x="21386" y="53244"/>
                          <a:pt x="21376" y="53244"/>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62" name="Freeform: Shape 5177">
                    <a:extLst>
                      <a:ext uri="{FF2B5EF4-FFF2-40B4-BE49-F238E27FC236}">
                        <a16:creationId xmlns:a16="http://schemas.microsoft.com/office/drawing/2014/main" id="{4E6C78B4-2FF5-04D3-40B5-62B9AB1BFC16}"/>
                      </a:ext>
                    </a:extLst>
                  </p:cNvPr>
                  <p:cNvSpPr/>
                  <p:nvPr/>
                </p:nvSpPr>
                <p:spPr>
                  <a:xfrm>
                    <a:off x="3690374" y="4859504"/>
                    <a:ext cx="143310" cy="458438"/>
                  </a:xfrm>
                  <a:custGeom>
                    <a:avLst/>
                    <a:gdLst>
                      <a:gd name="connsiteX0" fmla="*/ -187 w 143310"/>
                      <a:gd name="connsiteY0" fmla="*/ -124 h 458438"/>
                      <a:gd name="connsiteX1" fmla="*/ 129924 w 143310"/>
                      <a:gd name="connsiteY1" fmla="*/ 270863 h 458438"/>
                      <a:gd name="connsiteX2" fmla="*/ 127733 w 143310"/>
                      <a:gd name="connsiteY2" fmla="*/ 458315 h 458438"/>
                    </a:gdLst>
                    <a:ahLst/>
                    <a:cxnLst>
                      <a:cxn ang="0">
                        <a:pos x="connsiteX0" y="connsiteY0"/>
                      </a:cxn>
                      <a:cxn ang="0">
                        <a:pos x="connsiteX1" y="connsiteY1"/>
                      </a:cxn>
                      <a:cxn ang="0">
                        <a:pos x="connsiteX2" y="connsiteY2"/>
                      </a:cxn>
                    </a:cxnLst>
                    <a:rect l="l" t="t" r="r" b="b"/>
                    <a:pathLst>
                      <a:path w="143310" h="458438">
                        <a:moveTo>
                          <a:pt x="-187" y="-124"/>
                        </a:moveTo>
                        <a:cubicBezTo>
                          <a:pt x="-187" y="-124"/>
                          <a:pt x="99063" y="169421"/>
                          <a:pt x="129924" y="270863"/>
                        </a:cubicBezTo>
                        <a:cubicBezTo>
                          <a:pt x="148241" y="332118"/>
                          <a:pt x="147479" y="397497"/>
                          <a:pt x="127733" y="458315"/>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63" name="Freeform: Shape 5178">
                    <a:extLst>
                      <a:ext uri="{FF2B5EF4-FFF2-40B4-BE49-F238E27FC236}">
                        <a16:creationId xmlns:a16="http://schemas.microsoft.com/office/drawing/2014/main" id="{E35C854C-83AC-BC99-05A1-11AAC432F652}"/>
                      </a:ext>
                    </a:extLst>
                  </p:cNvPr>
                  <p:cNvSpPr/>
                  <p:nvPr/>
                </p:nvSpPr>
                <p:spPr>
                  <a:xfrm>
                    <a:off x="3055247" y="4839597"/>
                    <a:ext cx="128873" cy="162877"/>
                  </a:xfrm>
                  <a:custGeom>
                    <a:avLst/>
                    <a:gdLst>
                      <a:gd name="connsiteX0" fmla="*/ -187 w 128873"/>
                      <a:gd name="connsiteY0" fmla="*/ -124 h 162877"/>
                      <a:gd name="connsiteX1" fmla="*/ 128686 w 128873"/>
                      <a:gd name="connsiteY1" fmla="*/ 162754 h 162877"/>
                    </a:gdLst>
                    <a:ahLst/>
                    <a:cxnLst>
                      <a:cxn ang="0">
                        <a:pos x="connsiteX0" y="connsiteY0"/>
                      </a:cxn>
                      <a:cxn ang="0">
                        <a:pos x="connsiteX1" y="connsiteY1"/>
                      </a:cxn>
                    </a:cxnLst>
                    <a:rect l="l" t="t" r="r" b="b"/>
                    <a:pathLst>
                      <a:path w="128873" h="162877">
                        <a:moveTo>
                          <a:pt x="-187" y="-124"/>
                        </a:moveTo>
                        <a:cubicBezTo>
                          <a:pt x="99349" y="136274"/>
                          <a:pt x="128686" y="162754"/>
                          <a:pt x="128686" y="16275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64" name="Freeform: Shape 5179">
                    <a:extLst>
                      <a:ext uri="{FF2B5EF4-FFF2-40B4-BE49-F238E27FC236}">
                        <a16:creationId xmlns:a16="http://schemas.microsoft.com/office/drawing/2014/main" id="{EBE4A4CC-BFF7-991D-C082-AA0D8BD7D8C1}"/>
                      </a:ext>
                    </a:extLst>
                  </p:cNvPr>
                  <p:cNvSpPr/>
                  <p:nvPr/>
                </p:nvSpPr>
                <p:spPr>
                  <a:xfrm>
                    <a:off x="3029424" y="4813742"/>
                    <a:ext cx="53915" cy="53875"/>
                  </a:xfrm>
                  <a:custGeom>
                    <a:avLst/>
                    <a:gdLst>
                      <a:gd name="connsiteX0" fmla="*/ 4966 w 53915"/>
                      <a:gd name="connsiteY0" fmla="*/ 42685 h 53875"/>
                      <a:gd name="connsiteX1" fmla="*/ 10920 w 53915"/>
                      <a:gd name="connsiteY1" fmla="*/ 5033 h 53875"/>
                      <a:gd name="connsiteX2" fmla="*/ 48572 w 53915"/>
                      <a:gd name="connsiteY2" fmla="*/ 10986 h 53875"/>
                      <a:gd name="connsiteX3" fmla="*/ 43066 w 53915"/>
                      <a:gd name="connsiteY3" fmla="*/ 48305 h 53875"/>
                      <a:gd name="connsiteX4" fmla="*/ 5185 w 53915"/>
                      <a:gd name="connsiteY4" fmla="*/ 42980 h 53875"/>
                      <a:gd name="connsiteX5" fmla="*/ 4966 w 53915"/>
                      <a:gd name="connsiteY5" fmla="*/ 42685 h 5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5" h="53875">
                        <a:moveTo>
                          <a:pt x="4966" y="42685"/>
                        </a:moveTo>
                        <a:cubicBezTo>
                          <a:pt x="-3787" y="30645"/>
                          <a:pt x="-1120" y="13786"/>
                          <a:pt x="10920" y="5033"/>
                        </a:cubicBezTo>
                        <a:cubicBezTo>
                          <a:pt x="22959" y="-3721"/>
                          <a:pt x="39818" y="-1063"/>
                          <a:pt x="48572" y="10986"/>
                        </a:cubicBezTo>
                        <a:cubicBezTo>
                          <a:pt x="57201" y="22844"/>
                          <a:pt x="54753" y="39437"/>
                          <a:pt x="43066" y="48305"/>
                        </a:cubicBezTo>
                        <a:cubicBezTo>
                          <a:pt x="31131" y="57296"/>
                          <a:pt x="14177" y="54906"/>
                          <a:pt x="5185" y="42980"/>
                        </a:cubicBezTo>
                        <a:cubicBezTo>
                          <a:pt x="5109" y="42876"/>
                          <a:pt x="5043" y="42780"/>
                          <a:pt x="4966" y="42685"/>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65" name="Freeform: Shape 5180">
                    <a:extLst>
                      <a:ext uri="{FF2B5EF4-FFF2-40B4-BE49-F238E27FC236}">
                        <a16:creationId xmlns:a16="http://schemas.microsoft.com/office/drawing/2014/main" id="{2BA25625-26A3-DBF9-5730-4604C2B2BB1B}"/>
                      </a:ext>
                    </a:extLst>
                  </p:cNvPr>
                  <p:cNvSpPr/>
                  <p:nvPr/>
                </p:nvSpPr>
                <p:spPr>
                  <a:xfrm>
                    <a:off x="2997526" y="5229580"/>
                    <a:ext cx="878014" cy="187994"/>
                  </a:xfrm>
                  <a:custGeom>
                    <a:avLst/>
                    <a:gdLst>
                      <a:gd name="connsiteX0" fmla="*/ 877827 w 878014"/>
                      <a:gd name="connsiteY0" fmla="*/ 187870 h 187994"/>
                      <a:gd name="connsiteX1" fmla="*/ 661324 w 878014"/>
                      <a:gd name="connsiteY1" fmla="*/ 187870 h 187994"/>
                      <a:gd name="connsiteX2" fmla="*/ -187 w 878014"/>
                      <a:gd name="connsiteY2" fmla="*/ 2989 h 187994"/>
                    </a:gdLst>
                    <a:ahLst/>
                    <a:cxnLst>
                      <a:cxn ang="0">
                        <a:pos x="connsiteX0" y="connsiteY0"/>
                      </a:cxn>
                      <a:cxn ang="0">
                        <a:pos x="connsiteX1" y="connsiteY1"/>
                      </a:cxn>
                      <a:cxn ang="0">
                        <a:pos x="connsiteX2" y="connsiteY2"/>
                      </a:cxn>
                    </a:cxnLst>
                    <a:rect l="l" t="t" r="r" b="b"/>
                    <a:pathLst>
                      <a:path w="878014" h="187994">
                        <a:moveTo>
                          <a:pt x="877827" y="187870"/>
                        </a:moveTo>
                        <a:cubicBezTo>
                          <a:pt x="877827" y="187870"/>
                          <a:pt x="781148" y="187203"/>
                          <a:pt x="661324" y="187870"/>
                        </a:cubicBezTo>
                        <a:cubicBezTo>
                          <a:pt x="541499" y="188536"/>
                          <a:pt x="206219" y="-28443"/>
                          <a:pt x="-187" y="2989"/>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66" name="Freeform: Shape 5181">
                    <a:extLst>
                      <a:ext uri="{FF2B5EF4-FFF2-40B4-BE49-F238E27FC236}">
                        <a16:creationId xmlns:a16="http://schemas.microsoft.com/office/drawing/2014/main" id="{486371D4-E587-C400-9EEC-303E58782629}"/>
                      </a:ext>
                    </a:extLst>
                  </p:cNvPr>
                  <p:cNvSpPr/>
                  <p:nvPr/>
                </p:nvSpPr>
                <p:spPr>
                  <a:xfrm>
                    <a:off x="2913515" y="5045051"/>
                    <a:ext cx="187833" cy="189166"/>
                  </a:xfrm>
                  <a:custGeom>
                    <a:avLst/>
                    <a:gdLst>
                      <a:gd name="connsiteX0" fmla="*/ -187 w 187833"/>
                      <a:gd name="connsiteY0" fmla="*/ -124 h 189166"/>
                      <a:gd name="connsiteX1" fmla="*/ 187646 w 187833"/>
                      <a:gd name="connsiteY1" fmla="*/ 189043 h 189166"/>
                    </a:gdLst>
                    <a:ahLst/>
                    <a:cxnLst>
                      <a:cxn ang="0">
                        <a:pos x="connsiteX0" y="connsiteY0"/>
                      </a:cxn>
                      <a:cxn ang="0">
                        <a:pos x="connsiteX1" y="connsiteY1"/>
                      </a:cxn>
                    </a:cxnLst>
                    <a:rect l="l" t="t" r="r" b="b"/>
                    <a:pathLst>
                      <a:path w="187833" h="189166">
                        <a:moveTo>
                          <a:pt x="-187" y="-124"/>
                        </a:moveTo>
                        <a:cubicBezTo>
                          <a:pt x="72203" y="87697"/>
                          <a:pt x="187646" y="189043"/>
                          <a:pt x="187646" y="189043"/>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67" name="Freeform: Shape 5182">
                    <a:extLst>
                      <a:ext uri="{FF2B5EF4-FFF2-40B4-BE49-F238E27FC236}">
                        <a16:creationId xmlns:a16="http://schemas.microsoft.com/office/drawing/2014/main" id="{819B3B6C-838D-EC5A-8CA0-C65C59655036}"/>
                      </a:ext>
                    </a:extLst>
                  </p:cNvPr>
                  <p:cNvSpPr/>
                  <p:nvPr/>
                </p:nvSpPr>
                <p:spPr>
                  <a:xfrm>
                    <a:off x="2887782" y="5018927"/>
                    <a:ext cx="53912" cy="53915"/>
                  </a:xfrm>
                  <a:custGeom>
                    <a:avLst/>
                    <a:gdLst>
                      <a:gd name="connsiteX0" fmla="*/ 5829 w 53912"/>
                      <a:gd name="connsiteY0" fmla="*/ 43812 h 53915"/>
                      <a:gd name="connsiteX1" fmla="*/ 9792 w 53912"/>
                      <a:gd name="connsiteY1" fmla="*/ 5893 h 53915"/>
                      <a:gd name="connsiteX2" fmla="*/ 47701 w 53912"/>
                      <a:gd name="connsiteY2" fmla="*/ 9855 h 53915"/>
                      <a:gd name="connsiteX3" fmla="*/ 43929 w 53912"/>
                      <a:gd name="connsiteY3" fmla="*/ 47622 h 53915"/>
                      <a:gd name="connsiteX4" fmla="*/ 5982 w 53912"/>
                      <a:gd name="connsiteY4" fmla="*/ 43993 h 53915"/>
                      <a:gd name="connsiteX5" fmla="*/ 5829 w 53912"/>
                      <a:gd name="connsiteY5" fmla="*/ 43812 h 5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2" h="53915">
                        <a:moveTo>
                          <a:pt x="5829" y="43812"/>
                        </a:moveTo>
                        <a:cubicBezTo>
                          <a:pt x="-3543" y="32249"/>
                          <a:pt x="-1772" y="15275"/>
                          <a:pt x="9792" y="5893"/>
                        </a:cubicBezTo>
                        <a:cubicBezTo>
                          <a:pt x="21355" y="-3480"/>
                          <a:pt x="38329" y="-1708"/>
                          <a:pt x="47701" y="9855"/>
                        </a:cubicBezTo>
                        <a:cubicBezTo>
                          <a:pt x="57026" y="21352"/>
                          <a:pt x="55340" y="38202"/>
                          <a:pt x="43929" y="47622"/>
                        </a:cubicBezTo>
                        <a:cubicBezTo>
                          <a:pt x="32452" y="57099"/>
                          <a:pt x="15459" y="55480"/>
                          <a:pt x="5982" y="43993"/>
                        </a:cubicBezTo>
                        <a:cubicBezTo>
                          <a:pt x="5934" y="43936"/>
                          <a:pt x="5877" y="43879"/>
                          <a:pt x="5829" y="43812"/>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68" name="Freeform: Shape 5183">
                    <a:extLst>
                      <a:ext uri="{FF2B5EF4-FFF2-40B4-BE49-F238E27FC236}">
                        <a16:creationId xmlns:a16="http://schemas.microsoft.com/office/drawing/2014/main" id="{669704D7-4A20-2659-5AA7-64B67A42C82B}"/>
                      </a:ext>
                    </a:extLst>
                  </p:cNvPr>
                  <p:cNvSpPr/>
                  <p:nvPr/>
                </p:nvSpPr>
                <p:spPr>
                  <a:xfrm>
                    <a:off x="3229079" y="5323467"/>
                    <a:ext cx="156114" cy="230600"/>
                  </a:xfrm>
                  <a:custGeom>
                    <a:avLst/>
                    <a:gdLst>
                      <a:gd name="connsiteX0" fmla="*/ -187 w 156114"/>
                      <a:gd name="connsiteY0" fmla="*/ 230477 h 230600"/>
                      <a:gd name="connsiteX1" fmla="*/ 88395 w 156114"/>
                      <a:gd name="connsiteY1" fmla="*/ 149800 h 230600"/>
                      <a:gd name="connsiteX2" fmla="*/ 155927 w 156114"/>
                      <a:gd name="connsiteY2" fmla="*/ -124 h 230600"/>
                    </a:gdLst>
                    <a:ahLst/>
                    <a:cxnLst>
                      <a:cxn ang="0">
                        <a:pos x="connsiteX0" y="connsiteY0"/>
                      </a:cxn>
                      <a:cxn ang="0">
                        <a:pos x="connsiteX1" y="connsiteY1"/>
                      </a:cxn>
                      <a:cxn ang="0">
                        <a:pos x="connsiteX2" y="connsiteY2"/>
                      </a:cxn>
                    </a:cxnLst>
                    <a:rect l="l" t="t" r="r" b="b"/>
                    <a:pathLst>
                      <a:path w="156114" h="230600">
                        <a:moveTo>
                          <a:pt x="-187" y="230477"/>
                        </a:moveTo>
                        <a:cubicBezTo>
                          <a:pt x="27530" y="229715"/>
                          <a:pt x="70298" y="216951"/>
                          <a:pt x="88395" y="149800"/>
                        </a:cubicBezTo>
                        <a:cubicBezTo>
                          <a:pt x="116208" y="46644"/>
                          <a:pt x="155927" y="-124"/>
                          <a:pt x="15592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69" name="Freeform: Shape 5184">
                    <a:extLst>
                      <a:ext uri="{FF2B5EF4-FFF2-40B4-BE49-F238E27FC236}">
                        <a16:creationId xmlns:a16="http://schemas.microsoft.com/office/drawing/2014/main" id="{E30B44D9-DF63-0A38-552C-F1485C0DFF16}"/>
                      </a:ext>
                    </a:extLst>
                  </p:cNvPr>
                  <p:cNvSpPr/>
                  <p:nvPr/>
                </p:nvSpPr>
                <p:spPr>
                  <a:xfrm>
                    <a:off x="3203376" y="5527033"/>
                    <a:ext cx="53914" cy="53908"/>
                  </a:xfrm>
                  <a:custGeom>
                    <a:avLst/>
                    <a:gdLst>
                      <a:gd name="connsiteX0" fmla="*/ 24277 w 53914"/>
                      <a:gd name="connsiteY0" fmla="*/ 53676 h 53908"/>
                      <a:gd name="connsiteX1" fmla="*/ -69 w 53914"/>
                      <a:gd name="connsiteY1" fmla="*/ 24339 h 53908"/>
                      <a:gd name="connsiteX2" fmla="*/ 29268 w 53914"/>
                      <a:gd name="connsiteY2" fmla="*/ -7 h 53908"/>
                      <a:gd name="connsiteX3" fmla="*/ 53614 w 53914"/>
                      <a:gd name="connsiteY3" fmla="*/ 29292 h 53908"/>
                      <a:gd name="connsiteX4" fmla="*/ 24277 w 53914"/>
                      <a:gd name="connsiteY4" fmla="*/ 53676 h 5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 h="53908">
                        <a:moveTo>
                          <a:pt x="24277" y="53676"/>
                        </a:moveTo>
                        <a:cubicBezTo>
                          <a:pt x="9456" y="52295"/>
                          <a:pt x="-1450" y="39169"/>
                          <a:pt x="-69" y="24339"/>
                        </a:cubicBezTo>
                        <a:cubicBezTo>
                          <a:pt x="1302" y="9518"/>
                          <a:pt x="14437" y="-1379"/>
                          <a:pt x="29268" y="-7"/>
                        </a:cubicBezTo>
                        <a:cubicBezTo>
                          <a:pt x="44070" y="1374"/>
                          <a:pt x="54966" y="14481"/>
                          <a:pt x="53614" y="29292"/>
                        </a:cubicBezTo>
                        <a:cubicBezTo>
                          <a:pt x="52204" y="44103"/>
                          <a:pt x="39097" y="55000"/>
                          <a:pt x="24277" y="53676"/>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70" name="Freeform: Shape 5185">
                    <a:extLst>
                      <a:ext uri="{FF2B5EF4-FFF2-40B4-BE49-F238E27FC236}">
                        <a16:creationId xmlns:a16="http://schemas.microsoft.com/office/drawing/2014/main" id="{ECB43B02-DED5-D65D-73F5-1426343AA056}"/>
                      </a:ext>
                    </a:extLst>
                  </p:cNvPr>
                  <p:cNvSpPr/>
                  <p:nvPr/>
                </p:nvSpPr>
                <p:spPr>
                  <a:xfrm>
                    <a:off x="3186597" y="5417288"/>
                    <a:ext cx="616458" cy="211926"/>
                  </a:xfrm>
                  <a:custGeom>
                    <a:avLst/>
                    <a:gdLst>
                      <a:gd name="connsiteX0" fmla="*/ 616271 w 616458"/>
                      <a:gd name="connsiteY0" fmla="*/ -124 h 211926"/>
                      <a:gd name="connsiteX1" fmla="*/ 463871 w 616458"/>
                      <a:gd name="connsiteY1" fmla="*/ 210474 h 211926"/>
                      <a:gd name="connsiteX2" fmla="*/ -187 w 616458"/>
                      <a:gd name="connsiteY2" fmla="*/ 59408 h 211926"/>
                    </a:gdLst>
                    <a:ahLst/>
                    <a:cxnLst>
                      <a:cxn ang="0">
                        <a:pos x="connsiteX0" y="connsiteY0"/>
                      </a:cxn>
                      <a:cxn ang="0">
                        <a:pos x="connsiteX1" y="connsiteY1"/>
                      </a:cxn>
                      <a:cxn ang="0">
                        <a:pos x="connsiteX2" y="connsiteY2"/>
                      </a:cxn>
                    </a:cxnLst>
                    <a:rect l="l" t="t" r="r" b="b"/>
                    <a:pathLst>
                      <a:path w="616458" h="211926">
                        <a:moveTo>
                          <a:pt x="616271" y="-124"/>
                        </a:moveTo>
                        <a:cubicBezTo>
                          <a:pt x="616271" y="-124"/>
                          <a:pt x="543119" y="192567"/>
                          <a:pt x="463871" y="210474"/>
                        </a:cubicBezTo>
                        <a:cubicBezTo>
                          <a:pt x="384623" y="228381"/>
                          <a:pt x="-187" y="59408"/>
                          <a:pt x="-187" y="59408"/>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71" name="Freeform: Shape 5186">
                    <a:extLst>
                      <a:ext uri="{FF2B5EF4-FFF2-40B4-BE49-F238E27FC236}">
                        <a16:creationId xmlns:a16="http://schemas.microsoft.com/office/drawing/2014/main" id="{878D1642-52EF-53F1-67D9-6ABBB36368A9}"/>
                      </a:ext>
                    </a:extLst>
                  </p:cNvPr>
                  <p:cNvSpPr/>
                  <p:nvPr/>
                </p:nvSpPr>
                <p:spPr>
                  <a:xfrm>
                    <a:off x="3343283" y="5203356"/>
                    <a:ext cx="285845" cy="48958"/>
                  </a:xfrm>
                  <a:custGeom>
                    <a:avLst/>
                    <a:gdLst>
                      <a:gd name="connsiteX0" fmla="*/ 285658 w 285845"/>
                      <a:gd name="connsiteY0" fmla="*/ -124 h 48958"/>
                      <a:gd name="connsiteX1" fmla="*/ 184217 w 285845"/>
                      <a:gd name="connsiteY1" fmla="*/ 24356 h 48958"/>
                      <a:gd name="connsiteX2" fmla="*/ -187 w 285845"/>
                      <a:gd name="connsiteY2" fmla="*/ 48835 h 48958"/>
                    </a:gdLst>
                    <a:ahLst/>
                    <a:cxnLst>
                      <a:cxn ang="0">
                        <a:pos x="connsiteX0" y="connsiteY0"/>
                      </a:cxn>
                      <a:cxn ang="0">
                        <a:pos x="connsiteX1" y="connsiteY1"/>
                      </a:cxn>
                      <a:cxn ang="0">
                        <a:pos x="connsiteX2" y="connsiteY2"/>
                      </a:cxn>
                    </a:cxnLst>
                    <a:rect l="l" t="t" r="r" b="b"/>
                    <a:pathLst>
                      <a:path w="285845" h="48958">
                        <a:moveTo>
                          <a:pt x="285658" y="-124"/>
                        </a:moveTo>
                        <a:cubicBezTo>
                          <a:pt x="258512" y="14831"/>
                          <a:pt x="212506" y="35786"/>
                          <a:pt x="184217" y="24356"/>
                        </a:cubicBezTo>
                        <a:cubicBezTo>
                          <a:pt x="142116" y="7401"/>
                          <a:pt x="35055" y="-26889"/>
                          <a:pt x="-187" y="48835"/>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72" name="Freeform: Shape 5187">
                    <a:extLst>
                      <a:ext uri="{FF2B5EF4-FFF2-40B4-BE49-F238E27FC236}">
                        <a16:creationId xmlns:a16="http://schemas.microsoft.com/office/drawing/2014/main" id="{6C0F4784-7C0E-512B-8B37-5C54A3E1C1BD}"/>
                      </a:ext>
                    </a:extLst>
                  </p:cNvPr>
                  <p:cNvSpPr/>
                  <p:nvPr/>
                </p:nvSpPr>
                <p:spPr>
                  <a:xfrm rot="19580401">
                    <a:off x="3600804" y="5176702"/>
                    <a:ext cx="53911" cy="53911"/>
                  </a:xfrm>
                  <a:custGeom>
                    <a:avLst/>
                    <a:gdLst>
                      <a:gd name="connsiteX0" fmla="*/ 53724 w 53911"/>
                      <a:gd name="connsiteY0" fmla="*/ 26832 h 53911"/>
                      <a:gd name="connsiteX1" fmla="*/ 26769 w 53911"/>
                      <a:gd name="connsiteY1" fmla="*/ 53788 h 53911"/>
                      <a:gd name="connsiteX2" fmla="*/ -187 w 53911"/>
                      <a:gd name="connsiteY2" fmla="*/ 26832 h 53911"/>
                      <a:gd name="connsiteX3" fmla="*/ 26769 w 53911"/>
                      <a:gd name="connsiteY3" fmla="*/ -124 h 53911"/>
                      <a:gd name="connsiteX4" fmla="*/ 53724 w 53911"/>
                      <a:gd name="connsiteY4" fmla="*/ 26832 h 53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 h="53911">
                        <a:moveTo>
                          <a:pt x="53724" y="26832"/>
                        </a:moveTo>
                        <a:cubicBezTo>
                          <a:pt x="53724" y="41719"/>
                          <a:pt x="41656" y="53788"/>
                          <a:pt x="26769" y="53788"/>
                        </a:cubicBezTo>
                        <a:cubicBezTo>
                          <a:pt x="11881" y="53788"/>
                          <a:pt x="-187" y="41719"/>
                          <a:pt x="-187" y="26832"/>
                        </a:cubicBezTo>
                        <a:cubicBezTo>
                          <a:pt x="-187" y="11945"/>
                          <a:pt x="11881" y="-124"/>
                          <a:pt x="26769" y="-124"/>
                        </a:cubicBezTo>
                        <a:cubicBezTo>
                          <a:pt x="41656" y="-124"/>
                          <a:pt x="53724" y="11945"/>
                          <a:pt x="53724" y="26832"/>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73" name="Freeform: Shape 5188">
                    <a:extLst>
                      <a:ext uri="{FF2B5EF4-FFF2-40B4-BE49-F238E27FC236}">
                        <a16:creationId xmlns:a16="http://schemas.microsoft.com/office/drawing/2014/main" id="{686972B7-B0EF-BC95-037A-328513EA7EBD}"/>
                      </a:ext>
                    </a:extLst>
                  </p:cNvPr>
                  <p:cNvSpPr/>
                  <p:nvPr/>
                </p:nvSpPr>
                <p:spPr>
                  <a:xfrm>
                    <a:off x="2969046" y="5042003"/>
                    <a:ext cx="301466" cy="68434"/>
                  </a:xfrm>
                  <a:custGeom>
                    <a:avLst/>
                    <a:gdLst>
                      <a:gd name="connsiteX0" fmla="*/ 301279 w 301466"/>
                      <a:gd name="connsiteY0" fmla="*/ 11306 h 68434"/>
                      <a:gd name="connsiteX1" fmla="*/ 208410 w 301466"/>
                      <a:gd name="connsiteY1" fmla="*/ 67790 h 68434"/>
                      <a:gd name="connsiteX2" fmla="*/ -187 w 301466"/>
                      <a:gd name="connsiteY2" fmla="*/ -124 h 68434"/>
                    </a:gdLst>
                    <a:ahLst/>
                    <a:cxnLst>
                      <a:cxn ang="0">
                        <a:pos x="connsiteX0" y="connsiteY0"/>
                      </a:cxn>
                      <a:cxn ang="0">
                        <a:pos x="connsiteX1" y="connsiteY1"/>
                      </a:cxn>
                      <a:cxn ang="0">
                        <a:pos x="connsiteX2" y="connsiteY2"/>
                      </a:cxn>
                    </a:cxnLst>
                    <a:rect l="l" t="t" r="r" b="b"/>
                    <a:pathLst>
                      <a:path w="301466" h="68434">
                        <a:moveTo>
                          <a:pt x="301279" y="11306"/>
                        </a:moveTo>
                        <a:cubicBezTo>
                          <a:pt x="284039" y="36357"/>
                          <a:pt x="251082" y="73124"/>
                          <a:pt x="208410" y="67790"/>
                        </a:cubicBezTo>
                        <a:cubicBezTo>
                          <a:pt x="144497" y="59789"/>
                          <a:pt x="-187" y="-124"/>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74" name="Freeform: Shape 5189">
                    <a:extLst>
                      <a:ext uri="{FF2B5EF4-FFF2-40B4-BE49-F238E27FC236}">
                        <a16:creationId xmlns:a16="http://schemas.microsoft.com/office/drawing/2014/main" id="{E40ABB04-75C2-66D7-65DD-3C64EB9BAC02}"/>
                      </a:ext>
                    </a:extLst>
                  </p:cNvPr>
                  <p:cNvSpPr/>
                  <p:nvPr/>
                </p:nvSpPr>
                <p:spPr>
                  <a:xfrm>
                    <a:off x="3242895" y="5027543"/>
                    <a:ext cx="53916" cy="53919"/>
                  </a:xfrm>
                  <a:custGeom>
                    <a:avLst/>
                    <a:gdLst>
                      <a:gd name="connsiteX0" fmla="*/ 3808 w 53916"/>
                      <a:gd name="connsiteY0" fmla="*/ 12717 h 53919"/>
                      <a:gd name="connsiteX1" fmla="*/ 40889 w 53916"/>
                      <a:gd name="connsiteY1" fmla="*/ 3868 h 53919"/>
                      <a:gd name="connsiteX2" fmla="*/ 49737 w 53916"/>
                      <a:gd name="connsiteY2" fmla="*/ 40949 h 53919"/>
                      <a:gd name="connsiteX3" fmla="*/ 12761 w 53916"/>
                      <a:gd name="connsiteY3" fmla="*/ 49865 h 53919"/>
                      <a:gd name="connsiteX4" fmla="*/ 3741 w 53916"/>
                      <a:gd name="connsiteY4" fmla="*/ 12822 h 53919"/>
                      <a:gd name="connsiteX5" fmla="*/ 3808 w 53916"/>
                      <a:gd name="connsiteY5" fmla="*/ 12717 h 5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6" h="53919">
                        <a:moveTo>
                          <a:pt x="3808" y="12717"/>
                        </a:moveTo>
                        <a:cubicBezTo>
                          <a:pt x="11609" y="39"/>
                          <a:pt x="28211" y="-3923"/>
                          <a:pt x="40889" y="3868"/>
                        </a:cubicBezTo>
                        <a:cubicBezTo>
                          <a:pt x="53566" y="11669"/>
                          <a:pt x="57529" y="28271"/>
                          <a:pt x="49737" y="40949"/>
                        </a:cubicBezTo>
                        <a:cubicBezTo>
                          <a:pt x="41965" y="53589"/>
                          <a:pt x="25439" y="57580"/>
                          <a:pt x="12761" y="49865"/>
                        </a:cubicBezTo>
                        <a:cubicBezTo>
                          <a:pt x="45" y="42130"/>
                          <a:pt x="-3993" y="25547"/>
                          <a:pt x="3741" y="12822"/>
                        </a:cubicBezTo>
                        <a:cubicBezTo>
                          <a:pt x="3760" y="12793"/>
                          <a:pt x="3789" y="12755"/>
                          <a:pt x="3808" y="12717"/>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75" name="Freeform: Shape 5190">
                    <a:extLst>
                      <a:ext uri="{FF2B5EF4-FFF2-40B4-BE49-F238E27FC236}">
                        <a16:creationId xmlns:a16="http://schemas.microsoft.com/office/drawing/2014/main" id="{906FDFC4-8B3A-CB94-F48C-1C35280D2FE2}"/>
                      </a:ext>
                    </a:extLst>
                  </p:cNvPr>
                  <p:cNvSpPr/>
                  <p:nvPr/>
                </p:nvSpPr>
                <p:spPr>
                  <a:xfrm>
                    <a:off x="3932690" y="4571373"/>
                    <a:ext cx="107504" cy="449199"/>
                  </a:xfrm>
                  <a:custGeom>
                    <a:avLst/>
                    <a:gdLst>
                      <a:gd name="connsiteX0" fmla="*/ -187 w 107504"/>
                      <a:gd name="connsiteY0" fmla="*/ 449075 h 449199"/>
                      <a:gd name="connsiteX1" fmla="*/ 76013 w 107504"/>
                      <a:gd name="connsiteY1" fmla="*/ 423072 h 449199"/>
                      <a:gd name="connsiteX2" fmla="*/ 47438 w 107504"/>
                      <a:gd name="connsiteY2" fmla="*/ -124 h 449199"/>
                    </a:gdLst>
                    <a:ahLst/>
                    <a:cxnLst>
                      <a:cxn ang="0">
                        <a:pos x="connsiteX0" y="connsiteY0"/>
                      </a:cxn>
                      <a:cxn ang="0">
                        <a:pos x="connsiteX1" y="connsiteY1"/>
                      </a:cxn>
                      <a:cxn ang="0">
                        <a:pos x="connsiteX2" y="connsiteY2"/>
                      </a:cxn>
                    </a:cxnLst>
                    <a:rect l="l" t="t" r="r" b="b"/>
                    <a:pathLst>
                      <a:path w="107504" h="449199">
                        <a:moveTo>
                          <a:pt x="-187" y="449075"/>
                        </a:moveTo>
                        <a:cubicBezTo>
                          <a:pt x="24673" y="442979"/>
                          <a:pt x="61058" y="432788"/>
                          <a:pt x="76013" y="423072"/>
                        </a:cubicBezTo>
                        <a:cubicBezTo>
                          <a:pt x="160404" y="368113"/>
                          <a:pt x="47438" y="-124"/>
                          <a:pt x="47438"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76" name="Freeform: Shape 5191">
                    <a:extLst>
                      <a:ext uri="{FF2B5EF4-FFF2-40B4-BE49-F238E27FC236}">
                        <a16:creationId xmlns:a16="http://schemas.microsoft.com/office/drawing/2014/main" id="{C0A01ECB-2D8F-0B98-3A23-6C1D8BD19B4F}"/>
                      </a:ext>
                    </a:extLst>
                  </p:cNvPr>
                  <p:cNvSpPr/>
                  <p:nvPr/>
                </p:nvSpPr>
                <p:spPr>
                  <a:xfrm>
                    <a:off x="3906663" y="4992973"/>
                    <a:ext cx="54115" cy="54111"/>
                  </a:xfrm>
                  <a:custGeom>
                    <a:avLst/>
                    <a:gdLst>
                      <a:gd name="connsiteX0" fmla="*/ 33365 w 54115"/>
                      <a:gd name="connsiteY0" fmla="*/ 53193 h 54111"/>
                      <a:gd name="connsiteX1" fmla="*/ 608 w 54115"/>
                      <a:gd name="connsiteY1" fmla="*/ 33428 h 54111"/>
                      <a:gd name="connsiteX2" fmla="*/ 20382 w 54115"/>
                      <a:gd name="connsiteY2" fmla="*/ 672 h 54111"/>
                      <a:gd name="connsiteX3" fmla="*/ 53129 w 54115"/>
                      <a:gd name="connsiteY3" fmla="*/ 20436 h 54111"/>
                      <a:gd name="connsiteX4" fmla="*/ 53177 w 54115"/>
                      <a:gd name="connsiteY4" fmla="*/ 20617 h 54111"/>
                      <a:gd name="connsiteX5" fmla="*/ 33365 w 54115"/>
                      <a:gd name="connsiteY5" fmla="*/ 53193 h 5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15" h="54111">
                        <a:moveTo>
                          <a:pt x="33365" y="53193"/>
                        </a:moveTo>
                        <a:cubicBezTo>
                          <a:pt x="18858" y="56774"/>
                          <a:pt x="4199" y="47925"/>
                          <a:pt x="608" y="33428"/>
                        </a:cubicBezTo>
                        <a:cubicBezTo>
                          <a:pt x="-2973" y="18922"/>
                          <a:pt x="5875" y="4253"/>
                          <a:pt x="20382" y="672"/>
                        </a:cubicBezTo>
                        <a:cubicBezTo>
                          <a:pt x="34889" y="-2909"/>
                          <a:pt x="49548" y="5939"/>
                          <a:pt x="53129" y="20436"/>
                        </a:cubicBezTo>
                        <a:cubicBezTo>
                          <a:pt x="53148" y="20503"/>
                          <a:pt x="53158" y="20560"/>
                          <a:pt x="53177" y="20617"/>
                        </a:cubicBezTo>
                        <a:cubicBezTo>
                          <a:pt x="56644" y="35076"/>
                          <a:pt x="47795" y="49621"/>
                          <a:pt x="33365" y="53193"/>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77" name="Freeform: Shape 5192">
                    <a:extLst>
                      <a:ext uri="{FF2B5EF4-FFF2-40B4-BE49-F238E27FC236}">
                        <a16:creationId xmlns:a16="http://schemas.microsoft.com/office/drawing/2014/main" id="{F6265455-E4AF-3BD4-3FF7-04D887872252}"/>
                      </a:ext>
                    </a:extLst>
                  </p:cNvPr>
                  <p:cNvSpPr/>
                  <p:nvPr/>
                </p:nvSpPr>
                <p:spPr>
                  <a:xfrm>
                    <a:off x="3474823" y="5428527"/>
                    <a:ext cx="112109" cy="60308"/>
                  </a:xfrm>
                  <a:custGeom>
                    <a:avLst/>
                    <a:gdLst>
                      <a:gd name="connsiteX0" fmla="*/ 111922 w 112109"/>
                      <a:gd name="connsiteY0" fmla="*/ -124 h 60308"/>
                      <a:gd name="connsiteX1" fmla="*/ -187 w 112109"/>
                      <a:gd name="connsiteY1" fmla="*/ 57884 h 60308"/>
                    </a:gdLst>
                    <a:ahLst/>
                    <a:cxnLst>
                      <a:cxn ang="0">
                        <a:pos x="connsiteX0" y="connsiteY0"/>
                      </a:cxn>
                      <a:cxn ang="0">
                        <a:pos x="connsiteX1" y="connsiteY1"/>
                      </a:cxn>
                    </a:cxnLst>
                    <a:rect l="l" t="t" r="r" b="b"/>
                    <a:pathLst>
                      <a:path w="112109" h="60308">
                        <a:moveTo>
                          <a:pt x="111922" y="-124"/>
                        </a:moveTo>
                        <a:cubicBezTo>
                          <a:pt x="90491" y="27404"/>
                          <a:pt x="47914" y="70647"/>
                          <a:pt x="-187" y="5788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78" name="Freeform: Shape 5193">
                    <a:extLst>
                      <a:ext uri="{FF2B5EF4-FFF2-40B4-BE49-F238E27FC236}">
                        <a16:creationId xmlns:a16="http://schemas.microsoft.com/office/drawing/2014/main" id="{A785F3D0-0C7C-4C9C-80D5-0DE51331282C}"/>
                      </a:ext>
                    </a:extLst>
                  </p:cNvPr>
                  <p:cNvSpPr/>
                  <p:nvPr/>
                </p:nvSpPr>
                <p:spPr>
                  <a:xfrm>
                    <a:off x="3558817" y="5403366"/>
                    <a:ext cx="53914" cy="53911"/>
                  </a:xfrm>
                  <a:custGeom>
                    <a:avLst/>
                    <a:gdLst>
                      <a:gd name="connsiteX0" fmla="*/ 5068 w 53914"/>
                      <a:gd name="connsiteY0" fmla="*/ 10845 h 53911"/>
                      <a:gd name="connsiteX1" fmla="*/ 42759 w 53914"/>
                      <a:gd name="connsiteY1" fmla="*/ 5130 h 53911"/>
                      <a:gd name="connsiteX2" fmla="*/ 48474 w 53914"/>
                      <a:gd name="connsiteY2" fmla="*/ 42820 h 53911"/>
                      <a:gd name="connsiteX3" fmla="*/ 11355 w 53914"/>
                      <a:gd name="connsiteY3" fmla="*/ 48945 h 53911"/>
                      <a:gd name="connsiteX4" fmla="*/ 4659 w 53914"/>
                      <a:gd name="connsiteY4" fmla="*/ 11417 h 53911"/>
                      <a:gd name="connsiteX5" fmla="*/ 5068 w 53914"/>
                      <a:gd name="connsiteY5" fmla="*/ 10845 h 5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4" h="53911">
                        <a:moveTo>
                          <a:pt x="5068" y="10845"/>
                        </a:moveTo>
                        <a:cubicBezTo>
                          <a:pt x="13898" y="-1137"/>
                          <a:pt x="30776" y="-3699"/>
                          <a:pt x="42759" y="5130"/>
                        </a:cubicBezTo>
                        <a:cubicBezTo>
                          <a:pt x="54741" y="13960"/>
                          <a:pt x="57303" y="30838"/>
                          <a:pt x="48474" y="42820"/>
                        </a:cubicBezTo>
                        <a:cubicBezTo>
                          <a:pt x="39806" y="54584"/>
                          <a:pt x="23347" y="57299"/>
                          <a:pt x="11355" y="48945"/>
                        </a:cubicBezTo>
                        <a:cubicBezTo>
                          <a:pt x="-856" y="40430"/>
                          <a:pt x="-3857" y="23628"/>
                          <a:pt x="4659" y="11417"/>
                        </a:cubicBezTo>
                        <a:cubicBezTo>
                          <a:pt x="4792" y="11226"/>
                          <a:pt x="4925" y="11036"/>
                          <a:pt x="5068" y="10845"/>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79" name="Freeform: Shape 5194">
                    <a:extLst>
                      <a:ext uri="{FF2B5EF4-FFF2-40B4-BE49-F238E27FC236}">
                        <a16:creationId xmlns:a16="http://schemas.microsoft.com/office/drawing/2014/main" id="{9FA7AD82-FB98-9B15-D422-04466017E00D}"/>
                      </a:ext>
                    </a:extLst>
                  </p:cNvPr>
                  <p:cNvSpPr/>
                  <p:nvPr/>
                </p:nvSpPr>
                <p:spPr>
                  <a:xfrm>
                    <a:off x="3153545" y="5292891"/>
                    <a:ext cx="78390" cy="61600"/>
                  </a:xfrm>
                  <a:custGeom>
                    <a:avLst/>
                    <a:gdLst>
                      <a:gd name="connsiteX0" fmla="*/ 78203 w 78390"/>
                      <a:gd name="connsiteY0" fmla="*/ -124 h 61600"/>
                      <a:gd name="connsiteX1" fmla="*/ -187 w 78390"/>
                      <a:gd name="connsiteY1" fmla="*/ 60741 h 61600"/>
                    </a:gdLst>
                    <a:ahLst/>
                    <a:cxnLst>
                      <a:cxn ang="0">
                        <a:pos x="connsiteX0" y="connsiteY0"/>
                      </a:cxn>
                      <a:cxn ang="0">
                        <a:pos x="connsiteX1" y="connsiteY1"/>
                      </a:cxn>
                    </a:cxnLst>
                    <a:rect l="l" t="t" r="r" b="b"/>
                    <a:pathLst>
                      <a:path w="78390" h="61600">
                        <a:moveTo>
                          <a:pt x="78203" y="-124"/>
                        </a:moveTo>
                        <a:cubicBezTo>
                          <a:pt x="65916" y="27308"/>
                          <a:pt x="40103" y="67409"/>
                          <a:pt x="-187" y="60741"/>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80" name="Freeform: Shape 5195">
                    <a:extLst>
                      <a:ext uri="{FF2B5EF4-FFF2-40B4-BE49-F238E27FC236}">
                        <a16:creationId xmlns:a16="http://schemas.microsoft.com/office/drawing/2014/main" id="{D33883D7-618D-D323-5652-C70476DC7572}"/>
                      </a:ext>
                    </a:extLst>
                  </p:cNvPr>
                  <p:cNvSpPr/>
                  <p:nvPr/>
                </p:nvSpPr>
                <p:spPr>
                  <a:xfrm>
                    <a:off x="3204250" y="5267136"/>
                    <a:ext cx="53897" cy="53928"/>
                  </a:xfrm>
                  <a:custGeom>
                    <a:avLst/>
                    <a:gdLst>
                      <a:gd name="connsiteX0" fmla="*/ 1590 w 53897"/>
                      <a:gd name="connsiteY0" fmla="*/ 17155 h 53928"/>
                      <a:gd name="connsiteX1" fmla="*/ 36433 w 53897"/>
                      <a:gd name="connsiteY1" fmla="*/ 1686 h 53928"/>
                      <a:gd name="connsiteX2" fmla="*/ 51901 w 53897"/>
                      <a:gd name="connsiteY2" fmla="*/ 36529 h 53928"/>
                      <a:gd name="connsiteX3" fmla="*/ 17116 w 53897"/>
                      <a:gd name="connsiteY3" fmla="*/ 52016 h 53928"/>
                      <a:gd name="connsiteX4" fmla="*/ 1590 w 53897"/>
                      <a:gd name="connsiteY4" fmla="*/ 17155 h 53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97" h="53928">
                        <a:moveTo>
                          <a:pt x="1590" y="17155"/>
                        </a:moveTo>
                        <a:cubicBezTo>
                          <a:pt x="6943" y="3258"/>
                          <a:pt x="22536" y="-3667"/>
                          <a:pt x="36433" y="1686"/>
                        </a:cubicBezTo>
                        <a:cubicBezTo>
                          <a:pt x="50320" y="7030"/>
                          <a:pt x="57254" y="22632"/>
                          <a:pt x="51901" y="36529"/>
                        </a:cubicBezTo>
                        <a:cubicBezTo>
                          <a:pt x="46558" y="50397"/>
                          <a:pt x="31004" y="57331"/>
                          <a:pt x="17116" y="52016"/>
                        </a:cubicBezTo>
                        <a:cubicBezTo>
                          <a:pt x="3229" y="46644"/>
                          <a:pt x="-3706" y="31071"/>
                          <a:pt x="1590" y="17155"/>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81" name="Freeform: Shape 5196">
                    <a:extLst>
                      <a:ext uri="{FF2B5EF4-FFF2-40B4-BE49-F238E27FC236}">
                        <a16:creationId xmlns:a16="http://schemas.microsoft.com/office/drawing/2014/main" id="{92520D30-69DE-92A5-AE29-36EA3382FD8A}"/>
                      </a:ext>
                    </a:extLst>
                  </p:cNvPr>
                  <p:cNvSpPr/>
                  <p:nvPr/>
                </p:nvSpPr>
                <p:spPr>
                  <a:xfrm>
                    <a:off x="3846013" y="4682720"/>
                    <a:ext cx="26293" cy="69627"/>
                  </a:xfrm>
                  <a:custGeom>
                    <a:avLst/>
                    <a:gdLst>
                      <a:gd name="connsiteX0" fmla="*/ -187 w 26293"/>
                      <a:gd name="connsiteY0" fmla="*/ 69504 h 69627"/>
                      <a:gd name="connsiteX1" fmla="*/ 26102 w 26293"/>
                      <a:gd name="connsiteY1" fmla="*/ -124 h 69627"/>
                    </a:gdLst>
                    <a:ahLst/>
                    <a:cxnLst>
                      <a:cxn ang="0">
                        <a:pos x="connsiteX0" y="connsiteY0"/>
                      </a:cxn>
                      <a:cxn ang="0">
                        <a:pos x="connsiteX1" y="connsiteY1"/>
                      </a:cxn>
                    </a:cxnLst>
                    <a:rect l="l" t="t" r="r" b="b"/>
                    <a:pathLst>
                      <a:path w="26293" h="69627">
                        <a:moveTo>
                          <a:pt x="-187" y="69504"/>
                        </a:moveTo>
                        <a:cubicBezTo>
                          <a:pt x="12957" y="61694"/>
                          <a:pt x="26388" y="43120"/>
                          <a:pt x="26102"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82" name="Freeform: Shape 5197">
                    <a:extLst>
                      <a:ext uri="{FF2B5EF4-FFF2-40B4-BE49-F238E27FC236}">
                        <a16:creationId xmlns:a16="http://schemas.microsoft.com/office/drawing/2014/main" id="{F6491586-C42F-3AA8-D7DD-325FC69D76C6}"/>
                      </a:ext>
                    </a:extLst>
                  </p:cNvPr>
                  <p:cNvSpPr/>
                  <p:nvPr/>
                </p:nvSpPr>
                <p:spPr>
                  <a:xfrm>
                    <a:off x="3820366" y="4724595"/>
                    <a:ext cx="53923" cy="53923"/>
                  </a:xfrm>
                  <a:custGeom>
                    <a:avLst/>
                    <a:gdLst>
                      <a:gd name="connsiteX0" fmla="*/ 32603 w 53923"/>
                      <a:gd name="connsiteY0" fmla="*/ 53156 h 53923"/>
                      <a:gd name="connsiteX1" fmla="*/ 456 w 53923"/>
                      <a:gd name="connsiteY1" fmla="*/ 32668 h 53923"/>
                      <a:gd name="connsiteX2" fmla="*/ 20945 w 53923"/>
                      <a:gd name="connsiteY2" fmla="*/ 521 h 53923"/>
                      <a:gd name="connsiteX3" fmla="*/ 53082 w 53923"/>
                      <a:gd name="connsiteY3" fmla="*/ 20962 h 53923"/>
                      <a:gd name="connsiteX4" fmla="*/ 32651 w 53923"/>
                      <a:gd name="connsiteY4" fmla="*/ 53147 h 53923"/>
                      <a:gd name="connsiteX5" fmla="*/ 32603 w 53923"/>
                      <a:gd name="connsiteY5" fmla="*/ 53156 h 5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23" h="53923">
                        <a:moveTo>
                          <a:pt x="32603" y="53156"/>
                        </a:moveTo>
                        <a:cubicBezTo>
                          <a:pt x="18068" y="56376"/>
                          <a:pt x="3676" y="47203"/>
                          <a:pt x="456" y="32668"/>
                        </a:cubicBezTo>
                        <a:cubicBezTo>
                          <a:pt x="-2763" y="18133"/>
                          <a:pt x="6409" y="3741"/>
                          <a:pt x="20945" y="521"/>
                        </a:cubicBezTo>
                        <a:cubicBezTo>
                          <a:pt x="35461" y="-2698"/>
                          <a:pt x="49843" y="6455"/>
                          <a:pt x="53082" y="20962"/>
                        </a:cubicBezTo>
                        <a:cubicBezTo>
                          <a:pt x="56330" y="35487"/>
                          <a:pt x="47176" y="49899"/>
                          <a:pt x="32651" y="53147"/>
                        </a:cubicBezTo>
                        <a:cubicBezTo>
                          <a:pt x="32632" y="53147"/>
                          <a:pt x="32622" y="53156"/>
                          <a:pt x="32603" y="53156"/>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83" name="Freeform: Shape 5198">
                    <a:extLst>
                      <a:ext uri="{FF2B5EF4-FFF2-40B4-BE49-F238E27FC236}">
                        <a16:creationId xmlns:a16="http://schemas.microsoft.com/office/drawing/2014/main" id="{7C532846-2E22-2043-E529-010E4DCBB315}"/>
                      </a:ext>
                    </a:extLst>
                  </p:cNvPr>
                  <p:cNvSpPr/>
                  <p:nvPr/>
                </p:nvSpPr>
                <p:spPr>
                  <a:xfrm>
                    <a:off x="3636272" y="5098962"/>
                    <a:ext cx="286226" cy="264890"/>
                  </a:xfrm>
                  <a:custGeom>
                    <a:avLst/>
                    <a:gdLst>
                      <a:gd name="connsiteX0" fmla="*/ 286039 w 286226"/>
                      <a:gd name="connsiteY0" fmla="*/ 264767 h 264890"/>
                      <a:gd name="connsiteX1" fmla="*/ 126209 w 286226"/>
                      <a:gd name="connsiteY1" fmla="*/ 70647 h 264890"/>
                      <a:gd name="connsiteX2" fmla="*/ -187 w 286226"/>
                      <a:gd name="connsiteY2" fmla="*/ -124 h 264890"/>
                    </a:gdLst>
                    <a:ahLst/>
                    <a:cxnLst>
                      <a:cxn ang="0">
                        <a:pos x="connsiteX0" y="connsiteY0"/>
                      </a:cxn>
                      <a:cxn ang="0">
                        <a:pos x="connsiteX1" y="connsiteY1"/>
                      </a:cxn>
                      <a:cxn ang="0">
                        <a:pos x="connsiteX2" y="connsiteY2"/>
                      </a:cxn>
                    </a:cxnLst>
                    <a:rect l="l" t="t" r="r" b="b"/>
                    <a:pathLst>
                      <a:path w="286226" h="264890">
                        <a:moveTo>
                          <a:pt x="286039" y="264767"/>
                        </a:moveTo>
                        <a:cubicBezTo>
                          <a:pt x="286039" y="264767"/>
                          <a:pt x="209839" y="138275"/>
                          <a:pt x="126209" y="70647"/>
                        </a:cubicBezTo>
                        <a:cubicBezTo>
                          <a:pt x="42580" y="3020"/>
                          <a:pt x="-187" y="-124"/>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84" name="Freeform: Shape 5199">
                    <a:extLst>
                      <a:ext uri="{FF2B5EF4-FFF2-40B4-BE49-F238E27FC236}">
                        <a16:creationId xmlns:a16="http://schemas.microsoft.com/office/drawing/2014/main" id="{82B2AB09-8E46-8B24-2313-DB5B6A18C4A4}"/>
                      </a:ext>
                    </a:extLst>
                  </p:cNvPr>
                  <p:cNvSpPr/>
                  <p:nvPr/>
                </p:nvSpPr>
                <p:spPr>
                  <a:xfrm>
                    <a:off x="3627414" y="5277270"/>
                    <a:ext cx="244887" cy="173259"/>
                  </a:xfrm>
                  <a:custGeom>
                    <a:avLst/>
                    <a:gdLst>
                      <a:gd name="connsiteX0" fmla="*/ 244700 w 244887"/>
                      <a:gd name="connsiteY0" fmla="*/ 173136 h 173259"/>
                      <a:gd name="connsiteX1" fmla="*/ -187 w 244887"/>
                      <a:gd name="connsiteY1" fmla="*/ -124 h 173259"/>
                    </a:gdLst>
                    <a:ahLst/>
                    <a:cxnLst>
                      <a:cxn ang="0">
                        <a:pos x="connsiteX0" y="connsiteY0"/>
                      </a:cxn>
                      <a:cxn ang="0">
                        <a:pos x="connsiteX1" y="connsiteY1"/>
                      </a:cxn>
                    </a:cxnLst>
                    <a:rect l="l" t="t" r="r" b="b"/>
                    <a:pathLst>
                      <a:path w="244887" h="173259">
                        <a:moveTo>
                          <a:pt x="244700" y="173136"/>
                        </a:moveTo>
                        <a:cubicBezTo>
                          <a:pt x="244700" y="173136"/>
                          <a:pt x="85157" y="92459"/>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85" name="Freeform: Shape 5200">
                    <a:extLst>
                      <a:ext uri="{FF2B5EF4-FFF2-40B4-BE49-F238E27FC236}">
                        <a16:creationId xmlns:a16="http://schemas.microsoft.com/office/drawing/2014/main" id="{A5D18AFD-2FCE-916D-D0BB-BF43134E9021}"/>
                      </a:ext>
                    </a:extLst>
                  </p:cNvPr>
                  <p:cNvSpPr/>
                  <p:nvPr/>
                </p:nvSpPr>
                <p:spPr>
                  <a:xfrm>
                    <a:off x="3786386" y="5348898"/>
                    <a:ext cx="102869" cy="63055"/>
                  </a:xfrm>
                  <a:custGeom>
                    <a:avLst/>
                    <a:gdLst>
                      <a:gd name="connsiteX0" fmla="*/ 102683 w 102869"/>
                      <a:gd name="connsiteY0" fmla="*/ 62932 h 63055"/>
                      <a:gd name="connsiteX1" fmla="*/ -187 w 102869"/>
                      <a:gd name="connsiteY1" fmla="*/ -124 h 63055"/>
                    </a:gdLst>
                    <a:ahLst/>
                    <a:cxnLst>
                      <a:cxn ang="0">
                        <a:pos x="connsiteX0" y="connsiteY0"/>
                      </a:cxn>
                      <a:cxn ang="0">
                        <a:pos x="connsiteX1" y="connsiteY1"/>
                      </a:cxn>
                    </a:cxnLst>
                    <a:rect l="l" t="t" r="r" b="b"/>
                    <a:pathLst>
                      <a:path w="102869" h="63055">
                        <a:moveTo>
                          <a:pt x="102683" y="62932"/>
                        </a:moveTo>
                        <a:cubicBezTo>
                          <a:pt x="102683" y="62932"/>
                          <a:pt x="41913" y="16069"/>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86" name="Freeform: Shape 5201">
                    <a:extLst>
                      <a:ext uri="{FF2B5EF4-FFF2-40B4-BE49-F238E27FC236}">
                        <a16:creationId xmlns:a16="http://schemas.microsoft.com/office/drawing/2014/main" id="{D74D54EA-7F41-B56A-D602-892A2DF2D9FE}"/>
                      </a:ext>
                    </a:extLst>
                  </p:cNvPr>
                  <p:cNvSpPr/>
                  <p:nvPr/>
                </p:nvSpPr>
                <p:spPr>
                  <a:xfrm>
                    <a:off x="3771718" y="5225073"/>
                    <a:ext cx="136016" cy="153162"/>
                  </a:xfrm>
                  <a:custGeom>
                    <a:avLst/>
                    <a:gdLst>
                      <a:gd name="connsiteX0" fmla="*/ 135830 w 136016"/>
                      <a:gd name="connsiteY0" fmla="*/ 153038 h 153162"/>
                      <a:gd name="connsiteX1" fmla="*/ -187 w 136016"/>
                      <a:gd name="connsiteY1" fmla="*/ -124 h 153162"/>
                    </a:gdLst>
                    <a:ahLst/>
                    <a:cxnLst>
                      <a:cxn ang="0">
                        <a:pos x="connsiteX0" y="connsiteY0"/>
                      </a:cxn>
                      <a:cxn ang="0">
                        <a:pos x="connsiteX1" y="connsiteY1"/>
                      </a:cxn>
                    </a:cxnLst>
                    <a:rect l="l" t="t" r="r" b="b"/>
                    <a:pathLst>
                      <a:path w="136016" h="153162">
                        <a:moveTo>
                          <a:pt x="135830" y="153038"/>
                        </a:moveTo>
                        <a:cubicBezTo>
                          <a:pt x="135830" y="153038"/>
                          <a:pt x="26292" y="48263"/>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87" name="Freeform: Shape 5202">
                    <a:extLst>
                      <a:ext uri="{FF2B5EF4-FFF2-40B4-BE49-F238E27FC236}">
                        <a16:creationId xmlns:a16="http://schemas.microsoft.com/office/drawing/2014/main" id="{E0BF85E1-3DE9-53BC-496A-F9C4CD5CF773}"/>
                      </a:ext>
                    </a:extLst>
                  </p:cNvPr>
                  <p:cNvSpPr/>
                  <p:nvPr/>
                </p:nvSpPr>
                <p:spPr>
                  <a:xfrm>
                    <a:off x="3892440" y="5240504"/>
                    <a:ext cx="37487" cy="116109"/>
                  </a:xfrm>
                  <a:custGeom>
                    <a:avLst/>
                    <a:gdLst>
                      <a:gd name="connsiteX0" fmla="*/ 37301 w 37487"/>
                      <a:gd name="connsiteY0" fmla="*/ 115986 h 116109"/>
                      <a:gd name="connsiteX1" fmla="*/ -133 w 37487"/>
                      <a:gd name="connsiteY1" fmla="*/ -124 h 116109"/>
                    </a:gdLst>
                    <a:ahLst/>
                    <a:cxnLst>
                      <a:cxn ang="0">
                        <a:pos x="connsiteX0" y="connsiteY0"/>
                      </a:cxn>
                      <a:cxn ang="0">
                        <a:pos x="connsiteX1" y="connsiteY1"/>
                      </a:cxn>
                    </a:cxnLst>
                    <a:rect l="l" t="t" r="r" b="b"/>
                    <a:pathLst>
                      <a:path w="37487" h="116109">
                        <a:moveTo>
                          <a:pt x="37301" y="115986"/>
                        </a:moveTo>
                        <a:cubicBezTo>
                          <a:pt x="37301" y="115986"/>
                          <a:pt x="-1847" y="35976"/>
                          <a:pt x="-133"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88" name="Freeform: Shape 5203">
                    <a:extLst>
                      <a:ext uri="{FF2B5EF4-FFF2-40B4-BE49-F238E27FC236}">
                        <a16:creationId xmlns:a16="http://schemas.microsoft.com/office/drawing/2014/main" id="{27B51A0B-2C71-9CCF-6C17-889BBCCF39E1}"/>
                      </a:ext>
                    </a:extLst>
                  </p:cNvPr>
                  <p:cNvSpPr/>
                  <p:nvPr/>
                </p:nvSpPr>
                <p:spPr>
                  <a:xfrm>
                    <a:off x="3954217" y="5006665"/>
                    <a:ext cx="116385" cy="342137"/>
                  </a:xfrm>
                  <a:custGeom>
                    <a:avLst/>
                    <a:gdLst>
                      <a:gd name="connsiteX0" fmla="*/ -187 w 116385"/>
                      <a:gd name="connsiteY0" fmla="*/ 342014 h 342137"/>
                      <a:gd name="connsiteX1" fmla="*/ 66488 w 116385"/>
                      <a:gd name="connsiteY1" fmla="*/ 277149 h 342137"/>
                      <a:gd name="connsiteX2" fmla="*/ 108683 w 116385"/>
                      <a:gd name="connsiteY2" fmla="*/ -124 h 342137"/>
                    </a:gdLst>
                    <a:ahLst/>
                    <a:cxnLst>
                      <a:cxn ang="0">
                        <a:pos x="connsiteX0" y="connsiteY0"/>
                      </a:cxn>
                      <a:cxn ang="0">
                        <a:pos x="connsiteX1" y="connsiteY1"/>
                      </a:cxn>
                      <a:cxn ang="0">
                        <a:pos x="connsiteX2" y="connsiteY2"/>
                      </a:cxn>
                    </a:cxnLst>
                    <a:rect l="l" t="t" r="r" b="b"/>
                    <a:pathLst>
                      <a:path w="116385" h="342137">
                        <a:moveTo>
                          <a:pt x="-187" y="342014"/>
                        </a:moveTo>
                        <a:cubicBezTo>
                          <a:pt x="-187" y="342014"/>
                          <a:pt x="37913" y="289341"/>
                          <a:pt x="66488" y="277149"/>
                        </a:cubicBezTo>
                        <a:cubicBezTo>
                          <a:pt x="87919" y="267624"/>
                          <a:pt x="134306" y="87221"/>
                          <a:pt x="108683"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89" name="Freeform: Shape 5204">
                    <a:extLst>
                      <a:ext uri="{FF2B5EF4-FFF2-40B4-BE49-F238E27FC236}">
                        <a16:creationId xmlns:a16="http://schemas.microsoft.com/office/drawing/2014/main" id="{8A010EC8-F85D-33D2-EE30-DBB58237EF26}"/>
                      </a:ext>
                    </a:extLst>
                  </p:cNvPr>
                  <p:cNvSpPr/>
                  <p:nvPr/>
                </p:nvSpPr>
                <p:spPr>
                  <a:xfrm>
                    <a:off x="3598744" y="5437423"/>
                    <a:ext cx="280320" cy="111834"/>
                  </a:xfrm>
                  <a:custGeom>
                    <a:avLst/>
                    <a:gdLst>
                      <a:gd name="connsiteX0" fmla="*/ 280133 w 280320"/>
                      <a:gd name="connsiteY0" fmla="*/ -66 h 111834"/>
                      <a:gd name="connsiteX1" fmla="*/ 219364 w 280320"/>
                      <a:gd name="connsiteY1" fmla="*/ 33177 h 111834"/>
                      <a:gd name="connsiteX2" fmla="*/ -187 w 280320"/>
                      <a:gd name="connsiteY2" fmla="*/ 85183 h 111834"/>
                    </a:gdLst>
                    <a:ahLst/>
                    <a:cxnLst>
                      <a:cxn ang="0">
                        <a:pos x="connsiteX0" y="connsiteY0"/>
                      </a:cxn>
                      <a:cxn ang="0">
                        <a:pos x="connsiteX1" y="connsiteY1"/>
                      </a:cxn>
                      <a:cxn ang="0">
                        <a:pos x="connsiteX2" y="connsiteY2"/>
                      </a:cxn>
                    </a:cxnLst>
                    <a:rect l="l" t="t" r="r" b="b"/>
                    <a:pathLst>
                      <a:path w="280320" h="111834">
                        <a:moveTo>
                          <a:pt x="280133" y="-66"/>
                        </a:moveTo>
                        <a:cubicBezTo>
                          <a:pt x="280133" y="-66"/>
                          <a:pt x="232508" y="-3018"/>
                          <a:pt x="219364" y="33177"/>
                        </a:cubicBezTo>
                        <a:cubicBezTo>
                          <a:pt x="190789" y="114330"/>
                          <a:pt x="95539" y="134237"/>
                          <a:pt x="-187" y="85183"/>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90" name="Freeform: Shape 5205">
                    <a:extLst>
                      <a:ext uri="{FF2B5EF4-FFF2-40B4-BE49-F238E27FC236}">
                        <a16:creationId xmlns:a16="http://schemas.microsoft.com/office/drawing/2014/main" id="{E257CA7B-D412-06D4-549E-428E82A5AE7B}"/>
                      </a:ext>
                    </a:extLst>
                  </p:cNvPr>
                  <p:cNvSpPr/>
                  <p:nvPr/>
                </p:nvSpPr>
                <p:spPr>
                  <a:xfrm>
                    <a:off x="3511114" y="5646840"/>
                    <a:ext cx="96297" cy="55277"/>
                  </a:xfrm>
                  <a:custGeom>
                    <a:avLst/>
                    <a:gdLst>
                      <a:gd name="connsiteX0" fmla="*/ 96110 w 96297"/>
                      <a:gd name="connsiteY0" fmla="*/ -124 h 55277"/>
                      <a:gd name="connsiteX1" fmla="*/ -187 w 96297"/>
                      <a:gd name="connsiteY1" fmla="*/ 54645 h 55277"/>
                    </a:gdLst>
                    <a:ahLst/>
                    <a:cxnLst>
                      <a:cxn ang="0">
                        <a:pos x="connsiteX0" y="connsiteY0"/>
                      </a:cxn>
                      <a:cxn ang="0">
                        <a:pos x="connsiteX1" y="connsiteY1"/>
                      </a:cxn>
                    </a:cxnLst>
                    <a:rect l="l" t="t" r="r" b="b"/>
                    <a:pathLst>
                      <a:path w="96297" h="55277">
                        <a:moveTo>
                          <a:pt x="96110" y="-124"/>
                        </a:moveTo>
                        <a:cubicBezTo>
                          <a:pt x="73441" y="23498"/>
                          <a:pt x="32579" y="59884"/>
                          <a:pt x="-187" y="54645"/>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91" name="Freeform: Shape 5206">
                    <a:extLst>
                      <a:ext uri="{FF2B5EF4-FFF2-40B4-BE49-F238E27FC236}">
                        <a16:creationId xmlns:a16="http://schemas.microsoft.com/office/drawing/2014/main" id="{0EFAEC3C-3AE8-2964-BC34-80750FAFD1A3}"/>
                      </a:ext>
                    </a:extLst>
                  </p:cNvPr>
                  <p:cNvSpPr/>
                  <p:nvPr/>
                </p:nvSpPr>
                <p:spPr>
                  <a:xfrm>
                    <a:off x="3579206" y="5620649"/>
                    <a:ext cx="53910" cy="53908"/>
                  </a:xfrm>
                  <a:custGeom>
                    <a:avLst/>
                    <a:gdLst>
                      <a:gd name="connsiteX0" fmla="*/ 6968 w 53910"/>
                      <a:gd name="connsiteY0" fmla="*/ 8542 h 53908"/>
                      <a:gd name="connsiteX1" fmla="*/ 45058 w 53910"/>
                      <a:gd name="connsiteY1" fmla="*/ 7027 h 53908"/>
                      <a:gd name="connsiteX2" fmla="*/ 46573 w 53910"/>
                      <a:gd name="connsiteY2" fmla="*/ 45118 h 53908"/>
                      <a:gd name="connsiteX3" fmla="*/ 8492 w 53910"/>
                      <a:gd name="connsiteY3" fmla="*/ 46642 h 53908"/>
                      <a:gd name="connsiteX4" fmla="*/ 6958 w 53910"/>
                      <a:gd name="connsiteY4" fmla="*/ 8551 h 53908"/>
                      <a:gd name="connsiteX5" fmla="*/ 6968 w 53910"/>
                      <a:gd name="connsiteY5" fmla="*/ 8542 h 5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0" h="53908">
                        <a:moveTo>
                          <a:pt x="6968" y="8542"/>
                        </a:moveTo>
                        <a:cubicBezTo>
                          <a:pt x="17064" y="-2393"/>
                          <a:pt x="34123" y="-3069"/>
                          <a:pt x="45058" y="7027"/>
                        </a:cubicBezTo>
                        <a:cubicBezTo>
                          <a:pt x="55993" y="17124"/>
                          <a:pt x="56669" y="34183"/>
                          <a:pt x="46573" y="45118"/>
                        </a:cubicBezTo>
                        <a:cubicBezTo>
                          <a:pt x="36476" y="56052"/>
                          <a:pt x="19426" y="56729"/>
                          <a:pt x="8492" y="46642"/>
                        </a:cubicBezTo>
                        <a:cubicBezTo>
                          <a:pt x="-2453" y="36545"/>
                          <a:pt x="-3138" y="19495"/>
                          <a:pt x="6958" y="8551"/>
                        </a:cubicBezTo>
                        <a:cubicBezTo>
                          <a:pt x="6958" y="8551"/>
                          <a:pt x="6968" y="8542"/>
                          <a:pt x="6968" y="8542"/>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92" name="Freeform: Shape 5207">
                    <a:extLst>
                      <a:ext uri="{FF2B5EF4-FFF2-40B4-BE49-F238E27FC236}">
                        <a16:creationId xmlns:a16="http://schemas.microsoft.com/office/drawing/2014/main" id="{6C10FB10-3B69-9451-5C95-7DCA96A02E64}"/>
                      </a:ext>
                    </a:extLst>
                  </p:cNvPr>
                  <p:cNvSpPr/>
                  <p:nvPr/>
                </p:nvSpPr>
                <p:spPr>
                  <a:xfrm>
                    <a:off x="3885732" y="5323562"/>
                    <a:ext cx="28575" cy="48291"/>
                  </a:xfrm>
                  <a:custGeom>
                    <a:avLst/>
                    <a:gdLst>
                      <a:gd name="connsiteX0" fmla="*/ 28388 w 28575"/>
                      <a:gd name="connsiteY0" fmla="*/ 48168 h 48291"/>
                      <a:gd name="connsiteX1" fmla="*/ -187 w 28575"/>
                      <a:gd name="connsiteY1" fmla="*/ -124 h 48291"/>
                    </a:gdLst>
                    <a:ahLst/>
                    <a:cxnLst>
                      <a:cxn ang="0">
                        <a:pos x="connsiteX0" y="connsiteY0"/>
                      </a:cxn>
                      <a:cxn ang="0">
                        <a:pos x="connsiteX1" y="connsiteY1"/>
                      </a:cxn>
                    </a:cxnLst>
                    <a:rect l="l" t="t" r="r" b="b"/>
                    <a:pathLst>
                      <a:path w="28575" h="48291">
                        <a:moveTo>
                          <a:pt x="28388" y="48168"/>
                        </a:moveTo>
                        <a:cubicBezTo>
                          <a:pt x="28388" y="48168"/>
                          <a:pt x="-187" y="16355"/>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93" name="Freeform: Shape 5208">
                    <a:extLst>
                      <a:ext uri="{FF2B5EF4-FFF2-40B4-BE49-F238E27FC236}">
                        <a16:creationId xmlns:a16="http://schemas.microsoft.com/office/drawing/2014/main" id="{3332AF8A-A271-2A07-D3E9-138C03300908}"/>
                      </a:ext>
                    </a:extLst>
                  </p:cNvPr>
                  <p:cNvSpPr/>
                  <p:nvPr/>
                </p:nvSpPr>
                <p:spPr>
                  <a:xfrm>
                    <a:off x="3873512" y="5350346"/>
                    <a:ext cx="89857" cy="108808"/>
                  </a:xfrm>
                  <a:custGeom>
                    <a:avLst/>
                    <a:gdLst>
                      <a:gd name="connsiteX0" fmla="*/ 89661 w 89857"/>
                      <a:gd name="connsiteY0" fmla="*/ 11668 h 108808"/>
                      <a:gd name="connsiteX1" fmla="*/ 59562 w 89857"/>
                      <a:gd name="connsiteY1" fmla="*/ 7953 h 108808"/>
                      <a:gd name="connsiteX2" fmla="*/ 50037 w 89857"/>
                      <a:gd name="connsiteY2" fmla="*/ 31099 h 108808"/>
                      <a:gd name="connsiteX3" fmla="*/ 19653 w 89857"/>
                      <a:gd name="connsiteY3" fmla="*/ 53102 h 108808"/>
                      <a:gd name="connsiteX4" fmla="*/ 5365 w 89857"/>
                      <a:gd name="connsiteY4" fmla="*/ 75676 h 108808"/>
                      <a:gd name="connsiteX5" fmla="*/ 6032 w 89857"/>
                      <a:gd name="connsiteY5" fmla="*/ 105013 h 108808"/>
                      <a:gd name="connsiteX6" fmla="*/ 27558 w 89857"/>
                      <a:gd name="connsiteY6" fmla="*/ 81201 h 108808"/>
                      <a:gd name="connsiteX7" fmla="*/ 46608 w 89857"/>
                      <a:gd name="connsiteY7" fmla="*/ 56054 h 108808"/>
                      <a:gd name="connsiteX8" fmla="*/ 66135 w 89857"/>
                      <a:gd name="connsiteY8" fmla="*/ 46053 h 108808"/>
                      <a:gd name="connsiteX9" fmla="*/ 78327 w 89857"/>
                      <a:gd name="connsiteY9" fmla="*/ 19860 h 108808"/>
                      <a:gd name="connsiteX10" fmla="*/ 89661 w 89857"/>
                      <a:gd name="connsiteY10" fmla="*/ 11668 h 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857" h="108808">
                        <a:moveTo>
                          <a:pt x="89661" y="11668"/>
                        </a:moveTo>
                        <a:cubicBezTo>
                          <a:pt x="89661" y="2143"/>
                          <a:pt x="64801" y="-7382"/>
                          <a:pt x="59562" y="7953"/>
                        </a:cubicBezTo>
                        <a:cubicBezTo>
                          <a:pt x="54324" y="23289"/>
                          <a:pt x="66896" y="30242"/>
                          <a:pt x="50037" y="31099"/>
                        </a:cubicBezTo>
                        <a:cubicBezTo>
                          <a:pt x="33178" y="31956"/>
                          <a:pt x="20986" y="37957"/>
                          <a:pt x="19653" y="53102"/>
                        </a:cubicBezTo>
                        <a:cubicBezTo>
                          <a:pt x="18319" y="68247"/>
                          <a:pt x="-1779" y="58912"/>
                          <a:pt x="5365" y="75676"/>
                        </a:cubicBezTo>
                        <a:cubicBezTo>
                          <a:pt x="14033" y="96155"/>
                          <a:pt x="-11304" y="94726"/>
                          <a:pt x="6032" y="105013"/>
                        </a:cubicBezTo>
                        <a:cubicBezTo>
                          <a:pt x="27844" y="118348"/>
                          <a:pt x="28130" y="91869"/>
                          <a:pt x="27558" y="81201"/>
                        </a:cubicBezTo>
                        <a:cubicBezTo>
                          <a:pt x="26606" y="64246"/>
                          <a:pt x="33083" y="58245"/>
                          <a:pt x="46608" y="56054"/>
                        </a:cubicBezTo>
                        <a:cubicBezTo>
                          <a:pt x="61944" y="53578"/>
                          <a:pt x="59277" y="52816"/>
                          <a:pt x="66135" y="46053"/>
                        </a:cubicBezTo>
                        <a:cubicBezTo>
                          <a:pt x="72993" y="39290"/>
                          <a:pt x="64515" y="19478"/>
                          <a:pt x="78327" y="19860"/>
                        </a:cubicBezTo>
                        <a:cubicBezTo>
                          <a:pt x="86994" y="20145"/>
                          <a:pt x="89852" y="20050"/>
                          <a:pt x="89661" y="11668"/>
                        </a:cubicBezTo>
                        <a:close/>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grpSp>
            <p:grpSp>
              <p:nvGrpSpPr>
                <p:cNvPr id="7040" name="Smoke">
                  <a:extLst>
                    <a:ext uri="{FF2B5EF4-FFF2-40B4-BE49-F238E27FC236}">
                      <a16:creationId xmlns:a16="http://schemas.microsoft.com/office/drawing/2014/main" id="{05C32BD2-B9A3-0DFA-9CF4-743BB232384B}"/>
                    </a:ext>
                  </a:extLst>
                </p:cNvPr>
                <p:cNvGrpSpPr/>
                <p:nvPr/>
              </p:nvGrpSpPr>
              <p:grpSpPr>
                <a:xfrm>
                  <a:off x="4957302" y="1539174"/>
                  <a:ext cx="162269" cy="196511"/>
                  <a:chOff x="7766834" y="1572373"/>
                  <a:chExt cx="370694" cy="536142"/>
                </a:xfrm>
              </p:grpSpPr>
              <p:sp>
                <p:nvSpPr>
                  <p:cNvPr id="7231" name="Freeform: Shape 5599">
                    <a:extLst>
                      <a:ext uri="{FF2B5EF4-FFF2-40B4-BE49-F238E27FC236}">
                        <a16:creationId xmlns:a16="http://schemas.microsoft.com/office/drawing/2014/main" id="{8BD6AF7D-9B03-3827-DC16-A1FE746DF7FB}"/>
                      </a:ext>
                    </a:extLst>
                  </p:cNvPr>
                  <p:cNvSpPr/>
                  <p:nvPr/>
                </p:nvSpPr>
                <p:spPr>
                  <a:xfrm>
                    <a:off x="8005994" y="1700115"/>
                    <a:ext cx="93772" cy="250060"/>
                  </a:xfrm>
                  <a:custGeom>
                    <a:avLst/>
                    <a:gdLst>
                      <a:gd name="connsiteX0" fmla="*/ 764 w 93772"/>
                      <a:gd name="connsiteY0" fmla="*/ 53829 h 250058"/>
                      <a:gd name="connsiteX1" fmla="*/ 48397 w 93772"/>
                      <a:gd name="connsiteY1" fmla="*/ 0 h 250058"/>
                      <a:gd name="connsiteX2" fmla="*/ 84979 w 93772"/>
                      <a:gd name="connsiteY2" fmla="*/ 119341 h 250058"/>
                      <a:gd name="connsiteX3" fmla="*/ 21752 w 93772"/>
                      <a:gd name="connsiteY3" fmla="*/ 253094 h 250058"/>
                      <a:gd name="connsiteX4" fmla="*/ 44254 w 93772"/>
                      <a:gd name="connsiteY4" fmla="*/ 206337 h 250058"/>
                      <a:gd name="connsiteX5" fmla="*/ 21307 w 93772"/>
                      <a:gd name="connsiteY5" fmla="*/ 128273 h 250058"/>
                      <a:gd name="connsiteX6" fmla="*/ 764 w 93772"/>
                      <a:gd name="connsiteY6" fmla="*/ 53829 h 25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72" h="250058">
                        <a:moveTo>
                          <a:pt x="764" y="53829"/>
                        </a:moveTo>
                        <a:cubicBezTo>
                          <a:pt x="6456" y="13923"/>
                          <a:pt x="45723" y="774"/>
                          <a:pt x="48397" y="0"/>
                        </a:cubicBezTo>
                        <a:cubicBezTo>
                          <a:pt x="19057" y="33775"/>
                          <a:pt x="50144" y="61209"/>
                          <a:pt x="84979" y="119341"/>
                        </a:cubicBezTo>
                        <a:cubicBezTo>
                          <a:pt x="127832" y="200874"/>
                          <a:pt x="44132" y="252632"/>
                          <a:pt x="21752" y="253094"/>
                        </a:cubicBezTo>
                        <a:cubicBezTo>
                          <a:pt x="21752" y="253094"/>
                          <a:pt x="41788" y="238480"/>
                          <a:pt x="44254" y="206337"/>
                        </a:cubicBezTo>
                        <a:cubicBezTo>
                          <a:pt x="45810" y="186912"/>
                          <a:pt x="40937" y="161100"/>
                          <a:pt x="21307" y="128273"/>
                        </a:cubicBezTo>
                        <a:cubicBezTo>
                          <a:pt x="2445" y="96675"/>
                          <a:pt x="-2039" y="72395"/>
                          <a:pt x="764" y="53829"/>
                        </a:cubicBezTo>
                        <a:close/>
                      </a:path>
                    </a:pathLst>
                  </a:custGeom>
                  <a:solidFill>
                    <a:srgbClr val="000000">
                      <a:alpha val="21000"/>
                    </a:srgbClr>
                  </a:solidFill>
                  <a:ln w="3464" cap="flat">
                    <a:noFill/>
                    <a:prstDash val="solid"/>
                    <a:miter/>
                  </a:ln>
                </p:spPr>
                <p:txBody>
                  <a:bodyPr rtlCol="0" anchor="ctr"/>
                  <a:lstStyle/>
                  <a:p>
                    <a:pPr defTabSz="914377">
                      <a:defRPr/>
                    </a:pPr>
                    <a:endParaRPr lang="en-GB" sz="1400" kern="0">
                      <a:solidFill>
                        <a:srgbClr val="262B25"/>
                      </a:solidFill>
                      <a:latin typeface="Arial" panose="020B0604020202020204"/>
                    </a:endParaRPr>
                  </a:p>
                </p:txBody>
              </p:sp>
              <p:sp>
                <p:nvSpPr>
                  <p:cNvPr id="7232" name="Freeform: Shape 5600">
                    <a:extLst>
                      <a:ext uri="{FF2B5EF4-FFF2-40B4-BE49-F238E27FC236}">
                        <a16:creationId xmlns:a16="http://schemas.microsoft.com/office/drawing/2014/main" id="{C9BDEC0A-9055-FB99-9E0F-053B98D88AD9}"/>
                      </a:ext>
                    </a:extLst>
                  </p:cNvPr>
                  <p:cNvSpPr/>
                  <p:nvPr/>
                </p:nvSpPr>
                <p:spPr>
                  <a:xfrm>
                    <a:off x="7933879" y="1634161"/>
                    <a:ext cx="69461" cy="197963"/>
                  </a:xfrm>
                  <a:custGeom>
                    <a:avLst/>
                    <a:gdLst>
                      <a:gd name="connsiteX0" fmla="*/ 18639 w 69460"/>
                      <a:gd name="connsiteY0" fmla="*/ 101149 h 197963"/>
                      <a:gd name="connsiteX1" fmla="*/ 18990 w 69460"/>
                      <a:gd name="connsiteY1" fmla="*/ 199668 h 197963"/>
                      <a:gd name="connsiteX2" fmla="*/ 30750 w 69460"/>
                      <a:gd name="connsiteY2" fmla="*/ 196393 h 197963"/>
                      <a:gd name="connsiteX3" fmla="*/ 67231 w 69460"/>
                      <a:gd name="connsiteY3" fmla="*/ 108623 h 197963"/>
                      <a:gd name="connsiteX4" fmla="*/ 50973 w 69460"/>
                      <a:gd name="connsiteY4" fmla="*/ 74729 h 197963"/>
                      <a:gd name="connsiteX5" fmla="*/ 30430 w 69460"/>
                      <a:gd name="connsiteY5" fmla="*/ 285 h 197963"/>
                      <a:gd name="connsiteX6" fmla="*/ 30333 w 69460"/>
                      <a:gd name="connsiteY6" fmla="*/ 0 h 197963"/>
                      <a:gd name="connsiteX7" fmla="*/ 18639 w 69460"/>
                      <a:gd name="connsiteY7" fmla="*/ 101149 h 19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60" h="197963">
                        <a:moveTo>
                          <a:pt x="18639" y="101149"/>
                        </a:moveTo>
                        <a:cubicBezTo>
                          <a:pt x="59632" y="169967"/>
                          <a:pt x="18990" y="199668"/>
                          <a:pt x="18990" y="199668"/>
                        </a:cubicBezTo>
                        <a:cubicBezTo>
                          <a:pt x="21859" y="199609"/>
                          <a:pt x="25985" y="198495"/>
                          <a:pt x="30750" y="196393"/>
                        </a:cubicBezTo>
                        <a:cubicBezTo>
                          <a:pt x="63997" y="181727"/>
                          <a:pt x="79324" y="142891"/>
                          <a:pt x="67231" y="108623"/>
                        </a:cubicBezTo>
                        <a:cubicBezTo>
                          <a:pt x="63580" y="98283"/>
                          <a:pt x="58308" y="86996"/>
                          <a:pt x="50973" y="74729"/>
                        </a:cubicBezTo>
                        <a:cubicBezTo>
                          <a:pt x="32111" y="43132"/>
                          <a:pt x="27627" y="18852"/>
                          <a:pt x="30430" y="285"/>
                        </a:cubicBezTo>
                        <a:cubicBezTo>
                          <a:pt x="30333" y="191"/>
                          <a:pt x="30333" y="94"/>
                          <a:pt x="30333" y="0"/>
                        </a:cubicBezTo>
                        <a:cubicBezTo>
                          <a:pt x="30330" y="3"/>
                          <a:pt x="-29282" y="20876"/>
                          <a:pt x="18639" y="101149"/>
                        </a:cubicBezTo>
                        <a:close/>
                      </a:path>
                    </a:pathLst>
                  </a:custGeom>
                  <a:solidFill>
                    <a:srgbClr val="000000">
                      <a:alpha val="21000"/>
                    </a:srgbClr>
                  </a:solidFill>
                  <a:ln w="3464" cap="flat">
                    <a:noFill/>
                    <a:prstDash val="solid"/>
                    <a:miter/>
                  </a:ln>
                </p:spPr>
                <p:txBody>
                  <a:bodyPr rtlCol="0" anchor="ctr"/>
                  <a:lstStyle/>
                  <a:p>
                    <a:pPr defTabSz="914377">
                      <a:defRPr/>
                    </a:pPr>
                    <a:endParaRPr lang="en-GB" sz="1400" kern="0">
                      <a:solidFill>
                        <a:srgbClr val="262B25"/>
                      </a:solidFill>
                      <a:latin typeface="Arial" panose="020B0604020202020204"/>
                    </a:endParaRPr>
                  </a:p>
                </p:txBody>
              </p:sp>
              <p:sp>
                <p:nvSpPr>
                  <p:cNvPr id="7233" name="Freeform: Shape 5601">
                    <a:extLst>
                      <a:ext uri="{FF2B5EF4-FFF2-40B4-BE49-F238E27FC236}">
                        <a16:creationId xmlns:a16="http://schemas.microsoft.com/office/drawing/2014/main" id="{C839EC53-C758-4641-429A-4067BA2C6FE7}"/>
                      </a:ext>
                    </a:extLst>
                  </p:cNvPr>
                  <p:cNvSpPr/>
                  <p:nvPr/>
                </p:nvSpPr>
                <p:spPr>
                  <a:xfrm>
                    <a:off x="7766834" y="1663575"/>
                    <a:ext cx="93772" cy="250060"/>
                  </a:xfrm>
                  <a:custGeom>
                    <a:avLst/>
                    <a:gdLst>
                      <a:gd name="connsiteX0" fmla="*/ 764 w 93772"/>
                      <a:gd name="connsiteY0" fmla="*/ 53829 h 250058"/>
                      <a:gd name="connsiteX1" fmla="*/ 48397 w 93772"/>
                      <a:gd name="connsiteY1" fmla="*/ 0 h 250058"/>
                      <a:gd name="connsiteX2" fmla="*/ 84979 w 93772"/>
                      <a:gd name="connsiteY2" fmla="*/ 119341 h 250058"/>
                      <a:gd name="connsiteX3" fmla="*/ 21752 w 93772"/>
                      <a:gd name="connsiteY3" fmla="*/ 253094 h 250058"/>
                      <a:gd name="connsiteX4" fmla="*/ 44254 w 93772"/>
                      <a:gd name="connsiteY4" fmla="*/ 206337 h 250058"/>
                      <a:gd name="connsiteX5" fmla="*/ 21307 w 93772"/>
                      <a:gd name="connsiteY5" fmla="*/ 128273 h 250058"/>
                      <a:gd name="connsiteX6" fmla="*/ 764 w 93772"/>
                      <a:gd name="connsiteY6" fmla="*/ 53829 h 25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72" h="250058">
                        <a:moveTo>
                          <a:pt x="764" y="53829"/>
                        </a:moveTo>
                        <a:cubicBezTo>
                          <a:pt x="6456" y="13923"/>
                          <a:pt x="45723" y="774"/>
                          <a:pt x="48397" y="0"/>
                        </a:cubicBezTo>
                        <a:cubicBezTo>
                          <a:pt x="19057" y="33775"/>
                          <a:pt x="50144" y="61209"/>
                          <a:pt x="84979" y="119341"/>
                        </a:cubicBezTo>
                        <a:cubicBezTo>
                          <a:pt x="127832" y="200874"/>
                          <a:pt x="44132" y="252632"/>
                          <a:pt x="21752" y="253094"/>
                        </a:cubicBezTo>
                        <a:cubicBezTo>
                          <a:pt x="21752" y="253094"/>
                          <a:pt x="41788" y="238480"/>
                          <a:pt x="44254" y="206337"/>
                        </a:cubicBezTo>
                        <a:cubicBezTo>
                          <a:pt x="45810" y="186912"/>
                          <a:pt x="40937" y="161100"/>
                          <a:pt x="21307" y="128273"/>
                        </a:cubicBezTo>
                        <a:cubicBezTo>
                          <a:pt x="2445" y="96675"/>
                          <a:pt x="-2039" y="72395"/>
                          <a:pt x="764" y="53829"/>
                        </a:cubicBezTo>
                        <a:close/>
                      </a:path>
                    </a:pathLst>
                  </a:custGeom>
                  <a:solidFill>
                    <a:srgbClr val="000000">
                      <a:alpha val="21000"/>
                    </a:srgbClr>
                  </a:solidFill>
                  <a:ln w="3464" cap="flat">
                    <a:noFill/>
                    <a:prstDash val="solid"/>
                    <a:miter/>
                  </a:ln>
                </p:spPr>
                <p:txBody>
                  <a:bodyPr rtlCol="0" anchor="ctr"/>
                  <a:lstStyle/>
                  <a:p>
                    <a:pPr defTabSz="914377">
                      <a:defRPr/>
                    </a:pPr>
                    <a:endParaRPr lang="en-GB" sz="1400" kern="0">
                      <a:solidFill>
                        <a:srgbClr val="262B25"/>
                      </a:solidFill>
                      <a:latin typeface="Arial" panose="020B0604020202020204"/>
                    </a:endParaRPr>
                  </a:p>
                </p:txBody>
              </p:sp>
              <p:sp>
                <p:nvSpPr>
                  <p:cNvPr id="7234" name="Freeform: Shape 5602">
                    <a:extLst>
                      <a:ext uri="{FF2B5EF4-FFF2-40B4-BE49-F238E27FC236}">
                        <a16:creationId xmlns:a16="http://schemas.microsoft.com/office/drawing/2014/main" id="{0387E87B-47AD-AF32-2343-7833B56CCEC8}"/>
                      </a:ext>
                    </a:extLst>
                  </p:cNvPr>
                  <p:cNvSpPr/>
                  <p:nvPr/>
                </p:nvSpPr>
                <p:spPr>
                  <a:xfrm>
                    <a:off x="7830910" y="1910552"/>
                    <a:ext cx="69461" cy="197963"/>
                  </a:xfrm>
                  <a:custGeom>
                    <a:avLst/>
                    <a:gdLst>
                      <a:gd name="connsiteX0" fmla="*/ 18639 w 69460"/>
                      <a:gd name="connsiteY0" fmla="*/ 101149 h 197963"/>
                      <a:gd name="connsiteX1" fmla="*/ 18990 w 69460"/>
                      <a:gd name="connsiteY1" fmla="*/ 199668 h 197963"/>
                      <a:gd name="connsiteX2" fmla="*/ 30750 w 69460"/>
                      <a:gd name="connsiteY2" fmla="*/ 196393 h 197963"/>
                      <a:gd name="connsiteX3" fmla="*/ 67231 w 69460"/>
                      <a:gd name="connsiteY3" fmla="*/ 108623 h 197963"/>
                      <a:gd name="connsiteX4" fmla="*/ 50973 w 69460"/>
                      <a:gd name="connsiteY4" fmla="*/ 74729 h 197963"/>
                      <a:gd name="connsiteX5" fmla="*/ 30430 w 69460"/>
                      <a:gd name="connsiteY5" fmla="*/ 285 h 197963"/>
                      <a:gd name="connsiteX6" fmla="*/ 30333 w 69460"/>
                      <a:gd name="connsiteY6" fmla="*/ 0 h 197963"/>
                      <a:gd name="connsiteX7" fmla="*/ 18639 w 69460"/>
                      <a:gd name="connsiteY7" fmla="*/ 101149 h 19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60" h="197963">
                        <a:moveTo>
                          <a:pt x="18639" y="101149"/>
                        </a:moveTo>
                        <a:cubicBezTo>
                          <a:pt x="59632" y="169967"/>
                          <a:pt x="18990" y="199668"/>
                          <a:pt x="18990" y="199668"/>
                        </a:cubicBezTo>
                        <a:cubicBezTo>
                          <a:pt x="21859" y="199609"/>
                          <a:pt x="25985" y="198495"/>
                          <a:pt x="30750" y="196393"/>
                        </a:cubicBezTo>
                        <a:cubicBezTo>
                          <a:pt x="63997" y="181727"/>
                          <a:pt x="79324" y="142891"/>
                          <a:pt x="67231" y="108623"/>
                        </a:cubicBezTo>
                        <a:cubicBezTo>
                          <a:pt x="63580" y="98283"/>
                          <a:pt x="58308" y="86996"/>
                          <a:pt x="50973" y="74729"/>
                        </a:cubicBezTo>
                        <a:cubicBezTo>
                          <a:pt x="32111" y="43132"/>
                          <a:pt x="27627" y="18852"/>
                          <a:pt x="30430" y="285"/>
                        </a:cubicBezTo>
                        <a:cubicBezTo>
                          <a:pt x="30333" y="191"/>
                          <a:pt x="30333" y="94"/>
                          <a:pt x="30333" y="0"/>
                        </a:cubicBezTo>
                        <a:cubicBezTo>
                          <a:pt x="30330" y="3"/>
                          <a:pt x="-29282" y="20876"/>
                          <a:pt x="18639" y="101149"/>
                        </a:cubicBezTo>
                        <a:close/>
                      </a:path>
                    </a:pathLst>
                  </a:custGeom>
                  <a:solidFill>
                    <a:srgbClr val="000000">
                      <a:alpha val="21000"/>
                    </a:srgbClr>
                  </a:solidFill>
                  <a:ln w="3464" cap="flat">
                    <a:noFill/>
                    <a:prstDash val="solid"/>
                    <a:miter/>
                  </a:ln>
                </p:spPr>
                <p:txBody>
                  <a:bodyPr rtlCol="0" anchor="ctr"/>
                  <a:lstStyle/>
                  <a:p>
                    <a:pPr defTabSz="914377">
                      <a:defRPr/>
                    </a:pPr>
                    <a:endParaRPr lang="en-GB" sz="1400" kern="0">
                      <a:solidFill>
                        <a:srgbClr val="262B25"/>
                      </a:solidFill>
                      <a:latin typeface="Arial" panose="020B0604020202020204"/>
                    </a:endParaRPr>
                  </a:p>
                </p:txBody>
              </p:sp>
              <p:sp>
                <p:nvSpPr>
                  <p:cNvPr id="7235" name="Freeform: Shape 5603">
                    <a:extLst>
                      <a:ext uri="{FF2B5EF4-FFF2-40B4-BE49-F238E27FC236}">
                        <a16:creationId xmlns:a16="http://schemas.microsoft.com/office/drawing/2014/main" id="{2DF175AC-90E1-6AF3-D98C-AA62D01CC830}"/>
                      </a:ext>
                    </a:extLst>
                  </p:cNvPr>
                  <p:cNvSpPr/>
                  <p:nvPr/>
                </p:nvSpPr>
                <p:spPr>
                  <a:xfrm>
                    <a:off x="7887711" y="1766503"/>
                    <a:ext cx="93772" cy="250060"/>
                  </a:xfrm>
                  <a:custGeom>
                    <a:avLst/>
                    <a:gdLst>
                      <a:gd name="connsiteX0" fmla="*/ 764 w 93772"/>
                      <a:gd name="connsiteY0" fmla="*/ 53829 h 250058"/>
                      <a:gd name="connsiteX1" fmla="*/ 48397 w 93772"/>
                      <a:gd name="connsiteY1" fmla="*/ 0 h 250058"/>
                      <a:gd name="connsiteX2" fmla="*/ 84979 w 93772"/>
                      <a:gd name="connsiteY2" fmla="*/ 119341 h 250058"/>
                      <a:gd name="connsiteX3" fmla="*/ 21752 w 93772"/>
                      <a:gd name="connsiteY3" fmla="*/ 253094 h 250058"/>
                      <a:gd name="connsiteX4" fmla="*/ 44254 w 93772"/>
                      <a:gd name="connsiteY4" fmla="*/ 206337 h 250058"/>
                      <a:gd name="connsiteX5" fmla="*/ 21307 w 93772"/>
                      <a:gd name="connsiteY5" fmla="*/ 128273 h 250058"/>
                      <a:gd name="connsiteX6" fmla="*/ 764 w 93772"/>
                      <a:gd name="connsiteY6" fmla="*/ 53829 h 25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72" h="250058">
                        <a:moveTo>
                          <a:pt x="764" y="53829"/>
                        </a:moveTo>
                        <a:cubicBezTo>
                          <a:pt x="6456" y="13923"/>
                          <a:pt x="45723" y="774"/>
                          <a:pt x="48397" y="0"/>
                        </a:cubicBezTo>
                        <a:cubicBezTo>
                          <a:pt x="19057" y="33775"/>
                          <a:pt x="50144" y="61209"/>
                          <a:pt x="84979" y="119341"/>
                        </a:cubicBezTo>
                        <a:cubicBezTo>
                          <a:pt x="127832" y="200874"/>
                          <a:pt x="44132" y="252632"/>
                          <a:pt x="21752" y="253094"/>
                        </a:cubicBezTo>
                        <a:cubicBezTo>
                          <a:pt x="21752" y="253094"/>
                          <a:pt x="41788" y="238480"/>
                          <a:pt x="44254" y="206337"/>
                        </a:cubicBezTo>
                        <a:cubicBezTo>
                          <a:pt x="45810" y="186912"/>
                          <a:pt x="40937" y="161100"/>
                          <a:pt x="21307" y="128273"/>
                        </a:cubicBezTo>
                        <a:cubicBezTo>
                          <a:pt x="2445" y="96675"/>
                          <a:pt x="-2039" y="72395"/>
                          <a:pt x="764" y="53829"/>
                        </a:cubicBezTo>
                        <a:close/>
                      </a:path>
                    </a:pathLst>
                  </a:custGeom>
                  <a:solidFill>
                    <a:srgbClr val="000000">
                      <a:alpha val="21000"/>
                    </a:srgbClr>
                  </a:solidFill>
                  <a:ln w="3464" cap="flat">
                    <a:noFill/>
                    <a:prstDash val="solid"/>
                    <a:miter/>
                  </a:ln>
                </p:spPr>
                <p:txBody>
                  <a:bodyPr rtlCol="0" anchor="ctr"/>
                  <a:lstStyle/>
                  <a:p>
                    <a:pPr defTabSz="914377">
                      <a:defRPr/>
                    </a:pPr>
                    <a:endParaRPr lang="en-GB" sz="1400" kern="0">
                      <a:solidFill>
                        <a:srgbClr val="262B25"/>
                      </a:solidFill>
                      <a:latin typeface="Arial" panose="020B0604020202020204"/>
                    </a:endParaRPr>
                  </a:p>
                </p:txBody>
              </p:sp>
              <p:sp>
                <p:nvSpPr>
                  <p:cNvPr id="7236" name="Freeform: Shape 5604">
                    <a:extLst>
                      <a:ext uri="{FF2B5EF4-FFF2-40B4-BE49-F238E27FC236}">
                        <a16:creationId xmlns:a16="http://schemas.microsoft.com/office/drawing/2014/main" id="{E84EEA1B-A42D-D6FA-58D1-498B78F5946C}"/>
                      </a:ext>
                    </a:extLst>
                  </p:cNvPr>
                  <p:cNvSpPr/>
                  <p:nvPr/>
                </p:nvSpPr>
                <p:spPr>
                  <a:xfrm>
                    <a:off x="8068067" y="1572373"/>
                    <a:ext cx="69461" cy="197963"/>
                  </a:xfrm>
                  <a:custGeom>
                    <a:avLst/>
                    <a:gdLst>
                      <a:gd name="connsiteX0" fmla="*/ 18639 w 69460"/>
                      <a:gd name="connsiteY0" fmla="*/ 101149 h 197963"/>
                      <a:gd name="connsiteX1" fmla="*/ 18990 w 69460"/>
                      <a:gd name="connsiteY1" fmla="*/ 199668 h 197963"/>
                      <a:gd name="connsiteX2" fmla="*/ 30750 w 69460"/>
                      <a:gd name="connsiteY2" fmla="*/ 196393 h 197963"/>
                      <a:gd name="connsiteX3" fmla="*/ 67231 w 69460"/>
                      <a:gd name="connsiteY3" fmla="*/ 108623 h 197963"/>
                      <a:gd name="connsiteX4" fmla="*/ 50973 w 69460"/>
                      <a:gd name="connsiteY4" fmla="*/ 74729 h 197963"/>
                      <a:gd name="connsiteX5" fmla="*/ 30430 w 69460"/>
                      <a:gd name="connsiteY5" fmla="*/ 285 h 197963"/>
                      <a:gd name="connsiteX6" fmla="*/ 30333 w 69460"/>
                      <a:gd name="connsiteY6" fmla="*/ 0 h 197963"/>
                      <a:gd name="connsiteX7" fmla="*/ 18639 w 69460"/>
                      <a:gd name="connsiteY7" fmla="*/ 101149 h 19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60" h="197963">
                        <a:moveTo>
                          <a:pt x="18639" y="101149"/>
                        </a:moveTo>
                        <a:cubicBezTo>
                          <a:pt x="59632" y="169967"/>
                          <a:pt x="18990" y="199668"/>
                          <a:pt x="18990" y="199668"/>
                        </a:cubicBezTo>
                        <a:cubicBezTo>
                          <a:pt x="21859" y="199609"/>
                          <a:pt x="25985" y="198495"/>
                          <a:pt x="30750" y="196393"/>
                        </a:cubicBezTo>
                        <a:cubicBezTo>
                          <a:pt x="63997" y="181727"/>
                          <a:pt x="79324" y="142891"/>
                          <a:pt x="67231" y="108623"/>
                        </a:cubicBezTo>
                        <a:cubicBezTo>
                          <a:pt x="63580" y="98283"/>
                          <a:pt x="58308" y="86996"/>
                          <a:pt x="50973" y="74729"/>
                        </a:cubicBezTo>
                        <a:cubicBezTo>
                          <a:pt x="32111" y="43132"/>
                          <a:pt x="27627" y="18852"/>
                          <a:pt x="30430" y="285"/>
                        </a:cubicBezTo>
                        <a:cubicBezTo>
                          <a:pt x="30333" y="191"/>
                          <a:pt x="30333" y="94"/>
                          <a:pt x="30333" y="0"/>
                        </a:cubicBezTo>
                        <a:cubicBezTo>
                          <a:pt x="30330" y="3"/>
                          <a:pt x="-29282" y="20876"/>
                          <a:pt x="18639" y="101149"/>
                        </a:cubicBezTo>
                        <a:close/>
                      </a:path>
                    </a:pathLst>
                  </a:custGeom>
                  <a:solidFill>
                    <a:srgbClr val="000000">
                      <a:alpha val="21000"/>
                    </a:srgbClr>
                  </a:solidFill>
                  <a:ln w="3464" cap="flat">
                    <a:noFill/>
                    <a:prstDash val="solid"/>
                    <a:miter/>
                  </a:ln>
                </p:spPr>
                <p:txBody>
                  <a:bodyPr rtlCol="0" anchor="ctr"/>
                  <a:lstStyle/>
                  <a:p>
                    <a:pPr defTabSz="914377">
                      <a:defRPr/>
                    </a:pPr>
                    <a:endParaRPr lang="en-GB" sz="1400" kern="0">
                      <a:solidFill>
                        <a:srgbClr val="262B25"/>
                      </a:solidFill>
                      <a:latin typeface="Arial" panose="020B0604020202020204"/>
                    </a:endParaRPr>
                  </a:p>
                </p:txBody>
              </p:sp>
            </p:grpSp>
            <p:grpSp>
              <p:nvGrpSpPr>
                <p:cNvPr id="7041" name="Group 7040">
                  <a:extLst>
                    <a:ext uri="{FF2B5EF4-FFF2-40B4-BE49-F238E27FC236}">
                      <a16:creationId xmlns:a16="http://schemas.microsoft.com/office/drawing/2014/main" id="{EA4E39DC-F288-8E07-3FAE-E3CA31089290}"/>
                    </a:ext>
                  </a:extLst>
                </p:cNvPr>
                <p:cNvGrpSpPr/>
                <p:nvPr/>
              </p:nvGrpSpPr>
              <p:grpSpPr>
                <a:xfrm>
                  <a:off x="4669387" y="1577853"/>
                  <a:ext cx="651111" cy="319031"/>
                  <a:chOff x="3579600" y="2736034"/>
                  <a:chExt cx="911240" cy="615794"/>
                </a:xfrm>
              </p:grpSpPr>
              <p:pic>
                <p:nvPicPr>
                  <p:cNvPr id="7225" name="Graphic 7224">
                    <a:extLst>
                      <a:ext uri="{FF2B5EF4-FFF2-40B4-BE49-F238E27FC236}">
                        <a16:creationId xmlns:a16="http://schemas.microsoft.com/office/drawing/2014/main" id="{F2252F16-DB53-23C2-B074-8167167F95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79600" y="2767376"/>
                    <a:ext cx="241902" cy="313411"/>
                  </a:xfrm>
                  <a:prstGeom prst="rect">
                    <a:avLst/>
                  </a:prstGeom>
                </p:spPr>
              </p:pic>
              <p:sp>
                <p:nvSpPr>
                  <p:cNvPr id="7226" name="Freeform: Shape 42">
                    <a:extLst>
                      <a:ext uri="{FF2B5EF4-FFF2-40B4-BE49-F238E27FC236}">
                        <a16:creationId xmlns:a16="http://schemas.microsoft.com/office/drawing/2014/main" id="{0AEBA1C9-CF98-E8A5-A9F6-47478C30C79C}"/>
                      </a:ext>
                    </a:extLst>
                  </p:cNvPr>
                  <p:cNvSpPr/>
                  <p:nvPr/>
                </p:nvSpPr>
                <p:spPr>
                  <a:xfrm rot="9583651">
                    <a:off x="4320551" y="2736034"/>
                    <a:ext cx="170289" cy="165679"/>
                  </a:xfrm>
                  <a:custGeom>
                    <a:avLst/>
                    <a:gdLst>
                      <a:gd name="connsiteX0" fmla="*/ 24543 w 282802"/>
                      <a:gd name="connsiteY0" fmla="*/ 26251 h 210093"/>
                      <a:gd name="connsiteX1" fmla="*/ 143606 w 282802"/>
                      <a:gd name="connsiteY1" fmla="*/ 2439 h 210093"/>
                      <a:gd name="connsiteX2" fmla="*/ 276956 w 282802"/>
                      <a:gd name="connsiteY2" fmla="*/ 69114 h 210093"/>
                      <a:gd name="connsiteX3" fmla="*/ 243618 w 282802"/>
                      <a:gd name="connsiteY3" fmla="*/ 183414 h 210093"/>
                      <a:gd name="connsiteX4" fmla="*/ 105506 w 282802"/>
                      <a:gd name="connsiteY4" fmla="*/ 207226 h 210093"/>
                      <a:gd name="connsiteX5" fmla="*/ 5493 w 282802"/>
                      <a:gd name="connsiteY5" fmla="*/ 135789 h 210093"/>
                      <a:gd name="connsiteX6" fmla="*/ 24543 w 282802"/>
                      <a:gd name="connsiteY6" fmla="*/ 26251 h 21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802" h="210093">
                        <a:moveTo>
                          <a:pt x="24543" y="26251"/>
                        </a:moveTo>
                        <a:cubicBezTo>
                          <a:pt x="47562" y="4026"/>
                          <a:pt x="101537" y="-4705"/>
                          <a:pt x="143606" y="2439"/>
                        </a:cubicBezTo>
                        <a:cubicBezTo>
                          <a:pt x="185675" y="9583"/>
                          <a:pt x="260287" y="38952"/>
                          <a:pt x="276956" y="69114"/>
                        </a:cubicBezTo>
                        <a:cubicBezTo>
                          <a:pt x="293625" y="99277"/>
                          <a:pt x="272193" y="160395"/>
                          <a:pt x="243618" y="183414"/>
                        </a:cubicBezTo>
                        <a:cubicBezTo>
                          <a:pt x="215043" y="206433"/>
                          <a:pt x="145193" y="215163"/>
                          <a:pt x="105506" y="207226"/>
                        </a:cubicBezTo>
                        <a:cubicBezTo>
                          <a:pt x="65819" y="199289"/>
                          <a:pt x="17399" y="163570"/>
                          <a:pt x="5493" y="135789"/>
                        </a:cubicBezTo>
                        <a:cubicBezTo>
                          <a:pt x="-6413" y="108008"/>
                          <a:pt x="1524" y="48476"/>
                          <a:pt x="24543" y="26251"/>
                        </a:cubicBezTo>
                        <a:close/>
                      </a:path>
                    </a:pathLst>
                  </a:custGeom>
                  <a:gradFill flip="none" rotWithShape="1">
                    <a:gsLst>
                      <a:gs pos="0">
                        <a:srgbClr val="7F134C">
                          <a:lumMod val="40000"/>
                          <a:lumOff val="60000"/>
                        </a:srgbClr>
                      </a:gs>
                      <a:gs pos="44000">
                        <a:srgbClr val="7F134C"/>
                      </a:gs>
                    </a:gsLst>
                    <a:path path="circle">
                      <a:fillToRect l="50000" t="50000" r="50000" b="50000"/>
                    </a:path>
                    <a:tileRect/>
                  </a:gradFill>
                  <a:ln w="9525" cap="flat" cmpd="sng" algn="ctr">
                    <a:solidFill>
                      <a:srgbClr val="7F134C">
                        <a:lumMod val="50000"/>
                      </a:srgbClr>
                    </a:solid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nvGrpSpPr>
                  <p:cNvPr id="7227" name="Group 7226">
                    <a:extLst>
                      <a:ext uri="{FF2B5EF4-FFF2-40B4-BE49-F238E27FC236}">
                        <a16:creationId xmlns:a16="http://schemas.microsoft.com/office/drawing/2014/main" id="{FCCD4E70-1CD2-7A2D-6FC7-9E7C6E9D2D98}"/>
                      </a:ext>
                    </a:extLst>
                  </p:cNvPr>
                  <p:cNvGrpSpPr/>
                  <p:nvPr/>
                </p:nvGrpSpPr>
                <p:grpSpPr>
                  <a:xfrm>
                    <a:off x="3970696" y="3143186"/>
                    <a:ext cx="214543" cy="208642"/>
                    <a:chOff x="4197969" y="2452898"/>
                    <a:chExt cx="214543" cy="208642"/>
                  </a:xfrm>
                </p:grpSpPr>
                <p:pic>
                  <p:nvPicPr>
                    <p:cNvPr id="7228" name="Graphic 7227">
                      <a:extLst>
                        <a:ext uri="{FF2B5EF4-FFF2-40B4-BE49-F238E27FC236}">
                          <a16:creationId xmlns:a16="http://schemas.microsoft.com/office/drawing/2014/main" id="{EDA178E8-15F8-F69D-F191-20CE25F1F507}"/>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262947" y="2573457"/>
                      <a:ext cx="61661" cy="88083"/>
                    </a:xfrm>
                    <a:prstGeom prst="rect">
                      <a:avLst/>
                    </a:prstGeom>
                  </p:spPr>
                </p:pic>
                <p:pic>
                  <p:nvPicPr>
                    <p:cNvPr id="7229" name="Graphic 7228">
                      <a:extLst>
                        <a:ext uri="{FF2B5EF4-FFF2-40B4-BE49-F238E27FC236}">
                          <a16:creationId xmlns:a16="http://schemas.microsoft.com/office/drawing/2014/main" id="{02730AD4-DFB9-CE69-1E9F-901EAD380A5A}"/>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350851" y="2478323"/>
                      <a:ext cx="61661" cy="88083"/>
                    </a:xfrm>
                    <a:prstGeom prst="rect">
                      <a:avLst/>
                    </a:prstGeom>
                  </p:spPr>
                </p:pic>
                <p:pic>
                  <p:nvPicPr>
                    <p:cNvPr id="7230" name="Graphic 7229">
                      <a:extLst>
                        <a:ext uri="{FF2B5EF4-FFF2-40B4-BE49-F238E27FC236}">
                          <a16:creationId xmlns:a16="http://schemas.microsoft.com/office/drawing/2014/main" id="{CE1C3811-B580-3015-77FB-1EEE9C1C6A31}"/>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197969" y="2452898"/>
                      <a:ext cx="61661" cy="88083"/>
                    </a:xfrm>
                    <a:prstGeom prst="rect">
                      <a:avLst/>
                    </a:prstGeom>
                  </p:spPr>
                </p:pic>
              </p:grpSp>
            </p:grpSp>
            <p:pic>
              <p:nvPicPr>
                <p:cNvPr id="7042" name="Graphic 7041">
                  <a:extLst>
                    <a:ext uri="{FF2B5EF4-FFF2-40B4-BE49-F238E27FC236}">
                      <a16:creationId xmlns:a16="http://schemas.microsoft.com/office/drawing/2014/main" id="{564DCBAD-DB9D-8E34-E36B-27DC63A2B30A}"/>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3619543" y="1746758"/>
                  <a:ext cx="149208" cy="149942"/>
                </a:xfrm>
                <a:prstGeom prst="rect">
                  <a:avLst/>
                </a:prstGeom>
              </p:spPr>
            </p:pic>
            <p:sp>
              <p:nvSpPr>
                <p:cNvPr id="7043" name="Freeform: Shape 2051">
                  <a:extLst>
                    <a:ext uri="{FF2B5EF4-FFF2-40B4-BE49-F238E27FC236}">
                      <a16:creationId xmlns:a16="http://schemas.microsoft.com/office/drawing/2014/main" id="{1F960E45-17E6-E62F-DE62-5E5AD390E102}"/>
                    </a:ext>
                  </a:extLst>
                </p:cNvPr>
                <p:cNvSpPr/>
                <p:nvPr/>
              </p:nvSpPr>
              <p:spPr>
                <a:xfrm rot="9583651">
                  <a:off x="3431202" y="1876909"/>
                  <a:ext cx="121830" cy="80666"/>
                </a:xfrm>
                <a:custGeom>
                  <a:avLst/>
                  <a:gdLst>
                    <a:gd name="connsiteX0" fmla="*/ 24543 w 282802"/>
                    <a:gd name="connsiteY0" fmla="*/ 26251 h 210093"/>
                    <a:gd name="connsiteX1" fmla="*/ 143606 w 282802"/>
                    <a:gd name="connsiteY1" fmla="*/ 2439 h 210093"/>
                    <a:gd name="connsiteX2" fmla="*/ 276956 w 282802"/>
                    <a:gd name="connsiteY2" fmla="*/ 69114 h 210093"/>
                    <a:gd name="connsiteX3" fmla="*/ 243618 w 282802"/>
                    <a:gd name="connsiteY3" fmla="*/ 183414 h 210093"/>
                    <a:gd name="connsiteX4" fmla="*/ 105506 w 282802"/>
                    <a:gd name="connsiteY4" fmla="*/ 207226 h 210093"/>
                    <a:gd name="connsiteX5" fmla="*/ 5493 w 282802"/>
                    <a:gd name="connsiteY5" fmla="*/ 135789 h 210093"/>
                    <a:gd name="connsiteX6" fmla="*/ 24543 w 282802"/>
                    <a:gd name="connsiteY6" fmla="*/ 26251 h 21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802" h="210093">
                      <a:moveTo>
                        <a:pt x="24543" y="26251"/>
                      </a:moveTo>
                      <a:cubicBezTo>
                        <a:pt x="47562" y="4026"/>
                        <a:pt x="101537" y="-4705"/>
                        <a:pt x="143606" y="2439"/>
                      </a:cubicBezTo>
                      <a:cubicBezTo>
                        <a:pt x="185675" y="9583"/>
                        <a:pt x="260287" y="38952"/>
                        <a:pt x="276956" y="69114"/>
                      </a:cubicBezTo>
                      <a:cubicBezTo>
                        <a:pt x="293625" y="99277"/>
                        <a:pt x="272193" y="160395"/>
                        <a:pt x="243618" y="183414"/>
                      </a:cubicBezTo>
                      <a:cubicBezTo>
                        <a:pt x="215043" y="206433"/>
                        <a:pt x="145193" y="215163"/>
                        <a:pt x="105506" y="207226"/>
                      </a:cubicBezTo>
                      <a:cubicBezTo>
                        <a:pt x="65819" y="199289"/>
                        <a:pt x="17399" y="163570"/>
                        <a:pt x="5493" y="135789"/>
                      </a:cubicBezTo>
                      <a:cubicBezTo>
                        <a:pt x="-6413" y="108008"/>
                        <a:pt x="1524" y="48476"/>
                        <a:pt x="24543" y="26251"/>
                      </a:cubicBezTo>
                      <a:close/>
                    </a:path>
                  </a:pathLst>
                </a:custGeom>
                <a:gradFill flip="none" rotWithShape="1">
                  <a:gsLst>
                    <a:gs pos="0">
                      <a:srgbClr val="7F134C">
                        <a:lumMod val="40000"/>
                        <a:lumOff val="60000"/>
                      </a:srgbClr>
                    </a:gs>
                    <a:gs pos="44000">
                      <a:srgbClr val="7F134C"/>
                    </a:gs>
                  </a:gsLst>
                  <a:path path="circle">
                    <a:fillToRect l="50000" t="50000" r="50000" b="50000"/>
                  </a:path>
                  <a:tileRect/>
                </a:gradFill>
                <a:ln w="9525" cap="flat" cmpd="sng" algn="ctr">
                  <a:solidFill>
                    <a:srgbClr val="7F134C">
                      <a:lumMod val="50000"/>
                    </a:srgbClr>
                  </a:solid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nvGrpSpPr>
                <p:cNvPr id="7044" name="Group 7043">
                  <a:extLst>
                    <a:ext uri="{FF2B5EF4-FFF2-40B4-BE49-F238E27FC236}">
                      <a16:creationId xmlns:a16="http://schemas.microsoft.com/office/drawing/2014/main" id="{24F12264-A3DF-0D86-3440-C8A24EE31D58}"/>
                    </a:ext>
                  </a:extLst>
                </p:cNvPr>
                <p:cNvGrpSpPr/>
                <p:nvPr/>
              </p:nvGrpSpPr>
              <p:grpSpPr>
                <a:xfrm>
                  <a:off x="3949610" y="1705043"/>
                  <a:ext cx="153490" cy="110827"/>
                  <a:chOff x="4414629" y="1830098"/>
                  <a:chExt cx="214543" cy="148918"/>
                </a:xfrm>
              </p:grpSpPr>
              <p:pic>
                <p:nvPicPr>
                  <p:cNvPr id="7222" name="Graphic 7221">
                    <a:extLst>
                      <a:ext uri="{FF2B5EF4-FFF2-40B4-BE49-F238E27FC236}">
                        <a16:creationId xmlns:a16="http://schemas.microsoft.com/office/drawing/2014/main" id="{9FC3A766-B0E5-8D56-B447-F57F53A61A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65123" y="1917355"/>
                    <a:ext cx="61661" cy="61661"/>
                  </a:xfrm>
                  <a:prstGeom prst="rect">
                    <a:avLst/>
                  </a:prstGeom>
                </p:spPr>
              </p:pic>
              <p:pic>
                <p:nvPicPr>
                  <p:cNvPr id="7223" name="Graphic 7222">
                    <a:extLst>
                      <a:ext uri="{FF2B5EF4-FFF2-40B4-BE49-F238E27FC236}">
                        <a16:creationId xmlns:a16="http://schemas.microsoft.com/office/drawing/2014/main" id="{94C580F8-0615-0BE8-9DDE-99AE614874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67511" y="1855514"/>
                    <a:ext cx="61661" cy="61661"/>
                  </a:xfrm>
                  <a:prstGeom prst="rect">
                    <a:avLst/>
                  </a:prstGeom>
                </p:spPr>
              </p:pic>
              <p:pic>
                <p:nvPicPr>
                  <p:cNvPr id="7224" name="Graphic 7223">
                    <a:extLst>
                      <a:ext uri="{FF2B5EF4-FFF2-40B4-BE49-F238E27FC236}">
                        <a16:creationId xmlns:a16="http://schemas.microsoft.com/office/drawing/2014/main" id="{10AD1B14-A3D8-DB18-7F59-3892A9A1D5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14629" y="1830098"/>
                    <a:ext cx="61661" cy="61661"/>
                  </a:xfrm>
                  <a:prstGeom prst="rect">
                    <a:avLst/>
                  </a:prstGeom>
                </p:spPr>
              </p:pic>
            </p:grpSp>
            <p:grpSp>
              <p:nvGrpSpPr>
                <p:cNvPr id="7045" name="Group 7044">
                  <a:extLst>
                    <a:ext uri="{FF2B5EF4-FFF2-40B4-BE49-F238E27FC236}">
                      <a16:creationId xmlns:a16="http://schemas.microsoft.com/office/drawing/2014/main" id="{ECA4C3BA-B143-F70F-605E-2D271F9B772C}"/>
                    </a:ext>
                  </a:extLst>
                </p:cNvPr>
                <p:cNvGrpSpPr/>
                <p:nvPr/>
              </p:nvGrpSpPr>
              <p:grpSpPr>
                <a:xfrm>
                  <a:off x="2463346" y="1692758"/>
                  <a:ext cx="168828" cy="161449"/>
                  <a:chOff x="2463346" y="1692758"/>
                  <a:chExt cx="168828" cy="161449"/>
                </a:xfrm>
              </p:grpSpPr>
              <p:sp>
                <p:nvSpPr>
                  <p:cNvPr id="7218" name="Oval 7217">
                    <a:extLst>
                      <a:ext uri="{FF2B5EF4-FFF2-40B4-BE49-F238E27FC236}">
                        <a16:creationId xmlns:a16="http://schemas.microsoft.com/office/drawing/2014/main" id="{AA312EA1-A02B-B161-BBEB-DAEECD090524}"/>
                      </a:ext>
                    </a:extLst>
                  </p:cNvPr>
                  <p:cNvSpPr/>
                  <p:nvPr/>
                </p:nvSpPr>
                <p:spPr>
                  <a:xfrm>
                    <a:off x="2471557" y="1698895"/>
                    <a:ext cx="56537" cy="50835"/>
                  </a:xfrm>
                  <a:prstGeom prst="ellipse">
                    <a:avLst/>
                  </a:prstGeom>
                  <a:solidFill>
                    <a:srgbClr val="003865"/>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7219" name="Oval 7218">
                    <a:extLst>
                      <a:ext uri="{FF2B5EF4-FFF2-40B4-BE49-F238E27FC236}">
                        <a16:creationId xmlns:a16="http://schemas.microsoft.com/office/drawing/2014/main" id="{9D98A165-1DAE-6A5A-F059-F954F2CE9044}"/>
                      </a:ext>
                    </a:extLst>
                  </p:cNvPr>
                  <p:cNvSpPr/>
                  <p:nvPr/>
                </p:nvSpPr>
                <p:spPr>
                  <a:xfrm>
                    <a:off x="2463346" y="1750573"/>
                    <a:ext cx="56537" cy="50835"/>
                  </a:xfrm>
                  <a:prstGeom prst="ellipse">
                    <a:avLst/>
                  </a:prstGeom>
                  <a:solidFill>
                    <a:srgbClr val="003865"/>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7220" name="Oval 7219">
                    <a:extLst>
                      <a:ext uri="{FF2B5EF4-FFF2-40B4-BE49-F238E27FC236}">
                        <a16:creationId xmlns:a16="http://schemas.microsoft.com/office/drawing/2014/main" id="{F150752F-C50F-35F7-2FCF-DF77A6E8B73B}"/>
                      </a:ext>
                    </a:extLst>
                  </p:cNvPr>
                  <p:cNvSpPr/>
                  <p:nvPr/>
                </p:nvSpPr>
                <p:spPr>
                  <a:xfrm>
                    <a:off x="2469593" y="1803372"/>
                    <a:ext cx="56537" cy="50835"/>
                  </a:xfrm>
                  <a:prstGeom prst="ellipse">
                    <a:avLst/>
                  </a:prstGeom>
                  <a:solidFill>
                    <a:srgbClr val="003865"/>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7221" name="Rectangle: Rounded Corners 7220">
                    <a:extLst>
                      <a:ext uri="{FF2B5EF4-FFF2-40B4-BE49-F238E27FC236}">
                        <a16:creationId xmlns:a16="http://schemas.microsoft.com/office/drawing/2014/main" id="{7894A192-15CE-3B1E-CBF6-054068B11838}"/>
                      </a:ext>
                    </a:extLst>
                  </p:cNvPr>
                  <p:cNvSpPr/>
                  <p:nvPr/>
                </p:nvSpPr>
                <p:spPr>
                  <a:xfrm rot="1356621">
                    <a:off x="2567670" y="1692758"/>
                    <a:ext cx="64504" cy="145000"/>
                  </a:xfrm>
                  <a:prstGeom prst="roundRect">
                    <a:avLst>
                      <a:gd name="adj" fmla="val 50000"/>
                    </a:avLst>
                  </a:prstGeom>
                  <a:solidFill>
                    <a:srgbClr val="003865"/>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grpSp>
              <p:nvGrpSpPr>
                <p:cNvPr id="7046" name="Group 7045">
                  <a:extLst>
                    <a:ext uri="{FF2B5EF4-FFF2-40B4-BE49-F238E27FC236}">
                      <a16:creationId xmlns:a16="http://schemas.microsoft.com/office/drawing/2014/main" id="{06FC2197-3BA5-D4E2-D3DA-5900C3BD30BA}"/>
                    </a:ext>
                  </a:extLst>
                </p:cNvPr>
                <p:cNvGrpSpPr/>
                <p:nvPr/>
              </p:nvGrpSpPr>
              <p:grpSpPr>
                <a:xfrm>
                  <a:off x="9036748" y="1316504"/>
                  <a:ext cx="168827" cy="161449"/>
                  <a:chOff x="9036748" y="1316504"/>
                  <a:chExt cx="168827" cy="161449"/>
                </a:xfrm>
              </p:grpSpPr>
              <p:sp>
                <p:nvSpPr>
                  <p:cNvPr id="7214" name="Oval 7213">
                    <a:extLst>
                      <a:ext uri="{FF2B5EF4-FFF2-40B4-BE49-F238E27FC236}">
                        <a16:creationId xmlns:a16="http://schemas.microsoft.com/office/drawing/2014/main" id="{62FFE208-97EE-6F41-6548-4902CC95F612}"/>
                      </a:ext>
                    </a:extLst>
                  </p:cNvPr>
                  <p:cNvSpPr/>
                  <p:nvPr/>
                </p:nvSpPr>
                <p:spPr>
                  <a:xfrm>
                    <a:off x="9044959" y="1322641"/>
                    <a:ext cx="56537" cy="50836"/>
                  </a:xfrm>
                  <a:prstGeom prst="ellipse">
                    <a:avLst/>
                  </a:prstGeom>
                  <a:solidFill>
                    <a:srgbClr val="003865"/>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7215" name="Oval 7214">
                    <a:extLst>
                      <a:ext uri="{FF2B5EF4-FFF2-40B4-BE49-F238E27FC236}">
                        <a16:creationId xmlns:a16="http://schemas.microsoft.com/office/drawing/2014/main" id="{6D8631BA-BC79-1AE9-21AD-D607048CFE71}"/>
                      </a:ext>
                    </a:extLst>
                  </p:cNvPr>
                  <p:cNvSpPr/>
                  <p:nvPr/>
                </p:nvSpPr>
                <p:spPr>
                  <a:xfrm>
                    <a:off x="9036748" y="1374319"/>
                    <a:ext cx="56537" cy="50836"/>
                  </a:xfrm>
                  <a:prstGeom prst="ellipse">
                    <a:avLst/>
                  </a:prstGeom>
                  <a:solidFill>
                    <a:srgbClr val="003865"/>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7216" name="Oval 7215">
                    <a:extLst>
                      <a:ext uri="{FF2B5EF4-FFF2-40B4-BE49-F238E27FC236}">
                        <a16:creationId xmlns:a16="http://schemas.microsoft.com/office/drawing/2014/main" id="{D8D7A0ED-16A6-8640-276B-6B173A8E6082}"/>
                      </a:ext>
                    </a:extLst>
                  </p:cNvPr>
                  <p:cNvSpPr/>
                  <p:nvPr/>
                </p:nvSpPr>
                <p:spPr>
                  <a:xfrm>
                    <a:off x="9042995" y="1427117"/>
                    <a:ext cx="56537" cy="50836"/>
                  </a:xfrm>
                  <a:prstGeom prst="ellipse">
                    <a:avLst/>
                  </a:prstGeom>
                  <a:solidFill>
                    <a:srgbClr val="003865"/>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7217" name="Rectangle: Rounded Corners 7216">
                    <a:extLst>
                      <a:ext uri="{FF2B5EF4-FFF2-40B4-BE49-F238E27FC236}">
                        <a16:creationId xmlns:a16="http://schemas.microsoft.com/office/drawing/2014/main" id="{ADAE832C-4072-6863-4003-41F35AC21A7B}"/>
                      </a:ext>
                    </a:extLst>
                  </p:cNvPr>
                  <p:cNvSpPr/>
                  <p:nvPr/>
                </p:nvSpPr>
                <p:spPr>
                  <a:xfrm rot="1356621">
                    <a:off x="9141071" y="1316504"/>
                    <a:ext cx="64504" cy="145000"/>
                  </a:xfrm>
                  <a:prstGeom prst="roundRect">
                    <a:avLst>
                      <a:gd name="adj" fmla="val 50000"/>
                    </a:avLst>
                  </a:prstGeom>
                  <a:solidFill>
                    <a:srgbClr val="003865"/>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pic>
              <p:nvPicPr>
                <p:cNvPr id="7047" name="Graphic 7046">
                  <a:extLst>
                    <a:ext uri="{FF2B5EF4-FFF2-40B4-BE49-F238E27FC236}">
                      <a16:creationId xmlns:a16="http://schemas.microsoft.com/office/drawing/2014/main" id="{B7755659-1DE6-800E-39B7-3886817845D2}"/>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3321971" y="1965540"/>
                  <a:ext cx="44114" cy="45634"/>
                </a:xfrm>
                <a:prstGeom prst="rect">
                  <a:avLst/>
                </a:prstGeom>
              </p:spPr>
            </p:pic>
            <p:grpSp>
              <p:nvGrpSpPr>
                <p:cNvPr id="7048" name="Group 7047">
                  <a:extLst>
                    <a:ext uri="{FF2B5EF4-FFF2-40B4-BE49-F238E27FC236}">
                      <a16:creationId xmlns:a16="http://schemas.microsoft.com/office/drawing/2014/main" id="{0C767A04-92AE-52C7-D6EF-E09919A6142C}"/>
                    </a:ext>
                  </a:extLst>
                </p:cNvPr>
                <p:cNvGrpSpPr/>
                <p:nvPr/>
              </p:nvGrpSpPr>
              <p:grpSpPr>
                <a:xfrm rot="5400000">
                  <a:off x="5231217" y="1746811"/>
                  <a:ext cx="129616" cy="175873"/>
                  <a:chOff x="2887782" y="4331819"/>
                  <a:chExt cx="1324276" cy="1370298"/>
                </a:xfrm>
              </p:grpSpPr>
              <p:sp>
                <p:nvSpPr>
                  <p:cNvPr id="7157" name="Freeform: Shape 5152">
                    <a:extLst>
                      <a:ext uri="{FF2B5EF4-FFF2-40B4-BE49-F238E27FC236}">
                        <a16:creationId xmlns:a16="http://schemas.microsoft.com/office/drawing/2014/main" id="{1434C196-09D6-B762-9AC9-040DD3906068}"/>
                      </a:ext>
                    </a:extLst>
                  </p:cNvPr>
                  <p:cNvSpPr/>
                  <p:nvPr/>
                </p:nvSpPr>
                <p:spPr>
                  <a:xfrm rot="15922158">
                    <a:off x="3139228" y="4967776"/>
                    <a:ext cx="3249" cy="3249"/>
                  </a:xfrm>
                  <a:custGeom>
                    <a:avLst/>
                    <a:gdLst>
                      <a:gd name="connsiteX0" fmla="*/ -838 w 3249"/>
                      <a:gd name="connsiteY0" fmla="*/ -1124 h 3249"/>
                      <a:gd name="connsiteX1" fmla="*/ -838 w 3249"/>
                      <a:gd name="connsiteY1" fmla="*/ -1124 h 3249"/>
                    </a:gdLst>
                    <a:ahLst/>
                    <a:cxnLst>
                      <a:cxn ang="0">
                        <a:pos x="connsiteX0" y="connsiteY0"/>
                      </a:cxn>
                      <a:cxn ang="0">
                        <a:pos x="connsiteX1" y="connsiteY1"/>
                      </a:cxn>
                    </a:cxnLst>
                    <a:rect l="l" t="t" r="r" b="b"/>
                    <a:pathLst>
                      <a:path w="3249" h="3249">
                        <a:moveTo>
                          <a:pt x="-838" y="-1124"/>
                        </a:moveTo>
                        <a:lnTo>
                          <a:pt x="-838" y="-1124"/>
                        </a:lnTo>
                        <a:close/>
                      </a:path>
                    </a:pathLst>
                  </a:custGeom>
                  <a:solidFill>
                    <a:srgbClr val="FFBBAE"/>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58" name="Freeform: Shape 5153">
                    <a:extLst>
                      <a:ext uri="{FF2B5EF4-FFF2-40B4-BE49-F238E27FC236}">
                        <a16:creationId xmlns:a16="http://schemas.microsoft.com/office/drawing/2014/main" id="{5B4279E5-20B0-CC0A-9708-98CE08FF2471}"/>
                      </a:ext>
                    </a:extLst>
                  </p:cNvPr>
                  <p:cNvSpPr/>
                  <p:nvPr/>
                </p:nvSpPr>
                <p:spPr>
                  <a:xfrm>
                    <a:off x="3651131" y="4331819"/>
                    <a:ext cx="288032" cy="1017555"/>
                  </a:xfrm>
                  <a:custGeom>
                    <a:avLst/>
                    <a:gdLst>
                      <a:gd name="connsiteX0" fmla="*/ 286039 w 288032"/>
                      <a:gd name="connsiteY0" fmla="*/ 1017432 h 1017555"/>
                      <a:gd name="connsiteX1" fmla="*/ 110779 w 288032"/>
                      <a:gd name="connsiteY1" fmla="*/ 303057 h 1017555"/>
                      <a:gd name="connsiteX2" fmla="*/ -187 w 288032"/>
                      <a:gd name="connsiteY2" fmla="*/ -124 h 1017555"/>
                    </a:gdLst>
                    <a:ahLst/>
                    <a:cxnLst>
                      <a:cxn ang="0">
                        <a:pos x="connsiteX0" y="connsiteY0"/>
                      </a:cxn>
                      <a:cxn ang="0">
                        <a:pos x="connsiteX1" y="connsiteY1"/>
                      </a:cxn>
                      <a:cxn ang="0">
                        <a:pos x="connsiteX2" y="connsiteY2"/>
                      </a:cxn>
                    </a:cxnLst>
                    <a:rect l="l" t="t" r="r" b="b"/>
                    <a:pathLst>
                      <a:path w="288032" h="1017555">
                        <a:moveTo>
                          <a:pt x="286039" y="1017432"/>
                        </a:moveTo>
                        <a:cubicBezTo>
                          <a:pt x="286039" y="1017432"/>
                          <a:pt x="318233" y="687581"/>
                          <a:pt x="110779" y="303057"/>
                        </a:cubicBezTo>
                        <a:cubicBezTo>
                          <a:pt x="35246" y="163230"/>
                          <a:pt x="9242" y="164183"/>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59" name="Freeform: Shape 5154">
                    <a:extLst>
                      <a:ext uri="{FF2B5EF4-FFF2-40B4-BE49-F238E27FC236}">
                        <a16:creationId xmlns:a16="http://schemas.microsoft.com/office/drawing/2014/main" id="{67D591F0-A3F0-C5D7-27C2-6C4CF0B99CDE}"/>
                      </a:ext>
                    </a:extLst>
                  </p:cNvPr>
                  <p:cNvSpPr/>
                  <p:nvPr/>
                </p:nvSpPr>
                <p:spPr>
                  <a:xfrm>
                    <a:off x="3310422" y="4529939"/>
                    <a:ext cx="540162" cy="301656"/>
                  </a:xfrm>
                  <a:custGeom>
                    <a:avLst/>
                    <a:gdLst>
                      <a:gd name="connsiteX0" fmla="*/ -187 w 540162"/>
                      <a:gd name="connsiteY0" fmla="*/ -124 h 301656"/>
                      <a:gd name="connsiteX1" fmla="*/ 539976 w 540162"/>
                      <a:gd name="connsiteY1" fmla="*/ 301533 h 301656"/>
                    </a:gdLst>
                    <a:ahLst/>
                    <a:cxnLst>
                      <a:cxn ang="0">
                        <a:pos x="connsiteX0" y="connsiteY0"/>
                      </a:cxn>
                      <a:cxn ang="0">
                        <a:pos x="connsiteX1" y="connsiteY1"/>
                      </a:cxn>
                    </a:cxnLst>
                    <a:rect l="l" t="t" r="r" b="b"/>
                    <a:pathLst>
                      <a:path w="540162" h="301656">
                        <a:moveTo>
                          <a:pt x="-187" y="-124"/>
                        </a:moveTo>
                        <a:cubicBezTo>
                          <a:pt x="152213" y="108747"/>
                          <a:pt x="539976" y="301533"/>
                          <a:pt x="539976" y="301533"/>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60" name="Freeform: Shape 5155">
                    <a:extLst>
                      <a:ext uri="{FF2B5EF4-FFF2-40B4-BE49-F238E27FC236}">
                        <a16:creationId xmlns:a16="http://schemas.microsoft.com/office/drawing/2014/main" id="{25E20223-2172-0456-F9AF-798F89731933}"/>
                      </a:ext>
                    </a:extLst>
                  </p:cNvPr>
                  <p:cNvSpPr/>
                  <p:nvPr/>
                </p:nvSpPr>
                <p:spPr>
                  <a:xfrm>
                    <a:off x="3285049" y="4503861"/>
                    <a:ext cx="53917" cy="53957"/>
                  </a:xfrm>
                  <a:custGeom>
                    <a:avLst/>
                    <a:gdLst>
                      <a:gd name="connsiteX0" fmla="*/ 10518 w 53917"/>
                      <a:gd name="connsiteY0" fmla="*/ 48338 h 53957"/>
                      <a:gd name="connsiteX1" fmla="*/ 5269 w 53917"/>
                      <a:gd name="connsiteY1" fmla="*/ 10581 h 53957"/>
                      <a:gd name="connsiteX2" fmla="*/ 43026 w 53917"/>
                      <a:gd name="connsiteY2" fmla="*/ 5333 h 53957"/>
                      <a:gd name="connsiteX3" fmla="*/ 48618 w 53917"/>
                      <a:gd name="connsiteY3" fmla="*/ 42623 h 53957"/>
                      <a:gd name="connsiteX4" fmla="*/ 11137 w 53917"/>
                      <a:gd name="connsiteY4" fmla="*/ 48796 h 53957"/>
                      <a:gd name="connsiteX5" fmla="*/ 10518 w 53917"/>
                      <a:gd name="connsiteY5" fmla="*/ 48338 h 5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7" h="53957">
                        <a:moveTo>
                          <a:pt x="10518" y="48338"/>
                        </a:moveTo>
                        <a:cubicBezTo>
                          <a:pt x="-1360" y="39366"/>
                          <a:pt x="-3713" y="22459"/>
                          <a:pt x="5269" y="10581"/>
                        </a:cubicBezTo>
                        <a:cubicBezTo>
                          <a:pt x="14242" y="-1296"/>
                          <a:pt x="31149" y="-3649"/>
                          <a:pt x="43026" y="5333"/>
                        </a:cubicBezTo>
                        <a:cubicBezTo>
                          <a:pt x="54723" y="14172"/>
                          <a:pt x="57209" y="30736"/>
                          <a:pt x="48618" y="42623"/>
                        </a:cubicBezTo>
                        <a:cubicBezTo>
                          <a:pt x="39969" y="54682"/>
                          <a:pt x="23186" y="57444"/>
                          <a:pt x="11137" y="48796"/>
                        </a:cubicBezTo>
                        <a:cubicBezTo>
                          <a:pt x="10927" y="48643"/>
                          <a:pt x="10718" y="48491"/>
                          <a:pt x="10518" y="48338"/>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61" name="Freeform: Shape 5156">
                    <a:extLst>
                      <a:ext uri="{FF2B5EF4-FFF2-40B4-BE49-F238E27FC236}">
                        <a16:creationId xmlns:a16="http://schemas.microsoft.com/office/drawing/2014/main" id="{1E24F5E8-A3CC-27CD-CC9C-4AF4F6573BA7}"/>
                      </a:ext>
                    </a:extLst>
                  </p:cNvPr>
                  <p:cNvSpPr/>
                  <p:nvPr/>
                </p:nvSpPr>
                <p:spPr>
                  <a:xfrm>
                    <a:off x="3557310" y="4419258"/>
                    <a:ext cx="185166" cy="180975"/>
                  </a:xfrm>
                  <a:custGeom>
                    <a:avLst/>
                    <a:gdLst>
                      <a:gd name="connsiteX0" fmla="*/ -187 w 185166"/>
                      <a:gd name="connsiteY0" fmla="*/ -124 h 180975"/>
                      <a:gd name="connsiteX1" fmla="*/ 184979 w 185166"/>
                      <a:gd name="connsiteY1" fmla="*/ 180851 h 180975"/>
                    </a:gdLst>
                    <a:ahLst/>
                    <a:cxnLst>
                      <a:cxn ang="0">
                        <a:pos x="connsiteX0" y="connsiteY0"/>
                      </a:cxn>
                      <a:cxn ang="0">
                        <a:pos x="connsiteX1" y="connsiteY1"/>
                      </a:cxn>
                    </a:cxnLst>
                    <a:rect l="l" t="t" r="r" b="b"/>
                    <a:pathLst>
                      <a:path w="185166" h="180975">
                        <a:moveTo>
                          <a:pt x="-187" y="-124"/>
                        </a:moveTo>
                        <a:cubicBezTo>
                          <a:pt x="64583" y="56998"/>
                          <a:pt x="126390" y="117405"/>
                          <a:pt x="184979" y="180851"/>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62" name="Freeform: Shape 5157">
                    <a:extLst>
                      <a:ext uri="{FF2B5EF4-FFF2-40B4-BE49-F238E27FC236}">
                        <a16:creationId xmlns:a16="http://schemas.microsoft.com/office/drawing/2014/main" id="{0015CD54-96FD-632C-0077-A8C5B0362229}"/>
                      </a:ext>
                    </a:extLst>
                  </p:cNvPr>
                  <p:cNvSpPr/>
                  <p:nvPr/>
                </p:nvSpPr>
                <p:spPr>
                  <a:xfrm>
                    <a:off x="3531069" y="4393619"/>
                    <a:ext cx="53914" cy="53950"/>
                  </a:xfrm>
                  <a:custGeom>
                    <a:avLst/>
                    <a:gdLst>
                      <a:gd name="connsiteX0" fmla="*/ 8718 w 53914"/>
                      <a:gd name="connsiteY0" fmla="*/ 46851 h 53950"/>
                      <a:gd name="connsiteX1" fmla="*/ 6746 w 53914"/>
                      <a:gd name="connsiteY1" fmla="*/ 8780 h 53950"/>
                      <a:gd name="connsiteX2" fmla="*/ 44818 w 53914"/>
                      <a:gd name="connsiteY2" fmla="*/ 6818 h 53950"/>
                      <a:gd name="connsiteX3" fmla="*/ 46818 w 53914"/>
                      <a:gd name="connsiteY3" fmla="*/ 44851 h 53950"/>
                      <a:gd name="connsiteX4" fmla="*/ 8889 w 53914"/>
                      <a:gd name="connsiteY4" fmla="*/ 47013 h 53950"/>
                      <a:gd name="connsiteX5" fmla="*/ 8718 w 53914"/>
                      <a:gd name="connsiteY5" fmla="*/ 46851 h 5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4" h="53950">
                        <a:moveTo>
                          <a:pt x="8718" y="46851"/>
                        </a:moveTo>
                        <a:cubicBezTo>
                          <a:pt x="-2341" y="36879"/>
                          <a:pt x="-3217" y="19839"/>
                          <a:pt x="6746" y="8780"/>
                        </a:cubicBezTo>
                        <a:cubicBezTo>
                          <a:pt x="16719" y="-2278"/>
                          <a:pt x="33769" y="-3155"/>
                          <a:pt x="44818" y="6818"/>
                        </a:cubicBezTo>
                        <a:cubicBezTo>
                          <a:pt x="55867" y="16772"/>
                          <a:pt x="56762" y="33793"/>
                          <a:pt x="46818" y="44851"/>
                        </a:cubicBezTo>
                        <a:cubicBezTo>
                          <a:pt x="36940" y="55919"/>
                          <a:pt x="19957" y="56881"/>
                          <a:pt x="8889" y="47013"/>
                        </a:cubicBezTo>
                        <a:cubicBezTo>
                          <a:pt x="8832" y="46956"/>
                          <a:pt x="8775" y="46909"/>
                          <a:pt x="8718" y="46851"/>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63" name="Freeform: Shape 5158">
                    <a:extLst>
                      <a:ext uri="{FF2B5EF4-FFF2-40B4-BE49-F238E27FC236}">
                        <a16:creationId xmlns:a16="http://schemas.microsoft.com/office/drawing/2014/main" id="{D24E0B29-3FDE-DFB7-AAFE-DAD3DC474178}"/>
                      </a:ext>
                    </a:extLst>
                  </p:cNvPr>
                  <p:cNvSpPr/>
                  <p:nvPr/>
                </p:nvSpPr>
                <p:spPr>
                  <a:xfrm>
                    <a:off x="3162404" y="4552989"/>
                    <a:ext cx="402716" cy="130587"/>
                  </a:xfrm>
                  <a:custGeom>
                    <a:avLst/>
                    <a:gdLst>
                      <a:gd name="connsiteX0" fmla="*/ -187 w 402716"/>
                      <a:gd name="connsiteY0" fmla="*/ -124 h 130587"/>
                      <a:gd name="connsiteX1" fmla="*/ 186503 w 402716"/>
                      <a:gd name="connsiteY1" fmla="*/ 125225 h 130587"/>
                      <a:gd name="connsiteX2" fmla="*/ 402530 w 402716"/>
                      <a:gd name="connsiteY2" fmla="*/ 129416 h 130587"/>
                    </a:gdLst>
                    <a:ahLst/>
                    <a:cxnLst>
                      <a:cxn ang="0">
                        <a:pos x="connsiteX0" y="connsiteY0"/>
                      </a:cxn>
                      <a:cxn ang="0">
                        <a:pos x="connsiteX1" y="connsiteY1"/>
                      </a:cxn>
                      <a:cxn ang="0">
                        <a:pos x="connsiteX2" y="connsiteY2"/>
                      </a:cxn>
                    </a:cxnLst>
                    <a:rect l="l" t="t" r="r" b="b"/>
                    <a:pathLst>
                      <a:path w="402716" h="130587">
                        <a:moveTo>
                          <a:pt x="-187" y="-124"/>
                        </a:moveTo>
                        <a:cubicBezTo>
                          <a:pt x="35912" y="37405"/>
                          <a:pt x="121256" y="118844"/>
                          <a:pt x="186503" y="125225"/>
                        </a:cubicBezTo>
                        <a:cubicBezTo>
                          <a:pt x="271561" y="133607"/>
                          <a:pt x="402530" y="129416"/>
                          <a:pt x="402530" y="129416"/>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64" name="Freeform: Shape 5159">
                    <a:extLst>
                      <a:ext uri="{FF2B5EF4-FFF2-40B4-BE49-F238E27FC236}">
                        <a16:creationId xmlns:a16="http://schemas.microsoft.com/office/drawing/2014/main" id="{9D8B809F-F82A-18F5-B391-A35848748538}"/>
                      </a:ext>
                    </a:extLst>
                  </p:cNvPr>
                  <p:cNvSpPr/>
                  <p:nvPr/>
                </p:nvSpPr>
                <p:spPr>
                  <a:xfrm>
                    <a:off x="3136399" y="4526985"/>
                    <a:ext cx="53913" cy="53874"/>
                  </a:xfrm>
                  <a:custGeom>
                    <a:avLst/>
                    <a:gdLst>
                      <a:gd name="connsiteX0" fmla="*/ 7053 w 53913"/>
                      <a:gd name="connsiteY0" fmla="*/ 45217 h 53874"/>
                      <a:gd name="connsiteX1" fmla="*/ 8386 w 53913"/>
                      <a:gd name="connsiteY1" fmla="*/ 7117 h 53874"/>
                      <a:gd name="connsiteX2" fmla="*/ 46486 w 53913"/>
                      <a:gd name="connsiteY2" fmla="*/ 8450 h 53874"/>
                      <a:gd name="connsiteX3" fmla="*/ 45153 w 53913"/>
                      <a:gd name="connsiteY3" fmla="*/ 46550 h 53874"/>
                      <a:gd name="connsiteX4" fmla="*/ 7053 w 53913"/>
                      <a:gd name="connsiteY4" fmla="*/ 45217 h 53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3" h="53874">
                        <a:moveTo>
                          <a:pt x="7053" y="45217"/>
                        </a:moveTo>
                        <a:cubicBezTo>
                          <a:pt x="-3101" y="34329"/>
                          <a:pt x="-2501" y="17270"/>
                          <a:pt x="8386" y="7117"/>
                        </a:cubicBezTo>
                        <a:cubicBezTo>
                          <a:pt x="19273" y="-3037"/>
                          <a:pt x="36333" y="-2437"/>
                          <a:pt x="46486" y="8450"/>
                        </a:cubicBezTo>
                        <a:cubicBezTo>
                          <a:pt x="56640" y="19347"/>
                          <a:pt x="56040" y="36396"/>
                          <a:pt x="45153" y="46550"/>
                        </a:cubicBezTo>
                        <a:cubicBezTo>
                          <a:pt x="34247" y="56647"/>
                          <a:pt x="17226" y="56056"/>
                          <a:pt x="7053" y="45217"/>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65" name="Freeform: Shape 5160">
                    <a:extLst>
                      <a:ext uri="{FF2B5EF4-FFF2-40B4-BE49-F238E27FC236}">
                        <a16:creationId xmlns:a16="http://schemas.microsoft.com/office/drawing/2014/main" id="{B8D7D6CD-F0DA-03F4-ABED-E74481CE6C12}"/>
                      </a:ext>
                    </a:extLst>
                  </p:cNvPr>
                  <p:cNvSpPr/>
                  <p:nvPr/>
                </p:nvSpPr>
                <p:spPr>
                  <a:xfrm>
                    <a:off x="3937929" y="4760825"/>
                    <a:ext cx="272011" cy="489204"/>
                  </a:xfrm>
                  <a:custGeom>
                    <a:avLst/>
                    <a:gdLst>
                      <a:gd name="connsiteX0" fmla="*/ 193456 w 272011"/>
                      <a:gd name="connsiteY0" fmla="*/ -124 h 489204"/>
                      <a:gd name="connsiteX1" fmla="*/ 263941 w 272011"/>
                      <a:gd name="connsiteY1" fmla="*/ 300485 h 489204"/>
                      <a:gd name="connsiteX2" fmla="*/ -187 w 272011"/>
                      <a:gd name="connsiteY2" fmla="*/ 489080 h 489204"/>
                    </a:gdLst>
                    <a:ahLst/>
                    <a:cxnLst>
                      <a:cxn ang="0">
                        <a:pos x="connsiteX0" y="connsiteY0"/>
                      </a:cxn>
                      <a:cxn ang="0">
                        <a:pos x="connsiteX1" y="connsiteY1"/>
                      </a:cxn>
                      <a:cxn ang="0">
                        <a:pos x="connsiteX2" y="connsiteY2"/>
                      </a:cxn>
                    </a:cxnLst>
                    <a:rect l="l" t="t" r="r" b="b"/>
                    <a:pathLst>
                      <a:path w="272011" h="489204">
                        <a:moveTo>
                          <a:pt x="193456" y="-124"/>
                        </a:moveTo>
                        <a:cubicBezTo>
                          <a:pt x="222031" y="65027"/>
                          <a:pt x="295945" y="247526"/>
                          <a:pt x="263941" y="300485"/>
                        </a:cubicBezTo>
                        <a:cubicBezTo>
                          <a:pt x="224793" y="365636"/>
                          <a:pt x="-187" y="489080"/>
                          <a:pt x="-187" y="489080"/>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66" name="Freeform: Shape 5161">
                    <a:extLst>
                      <a:ext uri="{FF2B5EF4-FFF2-40B4-BE49-F238E27FC236}">
                        <a16:creationId xmlns:a16="http://schemas.microsoft.com/office/drawing/2014/main" id="{F0F63672-80D7-1365-EB32-9D9292E2C624}"/>
                      </a:ext>
                    </a:extLst>
                  </p:cNvPr>
                  <p:cNvSpPr/>
                  <p:nvPr/>
                </p:nvSpPr>
                <p:spPr>
                  <a:xfrm>
                    <a:off x="4105027" y="4735271"/>
                    <a:ext cx="53927" cy="53895"/>
                  </a:xfrm>
                  <a:custGeom>
                    <a:avLst/>
                    <a:gdLst>
                      <a:gd name="connsiteX0" fmla="*/ 2069 w 53927"/>
                      <a:gd name="connsiteY0" fmla="*/ 37622 h 53895"/>
                      <a:gd name="connsiteX1" fmla="*/ 15995 w 53927"/>
                      <a:gd name="connsiteY1" fmla="*/ 2132 h 53895"/>
                      <a:gd name="connsiteX2" fmla="*/ 51485 w 53927"/>
                      <a:gd name="connsiteY2" fmla="*/ 16057 h 53895"/>
                      <a:gd name="connsiteX3" fmla="*/ 37598 w 53927"/>
                      <a:gd name="connsiteY3" fmla="*/ 51528 h 53895"/>
                      <a:gd name="connsiteX4" fmla="*/ 2069 w 53927"/>
                      <a:gd name="connsiteY4" fmla="*/ 37622 h 5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27" h="53895">
                        <a:moveTo>
                          <a:pt x="2069" y="37622"/>
                        </a:moveTo>
                        <a:cubicBezTo>
                          <a:pt x="-3884" y="23973"/>
                          <a:pt x="2346" y="8085"/>
                          <a:pt x="15995" y="2132"/>
                        </a:cubicBezTo>
                        <a:cubicBezTo>
                          <a:pt x="29635" y="-3821"/>
                          <a:pt x="45523" y="2417"/>
                          <a:pt x="51485" y="16057"/>
                        </a:cubicBezTo>
                        <a:cubicBezTo>
                          <a:pt x="57429" y="29688"/>
                          <a:pt x="51218" y="45556"/>
                          <a:pt x="37598" y="51528"/>
                        </a:cubicBezTo>
                        <a:cubicBezTo>
                          <a:pt x="23949" y="57453"/>
                          <a:pt x="8070" y="51243"/>
                          <a:pt x="2069" y="37622"/>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67" name="Freeform: Shape 5162">
                    <a:extLst>
                      <a:ext uri="{FF2B5EF4-FFF2-40B4-BE49-F238E27FC236}">
                        <a16:creationId xmlns:a16="http://schemas.microsoft.com/office/drawing/2014/main" id="{60849A06-7B2D-8EAB-86A3-CCD1BAB8DB1B}"/>
                      </a:ext>
                    </a:extLst>
                  </p:cNvPr>
                  <p:cNvSpPr/>
                  <p:nvPr/>
                </p:nvSpPr>
                <p:spPr>
                  <a:xfrm>
                    <a:off x="3877064" y="4580040"/>
                    <a:ext cx="334994" cy="411956"/>
                  </a:xfrm>
                  <a:custGeom>
                    <a:avLst/>
                    <a:gdLst>
                      <a:gd name="connsiteX0" fmla="*/ -187 w 334994"/>
                      <a:gd name="connsiteY0" fmla="*/ -124 h 411956"/>
                      <a:gd name="connsiteX1" fmla="*/ 109636 w 334994"/>
                      <a:gd name="connsiteY1" fmla="*/ 187424 h 411956"/>
                      <a:gd name="connsiteX2" fmla="*/ 334807 w 334994"/>
                      <a:gd name="connsiteY2" fmla="*/ 411833 h 411956"/>
                    </a:gdLst>
                    <a:ahLst/>
                    <a:cxnLst>
                      <a:cxn ang="0">
                        <a:pos x="connsiteX0" y="connsiteY0"/>
                      </a:cxn>
                      <a:cxn ang="0">
                        <a:pos x="connsiteX1" y="connsiteY1"/>
                      </a:cxn>
                      <a:cxn ang="0">
                        <a:pos x="connsiteX2" y="connsiteY2"/>
                      </a:cxn>
                    </a:cxnLst>
                    <a:rect l="l" t="t" r="r" b="b"/>
                    <a:pathLst>
                      <a:path w="334994" h="411956">
                        <a:moveTo>
                          <a:pt x="-187" y="-124"/>
                        </a:moveTo>
                        <a:cubicBezTo>
                          <a:pt x="14767" y="39786"/>
                          <a:pt x="50200" y="121511"/>
                          <a:pt x="109636" y="187424"/>
                        </a:cubicBezTo>
                        <a:cubicBezTo>
                          <a:pt x="191456" y="278292"/>
                          <a:pt x="334807" y="411833"/>
                          <a:pt x="334807" y="411833"/>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68" name="Freeform: Shape 5163">
                    <a:extLst>
                      <a:ext uri="{FF2B5EF4-FFF2-40B4-BE49-F238E27FC236}">
                        <a16:creationId xmlns:a16="http://schemas.microsoft.com/office/drawing/2014/main" id="{381FD391-23A9-C09A-023E-E453BAE66FC3}"/>
                      </a:ext>
                    </a:extLst>
                  </p:cNvPr>
                  <p:cNvSpPr/>
                  <p:nvPr/>
                </p:nvSpPr>
                <p:spPr>
                  <a:xfrm>
                    <a:off x="3850839" y="4554368"/>
                    <a:ext cx="53926" cy="53895"/>
                  </a:xfrm>
                  <a:custGeom>
                    <a:avLst/>
                    <a:gdLst>
                      <a:gd name="connsiteX0" fmla="*/ 1368 w 53926"/>
                      <a:gd name="connsiteY0" fmla="*/ 35836 h 53895"/>
                      <a:gd name="connsiteX1" fmla="*/ 17779 w 53926"/>
                      <a:gd name="connsiteY1" fmla="*/ 1432 h 53895"/>
                      <a:gd name="connsiteX2" fmla="*/ 52184 w 53926"/>
                      <a:gd name="connsiteY2" fmla="*/ 17834 h 53895"/>
                      <a:gd name="connsiteX3" fmla="*/ 35848 w 53926"/>
                      <a:gd name="connsiteY3" fmla="*/ 52219 h 53895"/>
                      <a:gd name="connsiteX4" fmla="*/ 1368 w 53926"/>
                      <a:gd name="connsiteY4" fmla="*/ 35836 h 5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26" h="53895">
                        <a:moveTo>
                          <a:pt x="1368" y="35836"/>
                        </a:moveTo>
                        <a:cubicBezTo>
                          <a:pt x="-3604" y="21806"/>
                          <a:pt x="3740" y="6394"/>
                          <a:pt x="17779" y="1432"/>
                        </a:cubicBezTo>
                        <a:cubicBezTo>
                          <a:pt x="31810" y="-3540"/>
                          <a:pt x="47212" y="3803"/>
                          <a:pt x="52184" y="17834"/>
                        </a:cubicBezTo>
                        <a:cubicBezTo>
                          <a:pt x="57146" y="31845"/>
                          <a:pt x="49841" y="47218"/>
                          <a:pt x="35848" y="52219"/>
                        </a:cubicBezTo>
                        <a:cubicBezTo>
                          <a:pt x="21809" y="57181"/>
                          <a:pt x="6387" y="49857"/>
                          <a:pt x="1368" y="35836"/>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69" name="Freeform: Shape 5164">
                    <a:extLst>
                      <a:ext uri="{FF2B5EF4-FFF2-40B4-BE49-F238E27FC236}">
                        <a16:creationId xmlns:a16="http://schemas.microsoft.com/office/drawing/2014/main" id="{C3F95D2A-9142-56E2-C22F-22C4AA8CD104}"/>
                      </a:ext>
                    </a:extLst>
                  </p:cNvPr>
                  <p:cNvSpPr/>
                  <p:nvPr/>
                </p:nvSpPr>
                <p:spPr>
                  <a:xfrm>
                    <a:off x="3523115" y="4492124"/>
                    <a:ext cx="203168" cy="272415"/>
                  </a:xfrm>
                  <a:custGeom>
                    <a:avLst/>
                    <a:gdLst>
                      <a:gd name="connsiteX0" fmla="*/ -187 w 203168"/>
                      <a:gd name="connsiteY0" fmla="*/ -124 h 272415"/>
                      <a:gd name="connsiteX1" fmla="*/ 202981 w 203168"/>
                      <a:gd name="connsiteY1" fmla="*/ 272291 h 272415"/>
                    </a:gdLst>
                    <a:ahLst/>
                    <a:cxnLst>
                      <a:cxn ang="0">
                        <a:pos x="connsiteX0" y="connsiteY0"/>
                      </a:cxn>
                      <a:cxn ang="0">
                        <a:pos x="connsiteX1" y="connsiteY1"/>
                      </a:cxn>
                    </a:cxnLst>
                    <a:rect l="l" t="t" r="r" b="b"/>
                    <a:pathLst>
                      <a:path w="203168" h="272415">
                        <a:moveTo>
                          <a:pt x="-187" y="-124"/>
                        </a:moveTo>
                        <a:cubicBezTo>
                          <a:pt x="92205" y="88078"/>
                          <a:pt x="202981" y="272291"/>
                          <a:pt x="202981" y="272291"/>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70" name="Freeform: Shape 5165">
                    <a:extLst>
                      <a:ext uri="{FF2B5EF4-FFF2-40B4-BE49-F238E27FC236}">
                        <a16:creationId xmlns:a16="http://schemas.microsoft.com/office/drawing/2014/main" id="{78023262-53ED-B135-01AA-1DF89BC3EFCC}"/>
                      </a:ext>
                    </a:extLst>
                  </p:cNvPr>
                  <p:cNvSpPr/>
                  <p:nvPr/>
                </p:nvSpPr>
                <p:spPr>
                  <a:xfrm>
                    <a:off x="3496917" y="4465926"/>
                    <a:ext cx="54101" cy="54141"/>
                  </a:xfrm>
                  <a:custGeom>
                    <a:avLst/>
                    <a:gdLst>
                      <a:gd name="connsiteX0" fmla="*/ 8866 w 54101"/>
                      <a:gd name="connsiteY0" fmla="*/ 47125 h 54141"/>
                      <a:gd name="connsiteX1" fmla="*/ 6666 w 54101"/>
                      <a:gd name="connsiteY1" fmla="*/ 8930 h 54141"/>
                      <a:gd name="connsiteX2" fmla="*/ 44861 w 54101"/>
                      <a:gd name="connsiteY2" fmla="*/ 6729 h 54141"/>
                      <a:gd name="connsiteX3" fmla="*/ 47061 w 54101"/>
                      <a:gd name="connsiteY3" fmla="*/ 44925 h 54141"/>
                      <a:gd name="connsiteX4" fmla="*/ 46966 w 54101"/>
                      <a:gd name="connsiteY4" fmla="*/ 45029 h 54141"/>
                      <a:gd name="connsiteX5" fmla="*/ 8904 w 54101"/>
                      <a:gd name="connsiteY5" fmla="*/ 47163 h 54141"/>
                      <a:gd name="connsiteX6" fmla="*/ 8866 w 54101"/>
                      <a:gd name="connsiteY6" fmla="*/ 47125 h 5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01" h="54141">
                        <a:moveTo>
                          <a:pt x="8866" y="47125"/>
                        </a:moveTo>
                        <a:cubicBezTo>
                          <a:pt x="-2288" y="37181"/>
                          <a:pt x="-3269" y="20083"/>
                          <a:pt x="6666" y="8930"/>
                        </a:cubicBezTo>
                        <a:cubicBezTo>
                          <a:pt x="16610" y="-2224"/>
                          <a:pt x="33707" y="-3205"/>
                          <a:pt x="44861" y="6729"/>
                        </a:cubicBezTo>
                        <a:cubicBezTo>
                          <a:pt x="56015" y="16673"/>
                          <a:pt x="56996" y="33771"/>
                          <a:pt x="47061" y="44925"/>
                        </a:cubicBezTo>
                        <a:cubicBezTo>
                          <a:pt x="47023" y="44963"/>
                          <a:pt x="46995" y="44991"/>
                          <a:pt x="46966" y="45029"/>
                        </a:cubicBezTo>
                        <a:cubicBezTo>
                          <a:pt x="37041" y="56126"/>
                          <a:pt x="20001" y="57078"/>
                          <a:pt x="8904" y="47163"/>
                        </a:cubicBezTo>
                        <a:cubicBezTo>
                          <a:pt x="8895" y="47144"/>
                          <a:pt x="8876" y="47134"/>
                          <a:pt x="8866" y="47125"/>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71" name="Freeform: Shape 5166">
                    <a:extLst>
                      <a:ext uri="{FF2B5EF4-FFF2-40B4-BE49-F238E27FC236}">
                        <a16:creationId xmlns:a16="http://schemas.microsoft.com/office/drawing/2014/main" id="{357ACB6A-E119-7F80-CC41-0E5C4E12B3CE}"/>
                      </a:ext>
                    </a:extLst>
                  </p:cNvPr>
                  <p:cNvSpPr/>
                  <p:nvPr/>
                </p:nvSpPr>
                <p:spPr>
                  <a:xfrm>
                    <a:off x="3510733" y="4786066"/>
                    <a:ext cx="397192" cy="354615"/>
                  </a:xfrm>
                  <a:custGeom>
                    <a:avLst/>
                    <a:gdLst>
                      <a:gd name="connsiteX0" fmla="*/ 397005 w 397192"/>
                      <a:gd name="connsiteY0" fmla="*/ 354492 h 354615"/>
                      <a:gd name="connsiteX1" fmla="*/ -187 w 397192"/>
                      <a:gd name="connsiteY1" fmla="*/ -124 h 354615"/>
                    </a:gdLst>
                    <a:ahLst/>
                    <a:cxnLst>
                      <a:cxn ang="0">
                        <a:pos x="connsiteX0" y="connsiteY0"/>
                      </a:cxn>
                      <a:cxn ang="0">
                        <a:pos x="connsiteX1" y="connsiteY1"/>
                      </a:cxn>
                    </a:cxnLst>
                    <a:rect l="l" t="t" r="r" b="b"/>
                    <a:pathLst>
                      <a:path w="397192" h="354615">
                        <a:moveTo>
                          <a:pt x="397005" y="354492"/>
                        </a:moveTo>
                        <a:cubicBezTo>
                          <a:pt x="339855" y="316964"/>
                          <a:pt x="174596" y="201044"/>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72" name="Freeform: Shape 5167">
                    <a:extLst>
                      <a:ext uri="{FF2B5EF4-FFF2-40B4-BE49-F238E27FC236}">
                        <a16:creationId xmlns:a16="http://schemas.microsoft.com/office/drawing/2014/main" id="{3CC201F1-0A7B-3B6C-1407-3C6D15AB33AC}"/>
                      </a:ext>
                    </a:extLst>
                  </p:cNvPr>
                  <p:cNvSpPr/>
                  <p:nvPr/>
                </p:nvSpPr>
                <p:spPr>
                  <a:xfrm>
                    <a:off x="3879965" y="5112804"/>
                    <a:ext cx="53918" cy="53922"/>
                  </a:xfrm>
                  <a:custGeom>
                    <a:avLst/>
                    <a:gdLst>
                      <a:gd name="connsiteX0" fmla="*/ 41298 w 53918"/>
                      <a:gd name="connsiteY0" fmla="*/ 4132 h 53922"/>
                      <a:gd name="connsiteX1" fmla="*/ 49480 w 53918"/>
                      <a:gd name="connsiteY1" fmla="*/ 41365 h 53922"/>
                      <a:gd name="connsiteX2" fmla="*/ 12237 w 53918"/>
                      <a:gd name="connsiteY2" fmla="*/ 49547 h 53922"/>
                      <a:gd name="connsiteX3" fmla="*/ 4055 w 53918"/>
                      <a:gd name="connsiteY3" fmla="*/ 12323 h 53922"/>
                      <a:gd name="connsiteX4" fmla="*/ 41289 w 53918"/>
                      <a:gd name="connsiteY4" fmla="*/ 4122 h 53922"/>
                      <a:gd name="connsiteX5" fmla="*/ 41298 w 53918"/>
                      <a:gd name="connsiteY5" fmla="*/ 4132 h 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8" h="53922">
                        <a:moveTo>
                          <a:pt x="41298" y="4132"/>
                        </a:moveTo>
                        <a:cubicBezTo>
                          <a:pt x="53842" y="12152"/>
                          <a:pt x="57500" y="28830"/>
                          <a:pt x="49480" y="41365"/>
                        </a:cubicBezTo>
                        <a:cubicBezTo>
                          <a:pt x="41451" y="53910"/>
                          <a:pt x="24782" y="57567"/>
                          <a:pt x="12237" y="49547"/>
                        </a:cubicBezTo>
                        <a:cubicBezTo>
                          <a:pt x="-288" y="41527"/>
                          <a:pt x="-3955" y="24858"/>
                          <a:pt x="4055" y="12323"/>
                        </a:cubicBezTo>
                        <a:cubicBezTo>
                          <a:pt x="12076" y="-221"/>
                          <a:pt x="28735" y="-3898"/>
                          <a:pt x="41289" y="4122"/>
                        </a:cubicBezTo>
                        <a:cubicBezTo>
                          <a:pt x="41289" y="4122"/>
                          <a:pt x="41298" y="4132"/>
                          <a:pt x="41298" y="4132"/>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73" name="Freeform: Shape 5168">
                    <a:extLst>
                      <a:ext uri="{FF2B5EF4-FFF2-40B4-BE49-F238E27FC236}">
                        <a16:creationId xmlns:a16="http://schemas.microsoft.com/office/drawing/2014/main" id="{01E4AE84-A59E-0792-2484-3EEBEDD1B389}"/>
                      </a:ext>
                    </a:extLst>
                  </p:cNvPr>
                  <p:cNvSpPr/>
                  <p:nvPr/>
                </p:nvSpPr>
                <p:spPr>
                  <a:xfrm>
                    <a:off x="3363949" y="4759872"/>
                    <a:ext cx="527307" cy="634365"/>
                  </a:xfrm>
                  <a:custGeom>
                    <a:avLst/>
                    <a:gdLst>
                      <a:gd name="connsiteX0" fmla="*/ 527120 w 527307"/>
                      <a:gd name="connsiteY0" fmla="*/ 634241 h 634365"/>
                      <a:gd name="connsiteX1" fmla="*/ 197 w 527307"/>
                      <a:gd name="connsiteY1" fmla="*/ -124 h 634365"/>
                    </a:gdLst>
                    <a:ahLst/>
                    <a:cxnLst>
                      <a:cxn ang="0">
                        <a:pos x="connsiteX0" y="connsiteY0"/>
                      </a:cxn>
                      <a:cxn ang="0">
                        <a:pos x="connsiteX1" y="connsiteY1"/>
                      </a:cxn>
                    </a:cxnLst>
                    <a:rect l="l" t="t" r="r" b="b"/>
                    <a:pathLst>
                      <a:path w="527307" h="634365">
                        <a:moveTo>
                          <a:pt x="527120" y="634241"/>
                        </a:moveTo>
                        <a:cubicBezTo>
                          <a:pt x="527120" y="634241"/>
                          <a:pt x="-16663" y="107795"/>
                          <a:pt x="19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74" name="Freeform: Shape 5169">
                    <a:extLst>
                      <a:ext uri="{FF2B5EF4-FFF2-40B4-BE49-F238E27FC236}">
                        <a16:creationId xmlns:a16="http://schemas.microsoft.com/office/drawing/2014/main" id="{816A1F94-D0DE-9F3B-E690-E9C57629DA81}"/>
                      </a:ext>
                    </a:extLst>
                  </p:cNvPr>
                  <p:cNvSpPr/>
                  <p:nvPr/>
                </p:nvSpPr>
                <p:spPr>
                  <a:xfrm>
                    <a:off x="2999717" y="4924750"/>
                    <a:ext cx="788288" cy="367188"/>
                  </a:xfrm>
                  <a:custGeom>
                    <a:avLst/>
                    <a:gdLst>
                      <a:gd name="connsiteX0" fmla="*/ -187 w 788288"/>
                      <a:gd name="connsiteY0" fmla="*/ -124 h 367188"/>
                      <a:gd name="connsiteX1" fmla="*/ 325377 w 788288"/>
                      <a:gd name="connsiteY1" fmla="*/ 104651 h 367188"/>
                      <a:gd name="connsiteX2" fmla="*/ 788102 w 788288"/>
                      <a:gd name="connsiteY2" fmla="*/ 367065 h 367188"/>
                    </a:gdLst>
                    <a:ahLst/>
                    <a:cxnLst>
                      <a:cxn ang="0">
                        <a:pos x="connsiteX0" y="connsiteY0"/>
                      </a:cxn>
                      <a:cxn ang="0">
                        <a:pos x="connsiteX1" y="connsiteY1"/>
                      </a:cxn>
                      <a:cxn ang="0">
                        <a:pos x="connsiteX2" y="connsiteY2"/>
                      </a:cxn>
                    </a:cxnLst>
                    <a:rect l="l" t="t" r="r" b="b"/>
                    <a:pathLst>
                      <a:path w="788288" h="367188">
                        <a:moveTo>
                          <a:pt x="-187" y="-124"/>
                        </a:moveTo>
                        <a:cubicBezTo>
                          <a:pt x="147450" y="82934"/>
                          <a:pt x="276038" y="123035"/>
                          <a:pt x="325377" y="104651"/>
                        </a:cubicBezTo>
                        <a:cubicBezTo>
                          <a:pt x="414722" y="71314"/>
                          <a:pt x="788102" y="367065"/>
                          <a:pt x="788102" y="367065"/>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75" name="Freeform: Shape 5170">
                    <a:extLst>
                      <a:ext uri="{FF2B5EF4-FFF2-40B4-BE49-F238E27FC236}">
                        <a16:creationId xmlns:a16="http://schemas.microsoft.com/office/drawing/2014/main" id="{CE2CA227-D2F9-7D99-C9C3-6FF188DCBD7D}"/>
                      </a:ext>
                    </a:extLst>
                  </p:cNvPr>
                  <p:cNvSpPr/>
                  <p:nvPr/>
                </p:nvSpPr>
                <p:spPr>
                  <a:xfrm>
                    <a:off x="2974047" y="4898141"/>
                    <a:ext cx="53920" cy="53885"/>
                  </a:xfrm>
                  <a:custGeom>
                    <a:avLst/>
                    <a:gdLst>
                      <a:gd name="connsiteX0" fmla="*/ 13671 w 53920"/>
                      <a:gd name="connsiteY0" fmla="*/ 50393 h 53885"/>
                      <a:gd name="connsiteX1" fmla="*/ 3213 w 53920"/>
                      <a:gd name="connsiteY1" fmla="*/ 13732 h 53885"/>
                      <a:gd name="connsiteX2" fmla="*/ 39874 w 53920"/>
                      <a:gd name="connsiteY2" fmla="*/ 3283 h 53885"/>
                      <a:gd name="connsiteX3" fmla="*/ 50342 w 53920"/>
                      <a:gd name="connsiteY3" fmla="*/ 39916 h 53885"/>
                      <a:gd name="connsiteX4" fmla="*/ 13671 w 53920"/>
                      <a:gd name="connsiteY4" fmla="*/ 50393 h 53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20" h="53885">
                        <a:moveTo>
                          <a:pt x="13671" y="50393"/>
                        </a:moveTo>
                        <a:cubicBezTo>
                          <a:pt x="660" y="43154"/>
                          <a:pt x="-4017" y="26743"/>
                          <a:pt x="3213" y="13732"/>
                        </a:cubicBezTo>
                        <a:cubicBezTo>
                          <a:pt x="10451" y="720"/>
                          <a:pt x="26863" y="-3956"/>
                          <a:pt x="39874" y="3283"/>
                        </a:cubicBezTo>
                        <a:cubicBezTo>
                          <a:pt x="52876" y="10512"/>
                          <a:pt x="57562" y="26905"/>
                          <a:pt x="50342" y="39916"/>
                        </a:cubicBezTo>
                        <a:cubicBezTo>
                          <a:pt x="43075" y="52898"/>
                          <a:pt x="26692" y="57575"/>
                          <a:pt x="13671" y="50393"/>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76" name="Freeform: Shape 5171">
                    <a:extLst>
                      <a:ext uri="{FF2B5EF4-FFF2-40B4-BE49-F238E27FC236}">
                        <a16:creationId xmlns:a16="http://schemas.microsoft.com/office/drawing/2014/main" id="{72F4769E-8A9D-A11B-5B29-76BBB20D4A48}"/>
                      </a:ext>
                    </a:extLst>
                  </p:cNvPr>
                  <p:cNvSpPr/>
                  <p:nvPr/>
                </p:nvSpPr>
                <p:spPr>
                  <a:xfrm>
                    <a:off x="3126971" y="4669671"/>
                    <a:ext cx="332041" cy="260127"/>
                  </a:xfrm>
                  <a:custGeom>
                    <a:avLst/>
                    <a:gdLst>
                      <a:gd name="connsiteX0" fmla="*/ -187 w 332041"/>
                      <a:gd name="connsiteY0" fmla="*/ -124 h 260127"/>
                      <a:gd name="connsiteX1" fmla="*/ 331854 w 332041"/>
                      <a:gd name="connsiteY1" fmla="*/ 260004 h 260127"/>
                    </a:gdLst>
                    <a:ahLst/>
                    <a:cxnLst>
                      <a:cxn ang="0">
                        <a:pos x="connsiteX0" y="connsiteY0"/>
                      </a:cxn>
                      <a:cxn ang="0">
                        <a:pos x="connsiteX1" y="connsiteY1"/>
                      </a:cxn>
                    </a:cxnLst>
                    <a:rect l="l" t="t" r="r" b="b"/>
                    <a:pathLst>
                      <a:path w="332041" h="260127">
                        <a:moveTo>
                          <a:pt x="-187" y="-124"/>
                        </a:moveTo>
                        <a:cubicBezTo>
                          <a:pt x="123638" y="65218"/>
                          <a:pt x="331854" y="260004"/>
                          <a:pt x="331854" y="26000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77" name="Freeform: Shape 5172">
                    <a:extLst>
                      <a:ext uri="{FF2B5EF4-FFF2-40B4-BE49-F238E27FC236}">
                        <a16:creationId xmlns:a16="http://schemas.microsoft.com/office/drawing/2014/main" id="{0D43BBAF-3A00-DAE2-22FC-C7FB8CA1D6AD}"/>
                      </a:ext>
                    </a:extLst>
                  </p:cNvPr>
                  <p:cNvSpPr/>
                  <p:nvPr/>
                </p:nvSpPr>
                <p:spPr>
                  <a:xfrm>
                    <a:off x="3101174" y="4643352"/>
                    <a:ext cx="53924" cy="53923"/>
                  </a:xfrm>
                  <a:custGeom>
                    <a:avLst/>
                    <a:gdLst>
                      <a:gd name="connsiteX0" fmla="*/ 15132 w 53924"/>
                      <a:gd name="connsiteY0" fmla="*/ 51151 h 53923"/>
                      <a:gd name="connsiteX1" fmla="*/ 2463 w 53924"/>
                      <a:gd name="connsiteY1" fmla="*/ 15194 h 53923"/>
                      <a:gd name="connsiteX2" fmla="*/ 38420 w 53924"/>
                      <a:gd name="connsiteY2" fmla="*/ 2525 h 53923"/>
                      <a:gd name="connsiteX3" fmla="*/ 51089 w 53924"/>
                      <a:gd name="connsiteY3" fmla="*/ 38482 h 53923"/>
                      <a:gd name="connsiteX4" fmla="*/ 51041 w 53924"/>
                      <a:gd name="connsiteY4" fmla="*/ 38577 h 53923"/>
                      <a:gd name="connsiteX5" fmla="*/ 15132 w 53924"/>
                      <a:gd name="connsiteY5" fmla="*/ 51151 h 5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24" h="53923">
                        <a:moveTo>
                          <a:pt x="15132" y="51151"/>
                        </a:moveTo>
                        <a:cubicBezTo>
                          <a:pt x="1701" y="44721"/>
                          <a:pt x="-3966" y="28624"/>
                          <a:pt x="2463" y="15194"/>
                        </a:cubicBezTo>
                        <a:cubicBezTo>
                          <a:pt x="8893" y="1773"/>
                          <a:pt x="24990" y="-3904"/>
                          <a:pt x="38420" y="2525"/>
                        </a:cubicBezTo>
                        <a:cubicBezTo>
                          <a:pt x="51841" y="8955"/>
                          <a:pt x="57518" y="25052"/>
                          <a:pt x="51089" y="38482"/>
                        </a:cubicBezTo>
                        <a:cubicBezTo>
                          <a:pt x="51069" y="38511"/>
                          <a:pt x="51060" y="38549"/>
                          <a:pt x="51041" y="38577"/>
                        </a:cubicBezTo>
                        <a:cubicBezTo>
                          <a:pt x="44573" y="51941"/>
                          <a:pt x="28524" y="57561"/>
                          <a:pt x="15132" y="51151"/>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78" name="Freeform: Shape 5173">
                    <a:extLst>
                      <a:ext uri="{FF2B5EF4-FFF2-40B4-BE49-F238E27FC236}">
                        <a16:creationId xmlns:a16="http://schemas.microsoft.com/office/drawing/2014/main" id="{291EA971-C141-C238-318F-0E48575FDAE5}"/>
                      </a:ext>
                    </a:extLst>
                  </p:cNvPr>
                  <p:cNvSpPr/>
                  <p:nvPr/>
                </p:nvSpPr>
                <p:spPr>
                  <a:xfrm>
                    <a:off x="3538464" y="4926369"/>
                    <a:ext cx="52468" cy="157638"/>
                  </a:xfrm>
                  <a:custGeom>
                    <a:avLst/>
                    <a:gdLst>
                      <a:gd name="connsiteX0" fmla="*/ -106 w 52468"/>
                      <a:gd name="connsiteY0" fmla="*/ -124 h 157638"/>
                      <a:gd name="connsiteX1" fmla="*/ 52282 w 52468"/>
                      <a:gd name="connsiteY1" fmla="*/ 157515 h 157638"/>
                    </a:gdLst>
                    <a:ahLst/>
                    <a:cxnLst>
                      <a:cxn ang="0">
                        <a:pos x="connsiteX0" y="connsiteY0"/>
                      </a:cxn>
                      <a:cxn ang="0">
                        <a:pos x="connsiteX1" y="connsiteY1"/>
                      </a:cxn>
                    </a:cxnLst>
                    <a:rect l="l" t="t" r="r" b="b"/>
                    <a:pathLst>
                      <a:path w="52468" h="157638">
                        <a:moveTo>
                          <a:pt x="-106" y="-124"/>
                        </a:moveTo>
                        <a:cubicBezTo>
                          <a:pt x="-2582" y="53312"/>
                          <a:pt x="52282" y="157515"/>
                          <a:pt x="52282" y="157515"/>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79" name="Freeform: Shape 5174">
                    <a:extLst>
                      <a:ext uri="{FF2B5EF4-FFF2-40B4-BE49-F238E27FC236}">
                        <a16:creationId xmlns:a16="http://schemas.microsoft.com/office/drawing/2014/main" id="{FEAA1794-AEB9-219C-1F09-BF2251359CA6}"/>
                      </a:ext>
                    </a:extLst>
                  </p:cNvPr>
                  <p:cNvSpPr/>
                  <p:nvPr/>
                </p:nvSpPr>
                <p:spPr>
                  <a:xfrm>
                    <a:off x="3512201" y="4900596"/>
                    <a:ext cx="53923" cy="53928"/>
                  </a:xfrm>
                  <a:custGeom>
                    <a:avLst/>
                    <a:gdLst>
                      <a:gd name="connsiteX0" fmla="*/ 1202 w 53923"/>
                      <a:gd name="connsiteY0" fmla="*/ 18316 h 53928"/>
                      <a:gd name="connsiteX1" fmla="*/ 35302 w 53923"/>
                      <a:gd name="connsiteY1" fmla="*/ 1266 h 53928"/>
                      <a:gd name="connsiteX2" fmla="*/ 52342 w 53923"/>
                      <a:gd name="connsiteY2" fmla="*/ 35366 h 53928"/>
                      <a:gd name="connsiteX3" fmla="*/ 18252 w 53923"/>
                      <a:gd name="connsiteY3" fmla="*/ 52415 h 53928"/>
                      <a:gd name="connsiteX4" fmla="*/ 1202 w 53923"/>
                      <a:gd name="connsiteY4" fmla="*/ 18316 h 53928"/>
                      <a:gd name="connsiteX5" fmla="*/ 1202 w 53923"/>
                      <a:gd name="connsiteY5" fmla="*/ 18316 h 5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23" h="53928">
                        <a:moveTo>
                          <a:pt x="1202" y="18316"/>
                        </a:moveTo>
                        <a:cubicBezTo>
                          <a:pt x="5908" y="4190"/>
                          <a:pt x="21176" y="-3439"/>
                          <a:pt x="35302" y="1266"/>
                        </a:cubicBezTo>
                        <a:cubicBezTo>
                          <a:pt x="49427" y="5981"/>
                          <a:pt x="57057" y="21250"/>
                          <a:pt x="52342" y="35366"/>
                        </a:cubicBezTo>
                        <a:cubicBezTo>
                          <a:pt x="47637" y="49491"/>
                          <a:pt x="32378" y="57121"/>
                          <a:pt x="18252" y="52415"/>
                        </a:cubicBezTo>
                        <a:cubicBezTo>
                          <a:pt x="4127" y="47710"/>
                          <a:pt x="-3503" y="32441"/>
                          <a:pt x="1202" y="18316"/>
                        </a:cubicBezTo>
                        <a:cubicBezTo>
                          <a:pt x="1202" y="18316"/>
                          <a:pt x="1202" y="18316"/>
                          <a:pt x="1202" y="18316"/>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80" name="Freeform: Shape 5175">
                    <a:extLst>
                      <a:ext uri="{FF2B5EF4-FFF2-40B4-BE49-F238E27FC236}">
                        <a16:creationId xmlns:a16="http://schemas.microsoft.com/office/drawing/2014/main" id="{C58F2122-FF6B-3E49-DC9C-DFDCEE6A4CC1}"/>
                      </a:ext>
                    </a:extLst>
                  </p:cNvPr>
                  <p:cNvSpPr/>
                  <p:nvPr/>
                </p:nvSpPr>
                <p:spPr>
                  <a:xfrm>
                    <a:off x="3017052" y="4704913"/>
                    <a:ext cx="468725" cy="377951"/>
                  </a:xfrm>
                  <a:custGeom>
                    <a:avLst/>
                    <a:gdLst>
                      <a:gd name="connsiteX0" fmla="*/ -187 w 468725"/>
                      <a:gd name="connsiteY0" fmla="*/ -124 h 377951"/>
                      <a:gd name="connsiteX1" fmla="*/ 196314 w 468725"/>
                      <a:gd name="connsiteY1" fmla="*/ 104651 h 377951"/>
                      <a:gd name="connsiteX2" fmla="*/ 468538 w 468725"/>
                      <a:gd name="connsiteY2" fmla="*/ 377828 h 377951"/>
                    </a:gdLst>
                    <a:ahLst/>
                    <a:cxnLst>
                      <a:cxn ang="0">
                        <a:pos x="connsiteX0" y="connsiteY0"/>
                      </a:cxn>
                      <a:cxn ang="0">
                        <a:pos x="connsiteX1" y="connsiteY1"/>
                      </a:cxn>
                      <a:cxn ang="0">
                        <a:pos x="connsiteX2" y="connsiteY2"/>
                      </a:cxn>
                    </a:cxnLst>
                    <a:rect l="l" t="t" r="r" b="b"/>
                    <a:pathLst>
                      <a:path w="468725" h="377951">
                        <a:moveTo>
                          <a:pt x="-187" y="-124"/>
                        </a:moveTo>
                        <a:cubicBezTo>
                          <a:pt x="45152" y="10354"/>
                          <a:pt x="141259" y="39215"/>
                          <a:pt x="196314" y="104651"/>
                        </a:cubicBezTo>
                        <a:cubicBezTo>
                          <a:pt x="270323" y="192948"/>
                          <a:pt x="468538" y="377828"/>
                          <a:pt x="468538" y="377828"/>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81" name="Freeform: Shape 5176">
                    <a:extLst>
                      <a:ext uri="{FF2B5EF4-FFF2-40B4-BE49-F238E27FC236}">
                        <a16:creationId xmlns:a16="http://schemas.microsoft.com/office/drawing/2014/main" id="{538E428F-77D6-1EE2-1001-D3B678AFF6BB}"/>
                      </a:ext>
                    </a:extLst>
                  </p:cNvPr>
                  <p:cNvSpPr/>
                  <p:nvPr/>
                </p:nvSpPr>
                <p:spPr>
                  <a:xfrm>
                    <a:off x="2991393" y="4678311"/>
                    <a:ext cx="53919" cy="53921"/>
                  </a:xfrm>
                  <a:custGeom>
                    <a:avLst/>
                    <a:gdLst>
                      <a:gd name="connsiteX0" fmla="*/ 21376 w 53919"/>
                      <a:gd name="connsiteY0" fmla="*/ 53244 h 53921"/>
                      <a:gd name="connsiteX1" fmla="*/ 364 w 53919"/>
                      <a:gd name="connsiteY1" fmla="*/ 21440 h 53921"/>
                      <a:gd name="connsiteX2" fmla="*/ 32168 w 53919"/>
                      <a:gd name="connsiteY2" fmla="*/ 428 h 53921"/>
                      <a:gd name="connsiteX3" fmla="*/ 53190 w 53919"/>
                      <a:gd name="connsiteY3" fmla="*/ 32194 h 53921"/>
                      <a:gd name="connsiteX4" fmla="*/ 21414 w 53919"/>
                      <a:gd name="connsiteY4" fmla="*/ 53254 h 53921"/>
                      <a:gd name="connsiteX5" fmla="*/ 21376 w 53919"/>
                      <a:gd name="connsiteY5" fmla="*/ 53244 h 5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9" h="53921">
                        <a:moveTo>
                          <a:pt x="21376" y="53244"/>
                        </a:moveTo>
                        <a:cubicBezTo>
                          <a:pt x="6793" y="50263"/>
                          <a:pt x="-2617" y="36023"/>
                          <a:pt x="364" y="21440"/>
                        </a:cubicBezTo>
                        <a:cubicBezTo>
                          <a:pt x="3345" y="6848"/>
                          <a:pt x="17585" y="-2553"/>
                          <a:pt x="32168" y="428"/>
                        </a:cubicBezTo>
                        <a:cubicBezTo>
                          <a:pt x="46741" y="3400"/>
                          <a:pt x="56142" y="17621"/>
                          <a:pt x="53190" y="32194"/>
                        </a:cubicBezTo>
                        <a:cubicBezTo>
                          <a:pt x="50227" y="46786"/>
                          <a:pt x="36006" y="56216"/>
                          <a:pt x="21414" y="53254"/>
                        </a:cubicBezTo>
                        <a:cubicBezTo>
                          <a:pt x="21405" y="53254"/>
                          <a:pt x="21386" y="53244"/>
                          <a:pt x="21376" y="53244"/>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82" name="Freeform: Shape 5177">
                    <a:extLst>
                      <a:ext uri="{FF2B5EF4-FFF2-40B4-BE49-F238E27FC236}">
                        <a16:creationId xmlns:a16="http://schemas.microsoft.com/office/drawing/2014/main" id="{FB16DFD7-50C2-64E9-803A-9BFD1743CB38}"/>
                      </a:ext>
                    </a:extLst>
                  </p:cNvPr>
                  <p:cNvSpPr/>
                  <p:nvPr/>
                </p:nvSpPr>
                <p:spPr>
                  <a:xfrm>
                    <a:off x="3690374" y="4859504"/>
                    <a:ext cx="143310" cy="458438"/>
                  </a:xfrm>
                  <a:custGeom>
                    <a:avLst/>
                    <a:gdLst>
                      <a:gd name="connsiteX0" fmla="*/ -187 w 143310"/>
                      <a:gd name="connsiteY0" fmla="*/ -124 h 458438"/>
                      <a:gd name="connsiteX1" fmla="*/ 129924 w 143310"/>
                      <a:gd name="connsiteY1" fmla="*/ 270863 h 458438"/>
                      <a:gd name="connsiteX2" fmla="*/ 127733 w 143310"/>
                      <a:gd name="connsiteY2" fmla="*/ 458315 h 458438"/>
                    </a:gdLst>
                    <a:ahLst/>
                    <a:cxnLst>
                      <a:cxn ang="0">
                        <a:pos x="connsiteX0" y="connsiteY0"/>
                      </a:cxn>
                      <a:cxn ang="0">
                        <a:pos x="connsiteX1" y="connsiteY1"/>
                      </a:cxn>
                      <a:cxn ang="0">
                        <a:pos x="connsiteX2" y="connsiteY2"/>
                      </a:cxn>
                    </a:cxnLst>
                    <a:rect l="l" t="t" r="r" b="b"/>
                    <a:pathLst>
                      <a:path w="143310" h="458438">
                        <a:moveTo>
                          <a:pt x="-187" y="-124"/>
                        </a:moveTo>
                        <a:cubicBezTo>
                          <a:pt x="-187" y="-124"/>
                          <a:pt x="99063" y="169421"/>
                          <a:pt x="129924" y="270863"/>
                        </a:cubicBezTo>
                        <a:cubicBezTo>
                          <a:pt x="148241" y="332118"/>
                          <a:pt x="147479" y="397497"/>
                          <a:pt x="127733" y="458315"/>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83" name="Freeform: Shape 5178">
                    <a:extLst>
                      <a:ext uri="{FF2B5EF4-FFF2-40B4-BE49-F238E27FC236}">
                        <a16:creationId xmlns:a16="http://schemas.microsoft.com/office/drawing/2014/main" id="{D41B263A-3C30-340D-7725-30F08805CF06}"/>
                      </a:ext>
                    </a:extLst>
                  </p:cNvPr>
                  <p:cNvSpPr/>
                  <p:nvPr/>
                </p:nvSpPr>
                <p:spPr>
                  <a:xfrm>
                    <a:off x="3055247" y="4839597"/>
                    <a:ext cx="128873" cy="162877"/>
                  </a:xfrm>
                  <a:custGeom>
                    <a:avLst/>
                    <a:gdLst>
                      <a:gd name="connsiteX0" fmla="*/ -187 w 128873"/>
                      <a:gd name="connsiteY0" fmla="*/ -124 h 162877"/>
                      <a:gd name="connsiteX1" fmla="*/ 128686 w 128873"/>
                      <a:gd name="connsiteY1" fmla="*/ 162754 h 162877"/>
                    </a:gdLst>
                    <a:ahLst/>
                    <a:cxnLst>
                      <a:cxn ang="0">
                        <a:pos x="connsiteX0" y="connsiteY0"/>
                      </a:cxn>
                      <a:cxn ang="0">
                        <a:pos x="connsiteX1" y="connsiteY1"/>
                      </a:cxn>
                    </a:cxnLst>
                    <a:rect l="l" t="t" r="r" b="b"/>
                    <a:pathLst>
                      <a:path w="128873" h="162877">
                        <a:moveTo>
                          <a:pt x="-187" y="-124"/>
                        </a:moveTo>
                        <a:cubicBezTo>
                          <a:pt x="99349" y="136274"/>
                          <a:pt x="128686" y="162754"/>
                          <a:pt x="128686" y="16275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84" name="Freeform: Shape 5179">
                    <a:extLst>
                      <a:ext uri="{FF2B5EF4-FFF2-40B4-BE49-F238E27FC236}">
                        <a16:creationId xmlns:a16="http://schemas.microsoft.com/office/drawing/2014/main" id="{E3557550-E284-E75B-52E0-04F54C8B8E94}"/>
                      </a:ext>
                    </a:extLst>
                  </p:cNvPr>
                  <p:cNvSpPr/>
                  <p:nvPr/>
                </p:nvSpPr>
                <p:spPr>
                  <a:xfrm>
                    <a:off x="3029424" y="4813742"/>
                    <a:ext cx="53915" cy="53875"/>
                  </a:xfrm>
                  <a:custGeom>
                    <a:avLst/>
                    <a:gdLst>
                      <a:gd name="connsiteX0" fmla="*/ 4966 w 53915"/>
                      <a:gd name="connsiteY0" fmla="*/ 42685 h 53875"/>
                      <a:gd name="connsiteX1" fmla="*/ 10920 w 53915"/>
                      <a:gd name="connsiteY1" fmla="*/ 5033 h 53875"/>
                      <a:gd name="connsiteX2" fmla="*/ 48572 w 53915"/>
                      <a:gd name="connsiteY2" fmla="*/ 10986 h 53875"/>
                      <a:gd name="connsiteX3" fmla="*/ 43066 w 53915"/>
                      <a:gd name="connsiteY3" fmla="*/ 48305 h 53875"/>
                      <a:gd name="connsiteX4" fmla="*/ 5185 w 53915"/>
                      <a:gd name="connsiteY4" fmla="*/ 42980 h 53875"/>
                      <a:gd name="connsiteX5" fmla="*/ 4966 w 53915"/>
                      <a:gd name="connsiteY5" fmla="*/ 42685 h 5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5" h="53875">
                        <a:moveTo>
                          <a:pt x="4966" y="42685"/>
                        </a:moveTo>
                        <a:cubicBezTo>
                          <a:pt x="-3787" y="30645"/>
                          <a:pt x="-1120" y="13786"/>
                          <a:pt x="10920" y="5033"/>
                        </a:cubicBezTo>
                        <a:cubicBezTo>
                          <a:pt x="22959" y="-3721"/>
                          <a:pt x="39818" y="-1063"/>
                          <a:pt x="48572" y="10986"/>
                        </a:cubicBezTo>
                        <a:cubicBezTo>
                          <a:pt x="57201" y="22844"/>
                          <a:pt x="54753" y="39437"/>
                          <a:pt x="43066" y="48305"/>
                        </a:cubicBezTo>
                        <a:cubicBezTo>
                          <a:pt x="31131" y="57296"/>
                          <a:pt x="14177" y="54906"/>
                          <a:pt x="5185" y="42980"/>
                        </a:cubicBezTo>
                        <a:cubicBezTo>
                          <a:pt x="5109" y="42876"/>
                          <a:pt x="5043" y="42780"/>
                          <a:pt x="4966" y="42685"/>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85" name="Freeform: Shape 5180">
                    <a:extLst>
                      <a:ext uri="{FF2B5EF4-FFF2-40B4-BE49-F238E27FC236}">
                        <a16:creationId xmlns:a16="http://schemas.microsoft.com/office/drawing/2014/main" id="{D080834E-C9AC-9BF4-2A94-1E580FEF6FB6}"/>
                      </a:ext>
                    </a:extLst>
                  </p:cNvPr>
                  <p:cNvSpPr/>
                  <p:nvPr/>
                </p:nvSpPr>
                <p:spPr>
                  <a:xfrm>
                    <a:off x="2997526" y="5229580"/>
                    <a:ext cx="878014" cy="187994"/>
                  </a:xfrm>
                  <a:custGeom>
                    <a:avLst/>
                    <a:gdLst>
                      <a:gd name="connsiteX0" fmla="*/ 877827 w 878014"/>
                      <a:gd name="connsiteY0" fmla="*/ 187870 h 187994"/>
                      <a:gd name="connsiteX1" fmla="*/ 661324 w 878014"/>
                      <a:gd name="connsiteY1" fmla="*/ 187870 h 187994"/>
                      <a:gd name="connsiteX2" fmla="*/ -187 w 878014"/>
                      <a:gd name="connsiteY2" fmla="*/ 2989 h 187994"/>
                    </a:gdLst>
                    <a:ahLst/>
                    <a:cxnLst>
                      <a:cxn ang="0">
                        <a:pos x="connsiteX0" y="connsiteY0"/>
                      </a:cxn>
                      <a:cxn ang="0">
                        <a:pos x="connsiteX1" y="connsiteY1"/>
                      </a:cxn>
                      <a:cxn ang="0">
                        <a:pos x="connsiteX2" y="connsiteY2"/>
                      </a:cxn>
                    </a:cxnLst>
                    <a:rect l="l" t="t" r="r" b="b"/>
                    <a:pathLst>
                      <a:path w="878014" h="187994">
                        <a:moveTo>
                          <a:pt x="877827" y="187870"/>
                        </a:moveTo>
                        <a:cubicBezTo>
                          <a:pt x="877827" y="187870"/>
                          <a:pt x="781148" y="187203"/>
                          <a:pt x="661324" y="187870"/>
                        </a:cubicBezTo>
                        <a:cubicBezTo>
                          <a:pt x="541499" y="188536"/>
                          <a:pt x="206219" y="-28443"/>
                          <a:pt x="-187" y="2989"/>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86" name="Freeform: Shape 5181">
                    <a:extLst>
                      <a:ext uri="{FF2B5EF4-FFF2-40B4-BE49-F238E27FC236}">
                        <a16:creationId xmlns:a16="http://schemas.microsoft.com/office/drawing/2014/main" id="{F91D8378-7897-4266-F115-B73861F71906}"/>
                      </a:ext>
                    </a:extLst>
                  </p:cNvPr>
                  <p:cNvSpPr/>
                  <p:nvPr/>
                </p:nvSpPr>
                <p:spPr>
                  <a:xfrm>
                    <a:off x="2913515" y="5045051"/>
                    <a:ext cx="187833" cy="189166"/>
                  </a:xfrm>
                  <a:custGeom>
                    <a:avLst/>
                    <a:gdLst>
                      <a:gd name="connsiteX0" fmla="*/ -187 w 187833"/>
                      <a:gd name="connsiteY0" fmla="*/ -124 h 189166"/>
                      <a:gd name="connsiteX1" fmla="*/ 187646 w 187833"/>
                      <a:gd name="connsiteY1" fmla="*/ 189043 h 189166"/>
                    </a:gdLst>
                    <a:ahLst/>
                    <a:cxnLst>
                      <a:cxn ang="0">
                        <a:pos x="connsiteX0" y="connsiteY0"/>
                      </a:cxn>
                      <a:cxn ang="0">
                        <a:pos x="connsiteX1" y="connsiteY1"/>
                      </a:cxn>
                    </a:cxnLst>
                    <a:rect l="l" t="t" r="r" b="b"/>
                    <a:pathLst>
                      <a:path w="187833" h="189166">
                        <a:moveTo>
                          <a:pt x="-187" y="-124"/>
                        </a:moveTo>
                        <a:cubicBezTo>
                          <a:pt x="72203" y="87697"/>
                          <a:pt x="187646" y="189043"/>
                          <a:pt x="187646" y="189043"/>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87" name="Freeform: Shape 5182">
                    <a:extLst>
                      <a:ext uri="{FF2B5EF4-FFF2-40B4-BE49-F238E27FC236}">
                        <a16:creationId xmlns:a16="http://schemas.microsoft.com/office/drawing/2014/main" id="{BB05D5A5-CB1D-DB8C-B094-289DE1900C2D}"/>
                      </a:ext>
                    </a:extLst>
                  </p:cNvPr>
                  <p:cNvSpPr/>
                  <p:nvPr/>
                </p:nvSpPr>
                <p:spPr>
                  <a:xfrm>
                    <a:off x="2887782" y="5018927"/>
                    <a:ext cx="53912" cy="53915"/>
                  </a:xfrm>
                  <a:custGeom>
                    <a:avLst/>
                    <a:gdLst>
                      <a:gd name="connsiteX0" fmla="*/ 5829 w 53912"/>
                      <a:gd name="connsiteY0" fmla="*/ 43812 h 53915"/>
                      <a:gd name="connsiteX1" fmla="*/ 9792 w 53912"/>
                      <a:gd name="connsiteY1" fmla="*/ 5893 h 53915"/>
                      <a:gd name="connsiteX2" fmla="*/ 47701 w 53912"/>
                      <a:gd name="connsiteY2" fmla="*/ 9855 h 53915"/>
                      <a:gd name="connsiteX3" fmla="*/ 43929 w 53912"/>
                      <a:gd name="connsiteY3" fmla="*/ 47622 h 53915"/>
                      <a:gd name="connsiteX4" fmla="*/ 5982 w 53912"/>
                      <a:gd name="connsiteY4" fmla="*/ 43993 h 53915"/>
                      <a:gd name="connsiteX5" fmla="*/ 5829 w 53912"/>
                      <a:gd name="connsiteY5" fmla="*/ 43812 h 5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2" h="53915">
                        <a:moveTo>
                          <a:pt x="5829" y="43812"/>
                        </a:moveTo>
                        <a:cubicBezTo>
                          <a:pt x="-3543" y="32249"/>
                          <a:pt x="-1772" y="15275"/>
                          <a:pt x="9792" y="5893"/>
                        </a:cubicBezTo>
                        <a:cubicBezTo>
                          <a:pt x="21355" y="-3480"/>
                          <a:pt x="38329" y="-1708"/>
                          <a:pt x="47701" y="9855"/>
                        </a:cubicBezTo>
                        <a:cubicBezTo>
                          <a:pt x="57026" y="21352"/>
                          <a:pt x="55340" y="38202"/>
                          <a:pt x="43929" y="47622"/>
                        </a:cubicBezTo>
                        <a:cubicBezTo>
                          <a:pt x="32452" y="57099"/>
                          <a:pt x="15459" y="55480"/>
                          <a:pt x="5982" y="43993"/>
                        </a:cubicBezTo>
                        <a:cubicBezTo>
                          <a:pt x="5934" y="43936"/>
                          <a:pt x="5877" y="43879"/>
                          <a:pt x="5829" y="43812"/>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88" name="Freeform: Shape 5183">
                    <a:extLst>
                      <a:ext uri="{FF2B5EF4-FFF2-40B4-BE49-F238E27FC236}">
                        <a16:creationId xmlns:a16="http://schemas.microsoft.com/office/drawing/2014/main" id="{A64D25FF-0134-380E-803C-6D251A568C05}"/>
                      </a:ext>
                    </a:extLst>
                  </p:cNvPr>
                  <p:cNvSpPr/>
                  <p:nvPr/>
                </p:nvSpPr>
                <p:spPr>
                  <a:xfrm>
                    <a:off x="3229079" y="5323467"/>
                    <a:ext cx="156114" cy="230600"/>
                  </a:xfrm>
                  <a:custGeom>
                    <a:avLst/>
                    <a:gdLst>
                      <a:gd name="connsiteX0" fmla="*/ -187 w 156114"/>
                      <a:gd name="connsiteY0" fmla="*/ 230477 h 230600"/>
                      <a:gd name="connsiteX1" fmla="*/ 88395 w 156114"/>
                      <a:gd name="connsiteY1" fmla="*/ 149800 h 230600"/>
                      <a:gd name="connsiteX2" fmla="*/ 155927 w 156114"/>
                      <a:gd name="connsiteY2" fmla="*/ -124 h 230600"/>
                    </a:gdLst>
                    <a:ahLst/>
                    <a:cxnLst>
                      <a:cxn ang="0">
                        <a:pos x="connsiteX0" y="connsiteY0"/>
                      </a:cxn>
                      <a:cxn ang="0">
                        <a:pos x="connsiteX1" y="connsiteY1"/>
                      </a:cxn>
                      <a:cxn ang="0">
                        <a:pos x="connsiteX2" y="connsiteY2"/>
                      </a:cxn>
                    </a:cxnLst>
                    <a:rect l="l" t="t" r="r" b="b"/>
                    <a:pathLst>
                      <a:path w="156114" h="230600">
                        <a:moveTo>
                          <a:pt x="-187" y="230477"/>
                        </a:moveTo>
                        <a:cubicBezTo>
                          <a:pt x="27530" y="229715"/>
                          <a:pt x="70298" y="216951"/>
                          <a:pt x="88395" y="149800"/>
                        </a:cubicBezTo>
                        <a:cubicBezTo>
                          <a:pt x="116208" y="46644"/>
                          <a:pt x="155927" y="-124"/>
                          <a:pt x="15592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89" name="Freeform: Shape 5184">
                    <a:extLst>
                      <a:ext uri="{FF2B5EF4-FFF2-40B4-BE49-F238E27FC236}">
                        <a16:creationId xmlns:a16="http://schemas.microsoft.com/office/drawing/2014/main" id="{59741806-B37F-E8A2-5F3B-6009F3A36824}"/>
                      </a:ext>
                    </a:extLst>
                  </p:cNvPr>
                  <p:cNvSpPr/>
                  <p:nvPr/>
                </p:nvSpPr>
                <p:spPr>
                  <a:xfrm>
                    <a:off x="3203376" y="5527033"/>
                    <a:ext cx="53914" cy="53908"/>
                  </a:xfrm>
                  <a:custGeom>
                    <a:avLst/>
                    <a:gdLst>
                      <a:gd name="connsiteX0" fmla="*/ 24277 w 53914"/>
                      <a:gd name="connsiteY0" fmla="*/ 53676 h 53908"/>
                      <a:gd name="connsiteX1" fmla="*/ -69 w 53914"/>
                      <a:gd name="connsiteY1" fmla="*/ 24339 h 53908"/>
                      <a:gd name="connsiteX2" fmla="*/ 29268 w 53914"/>
                      <a:gd name="connsiteY2" fmla="*/ -7 h 53908"/>
                      <a:gd name="connsiteX3" fmla="*/ 53614 w 53914"/>
                      <a:gd name="connsiteY3" fmla="*/ 29292 h 53908"/>
                      <a:gd name="connsiteX4" fmla="*/ 24277 w 53914"/>
                      <a:gd name="connsiteY4" fmla="*/ 53676 h 5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 h="53908">
                        <a:moveTo>
                          <a:pt x="24277" y="53676"/>
                        </a:moveTo>
                        <a:cubicBezTo>
                          <a:pt x="9456" y="52295"/>
                          <a:pt x="-1450" y="39169"/>
                          <a:pt x="-69" y="24339"/>
                        </a:cubicBezTo>
                        <a:cubicBezTo>
                          <a:pt x="1302" y="9518"/>
                          <a:pt x="14437" y="-1379"/>
                          <a:pt x="29268" y="-7"/>
                        </a:cubicBezTo>
                        <a:cubicBezTo>
                          <a:pt x="44070" y="1374"/>
                          <a:pt x="54966" y="14481"/>
                          <a:pt x="53614" y="29292"/>
                        </a:cubicBezTo>
                        <a:cubicBezTo>
                          <a:pt x="52204" y="44103"/>
                          <a:pt x="39097" y="55000"/>
                          <a:pt x="24277" y="53676"/>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90" name="Freeform: Shape 5185">
                    <a:extLst>
                      <a:ext uri="{FF2B5EF4-FFF2-40B4-BE49-F238E27FC236}">
                        <a16:creationId xmlns:a16="http://schemas.microsoft.com/office/drawing/2014/main" id="{F87E1498-827D-019D-B71A-1A45D96C5510}"/>
                      </a:ext>
                    </a:extLst>
                  </p:cNvPr>
                  <p:cNvSpPr/>
                  <p:nvPr/>
                </p:nvSpPr>
                <p:spPr>
                  <a:xfrm>
                    <a:off x="3186597" y="5417288"/>
                    <a:ext cx="616458" cy="211926"/>
                  </a:xfrm>
                  <a:custGeom>
                    <a:avLst/>
                    <a:gdLst>
                      <a:gd name="connsiteX0" fmla="*/ 616271 w 616458"/>
                      <a:gd name="connsiteY0" fmla="*/ -124 h 211926"/>
                      <a:gd name="connsiteX1" fmla="*/ 463871 w 616458"/>
                      <a:gd name="connsiteY1" fmla="*/ 210474 h 211926"/>
                      <a:gd name="connsiteX2" fmla="*/ -187 w 616458"/>
                      <a:gd name="connsiteY2" fmla="*/ 59408 h 211926"/>
                    </a:gdLst>
                    <a:ahLst/>
                    <a:cxnLst>
                      <a:cxn ang="0">
                        <a:pos x="connsiteX0" y="connsiteY0"/>
                      </a:cxn>
                      <a:cxn ang="0">
                        <a:pos x="connsiteX1" y="connsiteY1"/>
                      </a:cxn>
                      <a:cxn ang="0">
                        <a:pos x="connsiteX2" y="connsiteY2"/>
                      </a:cxn>
                    </a:cxnLst>
                    <a:rect l="l" t="t" r="r" b="b"/>
                    <a:pathLst>
                      <a:path w="616458" h="211926">
                        <a:moveTo>
                          <a:pt x="616271" y="-124"/>
                        </a:moveTo>
                        <a:cubicBezTo>
                          <a:pt x="616271" y="-124"/>
                          <a:pt x="543119" y="192567"/>
                          <a:pt x="463871" y="210474"/>
                        </a:cubicBezTo>
                        <a:cubicBezTo>
                          <a:pt x="384623" y="228381"/>
                          <a:pt x="-187" y="59408"/>
                          <a:pt x="-187" y="59408"/>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91" name="Freeform: Shape 5186">
                    <a:extLst>
                      <a:ext uri="{FF2B5EF4-FFF2-40B4-BE49-F238E27FC236}">
                        <a16:creationId xmlns:a16="http://schemas.microsoft.com/office/drawing/2014/main" id="{0807EE89-BF3C-75F5-965B-09BB5D799617}"/>
                      </a:ext>
                    </a:extLst>
                  </p:cNvPr>
                  <p:cNvSpPr/>
                  <p:nvPr/>
                </p:nvSpPr>
                <p:spPr>
                  <a:xfrm>
                    <a:off x="3343283" y="5203356"/>
                    <a:ext cx="285845" cy="48958"/>
                  </a:xfrm>
                  <a:custGeom>
                    <a:avLst/>
                    <a:gdLst>
                      <a:gd name="connsiteX0" fmla="*/ 285658 w 285845"/>
                      <a:gd name="connsiteY0" fmla="*/ -124 h 48958"/>
                      <a:gd name="connsiteX1" fmla="*/ 184217 w 285845"/>
                      <a:gd name="connsiteY1" fmla="*/ 24356 h 48958"/>
                      <a:gd name="connsiteX2" fmla="*/ -187 w 285845"/>
                      <a:gd name="connsiteY2" fmla="*/ 48835 h 48958"/>
                    </a:gdLst>
                    <a:ahLst/>
                    <a:cxnLst>
                      <a:cxn ang="0">
                        <a:pos x="connsiteX0" y="connsiteY0"/>
                      </a:cxn>
                      <a:cxn ang="0">
                        <a:pos x="connsiteX1" y="connsiteY1"/>
                      </a:cxn>
                      <a:cxn ang="0">
                        <a:pos x="connsiteX2" y="connsiteY2"/>
                      </a:cxn>
                    </a:cxnLst>
                    <a:rect l="l" t="t" r="r" b="b"/>
                    <a:pathLst>
                      <a:path w="285845" h="48958">
                        <a:moveTo>
                          <a:pt x="285658" y="-124"/>
                        </a:moveTo>
                        <a:cubicBezTo>
                          <a:pt x="258512" y="14831"/>
                          <a:pt x="212506" y="35786"/>
                          <a:pt x="184217" y="24356"/>
                        </a:cubicBezTo>
                        <a:cubicBezTo>
                          <a:pt x="142116" y="7401"/>
                          <a:pt x="35055" y="-26889"/>
                          <a:pt x="-187" y="48835"/>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92" name="Freeform: Shape 5187">
                    <a:extLst>
                      <a:ext uri="{FF2B5EF4-FFF2-40B4-BE49-F238E27FC236}">
                        <a16:creationId xmlns:a16="http://schemas.microsoft.com/office/drawing/2014/main" id="{7854C5EE-7C6E-447D-5099-84B9084F8BBA}"/>
                      </a:ext>
                    </a:extLst>
                  </p:cNvPr>
                  <p:cNvSpPr/>
                  <p:nvPr/>
                </p:nvSpPr>
                <p:spPr>
                  <a:xfrm rot="19580401">
                    <a:off x="3600804" y="5176702"/>
                    <a:ext cx="53911" cy="53911"/>
                  </a:xfrm>
                  <a:custGeom>
                    <a:avLst/>
                    <a:gdLst>
                      <a:gd name="connsiteX0" fmla="*/ 53724 w 53911"/>
                      <a:gd name="connsiteY0" fmla="*/ 26832 h 53911"/>
                      <a:gd name="connsiteX1" fmla="*/ 26769 w 53911"/>
                      <a:gd name="connsiteY1" fmla="*/ 53788 h 53911"/>
                      <a:gd name="connsiteX2" fmla="*/ -187 w 53911"/>
                      <a:gd name="connsiteY2" fmla="*/ 26832 h 53911"/>
                      <a:gd name="connsiteX3" fmla="*/ 26769 w 53911"/>
                      <a:gd name="connsiteY3" fmla="*/ -124 h 53911"/>
                      <a:gd name="connsiteX4" fmla="*/ 53724 w 53911"/>
                      <a:gd name="connsiteY4" fmla="*/ 26832 h 53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 h="53911">
                        <a:moveTo>
                          <a:pt x="53724" y="26832"/>
                        </a:moveTo>
                        <a:cubicBezTo>
                          <a:pt x="53724" y="41719"/>
                          <a:pt x="41656" y="53788"/>
                          <a:pt x="26769" y="53788"/>
                        </a:cubicBezTo>
                        <a:cubicBezTo>
                          <a:pt x="11881" y="53788"/>
                          <a:pt x="-187" y="41719"/>
                          <a:pt x="-187" y="26832"/>
                        </a:cubicBezTo>
                        <a:cubicBezTo>
                          <a:pt x="-187" y="11945"/>
                          <a:pt x="11881" y="-124"/>
                          <a:pt x="26769" y="-124"/>
                        </a:cubicBezTo>
                        <a:cubicBezTo>
                          <a:pt x="41656" y="-124"/>
                          <a:pt x="53724" y="11945"/>
                          <a:pt x="53724" y="26832"/>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93" name="Freeform: Shape 5188">
                    <a:extLst>
                      <a:ext uri="{FF2B5EF4-FFF2-40B4-BE49-F238E27FC236}">
                        <a16:creationId xmlns:a16="http://schemas.microsoft.com/office/drawing/2014/main" id="{2B46FBC1-25D3-7E5F-2884-4D92BFB8EC6F}"/>
                      </a:ext>
                    </a:extLst>
                  </p:cNvPr>
                  <p:cNvSpPr/>
                  <p:nvPr/>
                </p:nvSpPr>
                <p:spPr>
                  <a:xfrm>
                    <a:off x="2969046" y="5042003"/>
                    <a:ext cx="301466" cy="68434"/>
                  </a:xfrm>
                  <a:custGeom>
                    <a:avLst/>
                    <a:gdLst>
                      <a:gd name="connsiteX0" fmla="*/ 301279 w 301466"/>
                      <a:gd name="connsiteY0" fmla="*/ 11306 h 68434"/>
                      <a:gd name="connsiteX1" fmla="*/ 208410 w 301466"/>
                      <a:gd name="connsiteY1" fmla="*/ 67790 h 68434"/>
                      <a:gd name="connsiteX2" fmla="*/ -187 w 301466"/>
                      <a:gd name="connsiteY2" fmla="*/ -124 h 68434"/>
                    </a:gdLst>
                    <a:ahLst/>
                    <a:cxnLst>
                      <a:cxn ang="0">
                        <a:pos x="connsiteX0" y="connsiteY0"/>
                      </a:cxn>
                      <a:cxn ang="0">
                        <a:pos x="connsiteX1" y="connsiteY1"/>
                      </a:cxn>
                      <a:cxn ang="0">
                        <a:pos x="connsiteX2" y="connsiteY2"/>
                      </a:cxn>
                    </a:cxnLst>
                    <a:rect l="l" t="t" r="r" b="b"/>
                    <a:pathLst>
                      <a:path w="301466" h="68434">
                        <a:moveTo>
                          <a:pt x="301279" y="11306"/>
                        </a:moveTo>
                        <a:cubicBezTo>
                          <a:pt x="284039" y="36357"/>
                          <a:pt x="251082" y="73124"/>
                          <a:pt x="208410" y="67790"/>
                        </a:cubicBezTo>
                        <a:cubicBezTo>
                          <a:pt x="144497" y="59789"/>
                          <a:pt x="-187" y="-124"/>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94" name="Freeform: Shape 5189">
                    <a:extLst>
                      <a:ext uri="{FF2B5EF4-FFF2-40B4-BE49-F238E27FC236}">
                        <a16:creationId xmlns:a16="http://schemas.microsoft.com/office/drawing/2014/main" id="{A6553400-ED38-0A0D-DBA9-2DBD9C455DD1}"/>
                      </a:ext>
                    </a:extLst>
                  </p:cNvPr>
                  <p:cNvSpPr/>
                  <p:nvPr/>
                </p:nvSpPr>
                <p:spPr>
                  <a:xfrm>
                    <a:off x="3242895" y="5027543"/>
                    <a:ext cx="53916" cy="53919"/>
                  </a:xfrm>
                  <a:custGeom>
                    <a:avLst/>
                    <a:gdLst>
                      <a:gd name="connsiteX0" fmla="*/ 3808 w 53916"/>
                      <a:gd name="connsiteY0" fmla="*/ 12717 h 53919"/>
                      <a:gd name="connsiteX1" fmla="*/ 40889 w 53916"/>
                      <a:gd name="connsiteY1" fmla="*/ 3868 h 53919"/>
                      <a:gd name="connsiteX2" fmla="*/ 49737 w 53916"/>
                      <a:gd name="connsiteY2" fmla="*/ 40949 h 53919"/>
                      <a:gd name="connsiteX3" fmla="*/ 12761 w 53916"/>
                      <a:gd name="connsiteY3" fmla="*/ 49865 h 53919"/>
                      <a:gd name="connsiteX4" fmla="*/ 3741 w 53916"/>
                      <a:gd name="connsiteY4" fmla="*/ 12822 h 53919"/>
                      <a:gd name="connsiteX5" fmla="*/ 3808 w 53916"/>
                      <a:gd name="connsiteY5" fmla="*/ 12717 h 5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6" h="53919">
                        <a:moveTo>
                          <a:pt x="3808" y="12717"/>
                        </a:moveTo>
                        <a:cubicBezTo>
                          <a:pt x="11609" y="39"/>
                          <a:pt x="28211" y="-3923"/>
                          <a:pt x="40889" y="3868"/>
                        </a:cubicBezTo>
                        <a:cubicBezTo>
                          <a:pt x="53566" y="11669"/>
                          <a:pt x="57529" y="28271"/>
                          <a:pt x="49737" y="40949"/>
                        </a:cubicBezTo>
                        <a:cubicBezTo>
                          <a:pt x="41965" y="53589"/>
                          <a:pt x="25439" y="57580"/>
                          <a:pt x="12761" y="49865"/>
                        </a:cubicBezTo>
                        <a:cubicBezTo>
                          <a:pt x="45" y="42130"/>
                          <a:pt x="-3993" y="25547"/>
                          <a:pt x="3741" y="12822"/>
                        </a:cubicBezTo>
                        <a:cubicBezTo>
                          <a:pt x="3760" y="12793"/>
                          <a:pt x="3789" y="12755"/>
                          <a:pt x="3808" y="12717"/>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95" name="Freeform: Shape 5190">
                    <a:extLst>
                      <a:ext uri="{FF2B5EF4-FFF2-40B4-BE49-F238E27FC236}">
                        <a16:creationId xmlns:a16="http://schemas.microsoft.com/office/drawing/2014/main" id="{5CE38467-0D63-FEEE-4A73-16A73EFEE075}"/>
                      </a:ext>
                    </a:extLst>
                  </p:cNvPr>
                  <p:cNvSpPr/>
                  <p:nvPr/>
                </p:nvSpPr>
                <p:spPr>
                  <a:xfrm>
                    <a:off x="3932690" y="4571373"/>
                    <a:ext cx="107504" cy="449199"/>
                  </a:xfrm>
                  <a:custGeom>
                    <a:avLst/>
                    <a:gdLst>
                      <a:gd name="connsiteX0" fmla="*/ -187 w 107504"/>
                      <a:gd name="connsiteY0" fmla="*/ 449075 h 449199"/>
                      <a:gd name="connsiteX1" fmla="*/ 76013 w 107504"/>
                      <a:gd name="connsiteY1" fmla="*/ 423072 h 449199"/>
                      <a:gd name="connsiteX2" fmla="*/ 47438 w 107504"/>
                      <a:gd name="connsiteY2" fmla="*/ -124 h 449199"/>
                    </a:gdLst>
                    <a:ahLst/>
                    <a:cxnLst>
                      <a:cxn ang="0">
                        <a:pos x="connsiteX0" y="connsiteY0"/>
                      </a:cxn>
                      <a:cxn ang="0">
                        <a:pos x="connsiteX1" y="connsiteY1"/>
                      </a:cxn>
                      <a:cxn ang="0">
                        <a:pos x="connsiteX2" y="connsiteY2"/>
                      </a:cxn>
                    </a:cxnLst>
                    <a:rect l="l" t="t" r="r" b="b"/>
                    <a:pathLst>
                      <a:path w="107504" h="449199">
                        <a:moveTo>
                          <a:pt x="-187" y="449075"/>
                        </a:moveTo>
                        <a:cubicBezTo>
                          <a:pt x="24673" y="442979"/>
                          <a:pt x="61058" y="432788"/>
                          <a:pt x="76013" y="423072"/>
                        </a:cubicBezTo>
                        <a:cubicBezTo>
                          <a:pt x="160404" y="368113"/>
                          <a:pt x="47438" y="-124"/>
                          <a:pt x="47438"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96" name="Freeform: Shape 5191">
                    <a:extLst>
                      <a:ext uri="{FF2B5EF4-FFF2-40B4-BE49-F238E27FC236}">
                        <a16:creationId xmlns:a16="http://schemas.microsoft.com/office/drawing/2014/main" id="{DD40C648-72F1-0619-13BB-30C73CE712E1}"/>
                      </a:ext>
                    </a:extLst>
                  </p:cNvPr>
                  <p:cNvSpPr/>
                  <p:nvPr/>
                </p:nvSpPr>
                <p:spPr>
                  <a:xfrm>
                    <a:off x="3906663" y="4992973"/>
                    <a:ext cx="54115" cy="54111"/>
                  </a:xfrm>
                  <a:custGeom>
                    <a:avLst/>
                    <a:gdLst>
                      <a:gd name="connsiteX0" fmla="*/ 33365 w 54115"/>
                      <a:gd name="connsiteY0" fmla="*/ 53193 h 54111"/>
                      <a:gd name="connsiteX1" fmla="*/ 608 w 54115"/>
                      <a:gd name="connsiteY1" fmla="*/ 33428 h 54111"/>
                      <a:gd name="connsiteX2" fmla="*/ 20382 w 54115"/>
                      <a:gd name="connsiteY2" fmla="*/ 672 h 54111"/>
                      <a:gd name="connsiteX3" fmla="*/ 53129 w 54115"/>
                      <a:gd name="connsiteY3" fmla="*/ 20436 h 54111"/>
                      <a:gd name="connsiteX4" fmla="*/ 53177 w 54115"/>
                      <a:gd name="connsiteY4" fmla="*/ 20617 h 54111"/>
                      <a:gd name="connsiteX5" fmla="*/ 33365 w 54115"/>
                      <a:gd name="connsiteY5" fmla="*/ 53193 h 5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15" h="54111">
                        <a:moveTo>
                          <a:pt x="33365" y="53193"/>
                        </a:moveTo>
                        <a:cubicBezTo>
                          <a:pt x="18858" y="56774"/>
                          <a:pt x="4199" y="47925"/>
                          <a:pt x="608" y="33428"/>
                        </a:cubicBezTo>
                        <a:cubicBezTo>
                          <a:pt x="-2973" y="18922"/>
                          <a:pt x="5875" y="4253"/>
                          <a:pt x="20382" y="672"/>
                        </a:cubicBezTo>
                        <a:cubicBezTo>
                          <a:pt x="34889" y="-2909"/>
                          <a:pt x="49548" y="5939"/>
                          <a:pt x="53129" y="20436"/>
                        </a:cubicBezTo>
                        <a:cubicBezTo>
                          <a:pt x="53148" y="20503"/>
                          <a:pt x="53158" y="20560"/>
                          <a:pt x="53177" y="20617"/>
                        </a:cubicBezTo>
                        <a:cubicBezTo>
                          <a:pt x="56644" y="35076"/>
                          <a:pt x="47795" y="49621"/>
                          <a:pt x="33365" y="53193"/>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97" name="Freeform: Shape 5192">
                    <a:extLst>
                      <a:ext uri="{FF2B5EF4-FFF2-40B4-BE49-F238E27FC236}">
                        <a16:creationId xmlns:a16="http://schemas.microsoft.com/office/drawing/2014/main" id="{04939EF7-F270-3666-2066-F06657940138}"/>
                      </a:ext>
                    </a:extLst>
                  </p:cNvPr>
                  <p:cNvSpPr/>
                  <p:nvPr/>
                </p:nvSpPr>
                <p:spPr>
                  <a:xfrm>
                    <a:off x="3474823" y="5428527"/>
                    <a:ext cx="112109" cy="60308"/>
                  </a:xfrm>
                  <a:custGeom>
                    <a:avLst/>
                    <a:gdLst>
                      <a:gd name="connsiteX0" fmla="*/ 111922 w 112109"/>
                      <a:gd name="connsiteY0" fmla="*/ -124 h 60308"/>
                      <a:gd name="connsiteX1" fmla="*/ -187 w 112109"/>
                      <a:gd name="connsiteY1" fmla="*/ 57884 h 60308"/>
                    </a:gdLst>
                    <a:ahLst/>
                    <a:cxnLst>
                      <a:cxn ang="0">
                        <a:pos x="connsiteX0" y="connsiteY0"/>
                      </a:cxn>
                      <a:cxn ang="0">
                        <a:pos x="connsiteX1" y="connsiteY1"/>
                      </a:cxn>
                    </a:cxnLst>
                    <a:rect l="l" t="t" r="r" b="b"/>
                    <a:pathLst>
                      <a:path w="112109" h="60308">
                        <a:moveTo>
                          <a:pt x="111922" y="-124"/>
                        </a:moveTo>
                        <a:cubicBezTo>
                          <a:pt x="90491" y="27404"/>
                          <a:pt x="47914" y="70647"/>
                          <a:pt x="-187" y="5788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98" name="Freeform: Shape 5193">
                    <a:extLst>
                      <a:ext uri="{FF2B5EF4-FFF2-40B4-BE49-F238E27FC236}">
                        <a16:creationId xmlns:a16="http://schemas.microsoft.com/office/drawing/2014/main" id="{A1F70F76-52D5-2767-4FCC-6E1A8F9592CC}"/>
                      </a:ext>
                    </a:extLst>
                  </p:cNvPr>
                  <p:cNvSpPr/>
                  <p:nvPr/>
                </p:nvSpPr>
                <p:spPr>
                  <a:xfrm>
                    <a:off x="3558817" y="5403366"/>
                    <a:ext cx="53914" cy="53911"/>
                  </a:xfrm>
                  <a:custGeom>
                    <a:avLst/>
                    <a:gdLst>
                      <a:gd name="connsiteX0" fmla="*/ 5068 w 53914"/>
                      <a:gd name="connsiteY0" fmla="*/ 10845 h 53911"/>
                      <a:gd name="connsiteX1" fmla="*/ 42759 w 53914"/>
                      <a:gd name="connsiteY1" fmla="*/ 5130 h 53911"/>
                      <a:gd name="connsiteX2" fmla="*/ 48474 w 53914"/>
                      <a:gd name="connsiteY2" fmla="*/ 42820 h 53911"/>
                      <a:gd name="connsiteX3" fmla="*/ 11355 w 53914"/>
                      <a:gd name="connsiteY3" fmla="*/ 48945 h 53911"/>
                      <a:gd name="connsiteX4" fmla="*/ 4659 w 53914"/>
                      <a:gd name="connsiteY4" fmla="*/ 11417 h 53911"/>
                      <a:gd name="connsiteX5" fmla="*/ 5068 w 53914"/>
                      <a:gd name="connsiteY5" fmla="*/ 10845 h 5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4" h="53911">
                        <a:moveTo>
                          <a:pt x="5068" y="10845"/>
                        </a:moveTo>
                        <a:cubicBezTo>
                          <a:pt x="13898" y="-1137"/>
                          <a:pt x="30776" y="-3699"/>
                          <a:pt x="42759" y="5130"/>
                        </a:cubicBezTo>
                        <a:cubicBezTo>
                          <a:pt x="54741" y="13960"/>
                          <a:pt x="57303" y="30838"/>
                          <a:pt x="48474" y="42820"/>
                        </a:cubicBezTo>
                        <a:cubicBezTo>
                          <a:pt x="39806" y="54584"/>
                          <a:pt x="23347" y="57299"/>
                          <a:pt x="11355" y="48945"/>
                        </a:cubicBezTo>
                        <a:cubicBezTo>
                          <a:pt x="-856" y="40430"/>
                          <a:pt x="-3857" y="23628"/>
                          <a:pt x="4659" y="11417"/>
                        </a:cubicBezTo>
                        <a:cubicBezTo>
                          <a:pt x="4792" y="11226"/>
                          <a:pt x="4925" y="11036"/>
                          <a:pt x="5068" y="10845"/>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99" name="Freeform: Shape 5194">
                    <a:extLst>
                      <a:ext uri="{FF2B5EF4-FFF2-40B4-BE49-F238E27FC236}">
                        <a16:creationId xmlns:a16="http://schemas.microsoft.com/office/drawing/2014/main" id="{9B5BEBAD-7BDE-93C1-B332-68BC49D9AE8A}"/>
                      </a:ext>
                    </a:extLst>
                  </p:cNvPr>
                  <p:cNvSpPr/>
                  <p:nvPr/>
                </p:nvSpPr>
                <p:spPr>
                  <a:xfrm>
                    <a:off x="3153545" y="5292891"/>
                    <a:ext cx="78390" cy="61600"/>
                  </a:xfrm>
                  <a:custGeom>
                    <a:avLst/>
                    <a:gdLst>
                      <a:gd name="connsiteX0" fmla="*/ 78203 w 78390"/>
                      <a:gd name="connsiteY0" fmla="*/ -124 h 61600"/>
                      <a:gd name="connsiteX1" fmla="*/ -187 w 78390"/>
                      <a:gd name="connsiteY1" fmla="*/ 60741 h 61600"/>
                    </a:gdLst>
                    <a:ahLst/>
                    <a:cxnLst>
                      <a:cxn ang="0">
                        <a:pos x="connsiteX0" y="connsiteY0"/>
                      </a:cxn>
                      <a:cxn ang="0">
                        <a:pos x="connsiteX1" y="connsiteY1"/>
                      </a:cxn>
                    </a:cxnLst>
                    <a:rect l="l" t="t" r="r" b="b"/>
                    <a:pathLst>
                      <a:path w="78390" h="61600">
                        <a:moveTo>
                          <a:pt x="78203" y="-124"/>
                        </a:moveTo>
                        <a:cubicBezTo>
                          <a:pt x="65916" y="27308"/>
                          <a:pt x="40103" y="67409"/>
                          <a:pt x="-187" y="60741"/>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00" name="Freeform: Shape 5195">
                    <a:extLst>
                      <a:ext uri="{FF2B5EF4-FFF2-40B4-BE49-F238E27FC236}">
                        <a16:creationId xmlns:a16="http://schemas.microsoft.com/office/drawing/2014/main" id="{0513CB96-4A74-02A6-BFCE-C2481FB207A4}"/>
                      </a:ext>
                    </a:extLst>
                  </p:cNvPr>
                  <p:cNvSpPr/>
                  <p:nvPr/>
                </p:nvSpPr>
                <p:spPr>
                  <a:xfrm>
                    <a:off x="3204250" y="5267136"/>
                    <a:ext cx="53897" cy="53928"/>
                  </a:xfrm>
                  <a:custGeom>
                    <a:avLst/>
                    <a:gdLst>
                      <a:gd name="connsiteX0" fmla="*/ 1590 w 53897"/>
                      <a:gd name="connsiteY0" fmla="*/ 17155 h 53928"/>
                      <a:gd name="connsiteX1" fmla="*/ 36433 w 53897"/>
                      <a:gd name="connsiteY1" fmla="*/ 1686 h 53928"/>
                      <a:gd name="connsiteX2" fmla="*/ 51901 w 53897"/>
                      <a:gd name="connsiteY2" fmla="*/ 36529 h 53928"/>
                      <a:gd name="connsiteX3" fmla="*/ 17116 w 53897"/>
                      <a:gd name="connsiteY3" fmla="*/ 52016 h 53928"/>
                      <a:gd name="connsiteX4" fmla="*/ 1590 w 53897"/>
                      <a:gd name="connsiteY4" fmla="*/ 17155 h 53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97" h="53928">
                        <a:moveTo>
                          <a:pt x="1590" y="17155"/>
                        </a:moveTo>
                        <a:cubicBezTo>
                          <a:pt x="6943" y="3258"/>
                          <a:pt x="22536" y="-3667"/>
                          <a:pt x="36433" y="1686"/>
                        </a:cubicBezTo>
                        <a:cubicBezTo>
                          <a:pt x="50320" y="7030"/>
                          <a:pt x="57254" y="22632"/>
                          <a:pt x="51901" y="36529"/>
                        </a:cubicBezTo>
                        <a:cubicBezTo>
                          <a:pt x="46558" y="50397"/>
                          <a:pt x="31004" y="57331"/>
                          <a:pt x="17116" y="52016"/>
                        </a:cubicBezTo>
                        <a:cubicBezTo>
                          <a:pt x="3229" y="46644"/>
                          <a:pt x="-3706" y="31071"/>
                          <a:pt x="1590" y="17155"/>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01" name="Freeform: Shape 5196">
                    <a:extLst>
                      <a:ext uri="{FF2B5EF4-FFF2-40B4-BE49-F238E27FC236}">
                        <a16:creationId xmlns:a16="http://schemas.microsoft.com/office/drawing/2014/main" id="{4CFC0E3B-85E4-88D5-0E06-FDE81A5FE143}"/>
                      </a:ext>
                    </a:extLst>
                  </p:cNvPr>
                  <p:cNvSpPr/>
                  <p:nvPr/>
                </p:nvSpPr>
                <p:spPr>
                  <a:xfrm>
                    <a:off x="3846013" y="4682720"/>
                    <a:ext cx="26293" cy="69627"/>
                  </a:xfrm>
                  <a:custGeom>
                    <a:avLst/>
                    <a:gdLst>
                      <a:gd name="connsiteX0" fmla="*/ -187 w 26293"/>
                      <a:gd name="connsiteY0" fmla="*/ 69504 h 69627"/>
                      <a:gd name="connsiteX1" fmla="*/ 26102 w 26293"/>
                      <a:gd name="connsiteY1" fmla="*/ -124 h 69627"/>
                    </a:gdLst>
                    <a:ahLst/>
                    <a:cxnLst>
                      <a:cxn ang="0">
                        <a:pos x="connsiteX0" y="connsiteY0"/>
                      </a:cxn>
                      <a:cxn ang="0">
                        <a:pos x="connsiteX1" y="connsiteY1"/>
                      </a:cxn>
                    </a:cxnLst>
                    <a:rect l="l" t="t" r="r" b="b"/>
                    <a:pathLst>
                      <a:path w="26293" h="69627">
                        <a:moveTo>
                          <a:pt x="-187" y="69504"/>
                        </a:moveTo>
                        <a:cubicBezTo>
                          <a:pt x="12957" y="61694"/>
                          <a:pt x="26388" y="43120"/>
                          <a:pt x="26102"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02" name="Freeform: Shape 5197">
                    <a:extLst>
                      <a:ext uri="{FF2B5EF4-FFF2-40B4-BE49-F238E27FC236}">
                        <a16:creationId xmlns:a16="http://schemas.microsoft.com/office/drawing/2014/main" id="{7DB45E5C-3F6A-8514-D651-5A07738CDA83}"/>
                      </a:ext>
                    </a:extLst>
                  </p:cNvPr>
                  <p:cNvSpPr/>
                  <p:nvPr/>
                </p:nvSpPr>
                <p:spPr>
                  <a:xfrm>
                    <a:off x="3820366" y="4724595"/>
                    <a:ext cx="53923" cy="53923"/>
                  </a:xfrm>
                  <a:custGeom>
                    <a:avLst/>
                    <a:gdLst>
                      <a:gd name="connsiteX0" fmla="*/ 32603 w 53923"/>
                      <a:gd name="connsiteY0" fmla="*/ 53156 h 53923"/>
                      <a:gd name="connsiteX1" fmla="*/ 456 w 53923"/>
                      <a:gd name="connsiteY1" fmla="*/ 32668 h 53923"/>
                      <a:gd name="connsiteX2" fmla="*/ 20945 w 53923"/>
                      <a:gd name="connsiteY2" fmla="*/ 521 h 53923"/>
                      <a:gd name="connsiteX3" fmla="*/ 53082 w 53923"/>
                      <a:gd name="connsiteY3" fmla="*/ 20962 h 53923"/>
                      <a:gd name="connsiteX4" fmla="*/ 32651 w 53923"/>
                      <a:gd name="connsiteY4" fmla="*/ 53147 h 53923"/>
                      <a:gd name="connsiteX5" fmla="*/ 32603 w 53923"/>
                      <a:gd name="connsiteY5" fmla="*/ 53156 h 5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23" h="53923">
                        <a:moveTo>
                          <a:pt x="32603" y="53156"/>
                        </a:moveTo>
                        <a:cubicBezTo>
                          <a:pt x="18068" y="56376"/>
                          <a:pt x="3676" y="47203"/>
                          <a:pt x="456" y="32668"/>
                        </a:cubicBezTo>
                        <a:cubicBezTo>
                          <a:pt x="-2763" y="18133"/>
                          <a:pt x="6409" y="3741"/>
                          <a:pt x="20945" y="521"/>
                        </a:cubicBezTo>
                        <a:cubicBezTo>
                          <a:pt x="35461" y="-2698"/>
                          <a:pt x="49843" y="6455"/>
                          <a:pt x="53082" y="20962"/>
                        </a:cubicBezTo>
                        <a:cubicBezTo>
                          <a:pt x="56330" y="35487"/>
                          <a:pt x="47176" y="49899"/>
                          <a:pt x="32651" y="53147"/>
                        </a:cubicBezTo>
                        <a:cubicBezTo>
                          <a:pt x="32632" y="53147"/>
                          <a:pt x="32622" y="53156"/>
                          <a:pt x="32603" y="53156"/>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03" name="Freeform: Shape 5198">
                    <a:extLst>
                      <a:ext uri="{FF2B5EF4-FFF2-40B4-BE49-F238E27FC236}">
                        <a16:creationId xmlns:a16="http://schemas.microsoft.com/office/drawing/2014/main" id="{FF580493-6191-FF5A-9B79-1F7330CC120F}"/>
                      </a:ext>
                    </a:extLst>
                  </p:cNvPr>
                  <p:cNvSpPr/>
                  <p:nvPr/>
                </p:nvSpPr>
                <p:spPr>
                  <a:xfrm>
                    <a:off x="3636272" y="5098962"/>
                    <a:ext cx="286226" cy="264890"/>
                  </a:xfrm>
                  <a:custGeom>
                    <a:avLst/>
                    <a:gdLst>
                      <a:gd name="connsiteX0" fmla="*/ 286039 w 286226"/>
                      <a:gd name="connsiteY0" fmla="*/ 264767 h 264890"/>
                      <a:gd name="connsiteX1" fmla="*/ 126209 w 286226"/>
                      <a:gd name="connsiteY1" fmla="*/ 70647 h 264890"/>
                      <a:gd name="connsiteX2" fmla="*/ -187 w 286226"/>
                      <a:gd name="connsiteY2" fmla="*/ -124 h 264890"/>
                    </a:gdLst>
                    <a:ahLst/>
                    <a:cxnLst>
                      <a:cxn ang="0">
                        <a:pos x="connsiteX0" y="connsiteY0"/>
                      </a:cxn>
                      <a:cxn ang="0">
                        <a:pos x="connsiteX1" y="connsiteY1"/>
                      </a:cxn>
                      <a:cxn ang="0">
                        <a:pos x="connsiteX2" y="connsiteY2"/>
                      </a:cxn>
                    </a:cxnLst>
                    <a:rect l="l" t="t" r="r" b="b"/>
                    <a:pathLst>
                      <a:path w="286226" h="264890">
                        <a:moveTo>
                          <a:pt x="286039" y="264767"/>
                        </a:moveTo>
                        <a:cubicBezTo>
                          <a:pt x="286039" y="264767"/>
                          <a:pt x="209839" y="138275"/>
                          <a:pt x="126209" y="70647"/>
                        </a:cubicBezTo>
                        <a:cubicBezTo>
                          <a:pt x="42580" y="3020"/>
                          <a:pt x="-187" y="-124"/>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04" name="Freeform: Shape 5199">
                    <a:extLst>
                      <a:ext uri="{FF2B5EF4-FFF2-40B4-BE49-F238E27FC236}">
                        <a16:creationId xmlns:a16="http://schemas.microsoft.com/office/drawing/2014/main" id="{B7798E5C-364A-2219-3096-EAB1CAD94810}"/>
                      </a:ext>
                    </a:extLst>
                  </p:cNvPr>
                  <p:cNvSpPr/>
                  <p:nvPr/>
                </p:nvSpPr>
                <p:spPr>
                  <a:xfrm>
                    <a:off x="3627414" y="5277270"/>
                    <a:ext cx="244887" cy="173259"/>
                  </a:xfrm>
                  <a:custGeom>
                    <a:avLst/>
                    <a:gdLst>
                      <a:gd name="connsiteX0" fmla="*/ 244700 w 244887"/>
                      <a:gd name="connsiteY0" fmla="*/ 173136 h 173259"/>
                      <a:gd name="connsiteX1" fmla="*/ -187 w 244887"/>
                      <a:gd name="connsiteY1" fmla="*/ -124 h 173259"/>
                    </a:gdLst>
                    <a:ahLst/>
                    <a:cxnLst>
                      <a:cxn ang="0">
                        <a:pos x="connsiteX0" y="connsiteY0"/>
                      </a:cxn>
                      <a:cxn ang="0">
                        <a:pos x="connsiteX1" y="connsiteY1"/>
                      </a:cxn>
                    </a:cxnLst>
                    <a:rect l="l" t="t" r="r" b="b"/>
                    <a:pathLst>
                      <a:path w="244887" h="173259">
                        <a:moveTo>
                          <a:pt x="244700" y="173136"/>
                        </a:moveTo>
                        <a:cubicBezTo>
                          <a:pt x="244700" y="173136"/>
                          <a:pt x="85157" y="92459"/>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05" name="Freeform: Shape 5200">
                    <a:extLst>
                      <a:ext uri="{FF2B5EF4-FFF2-40B4-BE49-F238E27FC236}">
                        <a16:creationId xmlns:a16="http://schemas.microsoft.com/office/drawing/2014/main" id="{21E0964C-3872-1C93-B2C6-A3504942278D}"/>
                      </a:ext>
                    </a:extLst>
                  </p:cNvPr>
                  <p:cNvSpPr/>
                  <p:nvPr/>
                </p:nvSpPr>
                <p:spPr>
                  <a:xfrm>
                    <a:off x="3786386" y="5348898"/>
                    <a:ext cx="102869" cy="63055"/>
                  </a:xfrm>
                  <a:custGeom>
                    <a:avLst/>
                    <a:gdLst>
                      <a:gd name="connsiteX0" fmla="*/ 102683 w 102869"/>
                      <a:gd name="connsiteY0" fmla="*/ 62932 h 63055"/>
                      <a:gd name="connsiteX1" fmla="*/ -187 w 102869"/>
                      <a:gd name="connsiteY1" fmla="*/ -124 h 63055"/>
                    </a:gdLst>
                    <a:ahLst/>
                    <a:cxnLst>
                      <a:cxn ang="0">
                        <a:pos x="connsiteX0" y="connsiteY0"/>
                      </a:cxn>
                      <a:cxn ang="0">
                        <a:pos x="connsiteX1" y="connsiteY1"/>
                      </a:cxn>
                    </a:cxnLst>
                    <a:rect l="l" t="t" r="r" b="b"/>
                    <a:pathLst>
                      <a:path w="102869" h="63055">
                        <a:moveTo>
                          <a:pt x="102683" y="62932"/>
                        </a:moveTo>
                        <a:cubicBezTo>
                          <a:pt x="102683" y="62932"/>
                          <a:pt x="41913" y="16069"/>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06" name="Freeform: Shape 5201">
                    <a:extLst>
                      <a:ext uri="{FF2B5EF4-FFF2-40B4-BE49-F238E27FC236}">
                        <a16:creationId xmlns:a16="http://schemas.microsoft.com/office/drawing/2014/main" id="{3EDD5719-85BE-DAD4-6AAA-7386EF2D903E}"/>
                      </a:ext>
                    </a:extLst>
                  </p:cNvPr>
                  <p:cNvSpPr/>
                  <p:nvPr/>
                </p:nvSpPr>
                <p:spPr>
                  <a:xfrm>
                    <a:off x="3771718" y="5225073"/>
                    <a:ext cx="136016" cy="153162"/>
                  </a:xfrm>
                  <a:custGeom>
                    <a:avLst/>
                    <a:gdLst>
                      <a:gd name="connsiteX0" fmla="*/ 135830 w 136016"/>
                      <a:gd name="connsiteY0" fmla="*/ 153038 h 153162"/>
                      <a:gd name="connsiteX1" fmla="*/ -187 w 136016"/>
                      <a:gd name="connsiteY1" fmla="*/ -124 h 153162"/>
                    </a:gdLst>
                    <a:ahLst/>
                    <a:cxnLst>
                      <a:cxn ang="0">
                        <a:pos x="connsiteX0" y="connsiteY0"/>
                      </a:cxn>
                      <a:cxn ang="0">
                        <a:pos x="connsiteX1" y="connsiteY1"/>
                      </a:cxn>
                    </a:cxnLst>
                    <a:rect l="l" t="t" r="r" b="b"/>
                    <a:pathLst>
                      <a:path w="136016" h="153162">
                        <a:moveTo>
                          <a:pt x="135830" y="153038"/>
                        </a:moveTo>
                        <a:cubicBezTo>
                          <a:pt x="135830" y="153038"/>
                          <a:pt x="26292" y="48263"/>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07" name="Freeform: Shape 5202">
                    <a:extLst>
                      <a:ext uri="{FF2B5EF4-FFF2-40B4-BE49-F238E27FC236}">
                        <a16:creationId xmlns:a16="http://schemas.microsoft.com/office/drawing/2014/main" id="{5ACDFD5A-7456-F2C5-D553-198E6EA5E608}"/>
                      </a:ext>
                    </a:extLst>
                  </p:cNvPr>
                  <p:cNvSpPr/>
                  <p:nvPr/>
                </p:nvSpPr>
                <p:spPr>
                  <a:xfrm>
                    <a:off x="3892440" y="5240504"/>
                    <a:ext cx="37487" cy="116109"/>
                  </a:xfrm>
                  <a:custGeom>
                    <a:avLst/>
                    <a:gdLst>
                      <a:gd name="connsiteX0" fmla="*/ 37301 w 37487"/>
                      <a:gd name="connsiteY0" fmla="*/ 115986 h 116109"/>
                      <a:gd name="connsiteX1" fmla="*/ -133 w 37487"/>
                      <a:gd name="connsiteY1" fmla="*/ -124 h 116109"/>
                    </a:gdLst>
                    <a:ahLst/>
                    <a:cxnLst>
                      <a:cxn ang="0">
                        <a:pos x="connsiteX0" y="connsiteY0"/>
                      </a:cxn>
                      <a:cxn ang="0">
                        <a:pos x="connsiteX1" y="connsiteY1"/>
                      </a:cxn>
                    </a:cxnLst>
                    <a:rect l="l" t="t" r="r" b="b"/>
                    <a:pathLst>
                      <a:path w="37487" h="116109">
                        <a:moveTo>
                          <a:pt x="37301" y="115986"/>
                        </a:moveTo>
                        <a:cubicBezTo>
                          <a:pt x="37301" y="115986"/>
                          <a:pt x="-1847" y="35976"/>
                          <a:pt x="-133"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08" name="Freeform: Shape 5203">
                    <a:extLst>
                      <a:ext uri="{FF2B5EF4-FFF2-40B4-BE49-F238E27FC236}">
                        <a16:creationId xmlns:a16="http://schemas.microsoft.com/office/drawing/2014/main" id="{5522D176-1E85-AE0E-C982-206A72E7A0A2}"/>
                      </a:ext>
                    </a:extLst>
                  </p:cNvPr>
                  <p:cNvSpPr/>
                  <p:nvPr/>
                </p:nvSpPr>
                <p:spPr>
                  <a:xfrm>
                    <a:off x="3954217" y="5006665"/>
                    <a:ext cx="116385" cy="342137"/>
                  </a:xfrm>
                  <a:custGeom>
                    <a:avLst/>
                    <a:gdLst>
                      <a:gd name="connsiteX0" fmla="*/ -187 w 116385"/>
                      <a:gd name="connsiteY0" fmla="*/ 342014 h 342137"/>
                      <a:gd name="connsiteX1" fmla="*/ 66488 w 116385"/>
                      <a:gd name="connsiteY1" fmla="*/ 277149 h 342137"/>
                      <a:gd name="connsiteX2" fmla="*/ 108683 w 116385"/>
                      <a:gd name="connsiteY2" fmla="*/ -124 h 342137"/>
                    </a:gdLst>
                    <a:ahLst/>
                    <a:cxnLst>
                      <a:cxn ang="0">
                        <a:pos x="connsiteX0" y="connsiteY0"/>
                      </a:cxn>
                      <a:cxn ang="0">
                        <a:pos x="connsiteX1" y="connsiteY1"/>
                      </a:cxn>
                      <a:cxn ang="0">
                        <a:pos x="connsiteX2" y="connsiteY2"/>
                      </a:cxn>
                    </a:cxnLst>
                    <a:rect l="l" t="t" r="r" b="b"/>
                    <a:pathLst>
                      <a:path w="116385" h="342137">
                        <a:moveTo>
                          <a:pt x="-187" y="342014"/>
                        </a:moveTo>
                        <a:cubicBezTo>
                          <a:pt x="-187" y="342014"/>
                          <a:pt x="37913" y="289341"/>
                          <a:pt x="66488" y="277149"/>
                        </a:cubicBezTo>
                        <a:cubicBezTo>
                          <a:pt x="87919" y="267624"/>
                          <a:pt x="134306" y="87221"/>
                          <a:pt x="108683"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09" name="Freeform: Shape 5204">
                    <a:extLst>
                      <a:ext uri="{FF2B5EF4-FFF2-40B4-BE49-F238E27FC236}">
                        <a16:creationId xmlns:a16="http://schemas.microsoft.com/office/drawing/2014/main" id="{A753778D-5E09-171D-99A9-F9D3771BE74B}"/>
                      </a:ext>
                    </a:extLst>
                  </p:cNvPr>
                  <p:cNvSpPr/>
                  <p:nvPr/>
                </p:nvSpPr>
                <p:spPr>
                  <a:xfrm>
                    <a:off x="3598744" y="5437423"/>
                    <a:ext cx="280320" cy="111834"/>
                  </a:xfrm>
                  <a:custGeom>
                    <a:avLst/>
                    <a:gdLst>
                      <a:gd name="connsiteX0" fmla="*/ 280133 w 280320"/>
                      <a:gd name="connsiteY0" fmla="*/ -66 h 111834"/>
                      <a:gd name="connsiteX1" fmla="*/ 219364 w 280320"/>
                      <a:gd name="connsiteY1" fmla="*/ 33177 h 111834"/>
                      <a:gd name="connsiteX2" fmla="*/ -187 w 280320"/>
                      <a:gd name="connsiteY2" fmla="*/ 85183 h 111834"/>
                    </a:gdLst>
                    <a:ahLst/>
                    <a:cxnLst>
                      <a:cxn ang="0">
                        <a:pos x="connsiteX0" y="connsiteY0"/>
                      </a:cxn>
                      <a:cxn ang="0">
                        <a:pos x="connsiteX1" y="connsiteY1"/>
                      </a:cxn>
                      <a:cxn ang="0">
                        <a:pos x="connsiteX2" y="connsiteY2"/>
                      </a:cxn>
                    </a:cxnLst>
                    <a:rect l="l" t="t" r="r" b="b"/>
                    <a:pathLst>
                      <a:path w="280320" h="111834">
                        <a:moveTo>
                          <a:pt x="280133" y="-66"/>
                        </a:moveTo>
                        <a:cubicBezTo>
                          <a:pt x="280133" y="-66"/>
                          <a:pt x="232508" y="-3018"/>
                          <a:pt x="219364" y="33177"/>
                        </a:cubicBezTo>
                        <a:cubicBezTo>
                          <a:pt x="190789" y="114330"/>
                          <a:pt x="95539" y="134237"/>
                          <a:pt x="-187" y="85183"/>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10" name="Freeform: Shape 5205">
                    <a:extLst>
                      <a:ext uri="{FF2B5EF4-FFF2-40B4-BE49-F238E27FC236}">
                        <a16:creationId xmlns:a16="http://schemas.microsoft.com/office/drawing/2014/main" id="{0BEAF99A-153C-6491-9895-3D0343A7BFC4}"/>
                      </a:ext>
                    </a:extLst>
                  </p:cNvPr>
                  <p:cNvSpPr/>
                  <p:nvPr/>
                </p:nvSpPr>
                <p:spPr>
                  <a:xfrm>
                    <a:off x="3511114" y="5646840"/>
                    <a:ext cx="96297" cy="55277"/>
                  </a:xfrm>
                  <a:custGeom>
                    <a:avLst/>
                    <a:gdLst>
                      <a:gd name="connsiteX0" fmla="*/ 96110 w 96297"/>
                      <a:gd name="connsiteY0" fmla="*/ -124 h 55277"/>
                      <a:gd name="connsiteX1" fmla="*/ -187 w 96297"/>
                      <a:gd name="connsiteY1" fmla="*/ 54645 h 55277"/>
                    </a:gdLst>
                    <a:ahLst/>
                    <a:cxnLst>
                      <a:cxn ang="0">
                        <a:pos x="connsiteX0" y="connsiteY0"/>
                      </a:cxn>
                      <a:cxn ang="0">
                        <a:pos x="connsiteX1" y="connsiteY1"/>
                      </a:cxn>
                    </a:cxnLst>
                    <a:rect l="l" t="t" r="r" b="b"/>
                    <a:pathLst>
                      <a:path w="96297" h="55277">
                        <a:moveTo>
                          <a:pt x="96110" y="-124"/>
                        </a:moveTo>
                        <a:cubicBezTo>
                          <a:pt x="73441" y="23498"/>
                          <a:pt x="32579" y="59884"/>
                          <a:pt x="-187" y="54645"/>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11" name="Freeform: Shape 5206">
                    <a:extLst>
                      <a:ext uri="{FF2B5EF4-FFF2-40B4-BE49-F238E27FC236}">
                        <a16:creationId xmlns:a16="http://schemas.microsoft.com/office/drawing/2014/main" id="{DED79F11-8774-2735-8EFF-3073E71E1587}"/>
                      </a:ext>
                    </a:extLst>
                  </p:cNvPr>
                  <p:cNvSpPr/>
                  <p:nvPr/>
                </p:nvSpPr>
                <p:spPr>
                  <a:xfrm>
                    <a:off x="3579206" y="5620649"/>
                    <a:ext cx="53910" cy="53908"/>
                  </a:xfrm>
                  <a:custGeom>
                    <a:avLst/>
                    <a:gdLst>
                      <a:gd name="connsiteX0" fmla="*/ 6968 w 53910"/>
                      <a:gd name="connsiteY0" fmla="*/ 8542 h 53908"/>
                      <a:gd name="connsiteX1" fmla="*/ 45058 w 53910"/>
                      <a:gd name="connsiteY1" fmla="*/ 7027 h 53908"/>
                      <a:gd name="connsiteX2" fmla="*/ 46573 w 53910"/>
                      <a:gd name="connsiteY2" fmla="*/ 45118 h 53908"/>
                      <a:gd name="connsiteX3" fmla="*/ 8492 w 53910"/>
                      <a:gd name="connsiteY3" fmla="*/ 46642 h 53908"/>
                      <a:gd name="connsiteX4" fmla="*/ 6958 w 53910"/>
                      <a:gd name="connsiteY4" fmla="*/ 8551 h 53908"/>
                      <a:gd name="connsiteX5" fmla="*/ 6968 w 53910"/>
                      <a:gd name="connsiteY5" fmla="*/ 8542 h 5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0" h="53908">
                        <a:moveTo>
                          <a:pt x="6968" y="8542"/>
                        </a:moveTo>
                        <a:cubicBezTo>
                          <a:pt x="17064" y="-2393"/>
                          <a:pt x="34123" y="-3069"/>
                          <a:pt x="45058" y="7027"/>
                        </a:cubicBezTo>
                        <a:cubicBezTo>
                          <a:pt x="55993" y="17124"/>
                          <a:pt x="56669" y="34183"/>
                          <a:pt x="46573" y="45118"/>
                        </a:cubicBezTo>
                        <a:cubicBezTo>
                          <a:pt x="36476" y="56052"/>
                          <a:pt x="19426" y="56729"/>
                          <a:pt x="8492" y="46642"/>
                        </a:cubicBezTo>
                        <a:cubicBezTo>
                          <a:pt x="-2453" y="36545"/>
                          <a:pt x="-3138" y="19495"/>
                          <a:pt x="6958" y="8551"/>
                        </a:cubicBezTo>
                        <a:cubicBezTo>
                          <a:pt x="6958" y="8551"/>
                          <a:pt x="6968" y="8542"/>
                          <a:pt x="6968" y="8542"/>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212" name="Freeform: Shape 5207">
                    <a:extLst>
                      <a:ext uri="{FF2B5EF4-FFF2-40B4-BE49-F238E27FC236}">
                        <a16:creationId xmlns:a16="http://schemas.microsoft.com/office/drawing/2014/main" id="{B5FE7E71-F47F-6AA6-EB08-D773F2C5E128}"/>
                      </a:ext>
                    </a:extLst>
                  </p:cNvPr>
                  <p:cNvSpPr/>
                  <p:nvPr/>
                </p:nvSpPr>
                <p:spPr>
                  <a:xfrm>
                    <a:off x="3885732" y="5323562"/>
                    <a:ext cx="28575" cy="48291"/>
                  </a:xfrm>
                  <a:custGeom>
                    <a:avLst/>
                    <a:gdLst>
                      <a:gd name="connsiteX0" fmla="*/ 28388 w 28575"/>
                      <a:gd name="connsiteY0" fmla="*/ 48168 h 48291"/>
                      <a:gd name="connsiteX1" fmla="*/ -187 w 28575"/>
                      <a:gd name="connsiteY1" fmla="*/ -124 h 48291"/>
                    </a:gdLst>
                    <a:ahLst/>
                    <a:cxnLst>
                      <a:cxn ang="0">
                        <a:pos x="connsiteX0" y="connsiteY0"/>
                      </a:cxn>
                      <a:cxn ang="0">
                        <a:pos x="connsiteX1" y="connsiteY1"/>
                      </a:cxn>
                    </a:cxnLst>
                    <a:rect l="l" t="t" r="r" b="b"/>
                    <a:pathLst>
                      <a:path w="28575" h="48291">
                        <a:moveTo>
                          <a:pt x="28388" y="48168"/>
                        </a:moveTo>
                        <a:cubicBezTo>
                          <a:pt x="28388" y="48168"/>
                          <a:pt x="-187" y="16355"/>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213" name="Freeform: Shape 5208">
                    <a:extLst>
                      <a:ext uri="{FF2B5EF4-FFF2-40B4-BE49-F238E27FC236}">
                        <a16:creationId xmlns:a16="http://schemas.microsoft.com/office/drawing/2014/main" id="{836B58F9-0CB1-5E64-3E80-650FBF3F38E4}"/>
                      </a:ext>
                    </a:extLst>
                  </p:cNvPr>
                  <p:cNvSpPr/>
                  <p:nvPr/>
                </p:nvSpPr>
                <p:spPr>
                  <a:xfrm>
                    <a:off x="3873512" y="5350346"/>
                    <a:ext cx="89857" cy="108808"/>
                  </a:xfrm>
                  <a:custGeom>
                    <a:avLst/>
                    <a:gdLst>
                      <a:gd name="connsiteX0" fmla="*/ 89661 w 89857"/>
                      <a:gd name="connsiteY0" fmla="*/ 11668 h 108808"/>
                      <a:gd name="connsiteX1" fmla="*/ 59562 w 89857"/>
                      <a:gd name="connsiteY1" fmla="*/ 7953 h 108808"/>
                      <a:gd name="connsiteX2" fmla="*/ 50037 w 89857"/>
                      <a:gd name="connsiteY2" fmla="*/ 31099 h 108808"/>
                      <a:gd name="connsiteX3" fmla="*/ 19653 w 89857"/>
                      <a:gd name="connsiteY3" fmla="*/ 53102 h 108808"/>
                      <a:gd name="connsiteX4" fmla="*/ 5365 w 89857"/>
                      <a:gd name="connsiteY4" fmla="*/ 75676 h 108808"/>
                      <a:gd name="connsiteX5" fmla="*/ 6032 w 89857"/>
                      <a:gd name="connsiteY5" fmla="*/ 105013 h 108808"/>
                      <a:gd name="connsiteX6" fmla="*/ 27558 w 89857"/>
                      <a:gd name="connsiteY6" fmla="*/ 81201 h 108808"/>
                      <a:gd name="connsiteX7" fmla="*/ 46608 w 89857"/>
                      <a:gd name="connsiteY7" fmla="*/ 56054 h 108808"/>
                      <a:gd name="connsiteX8" fmla="*/ 66135 w 89857"/>
                      <a:gd name="connsiteY8" fmla="*/ 46053 h 108808"/>
                      <a:gd name="connsiteX9" fmla="*/ 78327 w 89857"/>
                      <a:gd name="connsiteY9" fmla="*/ 19860 h 108808"/>
                      <a:gd name="connsiteX10" fmla="*/ 89661 w 89857"/>
                      <a:gd name="connsiteY10" fmla="*/ 11668 h 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857" h="108808">
                        <a:moveTo>
                          <a:pt x="89661" y="11668"/>
                        </a:moveTo>
                        <a:cubicBezTo>
                          <a:pt x="89661" y="2143"/>
                          <a:pt x="64801" y="-7382"/>
                          <a:pt x="59562" y="7953"/>
                        </a:cubicBezTo>
                        <a:cubicBezTo>
                          <a:pt x="54324" y="23289"/>
                          <a:pt x="66896" y="30242"/>
                          <a:pt x="50037" y="31099"/>
                        </a:cubicBezTo>
                        <a:cubicBezTo>
                          <a:pt x="33178" y="31956"/>
                          <a:pt x="20986" y="37957"/>
                          <a:pt x="19653" y="53102"/>
                        </a:cubicBezTo>
                        <a:cubicBezTo>
                          <a:pt x="18319" y="68247"/>
                          <a:pt x="-1779" y="58912"/>
                          <a:pt x="5365" y="75676"/>
                        </a:cubicBezTo>
                        <a:cubicBezTo>
                          <a:pt x="14033" y="96155"/>
                          <a:pt x="-11304" y="94726"/>
                          <a:pt x="6032" y="105013"/>
                        </a:cubicBezTo>
                        <a:cubicBezTo>
                          <a:pt x="27844" y="118348"/>
                          <a:pt x="28130" y="91869"/>
                          <a:pt x="27558" y="81201"/>
                        </a:cubicBezTo>
                        <a:cubicBezTo>
                          <a:pt x="26606" y="64246"/>
                          <a:pt x="33083" y="58245"/>
                          <a:pt x="46608" y="56054"/>
                        </a:cubicBezTo>
                        <a:cubicBezTo>
                          <a:pt x="61944" y="53578"/>
                          <a:pt x="59277" y="52816"/>
                          <a:pt x="66135" y="46053"/>
                        </a:cubicBezTo>
                        <a:cubicBezTo>
                          <a:pt x="72993" y="39290"/>
                          <a:pt x="64515" y="19478"/>
                          <a:pt x="78327" y="19860"/>
                        </a:cubicBezTo>
                        <a:cubicBezTo>
                          <a:pt x="86994" y="20145"/>
                          <a:pt x="89852" y="20050"/>
                          <a:pt x="89661" y="11668"/>
                        </a:cubicBezTo>
                        <a:close/>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grpSp>
            <p:sp>
              <p:nvSpPr>
                <p:cNvPr id="7049" name="Partial Circle 7048">
                  <a:extLst>
                    <a:ext uri="{FF2B5EF4-FFF2-40B4-BE49-F238E27FC236}">
                      <a16:creationId xmlns:a16="http://schemas.microsoft.com/office/drawing/2014/main" id="{7EEE0FC0-3982-56E0-BB78-B1BC953169C5}"/>
                    </a:ext>
                  </a:extLst>
                </p:cNvPr>
                <p:cNvSpPr/>
                <p:nvPr/>
              </p:nvSpPr>
              <p:spPr>
                <a:xfrm>
                  <a:off x="5629466" y="1680370"/>
                  <a:ext cx="113299" cy="108216"/>
                </a:xfrm>
                <a:prstGeom prst="pie">
                  <a:avLst>
                    <a:gd name="adj1" fmla="val 0"/>
                    <a:gd name="adj2" fmla="val 17147298"/>
                  </a:avLst>
                </a:prstGeom>
                <a:solidFill>
                  <a:srgbClr val="7F134C"/>
                </a:solidFill>
                <a:ln w="6350" cap="flat" cmpd="sng" algn="ctr">
                  <a:solidFill>
                    <a:srgbClr val="7F134C">
                      <a:shade val="15000"/>
                    </a:srgbClr>
                  </a:solidFill>
                  <a:prstDash val="solid"/>
                  <a:miter lim="800000"/>
                </a:ln>
                <a:effectLst/>
              </p:spPr>
              <p:txBody>
                <a:bodyPr rtlCol="0" anchor="ctr"/>
                <a:lstStyle/>
                <a:p>
                  <a:pPr algn="ctr" defTabSz="914377">
                    <a:defRPr/>
                  </a:pPr>
                  <a:endParaRPr lang="en-US" kern="0">
                    <a:solidFill>
                      <a:srgbClr val="000000"/>
                    </a:solidFill>
                    <a:latin typeface="Arial" panose="020B0604020202020204"/>
                  </a:endParaRPr>
                </a:p>
              </p:txBody>
            </p:sp>
            <p:sp>
              <p:nvSpPr>
                <p:cNvPr id="7050" name="Partial Circle 7049">
                  <a:extLst>
                    <a:ext uri="{FF2B5EF4-FFF2-40B4-BE49-F238E27FC236}">
                      <a16:creationId xmlns:a16="http://schemas.microsoft.com/office/drawing/2014/main" id="{5D4A4B94-0CBC-C99B-45D4-E76E9B92C251}"/>
                    </a:ext>
                  </a:extLst>
                </p:cNvPr>
                <p:cNvSpPr/>
                <p:nvPr/>
              </p:nvSpPr>
              <p:spPr>
                <a:xfrm>
                  <a:off x="6749504" y="1241520"/>
                  <a:ext cx="113299" cy="103694"/>
                </a:xfrm>
                <a:prstGeom prst="pie">
                  <a:avLst>
                    <a:gd name="adj1" fmla="val 0"/>
                    <a:gd name="adj2" fmla="val 17147298"/>
                  </a:avLst>
                </a:prstGeom>
                <a:solidFill>
                  <a:srgbClr val="7F134C"/>
                </a:solidFill>
                <a:ln w="6350" cap="flat" cmpd="sng" algn="ctr">
                  <a:solidFill>
                    <a:srgbClr val="7F134C">
                      <a:shade val="15000"/>
                    </a:srgbClr>
                  </a:solidFill>
                  <a:prstDash val="solid"/>
                  <a:miter lim="800000"/>
                </a:ln>
                <a:effectLst/>
              </p:spPr>
              <p:txBody>
                <a:bodyPr rtlCol="0" anchor="ctr"/>
                <a:lstStyle/>
                <a:p>
                  <a:pPr algn="ctr" defTabSz="914377">
                    <a:defRPr/>
                  </a:pPr>
                  <a:endParaRPr lang="en-US" kern="0">
                    <a:solidFill>
                      <a:srgbClr val="000000"/>
                    </a:solidFill>
                    <a:latin typeface="Arial" panose="020B0604020202020204"/>
                  </a:endParaRPr>
                </a:p>
              </p:txBody>
            </p:sp>
            <p:sp>
              <p:nvSpPr>
                <p:cNvPr id="7051" name="Freeform: Shape 1840">
                  <a:extLst>
                    <a:ext uri="{FF2B5EF4-FFF2-40B4-BE49-F238E27FC236}">
                      <a16:creationId xmlns:a16="http://schemas.microsoft.com/office/drawing/2014/main" id="{2D3B108C-0240-BFF4-746A-18CD5DAEEE1F}"/>
                    </a:ext>
                  </a:extLst>
                </p:cNvPr>
                <p:cNvSpPr/>
                <p:nvPr/>
              </p:nvSpPr>
              <p:spPr>
                <a:xfrm>
                  <a:off x="5803680" y="1648918"/>
                  <a:ext cx="65026" cy="40798"/>
                </a:xfrm>
                <a:custGeom>
                  <a:avLst/>
                  <a:gdLst>
                    <a:gd name="connsiteX0" fmla="*/ 0 w 248161"/>
                    <a:gd name="connsiteY0" fmla="*/ 180975 h 215009"/>
                    <a:gd name="connsiteX1" fmla="*/ 0 w 248161"/>
                    <a:gd name="connsiteY1" fmla="*/ 180975 h 215009"/>
                    <a:gd name="connsiteX2" fmla="*/ 4763 w 248161"/>
                    <a:gd name="connsiteY2" fmla="*/ 47625 h 215009"/>
                    <a:gd name="connsiteX3" fmla="*/ 9525 w 248161"/>
                    <a:gd name="connsiteY3" fmla="*/ 33338 h 215009"/>
                    <a:gd name="connsiteX4" fmla="*/ 33338 w 248161"/>
                    <a:gd name="connsiteY4" fmla="*/ 14288 h 215009"/>
                    <a:gd name="connsiteX5" fmla="*/ 66675 w 248161"/>
                    <a:gd name="connsiteY5" fmla="*/ 0 h 215009"/>
                    <a:gd name="connsiteX6" fmla="*/ 176213 w 248161"/>
                    <a:gd name="connsiteY6" fmla="*/ 14288 h 215009"/>
                    <a:gd name="connsiteX7" fmla="*/ 195263 w 248161"/>
                    <a:gd name="connsiteY7" fmla="*/ 23813 h 215009"/>
                    <a:gd name="connsiteX8" fmla="*/ 223838 w 248161"/>
                    <a:gd name="connsiteY8" fmla="*/ 52388 h 215009"/>
                    <a:gd name="connsiteX9" fmla="*/ 238125 w 248161"/>
                    <a:gd name="connsiteY9" fmla="*/ 66675 h 215009"/>
                    <a:gd name="connsiteX10" fmla="*/ 242888 w 248161"/>
                    <a:gd name="connsiteY10" fmla="*/ 80963 h 215009"/>
                    <a:gd name="connsiteX11" fmla="*/ 238125 w 248161"/>
                    <a:gd name="connsiteY11" fmla="*/ 176213 h 215009"/>
                    <a:gd name="connsiteX12" fmla="*/ 233363 w 248161"/>
                    <a:gd name="connsiteY12" fmla="*/ 195263 h 215009"/>
                    <a:gd name="connsiteX13" fmla="*/ 214313 w 248161"/>
                    <a:gd name="connsiteY13" fmla="*/ 200025 h 215009"/>
                    <a:gd name="connsiteX14" fmla="*/ 80963 w 248161"/>
                    <a:gd name="connsiteY14" fmla="*/ 204788 h 215009"/>
                    <a:gd name="connsiteX15" fmla="*/ 23813 w 248161"/>
                    <a:gd name="connsiteY15" fmla="*/ 200025 h 215009"/>
                    <a:gd name="connsiteX16" fmla="*/ 0 w 248161"/>
                    <a:gd name="connsiteY16" fmla="*/ 180975 h 21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161" h="215009">
                      <a:moveTo>
                        <a:pt x="0" y="180975"/>
                      </a:moveTo>
                      <a:lnTo>
                        <a:pt x="0" y="180975"/>
                      </a:lnTo>
                      <a:cubicBezTo>
                        <a:pt x="1588" y="136525"/>
                        <a:pt x="1899" y="92011"/>
                        <a:pt x="4763" y="47625"/>
                      </a:cubicBezTo>
                      <a:cubicBezTo>
                        <a:pt x="5086" y="42616"/>
                        <a:pt x="6258" y="37149"/>
                        <a:pt x="9525" y="33338"/>
                      </a:cubicBezTo>
                      <a:cubicBezTo>
                        <a:pt x="16140" y="25620"/>
                        <a:pt x="24880" y="19927"/>
                        <a:pt x="33338" y="14288"/>
                      </a:cubicBezTo>
                      <a:cubicBezTo>
                        <a:pt x="45107" y="6442"/>
                        <a:pt x="53976" y="4233"/>
                        <a:pt x="66675" y="0"/>
                      </a:cubicBezTo>
                      <a:cubicBezTo>
                        <a:pt x="84846" y="1817"/>
                        <a:pt x="144568" y="725"/>
                        <a:pt x="176213" y="14288"/>
                      </a:cubicBezTo>
                      <a:cubicBezTo>
                        <a:pt x="182738" y="17085"/>
                        <a:pt x="189719" y="19378"/>
                        <a:pt x="195263" y="23813"/>
                      </a:cubicBezTo>
                      <a:cubicBezTo>
                        <a:pt x="205782" y="32228"/>
                        <a:pt x="214313" y="42863"/>
                        <a:pt x="223838" y="52388"/>
                      </a:cubicBezTo>
                      <a:lnTo>
                        <a:pt x="238125" y="66675"/>
                      </a:lnTo>
                      <a:cubicBezTo>
                        <a:pt x="239713" y="71438"/>
                        <a:pt x="241670" y="76093"/>
                        <a:pt x="242888" y="80963"/>
                      </a:cubicBezTo>
                      <a:cubicBezTo>
                        <a:pt x="252875" y="120912"/>
                        <a:pt x="247194" y="118774"/>
                        <a:pt x="238125" y="176213"/>
                      </a:cubicBezTo>
                      <a:cubicBezTo>
                        <a:pt x="237104" y="182678"/>
                        <a:pt x="237991" y="190635"/>
                        <a:pt x="233363" y="195263"/>
                      </a:cubicBezTo>
                      <a:cubicBezTo>
                        <a:pt x="228735" y="199891"/>
                        <a:pt x="220663" y="198438"/>
                        <a:pt x="214313" y="200025"/>
                      </a:cubicBezTo>
                      <a:cubicBezTo>
                        <a:pt x="161721" y="226321"/>
                        <a:pt x="199321" y="211363"/>
                        <a:pt x="80963" y="204788"/>
                      </a:cubicBezTo>
                      <a:cubicBezTo>
                        <a:pt x="61876" y="203728"/>
                        <a:pt x="42863" y="201613"/>
                        <a:pt x="23813" y="200025"/>
                      </a:cubicBezTo>
                      <a:cubicBezTo>
                        <a:pt x="6513" y="194259"/>
                        <a:pt x="3969" y="184150"/>
                        <a:pt x="0" y="180975"/>
                      </a:cubicBezTo>
                      <a:close/>
                    </a:path>
                  </a:pathLst>
                </a:custGeom>
                <a:solidFill>
                  <a:srgbClr val="EF426F"/>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7052" name="Freeform: Shape 1840">
                  <a:extLst>
                    <a:ext uri="{FF2B5EF4-FFF2-40B4-BE49-F238E27FC236}">
                      <a16:creationId xmlns:a16="http://schemas.microsoft.com/office/drawing/2014/main" id="{E3360199-D0A9-F3E5-B5ED-27B7BB81C3E3}"/>
                    </a:ext>
                  </a:extLst>
                </p:cNvPr>
                <p:cNvSpPr/>
                <p:nvPr/>
              </p:nvSpPr>
              <p:spPr>
                <a:xfrm>
                  <a:off x="5560966" y="2084176"/>
                  <a:ext cx="65026" cy="40798"/>
                </a:xfrm>
                <a:custGeom>
                  <a:avLst/>
                  <a:gdLst>
                    <a:gd name="connsiteX0" fmla="*/ 0 w 248161"/>
                    <a:gd name="connsiteY0" fmla="*/ 180975 h 215009"/>
                    <a:gd name="connsiteX1" fmla="*/ 0 w 248161"/>
                    <a:gd name="connsiteY1" fmla="*/ 180975 h 215009"/>
                    <a:gd name="connsiteX2" fmla="*/ 4763 w 248161"/>
                    <a:gd name="connsiteY2" fmla="*/ 47625 h 215009"/>
                    <a:gd name="connsiteX3" fmla="*/ 9525 w 248161"/>
                    <a:gd name="connsiteY3" fmla="*/ 33338 h 215009"/>
                    <a:gd name="connsiteX4" fmla="*/ 33338 w 248161"/>
                    <a:gd name="connsiteY4" fmla="*/ 14288 h 215009"/>
                    <a:gd name="connsiteX5" fmla="*/ 66675 w 248161"/>
                    <a:gd name="connsiteY5" fmla="*/ 0 h 215009"/>
                    <a:gd name="connsiteX6" fmla="*/ 176213 w 248161"/>
                    <a:gd name="connsiteY6" fmla="*/ 14288 h 215009"/>
                    <a:gd name="connsiteX7" fmla="*/ 195263 w 248161"/>
                    <a:gd name="connsiteY7" fmla="*/ 23813 h 215009"/>
                    <a:gd name="connsiteX8" fmla="*/ 223838 w 248161"/>
                    <a:gd name="connsiteY8" fmla="*/ 52388 h 215009"/>
                    <a:gd name="connsiteX9" fmla="*/ 238125 w 248161"/>
                    <a:gd name="connsiteY9" fmla="*/ 66675 h 215009"/>
                    <a:gd name="connsiteX10" fmla="*/ 242888 w 248161"/>
                    <a:gd name="connsiteY10" fmla="*/ 80963 h 215009"/>
                    <a:gd name="connsiteX11" fmla="*/ 238125 w 248161"/>
                    <a:gd name="connsiteY11" fmla="*/ 176213 h 215009"/>
                    <a:gd name="connsiteX12" fmla="*/ 233363 w 248161"/>
                    <a:gd name="connsiteY12" fmla="*/ 195263 h 215009"/>
                    <a:gd name="connsiteX13" fmla="*/ 214313 w 248161"/>
                    <a:gd name="connsiteY13" fmla="*/ 200025 h 215009"/>
                    <a:gd name="connsiteX14" fmla="*/ 80963 w 248161"/>
                    <a:gd name="connsiteY14" fmla="*/ 204788 h 215009"/>
                    <a:gd name="connsiteX15" fmla="*/ 23813 w 248161"/>
                    <a:gd name="connsiteY15" fmla="*/ 200025 h 215009"/>
                    <a:gd name="connsiteX16" fmla="*/ 0 w 248161"/>
                    <a:gd name="connsiteY16" fmla="*/ 180975 h 21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161" h="215009">
                      <a:moveTo>
                        <a:pt x="0" y="180975"/>
                      </a:moveTo>
                      <a:lnTo>
                        <a:pt x="0" y="180975"/>
                      </a:lnTo>
                      <a:cubicBezTo>
                        <a:pt x="1588" y="136525"/>
                        <a:pt x="1899" y="92011"/>
                        <a:pt x="4763" y="47625"/>
                      </a:cubicBezTo>
                      <a:cubicBezTo>
                        <a:pt x="5086" y="42616"/>
                        <a:pt x="6258" y="37149"/>
                        <a:pt x="9525" y="33338"/>
                      </a:cubicBezTo>
                      <a:cubicBezTo>
                        <a:pt x="16140" y="25620"/>
                        <a:pt x="24880" y="19927"/>
                        <a:pt x="33338" y="14288"/>
                      </a:cubicBezTo>
                      <a:cubicBezTo>
                        <a:pt x="45107" y="6442"/>
                        <a:pt x="53976" y="4233"/>
                        <a:pt x="66675" y="0"/>
                      </a:cubicBezTo>
                      <a:cubicBezTo>
                        <a:pt x="84846" y="1817"/>
                        <a:pt x="144568" y="725"/>
                        <a:pt x="176213" y="14288"/>
                      </a:cubicBezTo>
                      <a:cubicBezTo>
                        <a:pt x="182738" y="17085"/>
                        <a:pt x="189719" y="19378"/>
                        <a:pt x="195263" y="23813"/>
                      </a:cubicBezTo>
                      <a:cubicBezTo>
                        <a:pt x="205782" y="32228"/>
                        <a:pt x="214313" y="42863"/>
                        <a:pt x="223838" y="52388"/>
                      </a:cubicBezTo>
                      <a:lnTo>
                        <a:pt x="238125" y="66675"/>
                      </a:lnTo>
                      <a:cubicBezTo>
                        <a:pt x="239713" y="71438"/>
                        <a:pt x="241670" y="76093"/>
                        <a:pt x="242888" y="80963"/>
                      </a:cubicBezTo>
                      <a:cubicBezTo>
                        <a:pt x="252875" y="120912"/>
                        <a:pt x="247194" y="118774"/>
                        <a:pt x="238125" y="176213"/>
                      </a:cubicBezTo>
                      <a:cubicBezTo>
                        <a:pt x="237104" y="182678"/>
                        <a:pt x="237991" y="190635"/>
                        <a:pt x="233363" y="195263"/>
                      </a:cubicBezTo>
                      <a:cubicBezTo>
                        <a:pt x="228735" y="199891"/>
                        <a:pt x="220663" y="198438"/>
                        <a:pt x="214313" y="200025"/>
                      </a:cubicBezTo>
                      <a:cubicBezTo>
                        <a:pt x="161721" y="226321"/>
                        <a:pt x="199321" y="211363"/>
                        <a:pt x="80963" y="204788"/>
                      </a:cubicBezTo>
                      <a:cubicBezTo>
                        <a:pt x="61876" y="203728"/>
                        <a:pt x="42863" y="201613"/>
                        <a:pt x="23813" y="200025"/>
                      </a:cubicBezTo>
                      <a:cubicBezTo>
                        <a:pt x="6513" y="194259"/>
                        <a:pt x="3969" y="184150"/>
                        <a:pt x="0" y="180975"/>
                      </a:cubicBezTo>
                      <a:close/>
                    </a:path>
                  </a:pathLst>
                </a:custGeom>
                <a:solidFill>
                  <a:srgbClr val="EF426F"/>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7053" name="Freeform: Shape 1840">
                  <a:extLst>
                    <a:ext uri="{FF2B5EF4-FFF2-40B4-BE49-F238E27FC236}">
                      <a16:creationId xmlns:a16="http://schemas.microsoft.com/office/drawing/2014/main" id="{89D84D53-DC15-6622-3C6B-F2EE2B648432}"/>
                    </a:ext>
                  </a:extLst>
                </p:cNvPr>
                <p:cNvSpPr/>
                <p:nvPr/>
              </p:nvSpPr>
              <p:spPr>
                <a:xfrm>
                  <a:off x="7420463" y="1158584"/>
                  <a:ext cx="65026" cy="40798"/>
                </a:xfrm>
                <a:custGeom>
                  <a:avLst/>
                  <a:gdLst>
                    <a:gd name="connsiteX0" fmla="*/ 0 w 248161"/>
                    <a:gd name="connsiteY0" fmla="*/ 180975 h 215009"/>
                    <a:gd name="connsiteX1" fmla="*/ 0 w 248161"/>
                    <a:gd name="connsiteY1" fmla="*/ 180975 h 215009"/>
                    <a:gd name="connsiteX2" fmla="*/ 4763 w 248161"/>
                    <a:gd name="connsiteY2" fmla="*/ 47625 h 215009"/>
                    <a:gd name="connsiteX3" fmla="*/ 9525 w 248161"/>
                    <a:gd name="connsiteY3" fmla="*/ 33338 h 215009"/>
                    <a:gd name="connsiteX4" fmla="*/ 33338 w 248161"/>
                    <a:gd name="connsiteY4" fmla="*/ 14288 h 215009"/>
                    <a:gd name="connsiteX5" fmla="*/ 66675 w 248161"/>
                    <a:gd name="connsiteY5" fmla="*/ 0 h 215009"/>
                    <a:gd name="connsiteX6" fmla="*/ 176213 w 248161"/>
                    <a:gd name="connsiteY6" fmla="*/ 14288 h 215009"/>
                    <a:gd name="connsiteX7" fmla="*/ 195263 w 248161"/>
                    <a:gd name="connsiteY7" fmla="*/ 23813 h 215009"/>
                    <a:gd name="connsiteX8" fmla="*/ 223838 w 248161"/>
                    <a:gd name="connsiteY8" fmla="*/ 52388 h 215009"/>
                    <a:gd name="connsiteX9" fmla="*/ 238125 w 248161"/>
                    <a:gd name="connsiteY9" fmla="*/ 66675 h 215009"/>
                    <a:gd name="connsiteX10" fmla="*/ 242888 w 248161"/>
                    <a:gd name="connsiteY10" fmla="*/ 80963 h 215009"/>
                    <a:gd name="connsiteX11" fmla="*/ 238125 w 248161"/>
                    <a:gd name="connsiteY11" fmla="*/ 176213 h 215009"/>
                    <a:gd name="connsiteX12" fmla="*/ 233363 w 248161"/>
                    <a:gd name="connsiteY12" fmla="*/ 195263 h 215009"/>
                    <a:gd name="connsiteX13" fmla="*/ 214313 w 248161"/>
                    <a:gd name="connsiteY13" fmla="*/ 200025 h 215009"/>
                    <a:gd name="connsiteX14" fmla="*/ 80963 w 248161"/>
                    <a:gd name="connsiteY14" fmla="*/ 204788 h 215009"/>
                    <a:gd name="connsiteX15" fmla="*/ 23813 w 248161"/>
                    <a:gd name="connsiteY15" fmla="*/ 200025 h 215009"/>
                    <a:gd name="connsiteX16" fmla="*/ 0 w 248161"/>
                    <a:gd name="connsiteY16" fmla="*/ 180975 h 21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161" h="215009">
                      <a:moveTo>
                        <a:pt x="0" y="180975"/>
                      </a:moveTo>
                      <a:lnTo>
                        <a:pt x="0" y="180975"/>
                      </a:lnTo>
                      <a:cubicBezTo>
                        <a:pt x="1588" y="136525"/>
                        <a:pt x="1899" y="92011"/>
                        <a:pt x="4763" y="47625"/>
                      </a:cubicBezTo>
                      <a:cubicBezTo>
                        <a:pt x="5086" y="42616"/>
                        <a:pt x="6258" y="37149"/>
                        <a:pt x="9525" y="33338"/>
                      </a:cubicBezTo>
                      <a:cubicBezTo>
                        <a:pt x="16140" y="25620"/>
                        <a:pt x="24880" y="19927"/>
                        <a:pt x="33338" y="14288"/>
                      </a:cubicBezTo>
                      <a:cubicBezTo>
                        <a:pt x="45107" y="6442"/>
                        <a:pt x="53976" y="4233"/>
                        <a:pt x="66675" y="0"/>
                      </a:cubicBezTo>
                      <a:cubicBezTo>
                        <a:pt x="84846" y="1817"/>
                        <a:pt x="144568" y="725"/>
                        <a:pt x="176213" y="14288"/>
                      </a:cubicBezTo>
                      <a:cubicBezTo>
                        <a:pt x="182738" y="17085"/>
                        <a:pt x="189719" y="19378"/>
                        <a:pt x="195263" y="23813"/>
                      </a:cubicBezTo>
                      <a:cubicBezTo>
                        <a:pt x="205782" y="32228"/>
                        <a:pt x="214313" y="42863"/>
                        <a:pt x="223838" y="52388"/>
                      </a:cubicBezTo>
                      <a:lnTo>
                        <a:pt x="238125" y="66675"/>
                      </a:lnTo>
                      <a:cubicBezTo>
                        <a:pt x="239713" y="71438"/>
                        <a:pt x="241670" y="76093"/>
                        <a:pt x="242888" y="80963"/>
                      </a:cubicBezTo>
                      <a:cubicBezTo>
                        <a:pt x="252875" y="120912"/>
                        <a:pt x="247194" y="118774"/>
                        <a:pt x="238125" y="176213"/>
                      </a:cubicBezTo>
                      <a:cubicBezTo>
                        <a:pt x="237104" y="182678"/>
                        <a:pt x="237991" y="190635"/>
                        <a:pt x="233363" y="195263"/>
                      </a:cubicBezTo>
                      <a:cubicBezTo>
                        <a:pt x="228735" y="199891"/>
                        <a:pt x="220663" y="198438"/>
                        <a:pt x="214313" y="200025"/>
                      </a:cubicBezTo>
                      <a:cubicBezTo>
                        <a:pt x="161721" y="226321"/>
                        <a:pt x="199321" y="211363"/>
                        <a:pt x="80963" y="204788"/>
                      </a:cubicBezTo>
                      <a:cubicBezTo>
                        <a:pt x="61876" y="203728"/>
                        <a:pt x="42863" y="201613"/>
                        <a:pt x="23813" y="200025"/>
                      </a:cubicBezTo>
                      <a:cubicBezTo>
                        <a:pt x="6513" y="194259"/>
                        <a:pt x="3969" y="184150"/>
                        <a:pt x="0" y="180975"/>
                      </a:cubicBezTo>
                      <a:close/>
                    </a:path>
                  </a:pathLst>
                </a:custGeom>
                <a:solidFill>
                  <a:srgbClr val="EF426F"/>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7054" name="Freeform: Shape 1840">
                  <a:extLst>
                    <a:ext uri="{FF2B5EF4-FFF2-40B4-BE49-F238E27FC236}">
                      <a16:creationId xmlns:a16="http://schemas.microsoft.com/office/drawing/2014/main" id="{FE37C681-9DF8-38BD-2899-C1AA639430A6}"/>
                    </a:ext>
                  </a:extLst>
                </p:cNvPr>
                <p:cNvSpPr/>
                <p:nvPr/>
              </p:nvSpPr>
              <p:spPr>
                <a:xfrm>
                  <a:off x="5625992" y="1520706"/>
                  <a:ext cx="65026" cy="40798"/>
                </a:xfrm>
                <a:custGeom>
                  <a:avLst/>
                  <a:gdLst>
                    <a:gd name="connsiteX0" fmla="*/ 0 w 248161"/>
                    <a:gd name="connsiteY0" fmla="*/ 180975 h 215009"/>
                    <a:gd name="connsiteX1" fmla="*/ 0 w 248161"/>
                    <a:gd name="connsiteY1" fmla="*/ 180975 h 215009"/>
                    <a:gd name="connsiteX2" fmla="*/ 4763 w 248161"/>
                    <a:gd name="connsiteY2" fmla="*/ 47625 h 215009"/>
                    <a:gd name="connsiteX3" fmla="*/ 9525 w 248161"/>
                    <a:gd name="connsiteY3" fmla="*/ 33338 h 215009"/>
                    <a:gd name="connsiteX4" fmla="*/ 33338 w 248161"/>
                    <a:gd name="connsiteY4" fmla="*/ 14288 h 215009"/>
                    <a:gd name="connsiteX5" fmla="*/ 66675 w 248161"/>
                    <a:gd name="connsiteY5" fmla="*/ 0 h 215009"/>
                    <a:gd name="connsiteX6" fmla="*/ 176213 w 248161"/>
                    <a:gd name="connsiteY6" fmla="*/ 14288 h 215009"/>
                    <a:gd name="connsiteX7" fmla="*/ 195263 w 248161"/>
                    <a:gd name="connsiteY7" fmla="*/ 23813 h 215009"/>
                    <a:gd name="connsiteX8" fmla="*/ 223838 w 248161"/>
                    <a:gd name="connsiteY8" fmla="*/ 52388 h 215009"/>
                    <a:gd name="connsiteX9" fmla="*/ 238125 w 248161"/>
                    <a:gd name="connsiteY9" fmla="*/ 66675 h 215009"/>
                    <a:gd name="connsiteX10" fmla="*/ 242888 w 248161"/>
                    <a:gd name="connsiteY10" fmla="*/ 80963 h 215009"/>
                    <a:gd name="connsiteX11" fmla="*/ 238125 w 248161"/>
                    <a:gd name="connsiteY11" fmla="*/ 176213 h 215009"/>
                    <a:gd name="connsiteX12" fmla="*/ 233363 w 248161"/>
                    <a:gd name="connsiteY12" fmla="*/ 195263 h 215009"/>
                    <a:gd name="connsiteX13" fmla="*/ 214313 w 248161"/>
                    <a:gd name="connsiteY13" fmla="*/ 200025 h 215009"/>
                    <a:gd name="connsiteX14" fmla="*/ 80963 w 248161"/>
                    <a:gd name="connsiteY14" fmla="*/ 204788 h 215009"/>
                    <a:gd name="connsiteX15" fmla="*/ 23813 w 248161"/>
                    <a:gd name="connsiteY15" fmla="*/ 200025 h 215009"/>
                    <a:gd name="connsiteX16" fmla="*/ 0 w 248161"/>
                    <a:gd name="connsiteY16" fmla="*/ 180975 h 21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161" h="215009">
                      <a:moveTo>
                        <a:pt x="0" y="180975"/>
                      </a:moveTo>
                      <a:lnTo>
                        <a:pt x="0" y="180975"/>
                      </a:lnTo>
                      <a:cubicBezTo>
                        <a:pt x="1588" y="136525"/>
                        <a:pt x="1899" y="92011"/>
                        <a:pt x="4763" y="47625"/>
                      </a:cubicBezTo>
                      <a:cubicBezTo>
                        <a:pt x="5086" y="42616"/>
                        <a:pt x="6258" y="37149"/>
                        <a:pt x="9525" y="33338"/>
                      </a:cubicBezTo>
                      <a:cubicBezTo>
                        <a:pt x="16140" y="25620"/>
                        <a:pt x="24880" y="19927"/>
                        <a:pt x="33338" y="14288"/>
                      </a:cubicBezTo>
                      <a:cubicBezTo>
                        <a:pt x="45107" y="6442"/>
                        <a:pt x="53976" y="4233"/>
                        <a:pt x="66675" y="0"/>
                      </a:cubicBezTo>
                      <a:cubicBezTo>
                        <a:pt x="84846" y="1817"/>
                        <a:pt x="144568" y="725"/>
                        <a:pt x="176213" y="14288"/>
                      </a:cubicBezTo>
                      <a:cubicBezTo>
                        <a:pt x="182738" y="17085"/>
                        <a:pt x="189719" y="19378"/>
                        <a:pt x="195263" y="23813"/>
                      </a:cubicBezTo>
                      <a:cubicBezTo>
                        <a:pt x="205782" y="32228"/>
                        <a:pt x="214313" y="42863"/>
                        <a:pt x="223838" y="52388"/>
                      </a:cubicBezTo>
                      <a:lnTo>
                        <a:pt x="238125" y="66675"/>
                      </a:lnTo>
                      <a:cubicBezTo>
                        <a:pt x="239713" y="71438"/>
                        <a:pt x="241670" y="76093"/>
                        <a:pt x="242888" y="80963"/>
                      </a:cubicBezTo>
                      <a:cubicBezTo>
                        <a:pt x="252875" y="120912"/>
                        <a:pt x="247194" y="118774"/>
                        <a:pt x="238125" y="176213"/>
                      </a:cubicBezTo>
                      <a:cubicBezTo>
                        <a:pt x="237104" y="182678"/>
                        <a:pt x="237991" y="190635"/>
                        <a:pt x="233363" y="195263"/>
                      </a:cubicBezTo>
                      <a:cubicBezTo>
                        <a:pt x="228735" y="199891"/>
                        <a:pt x="220663" y="198438"/>
                        <a:pt x="214313" y="200025"/>
                      </a:cubicBezTo>
                      <a:cubicBezTo>
                        <a:pt x="161721" y="226321"/>
                        <a:pt x="199321" y="211363"/>
                        <a:pt x="80963" y="204788"/>
                      </a:cubicBezTo>
                      <a:cubicBezTo>
                        <a:pt x="61876" y="203728"/>
                        <a:pt x="42863" y="201613"/>
                        <a:pt x="23813" y="200025"/>
                      </a:cubicBezTo>
                      <a:cubicBezTo>
                        <a:pt x="6513" y="194259"/>
                        <a:pt x="3969" y="184150"/>
                        <a:pt x="0" y="180975"/>
                      </a:cubicBezTo>
                      <a:close/>
                    </a:path>
                  </a:pathLst>
                </a:custGeom>
                <a:solidFill>
                  <a:srgbClr val="EF426F"/>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nvGrpSpPr>
                <p:cNvPr id="7055" name="Group 7054">
                  <a:extLst>
                    <a:ext uri="{FF2B5EF4-FFF2-40B4-BE49-F238E27FC236}">
                      <a16:creationId xmlns:a16="http://schemas.microsoft.com/office/drawing/2014/main" id="{DA0E038B-F116-F881-B69C-5BD7D351D37B}"/>
                    </a:ext>
                  </a:extLst>
                </p:cNvPr>
                <p:cNvGrpSpPr/>
                <p:nvPr/>
              </p:nvGrpSpPr>
              <p:grpSpPr>
                <a:xfrm>
                  <a:off x="6367430" y="1719387"/>
                  <a:ext cx="100258" cy="135292"/>
                  <a:chOff x="7812558" y="2554516"/>
                  <a:chExt cx="110729" cy="149419"/>
                </a:xfrm>
              </p:grpSpPr>
              <p:sp>
                <p:nvSpPr>
                  <p:cNvPr id="7155" name="Freeform: Shape 1840">
                    <a:extLst>
                      <a:ext uri="{FF2B5EF4-FFF2-40B4-BE49-F238E27FC236}">
                        <a16:creationId xmlns:a16="http://schemas.microsoft.com/office/drawing/2014/main" id="{3A733526-0B27-6AD7-6A7C-0849A9734149}"/>
                      </a:ext>
                    </a:extLst>
                  </p:cNvPr>
                  <p:cNvSpPr/>
                  <p:nvPr/>
                </p:nvSpPr>
                <p:spPr>
                  <a:xfrm>
                    <a:off x="7851470" y="2554516"/>
                    <a:ext cx="71817" cy="45058"/>
                  </a:xfrm>
                  <a:custGeom>
                    <a:avLst/>
                    <a:gdLst>
                      <a:gd name="connsiteX0" fmla="*/ 0 w 248161"/>
                      <a:gd name="connsiteY0" fmla="*/ 180975 h 215009"/>
                      <a:gd name="connsiteX1" fmla="*/ 0 w 248161"/>
                      <a:gd name="connsiteY1" fmla="*/ 180975 h 215009"/>
                      <a:gd name="connsiteX2" fmla="*/ 4763 w 248161"/>
                      <a:gd name="connsiteY2" fmla="*/ 47625 h 215009"/>
                      <a:gd name="connsiteX3" fmla="*/ 9525 w 248161"/>
                      <a:gd name="connsiteY3" fmla="*/ 33338 h 215009"/>
                      <a:gd name="connsiteX4" fmla="*/ 33338 w 248161"/>
                      <a:gd name="connsiteY4" fmla="*/ 14288 h 215009"/>
                      <a:gd name="connsiteX5" fmla="*/ 66675 w 248161"/>
                      <a:gd name="connsiteY5" fmla="*/ 0 h 215009"/>
                      <a:gd name="connsiteX6" fmla="*/ 176213 w 248161"/>
                      <a:gd name="connsiteY6" fmla="*/ 14288 h 215009"/>
                      <a:gd name="connsiteX7" fmla="*/ 195263 w 248161"/>
                      <a:gd name="connsiteY7" fmla="*/ 23813 h 215009"/>
                      <a:gd name="connsiteX8" fmla="*/ 223838 w 248161"/>
                      <a:gd name="connsiteY8" fmla="*/ 52388 h 215009"/>
                      <a:gd name="connsiteX9" fmla="*/ 238125 w 248161"/>
                      <a:gd name="connsiteY9" fmla="*/ 66675 h 215009"/>
                      <a:gd name="connsiteX10" fmla="*/ 242888 w 248161"/>
                      <a:gd name="connsiteY10" fmla="*/ 80963 h 215009"/>
                      <a:gd name="connsiteX11" fmla="*/ 238125 w 248161"/>
                      <a:gd name="connsiteY11" fmla="*/ 176213 h 215009"/>
                      <a:gd name="connsiteX12" fmla="*/ 233363 w 248161"/>
                      <a:gd name="connsiteY12" fmla="*/ 195263 h 215009"/>
                      <a:gd name="connsiteX13" fmla="*/ 214313 w 248161"/>
                      <a:gd name="connsiteY13" fmla="*/ 200025 h 215009"/>
                      <a:gd name="connsiteX14" fmla="*/ 80963 w 248161"/>
                      <a:gd name="connsiteY14" fmla="*/ 204788 h 215009"/>
                      <a:gd name="connsiteX15" fmla="*/ 23813 w 248161"/>
                      <a:gd name="connsiteY15" fmla="*/ 200025 h 215009"/>
                      <a:gd name="connsiteX16" fmla="*/ 0 w 248161"/>
                      <a:gd name="connsiteY16" fmla="*/ 180975 h 21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161" h="215009">
                        <a:moveTo>
                          <a:pt x="0" y="180975"/>
                        </a:moveTo>
                        <a:lnTo>
                          <a:pt x="0" y="180975"/>
                        </a:lnTo>
                        <a:cubicBezTo>
                          <a:pt x="1588" y="136525"/>
                          <a:pt x="1899" y="92011"/>
                          <a:pt x="4763" y="47625"/>
                        </a:cubicBezTo>
                        <a:cubicBezTo>
                          <a:pt x="5086" y="42616"/>
                          <a:pt x="6258" y="37149"/>
                          <a:pt x="9525" y="33338"/>
                        </a:cubicBezTo>
                        <a:cubicBezTo>
                          <a:pt x="16140" y="25620"/>
                          <a:pt x="24880" y="19927"/>
                          <a:pt x="33338" y="14288"/>
                        </a:cubicBezTo>
                        <a:cubicBezTo>
                          <a:pt x="45107" y="6442"/>
                          <a:pt x="53976" y="4233"/>
                          <a:pt x="66675" y="0"/>
                        </a:cubicBezTo>
                        <a:cubicBezTo>
                          <a:pt x="84846" y="1817"/>
                          <a:pt x="144568" y="725"/>
                          <a:pt x="176213" y="14288"/>
                        </a:cubicBezTo>
                        <a:cubicBezTo>
                          <a:pt x="182738" y="17085"/>
                          <a:pt x="189719" y="19378"/>
                          <a:pt x="195263" y="23813"/>
                        </a:cubicBezTo>
                        <a:cubicBezTo>
                          <a:pt x="205782" y="32228"/>
                          <a:pt x="214313" y="42863"/>
                          <a:pt x="223838" y="52388"/>
                        </a:cubicBezTo>
                        <a:lnTo>
                          <a:pt x="238125" y="66675"/>
                        </a:lnTo>
                        <a:cubicBezTo>
                          <a:pt x="239713" y="71438"/>
                          <a:pt x="241670" y="76093"/>
                          <a:pt x="242888" y="80963"/>
                        </a:cubicBezTo>
                        <a:cubicBezTo>
                          <a:pt x="252875" y="120912"/>
                          <a:pt x="247194" y="118774"/>
                          <a:pt x="238125" y="176213"/>
                        </a:cubicBezTo>
                        <a:cubicBezTo>
                          <a:pt x="237104" y="182678"/>
                          <a:pt x="237991" y="190635"/>
                          <a:pt x="233363" y="195263"/>
                        </a:cubicBezTo>
                        <a:cubicBezTo>
                          <a:pt x="228735" y="199891"/>
                          <a:pt x="220663" y="198438"/>
                          <a:pt x="214313" y="200025"/>
                        </a:cubicBezTo>
                        <a:cubicBezTo>
                          <a:pt x="161721" y="226321"/>
                          <a:pt x="199321" y="211363"/>
                          <a:pt x="80963" y="204788"/>
                        </a:cubicBezTo>
                        <a:cubicBezTo>
                          <a:pt x="61876" y="203728"/>
                          <a:pt x="42863" y="201613"/>
                          <a:pt x="23813" y="200025"/>
                        </a:cubicBezTo>
                        <a:cubicBezTo>
                          <a:pt x="6513" y="194259"/>
                          <a:pt x="3969" y="184150"/>
                          <a:pt x="0" y="180975"/>
                        </a:cubicBezTo>
                        <a:close/>
                      </a:path>
                    </a:pathLst>
                  </a:custGeom>
                  <a:solidFill>
                    <a:srgbClr val="EF426F"/>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7156" name="Freeform: Shape 1840">
                    <a:extLst>
                      <a:ext uri="{FF2B5EF4-FFF2-40B4-BE49-F238E27FC236}">
                        <a16:creationId xmlns:a16="http://schemas.microsoft.com/office/drawing/2014/main" id="{E6F1F127-B3D6-4440-71AD-0944EFAECC73}"/>
                      </a:ext>
                    </a:extLst>
                  </p:cNvPr>
                  <p:cNvSpPr/>
                  <p:nvPr/>
                </p:nvSpPr>
                <p:spPr>
                  <a:xfrm>
                    <a:off x="7812558" y="2658876"/>
                    <a:ext cx="71817" cy="45059"/>
                  </a:xfrm>
                  <a:custGeom>
                    <a:avLst/>
                    <a:gdLst>
                      <a:gd name="connsiteX0" fmla="*/ 0 w 248161"/>
                      <a:gd name="connsiteY0" fmla="*/ 180975 h 215009"/>
                      <a:gd name="connsiteX1" fmla="*/ 0 w 248161"/>
                      <a:gd name="connsiteY1" fmla="*/ 180975 h 215009"/>
                      <a:gd name="connsiteX2" fmla="*/ 4763 w 248161"/>
                      <a:gd name="connsiteY2" fmla="*/ 47625 h 215009"/>
                      <a:gd name="connsiteX3" fmla="*/ 9525 w 248161"/>
                      <a:gd name="connsiteY3" fmla="*/ 33338 h 215009"/>
                      <a:gd name="connsiteX4" fmla="*/ 33338 w 248161"/>
                      <a:gd name="connsiteY4" fmla="*/ 14288 h 215009"/>
                      <a:gd name="connsiteX5" fmla="*/ 66675 w 248161"/>
                      <a:gd name="connsiteY5" fmla="*/ 0 h 215009"/>
                      <a:gd name="connsiteX6" fmla="*/ 176213 w 248161"/>
                      <a:gd name="connsiteY6" fmla="*/ 14288 h 215009"/>
                      <a:gd name="connsiteX7" fmla="*/ 195263 w 248161"/>
                      <a:gd name="connsiteY7" fmla="*/ 23813 h 215009"/>
                      <a:gd name="connsiteX8" fmla="*/ 223838 w 248161"/>
                      <a:gd name="connsiteY8" fmla="*/ 52388 h 215009"/>
                      <a:gd name="connsiteX9" fmla="*/ 238125 w 248161"/>
                      <a:gd name="connsiteY9" fmla="*/ 66675 h 215009"/>
                      <a:gd name="connsiteX10" fmla="*/ 242888 w 248161"/>
                      <a:gd name="connsiteY10" fmla="*/ 80963 h 215009"/>
                      <a:gd name="connsiteX11" fmla="*/ 238125 w 248161"/>
                      <a:gd name="connsiteY11" fmla="*/ 176213 h 215009"/>
                      <a:gd name="connsiteX12" fmla="*/ 233363 w 248161"/>
                      <a:gd name="connsiteY12" fmla="*/ 195263 h 215009"/>
                      <a:gd name="connsiteX13" fmla="*/ 214313 w 248161"/>
                      <a:gd name="connsiteY13" fmla="*/ 200025 h 215009"/>
                      <a:gd name="connsiteX14" fmla="*/ 80963 w 248161"/>
                      <a:gd name="connsiteY14" fmla="*/ 204788 h 215009"/>
                      <a:gd name="connsiteX15" fmla="*/ 23813 w 248161"/>
                      <a:gd name="connsiteY15" fmla="*/ 200025 h 215009"/>
                      <a:gd name="connsiteX16" fmla="*/ 0 w 248161"/>
                      <a:gd name="connsiteY16" fmla="*/ 180975 h 21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161" h="215009">
                        <a:moveTo>
                          <a:pt x="0" y="180975"/>
                        </a:moveTo>
                        <a:lnTo>
                          <a:pt x="0" y="180975"/>
                        </a:lnTo>
                        <a:cubicBezTo>
                          <a:pt x="1588" y="136525"/>
                          <a:pt x="1899" y="92011"/>
                          <a:pt x="4763" y="47625"/>
                        </a:cubicBezTo>
                        <a:cubicBezTo>
                          <a:pt x="5086" y="42616"/>
                          <a:pt x="6258" y="37149"/>
                          <a:pt x="9525" y="33338"/>
                        </a:cubicBezTo>
                        <a:cubicBezTo>
                          <a:pt x="16140" y="25620"/>
                          <a:pt x="24880" y="19927"/>
                          <a:pt x="33338" y="14288"/>
                        </a:cubicBezTo>
                        <a:cubicBezTo>
                          <a:pt x="45107" y="6442"/>
                          <a:pt x="53976" y="4233"/>
                          <a:pt x="66675" y="0"/>
                        </a:cubicBezTo>
                        <a:cubicBezTo>
                          <a:pt x="84846" y="1817"/>
                          <a:pt x="144568" y="725"/>
                          <a:pt x="176213" y="14288"/>
                        </a:cubicBezTo>
                        <a:cubicBezTo>
                          <a:pt x="182738" y="17085"/>
                          <a:pt x="189719" y="19378"/>
                          <a:pt x="195263" y="23813"/>
                        </a:cubicBezTo>
                        <a:cubicBezTo>
                          <a:pt x="205782" y="32228"/>
                          <a:pt x="214313" y="42863"/>
                          <a:pt x="223838" y="52388"/>
                        </a:cubicBezTo>
                        <a:lnTo>
                          <a:pt x="238125" y="66675"/>
                        </a:lnTo>
                        <a:cubicBezTo>
                          <a:pt x="239713" y="71438"/>
                          <a:pt x="241670" y="76093"/>
                          <a:pt x="242888" y="80963"/>
                        </a:cubicBezTo>
                        <a:cubicBezTo>
                          <a:pt x="252875" y="120912"/>
                          <a:pt x="247194" y="118774"/>
                          <a:pt x="238125" y="176213"/>
                        </a:cubicBezTo>
                        <a:cubicBezTo>
                          <a:pt x="237104" y="182678"/>
                          <a:pt x="237991" y="190635"/>
                          <a:pt x="233363" y="195263"/>
                        </a:cubicBezTo>
                        <a:cubicBezTo>
                          <a:pt x="228735" y="199891"/>
                          <a:pt x="220663" y="198438"/>
                          <a:pt x="214313" y="200025"/>
                        </a:cubicBezTo>
                        <a:cubicBezTo>
                          <a:pt x="161721" y="226321"/>
                          <a:pt x="199321" y="211363"/>
                          <a:pt x="80963" y="204788"/>
                        </a:cubicBezTo>
                        <a:cubicBezTo>
                          <a:pt x="61876" y="203728"/>
                          <a:pt x="42863" y="201613"/>
                          <a:pt x="23813" y="200025"/>
                        </a:cubicBezTo>
                        <a:cubicBezTo>
                          <a:pt x="6513" y="194259"/>
                          <a:pt x="3969" y="184150"/>
                          <a:pt x="0" y="180975"/>
                        </a:cubicBezTo>
                        <a:close/>
                      </a:path>
                    </a:pathLst>
                  </a:custGeom>
                  <a:solidFill>
                    <a:srgbClr val="EF426F"/>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grpSp>
              <p:nvGrpSpPr>
                <p:cNvPr id="7056" name="Group 7055">
                  <a:extLst>
                    <a:ext uri="{FF2B5EF4-FFF2-40B4-BE49-F238E27FC236}">
                      <a16:creationId xmlns:a16="http://schemas.microsoft.com/office/drawing/2014/main" id="{FDBB0AA1-61AA-2103-998E-934CD41243F4}"/>
                    </a:ext>
                  </a:extLst>
                </p:cNvPr>
                <p:cNvGrpSpPr/>
                <p:nvPr/>
              </p:nvGrpSpPr>
              <p:grpSpPr>
                <a:xfrm>
                  <a:off x="4136582" y="1548204"/>
                  <a:ext cx="485113" cy="323780"/>
                  <a:chOff x="4136582" y="1548204"/>
                  <a:chExt cx="485113" cy="323780"/>
                </a:xfrm>
              </p:grpSpPr>
              <p:grpSp>
                <p:nvGrpSpPr>
                  <p:cNvPr id="7149" name="Group 7148">
                    <a:extLst>
                      <a:ext uri="{FF2B5EF4-FFF2-40B4-BE49-F238E27FC236}">
                        <a16:creationId xmlns:a16="http://schemas.microsoft.com/office/drawing/2014/main" id="{9DDED3EC-051F-226F-1391-EDE76E64E7C1}"/>
                      </a:ext>
                    </a:extLst>
                  </p:cNvPr>
                  <p:cNvGrpSpPr/>
                  <p:nvPr/>
                </p:nvGrpSpPr>
                <p:grpSpPr>
                  <a:xfrm>
                    <a:off x="4298057" y="1710533"/>
                    <a:ext cx="168827" cy="161451"/>
                    <a:chOff x="4298057" y="1710533"/>
                    <a:chExt cx="168827" cy="161451"/>
                  </a:xfrm>
                </p:grpSpPr>
                <p:sp>
                  <p:nvSpPr>
                    <p:cNvPr id="7151" name="Oval 7150">
                      <a:extLst>
                        <a:ext uri="{FF2B5EF4-FFF2-40B4-BE49-F238E27FC236}">
                          <a16:creationId xmlns:a16="http://schemas.microsoft.com/office/drawing/2014/main" id="{EA441AE5-A168-7B87-6597-1239AF5755B1}"/>
                        </a:ext>
                      </a:extLst>
                    </p:cNvPr>
                    <p:cNvSpPr/>
                    <p:nvPr/>
                  </p:nvSpPr>
                  <p:spPr>
                    <a:xfrm>
                      <a:off x="4306268" y="1716671"/>
                      <a:ext cx="56537" cy="50836"/>
                    </a:xfrm>
                    <a:prstGeom prst="ellipse">
                      <a:avLst/>
                    </a:prstGeom>
                    <a:solidFill>
                      <a:srgbClr val="003865"/>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7152" name="Oval 7151">
                      <a:extLst>
                        <a:ext uri="{FF2B5EF4-FFF2-40B4-BE49-F238E27FC236}">
                          <a16:creationId xmlns:a16="http://schemas.microsoft.com/office/drawing/2014/main" id="{105D3096-6A90-066B-5D71-D5D88175542C}"/>
                        </a:ext>
                      </a:extLst>
                    </p:cNvPr>
                    <p:cNvSpPr/>
                    <p:nvPr/>
                  </p:nvSpPr>
                  <p:spPr>
                    <a:xfrm>
                      <a:off x="4298057" y="1768349"/>
                      <a:ext cx="56537" cy="50836"/>
                    </a:xfrm>
                    <a:prstGeom prst="ellipse">
                      <a:avLst/>
                    </a:prstGeom>
                    <a:solidFill>
                      <a:srgbClr val="003865"/>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7153" name="Oval 7152">
                      <a:extLst>
                        <a:ext uri="{FF2B5EF4-FFF2-40B4-BE49-F238E27FC236}">
                          <a16:creationId xmlns:a16="http://schemas.microsoft.com/office/drawing/2014/main" id="{5FD02828-1A9C-CBCF-C9FD-3720C7F5BE72}"/>
                        </a:ext>
                      </a:extLst>
                    </p:cNvPr>
                    <p:cNvSpPr/>
                    <p:nvPr/>
                  </p:nvSpPr>
                  <p:spPr>
                    <a:xfrm>
                      <a:off x="4304304" y="1821148"/>
                      <a:ext cx="56537" cy="50836"/>
                    </a:xfrm>
                    <a:prstGeom prst="ellipse">
                      <a:avLst/>
                    </a:prstGeom>
                    <a:solidFill>
                      <a:srgbClr val="003865"/>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7154" name="Rectangle: Rounded Corners 7153">
                      <a:extLst>
                        <a:ext uri="{FF2B5EF4-FFF2-40B4-BE49-F238E27FC236}">
                          <a16:creationId xmlns:a16="http://schemas.microsoft.com/office/drawing/2014/main" id="{037B2264-52D2-D27D-951C-3E334D32CCFF}"/>
                        </a:ext>
                      </a:extLst>
                    </p:cNvPr>
                    <p:cNvSpPr/>
                    <p:nvPr/>
                  </p:nvSpPr>
                  <p:spPr>
                    <a:xfrm rot="1356621">
                      <a:off x="4402380" y="1710533"/>
                      <a:ext cx="64504" cy="145000"/>
                    </a:xfrm>
                    <a:prstGeom prst="roundRect">
                      <a:avLst>
                        <a:gd name="adj" fmla="val 50000"/>
                      </a:avLst>
                    </a:prstGeom>
                    <a:solidFill>
                      <a:srgbClr val="003865"/>
                    </a:solidFill>
                    <a:ln w="6350" cap="flat" cmpd="sng" algn="ctr">
                      <a:no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grpSp>
              <p:sp>
                <p:nvSpPr>
                  <p:cNvPr id="7150" name="TextBox 7149">
                    <a:extLst>
                      <a:ext uri="{FF2B5EF4-FFF2-40B4-BE49-F238E27FC236}">
                        <a16:creationId xmlns:a16="http://schemas.microsoft.com/office/drawing/2014/main" id="{05DB4D85-42E4-CBCA-EB4C-C393D3DA7C15}"/>
                      </a:ext>
                    </a:extLst>
                  </p:cNvPr>
                  <p:cNvSpPr txBox="1"/>
                  <p:nvPr/>
                </p:nvSpPr>
                <p:spPr>
                  <a:xfrm>
                    <a:off x="4136582" y="1548204"/>
                    <a:ext cx="485113" cy="123111"/>
                  </a:xfrm>
                  <a:prstGeom prst="rect">
                    <a:avLst/>
                  </a:prstGeom>
                  <a:noFill/>
                  <a:effectLst/>
                </p:spPr>
                <p:txBody>
                  <a:bodyPr wrap="square" lIns="0" tIns="0" rIns="0" bIns="0" rtlCol="0">
                    <a:spAutoFit/>
                  </a:bodyPr>
                  <a:lstStyle/>
                  <a:p>
                    <a:pPr algn="ctr" defTabSz="914377">
                      <a:defRPr/>
                    </a:pPr>
                    <a:r>
                      <a:rPr lang="en-US" sz="800" b="1" kern="0">
                        <a:solidFill>
                          <a:srgbClr val="000000"/>
                        </a:solidFill>
                        <a:latin typeface="Arial" panose="020B0604020202020204"/>
                        <a:cs typeface="Arial" panose="020B0604020202020204" pitchFamily="34" charset="0"/>
                      </a:rPr>
                      <a:t>Bacteria</a:t>
                    </a:r>
                  </a:p>
                </p:txBody>
              </p:sp>
            </p:grpSp>
            <p:grpSp>
              <p:nvGrpSpPr>
                <p:cNvPr id="7057" name="Group 7056">
                  <a:extLst>
                    <a:ext uri="{FF2B5EF4-FFF2-40B4-BE49-F238E27FC236}">
                      <a16:creationId xmlns:a16="http://schemas.microsoft.com/office/drawing/2014/main" id="{8D05AE13-13E4-EFC4-DCC8-94026E7B6924}"/>
                    </a:ext>
                  </a:extLst>
                </p:cNvPr>
                <p:cNvGrpSpPr/>
                <p:nvPr/>
              </p:nvGrpSpPr>
              <p:grpSpPr>
                <a:xfrm>
                  <a:off x="832479" y="1752377"/>
                  <a:ext cx="485113" cy="284522"/>
                  <a:chOff x="832479" y="1752377"/>
                  <a:chExt cx="485113" cy="284522"/>
                </a:xfrm>
              </p:grpSpPr>
              <p:grpSp>
                <p:nvGrpSpPr>
                  <p:cNvPr id="7090" name="Group 7089">
                    <a:extLst>
                      <a:ext uri="{FF2B5EF4-FFF2-40B4-BE49-F238E27FC236}">
                        <a16:creationId xmlns:a16="http://schemas.microsoft.com/office/drawing/2014/main" id="{DC7DFADB-0BE7-98EC-64C2-2288196C368D}"/>
                      </a:ext>
                    </a:extLst>
                  </p:cNvPr>
                  <p:cNvGrpSpPr/>
                  <p:nvPr/>
                </p:nvGrpSpPr>
                <p:grpSpPr>
                  <a:xfrm rot="5400000">
                    <a:off x="1024622" y="1884154"/>
                    <a:ext cx="129616" cy="175873"/>
                    <a:chOff x="2887782" y="4331819"/>
                    <a:chExt cx="1324276" cy="1370298"/>
                  </a:xfrm>
                </p:grpSpPr>
                <p:sp>
                  <p:nvSpPr>
                    <p:cNvPr id="7092" name="Freeform: Shape 5152">
                      <a:extLst>
                        <a:ext uri="{FF2B5EF4-FFF2-40B4-BE49-F238E27FC236}">
                          <a16:creationId xmlns:a16="http://schemas.microsoft.com/office/drawing/2014/main" id="{7F947FC3-F3FC-1FE9-AC8D-BAF8005B6E2D}"/>
                        </a:ext>
                      </a:extLst>
                    </p:cNvPr>
                    <p:cNvSpPr/>
                    <p:nvPr/>
                  </p:nvSpPr>
                  <p:spPr>
                    <a:xfrm rot="15922158">
                      <a:off x="3139228" y="4967776"/>
                      <a:ext cx="3249" cy="3249"/>
                    </a:xfrm>
                    <a:custGeom>
                      <a:avLst/>
                      <a:gdLst>
                        <a:gd name="connsiteX0" fmla="*/ -838 w 3249"/>
                        <a:gd name="connsiteY0" fmla="*/ -1124 h 3249"/>
                        <a:gd name="connsiteX1" fmla="*/ -838 w 3249"/>
                        <a:gd name="connsiteY1" fmla="*/ -1124 h 3249"/>
                      </a:gdLst>
                      <a:ahLst/>
                      <a:cxnLst>
                        <a:cxn ang="0">
                          <a:pos x="connsiteX0" y="connsiteY0"/>
                        </a:cxn>
                        <a:cxn ang="0">
                          <a:pos x="connsiteX1" y="connsiteY1"/>
                        </a:cxn>
                      </a:cxnLst>
                      <a:rect l="l" t="t" r="r" b="b"/>
                      <a:pathLst>
                        <a:path w="3249" h="3249">
                          <a:moveTo>
                            <a:pt x="-838" y="-1124"/>
                          </a:moveTo>
                          <a:lnTo>
                            <a:pt x="-838" y="-1124"/>
                          </a:lnTo>
                          <a:close/>
                        </a:path>
                      </a:pathLst>
                    </a:custGeom>
                    <a:solidFill>
                      <a:srgbClr val="FFBBAE"/>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093" name="Freeform: Shape 5153">
                      <a:extLst>
                        <a:ext uri="{FF2B5EF4-FFF2-40B4-BE49-F238E27FC236}">
                          <a16:creationId xmlns:a16="http://schemas.microsoft.com/office/drawing/2014/main" id="{61C8A2E4-5852-5E8A-4A67-B287FE2D92A7}"/>
                        </a:ext>
                      </a:extLst>
                    </p:cNvPr>
                    <p:cNvSpPr/>
                    <p:nvPr/>
                  </p:nvSpPr>
                  <p:spPr>
                    <a:xfrm>
                      <a:off x="3651131" y="4331819"/>
                      <a:ext cx="288032" cy="1017555"/>
                    </a:xfrm>
                    <a:custGeom>
                      <a:avLst/>
                      <a:gdLst>
                        <a:gd name="connsiteX0" fmla="*/ 286039 w 288032"/>
                        <a:gd name="connsiteY0" fmla="*/ 1017432 h 1017555"/>
                        <a:gd name="connsiteX1" fmla="*/ 110779 w 288032"/>
                        <a:gd name="connsiteY1" fmla="*/ 303057 h 1017555"/>
                        <a:gd name="connsiteX2" fmla="*/ -187 w 288032"/>
                        <a:gd name="connsiteY2" fmla="*/ -124 h 1017555"/>
                      </a:gdLst>
                      <a:ahLst/>
                      <a:cxnLst>
                        <a:cxn ang="0">
                          <a:pos x="connsiteX0" y="connsiteY0"/>
                        </a:cxn>
                        <a:cxn ang="0">
                          <a:pos x="connsiteX1" y="connsiteY1"/>
                        </a:cxn>
                        <a:cxn ang="0">
                          <a:pos x="connsiteX2" y="connsiteY2"/>
                        </a:cxn>
                      </a:cxnLst>
                      <a:rect l="l" t="t" r="r" b="b"/>
                      <a:pathLst>
                        <a:path w="288032" h="1017555">
                          <a:moveTo>
                            <a:pt x="286039" y="1017432"/>
                          </a:moveTo>
                          <a:cubicBezTo>
                            <a:pt x="286039" y="1017432"/>
                            <a:pt x="318233" y="687581"/>
                            <a:pt x="110779" y="303057"/>
                          </a:cubicBezTo>
                          <a:cubicBezTo>
                            <a:pt x="35246" y="163230"/>
                            <a:pt x="9242" y="164183"/>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094" name="Freeform: Shape 5154">
                      <a:extLst>
                        <a:ext uri="{FF2B5EF4-FFF2-40B4-BE49-F238E27FC236}">
                          <a16:creationId xmlns:a16="http://schemas.microsoft.com/office/drawing/2014/main" id="{CC1519DE-44E5-A59E-7FE5-8AA09EC91629}"/>
                        </a:ext>
                      </a:extLst>
                    </p:cNvPr>
                    <p:cNvSpPr/>
                    <p:nvPr/>
                  </p:nvSpPr>
                  <p:spPr>
                    <a:xfrm>
                      <a:off x="3310422" y="4529939"/>
                      <a:ext cx="540162" cy="301656"/>
                    </a:xfrm>
                    <a:custGeom>
                      <a:avLst/>
                      <a:gdLst>
                        <a:gd name="connsiteX0" fmla="*/ -187 w 540162"/>
                        <a:gd name="connsiteY0" fmla="*/ -124 h 301656"/>
                        <a:gd name="connsiteX1" fmla="*/ 539976 w 540162"/>
                        <a:gd name="connsiteY1" fmla="*/ 301533 h 301656"/>
                      </a:gdLst>
                      <a:ahLst/>
                      <a:cxnLst>
                        <a:cxn ang="0">
                          <a:pos x="connsiteX0" y="connsiteY0"/>
                        </a:cxn>
                        <a:cxn ang="0">
                          <a:pos x="connsiteX1" y="connsiteY1"/>
                        </a:cxn>
                      </a:cxnLst>
                      <a:rect l="l" t="t" r="r" b="b"/>
                      <a:pathLst>
                        <a:path w="540162" h="301656">
                          <a:moveTo>
                            <a:pt x="-187" y="-124"/>
                          </a:moveTo>
                          <a:cubicBezTo>
                            <a:pt x="152213" y="108747"/>
                            <a:pt x="539976" y="301533"/>
                            <a:pt x="539976" y="301533"/>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095" name="Freeform: Shape 5155">
                      <a:extLst>
                        <a:ext uri="{FF2B5EF4-FFF2-40B4-BE49-F238E27FC236}">
                          <a16:creationId xmlns:a16="http://schemas.microsoft.com/office/drawing/2014/main" id="{FF4F73FD-296D-B56B-784D-B6AC4F9BEA16}"/>
                        </a:ext>
                      </a:extLst>
                    </p:cNvPr>
                    <p:cNvSpPr/>
                    <p:nvPr/>
                  </p:nvSpPr>
                  <p:spPr>
                    <a:xfrm>
                      <a:off x="3285049" y="4503861"/>
                      <a:ext cx="53917" cy="53957"/>
                    </a:xfrm>
                    <a:custGeom>
                      <a:avLst/>
                      <a:gdLst>
                        <a:gd name="connsiteX0" fmla="*/ 10518 w 53917"/>
                        <a:gd name="connsiteY0" fmla="*/ 48338 h 53957"/>
                        <a:gd name="connsiteX1" fmla="*/ 5269 w 53917"/>
                        <a:gd name="connsiteY1" fmla="*/ 10581 h 53957"/>
                        <a:gd name="connsiteX2" fmla="*/ 43026 w 53917"/>
                        <a:gd name="connsiteY2" fmla="*/ 5333 h 53957"/>
                        <a:gd name="connsiteX3" fmla="*/ 48618 w 53917"/>
                        <a:gd name="connsiteY3" fmla="*/ 42623 h 53957"/>
                        <a:gd name="connsiteX4" fmla="*/ 11137 w 53917"/>
                        <a:gd name="connsiteY4" fmla="*/ 48796 h 53957"/>
                        <a:gd name="connsiteX5" fmla="*/ 10518 w 53917"/>
                        <a:gd name="connsiteY5" fmla="*/ 48338 h 5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7" h="53957">
                          <a:moveTo>
                            <a:pt x="10518" y="48338"/>
                          </a:moveTo>
                          <a:cubicBezTo>
                            <a:pt x="-1360" y="39366"/>
                            <a:pt x="-3713" y="22459"/>
                            <a:pt x="5269" y="10581"/>
                          </a:cubicBezTo>
                          <a:cubicBezTo>
                            <a:pt x="14242" y="-1296"/>
                            <a:pt x="31149" y="-3649"/>
                            <a:pt x="43026" y="5333"/>
                          </a:cubicBezTo>
                          <a:cubicBezTo>
                            <a:pt x="54723" y="14172"/>
                            <a:pt x="57209" y="30736"/>
                            <a:pt x="48618" y="42623"/>
                          </a:cubicBezTo>
                          <a:cubicBezTo>
                            <a:pt x="39969" y="54682"/>
                            <a:pt x="23186" y="57444"/>
                            <a:pt x="11137" y="48796"/>
                          </a:cubicBezTo>
                          <a:cubicBezTo>
                            <a:pt x="10927" y="48643"/>
                            <a:pt x="10718" y="48491"/>
                            <a:pt x="10518" y="48338"/>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096" name="Freeform: Shape 5156">
                      <a:extLst>
                        <a:ext uri="{FF2B5EF4-FFF2-40B4-BE49-F238E27FC236}">
                          <a16:creationId xmlns:a16="http://schemas.microsoft.com/office/drawing/2014/main" id="{A85668D0-BEE2-F67F-3782-DBD51C3980E6}"/>
                        </a:ext>
                      </a:extLst>
                    </p:cNvPr>
                    <p:cNvSpPr/>
                    <p:nvPr/>
                  </p:nvSpPr>
                  <p:spPr>
                    <a:xfrm>
                      <a:off x="3557310" y="4419258"/>
                      <a:ext cx="185166" cy="180975"/>
                    </a:xfrm>
                    <a:custGeom>
                      <a:avLst/>
                      <a:gdLst>
                        <a:gd name="connsiteX0" fmla="*/ -187 w 185166"/>
                        <a:gd name="connsiteY0" fmla="*/ -124 h 180975"/>
                        <a:gd name="connsiteX1" fmla="*/ 184979 w 185166"/>
                        <a:gd name="connsiteY1" fmla="*/ 180851 h 180975"/>
                      </a:gdLst>
                      <a:ahLst/>
                      <a:cxnLst>
                        <a:cxn ang="0">
                          <a:pos x="connsiteX0" y="connsiteY0"/>
                        </a:cxn>
                        <a:cxn ang="0">
                          <a:pos x="connsiteX1" y="connsiteY1"/>
                        </a:cxn>
                      </a:cxnLst>
                      <a:rect l="l" t="t" r="r" b="b"/>
                      <a:pathLst>
                        <a:path w="185166" h="180975">
                          <a:moveTo>
                            <a:pt x="-187" y="-124"/>
                          </a:moveTo>
                          <a:cubicBezTo>
                            <a:pt x="64583" y="56998"/>
                            <a:pt x="126390" y="117405"/>
                            <a:pt x="184979" y="180851"/>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097" name="Freeform: Shape 5157">
                      <a:extLst>
                        <a:ext uri="{FF2B5EF4-FFF2-40B4-BE49-F238E27FC236}">
                          <a16:creationId xmlns:a16="http://schemas.microsoft.com/office/drawing/2014/main" id="{BDB2E715-2696-EC2A-178C-25BC21942772}"/>
                        </a:ext>
                      </a:extLst>
                    </p:cNvPr>
                    <p:cNvSpPr/>
                    <p:nvPr/>
                  </p:nvSpPr>
                  <p:spPr>
                    <a:xfrm>
                      <a:off x="3531069" y="4393619"/>
                      <a:ext cx="53914" cy="53950"/>
                    </a:xfrm>
                    <a:custGeom>
                      <a:avLst/>
                      <a:gdLst>
                        <a:gd name="connsiteX0" fmla="*/ 8718 w 53914"/>
                        <a:gd name="connsiteY0" fmla="*/ 46851 h 53950"/>
                        <a:gd name="connsiteX1" fmla="*/ 6746 w 53914"/>
                        <a:gd name="connsiteY1" fmla="*/ 8780 h 53950"/>
                        <a:gd name="connsiteX2" fmla="*/ 44818 w 53914"/>
                        <a:gd name="connsiteY2" fmla="*/ 6818 h 53950"/>
                        <a:gd name="connsiteX3" fmla="*/ 46818 w 53914"/>
                        <a:gd name="connsiteY3" fmla="*/ 44851 h 53950"/>
                        <a:gd name="connsiteX4" fmla="*/ 8889 w 53914"/>
                        <a:gd name="connsiteY4" fmla="*/ 47013 h 53950"/>
                        <a:gd name="connsiteX5" fmla="*/ 8718 w 53914"/>
                        <a:gd name="connsiteY5" fmla="*/ 46851 h 5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4" h="53950">
                          <a:moveTo>
                            <a:pt x="8718" y="46851"/>
                          </a:moveTo>
                          <a:cubicBezTo>
                            <a:pt x="-2341" y="36879"/>
                            <a:pt x="-3217" y="19839"/>
                            <a:pt x="6746" y="8780"/>
                          </a:cubicBezTo>
                          <a:cubicBezTo>
                            <a:pt x="16719" y="-2278"/>
                            <a:pt x="33769" y="-3155"/>
                            <a:pt x="44818" y="6818"/>
                          </a:cubicBezTo>
                          <a:cubicBezTo>
                            <a:pt x="55867" y="16772"/>
                            <a:pt x="56762" y="33793"/>
                            <a:pt x="46818" y="44851"/>
                          </a:cubicBezTo>
                          <a:cubicBezTo>
                            <a:pt x="36940" y="55919"/>
                            <a:pt x="19957" y="56881"/>
                            <a:pt x="8889" y="47013"/>
                          </a:cubicBezTo>
                          <a:cubicBezTo>
                            <a:pt x="8832" y="46956"/>
                            <a:pt x="8775" y="46909"/>
                            <a:pt x="8718" y="46851"/>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098" name="Freeform: Shape 5158">
                      <a:extLst>
                        <a:ext uri="{FF2B5EF4-FFF2-40B4-BE49-F238E27FC236}">
                          <a16:creationId xmlns:a16="http://schemas.microsoft.com/office/drawing/2014/main" id="{27DE65E0-CEF3-053C-4C6D-0B2D1CC8A489}"/>
                        </a:ext>
                      </a:extLst>
                    </p:cNvPr>
                    <p:cNvSpPr/>
                    <p:nvPr/>
                  </p:nvSpPr>
                  <p:spPr>
                    <a:xfrm>
                      <a:off x="3162404" y="4552989"/>
                      <a:ext cx="402716" cy="130587"/>
                    </a:xfrm>
                    <a:custGeom>
                      <a:avLst/>
                      <a:gdLst>
                        <a:gd name="connsiteX0" fmla="*/ -187 w 402716"/>
                        <a:gd name="connsiteY0" fmla="*/ -124 h 130587"/>
                        <a:gd name="connsiteX1" fmla="*/ 186503 w 402716"/>
                        <a:gd name="connsiteY1" fmla="*/ 125225 h 130587"/>
                        <a:gd name="connsiteX2" fmla="*/ 402530 w 402716"/>
                        <a:gd name="connsiteY2" fmla="*/ 129416 h 130587"/>
                      </a:gdLst>
                      <a:ahLst/>
                      <a:cxnLst>
                        <a:cxn ang="0">
                          <a:pos x="connsiteX0" y="connsiteY0"/>
                        </a:cxn>
                        <a:cxn ang="0">
                          <a:pos x="connsiteX1" y="connsiteY1"/>
                        </a:cxn>
                        <a:cxn ang="0">
                          <a:pos x="connsiteX2" y="connsiteY2"/>
                        </a:cxn>
                      </a:cxnLst>
                      <a:rect l="l" t="t" r="r" b="b"/>
                      <a:pathLst>
                        <a:path w="402716" h="130587">
                          <a:moveTo>
                            <a:pt x="-187" y="-124"/>
                          </a:moveTo>
                          <a:cubicBezTo>
                            <a:pt x="35912" y="37405"/>
                            <a:pt x="121256" y="118844"/>
                            <a:pt x="186503" y="125225"/>
                          </a:cubicBezTo>
                          <a:cubicBezTo>
                            <a:pt x="271561" y="133607"/>
                            <a:pt x="402530" y="129416"/>
                            <a:pt x="402530" y="129416"/>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099" name="Freeform: Shape 5159">
                      <a:extLst>
                        <a:ext uri="{FF2B5EF4-FFF2-40B4-BE49-F238E27FC236}">
                          <a16:creationId xmlns:a16="http://schemas.microsoft.com/office/drawing/2014/main" id="{041268E8-D63D-CA2F-3FDD-EDDE0F214D64}"/>
                        </a:ext>
                      </a:extLst>
                    </p:cNvPr>
                    <p:cNvSpPr/>
                    <p:nvPr/>
                  </p:nvSpPr>
                  <p:spPr>
                    <a:xfrm>
                      <a:off x="3136399" y="4526985"/>
                      <a:ext cx="53913" cy="53874"/>
                    </a:xfrm>
                    <a:custGeom>
                      <a:avLst/>
                      <a:gdLst>
                        <a:gd name="connsiteX0" fmla="*/ 7053 w 53913"/>
                        <a:gd name="connsiteY0" fmla="*/ 45217 h 53874"/>
                        <a:gd name="connsiteX1" fmla="*/ 8386 w 53913"/>
                        <a:gd name="connsiteY1" fmla="*/ 7117 h 53874"/>
                        <a:gd name="connsiteX2" fmla="*/ 46486 w 53913"/>
                        <a:gd name="connsiteY2" fmla="*/ 8450 h 53874"/>
                        <a:gd name="connsiteX3" fmla="*/ 45153 w 53913"/>
                        <a:gd name="connsiteY3" fmla="*/ 46550 h 53874"/>
                        <a:gd name="connsiteX4" fmla="*/ 7053 w 53913"/>
                        <a:gd name="connsiteY4" fmla="*/ 45217 h 53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3" h="53874">
                          <a:moveTo>
                            <a:pt x="7053" y="45217"/>
                          </a:moveTo>
                          <a:cubicBezTo>
                            <a:pt x="-3101" y="34329"/>
                            <a:pt x="-2501" y="17270"/>
                            <a:pt x="8386" y="7117"/>
                          </a:cubicBezTo>
                          <a:cubicBezTo>
                            <a:pt x="19273" y="-3037"/>
                            <a:pt x="36333" y="-2437"/>
                            <a:pt x="46486" y="8450"/>
                          </a:cubicBezTo>
                          <a:cubicBezTo>
                            <a:pt x="56640" y="19347"/>
                            <a:pt x="56040" y="36396"/>
                            <a:pt x="45153" y="46550"/>
                          </a:cubicBezTo>
                          <a:cubicBezTo>
                            <a:pt x="34247" y="56647"/>
                            <a:pt x="17226" y="56056"/>
                            <a:pt x="7053" y="45217"/>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00" name="Freeform: Shape 5160">
                      <a:extLst>
                        <a:ext uri="{FF2B5EF4-FFF2-40B4-BE49-F238E27FC236}">
                          <a16:creationId xmlns:a16="http://schemas.microsoft.com/office/drawing/2014/main" id="{60CBB20B-71EA-D416-57F5-5C40BFED4088}"/>
                        </a:ext>
                      </a:extLst>
                    </p:cNvPr>
                    <p:cNvSpPr/>
                    <p:nvPr/>
                  </p:nvSpPr>
                  <p:spPr>
                    <a:xfrm>
                      <a:off x="3937929" y="4760825"/>
                      <a:ext cx="272011" cy="489204"/>
                    </a:xfrm>
                    <a:custGeom>
                      <a:avLst/>
                      <a:gdLst>
                        <a:gd name="connsiteX0" fmla="*/ 193456 w 272011"/>
                        <a:gd name="connsiteY0" fmla="*/ -124 h 489204"/>
                        <a:gd name="connsiteX1" fmla="*/ 263941 w 272011"/>
                        <a:gd name="connsiteY1" fmla="*/ 300485 h 489204"/>
                        <a:gd name="connsiteX2" fmla="*/ -187 w 272011"/>
                        <a:gd name="connsiteY2" fmla="*/ 489080 h 489204"/>
                      </a:gdLst>
                      <a:ahLst/>
                      <a:cxnLst>
                        <a:cxn ang="0">
                          <a:pos x="connsiteX0" y="connsiteY0"/>
                        </a:cxn>
                        <a:cxn ang="0">
                          <a:pos x="connsiteX1" y="connsiteY1"/>
                        </a:cxn>
                        <a:cxn ang="0">
                          <a:pos x="connsiteX2" y="connsiteY2"/>
                        </a:cxn>
                      </a:cxnLst>
                      <a:rect l="l" t="t" r="r" b="b"/>
                      <a:pathLst>
                        <a:path w="272011" h="489204">
                          <a:moveTo>
                            <a:pt x="193456" y="-124"/>
                          </a:moveTo>
                          <a:cubicBezTo>
                            <a:pt x="222031" y="65027"/>
                            <a:pt x="295945" y="247526"/>
                            <a:pt x="263941" y="300485"/>
                          </a:cubicBezTo>
                          <a:cubicBezTo>
                            <a:pt x="224793" y="365636"/>
                            <a:pt x="-187" y="489080"/>
                            <a:pt x="-187" y="489080"/>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01" name="Freeform: Shape 5161">
                      <a:extLst>
                        <a:ext uri="{FF2B5EF4-FFF2-40B4-BE49-F238E27FC236}">
                          <a16:creationId xmlns:a16="http://schemas.microsoft.com/office/drawing/2014/main" id="{13816A89-2A94-493D-07A9-B29E1FD19FEB}"/>
                        </a:ext>
                      </a:extLst>
                    </p:cNvPr>
                    <p:cNvSpPr/>
                    <p:nvPr/>
                  </p:nvSpPr>
                  <p:spPr>
                    <a:xfrm>
                      <a:off x="4105027" y="4735271"/>
                      <a:ext cx="53927" cy="53895"/>
                    </a:xfrm>
                    <a:custGeom>
                      <a:avLst/>
                      <a:gdLst>
                        <a:gd name="connsiteX0" fmla="*/ 2069 w 53927"/>
                        <a:gd name="connsiteY0" fmla="*/ 37622 h 53895"/>
                        <a:gd name="connsiteX1" fmla="*/ 15995 w 53927"/>
                        <a:gd name="connsiteY1" fmla="*/ 2132 h 53895"/>
                        <a:gd name="connsiteX2" fmla="*/ 51485 w 53927"/>
                        <a:gd name="connsiteY2" fmla="*/ 16057 h 53895"/>
                        <a:gd name="connsiteX3" fmla="*/ 37598 w 53927"/>
                        <a:gd name="connsiteY3" fmla="*/ 51528 h 53895"/>
                        <a:gd name="connsiteX4" fmla="*/ 2069 w 53927"/>
                        <a:gd name="connsiteY4" fmla="*/ 37622 h 5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27" h="53895">
                          <a:moveTo>
                            <a:pt x="2069" y="37622"/>
                          </a:moveTo>
                          <a:cubicBezTo>
                            <a:pt x="-3884" y="23973"/>
                            <a:pt x="2346" y="8085"/>
                            <a:pt x="15995" y="2132"/>
                          </a:cubicBezTo>
                          <a:cubicBezTo>
                            <a:pt x="29635" y="-3821"/>
                            <a:pt x="45523" y="2417"/>
                            <a:pt x="51485" y="16057"/>
                          </a:cubicBezTo>
                          <a:cubicBezTo>
                            <a:pt x="57429" y="29688"/>
                            <a:pt x="51218" y="45556"/>
                            <a:pt x="37598" y="51528"/>
                          </a:cubicBezTo>
                          <a:cubicBezTo>
                            <a:pt x="23949" y="57453"/>
                            <a:pt x="8070" y="51243"/>
                            <a:pt x="2069" y="37622"/>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02" name="Freeform: Shape 5162">
                      <a:extLst>
                        <a:ext uri="{FF2B5EF4-FFF2-40B4-BE49-F238E27FC236}">
                          <a16:creationId xmlns:a16="http://schemas.microsoft.com/office/drawing/2014/main" id="{A7EECF79-8545-A47A-352B-E4F82482FCCD}"/>
                        </a:ext>
                      </a:extLst>
                    </p:cNvPr>
                    <p:cNvSpPr/>
                    <p:nvPr/>
                  </p:nvSpPr>
                  <p:spPr>
                    <a:xfrm>
                      <a:off x="3877064" y="4580040"/>
                      <a:ext cx="334994" cy="411956"/>
                    </a:xfrm>
                    <a:custGeom>
                      <a:avLst/>
                      <a:gdLst>
                        <a:gd name="connsiteX0" fmla="*/ -187 w 334994"/>
                        <a:gd name="connsiteY0" fmla="*/ -124 h 411956"/>
                        <a:gd name="connsiteX1" fmla="*/ 109636 w 334994"/>
                        <a:gd name="connsiteY1" fmla="*/ 187424 h 411956"/>
                        <a:gd name="connsiteX2" fmla="*/ 334807 w 334994"/>
                        <a:gd name="connsiteY2" fmla="*/ 411833 h 411956"/>
                      </a:gdLst>
                      <a:ahLst/>
                      <a:cxnLst>
                        <a:cxn ang="0">
                          <a:pos x="connsiteX0" y="connsiteY0"/>
                        </a:cxn>
                        <a:cxn ang="0">
                          <a:pos x="connsiteX1" y="connsiteY1"/>
                        </a:cxn>
                        <a:cxn ang="0">
                          <a:pos x="connsiteX2" y="connsiteY2"/>
                        </a:cxn>
                      </a:cxnLst>
                      <a:rect l="l" t="t" r="r" b="b"/>
                      <a:pathLst>
                        <a:path w="334994" h="411956">
                          <a:moveTo>
                            <a:pt x="-187" y="-124"/>
                          </a:moveTo>
                          <a:cubicBezTo>
                            <a:pt x="14767" y="39786"/>
                            <a:pt x="50200" y="121511"/>
                            <a:pt x="109636" y="187424"/>
                          </a:cubicBezTo>
                          <a:cubicBezTo>
                            <a:pt x="191456" y="278292"/>
                            <a:pt x="334807" y="411833"/>
                            <a:pt x="334807" y="411833"/>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03" name="Freeform: Shape 5163">
                      <a:extLst>
                        <a:ext uri="{FF2B5EF4-FFF2-40B4-BE49-F238E27FC236}">
                          <a16:creationId xmlns:a16="http://schemas.microsoft.com/office/drawing/2014/main" id="{09AAE56F-14E5-27F7-B4E7-C374916DAC78}"/>
                        </a:ext>
                      </a:extLst>
                    </p:cNvPr>
                    <p:cNvSpPr/>
                    <p:nvPr/>
                  </p:nvSpPr>
                  <p:spPr>
                    <a:xfrm>
                      <a:off x="3850839" y="4554368"/>
                      <a:ext cx="53926" cy="53895"/>
                    </a:xfrm>
                    <a:custGeom>
                      <a:avLst/>
                      <a:gdLst>
                        <a:gd name="connsiteX0" fmla="*/ 1368 w 53926"/>
                        <a:gd name="connsiteY0" fmla="*/ 35836 h 53895"/>
                        <a:gd name="connsiteX1" fmla="*/ 17779 w 53926"/>
                        <a:gd name="connsiteY1" fmla="*/ 1432 h 53895"/>
                        <a:gd name="connsiteX2" fmla="*/ 52184 w 53926"/>
                        <a:gd name="connsiteY2" fmla="*/ 17834 h 53895"/>
                        <a:gd name="connsiteX3" fmla="*/ 35848 w 53926"/>
                        <a:gd name="connsiteY3" fmla="*/ 52219 h 53895"/>
                        <a:gd name="connsiteX4" fmla="*/ 1368 w 53926"/>
                        <a:gd name="connsiteY4" fmla="*/ 35836 h 5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26" h="53895">
                          <a:moveTo>
                            <a:pt x="1368" y="35836"/>
                          </a:moveTo>
                          <a:cubicBezTo>
                            <a:pt x="-3604" y="21806"/>
                            <a:pt x="3740" y="6394"/>
                            <a:pt x="17779" y="1432"/>
                          </a:cubicBezTo>
                          <a:cubicBezTo>
                            <a:pt x="31810" y="-3540"/>
                            <a:pt x="47212" y="3803"/>
                            <a:pt x="52184" y="17834"/>
                          </a:cubicBezTo>
                          <a:cubicBezTo>
                            <a:pt x="57146" y="31845"/>
                            <a:pt x="49841" y="47218"/>
                            <a:pt x="35848" y="52219"/>
                          </a:cubicBezTo>
                          <a:cubicBezTo>
                            <a:pt x="21809" y="57181"/>
                            <a:pt x="6387" y="49857"/>
                            <a:pt x="1368" y="35836"/>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04" name="Freeform: Shape 5164">
                      <a:extLst>
                        <a:ext uri="{FF2B5EF4-FFF2-40B4-BE49-F238E27FC236}">
                          <a16:creationId xmlns:a16="http://schemas.microsoft.com/office/drawing/2014/main" id="{84E7BFC7-1347-8E4E-E1A3-D0C9FFCD740B}"/>
                        </a:ext>
                      </a:extLst>
                    </p:cNvPr>
                    <p:cNvSpPr/>
                    <p:nvPr/>
                  </p:nvSpPr>
                  <p:spPr>
                    <a:xfrm>
                      <a:off x="3523115" y="4492124"/>
                      <a:ext cx="203168" cy="272415"/>
                    </a:xfrm>
                    <a:custGeom>
                      <a:avLst/>
                      <a:gdLst>
                        <a:gd name="connsiteX0" fmla="*/ -187 w 203168"/>
                        <a:gd name="connsiteY0" fmla="*/ -124 h 272415"/>
                        <a:gd name="connsiteX1" fmla="*/ 202981 w 203168"/>
                        <a:gd name="connsiteY1" fmla="*/ 272291 h 272415"/>
                      </a:gdLst>
                      <a:ahLst/>
                      <a:cxnLst>
                        <a:cxn ang="0">
                          <a:pos x="connsiteX0" y="connsiteY0"/>
                        </a:cxn>
                        <a:cxn ang="0">
                          <a:pos x="connsiteX1" y="connsiteY1"/>
                        </a:cxn>
                      </a:cxnLst>
                      <a:rect l="l" t="t" r="r" b="b"/>
                      <a:pathLst>
                        <a:path w="203168" h="272415">
                          <a:moveTo>
                            <a:pt x="-187" y="-124"/>
                          </a:moveTo>
                          <a:cubicBezTo>
                            <a:pt x="92205" y="88078"/>
                            <a:pt x="202981" y="272291"/>
                            <a:pt x="202981" y="272291"/>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05" name="Freeform: Shape 5165">
                      <a:extLst>
                        <a:ext uri="{FF2B5EF4-FFF2-40B4-BE49-F238E27FC236}">
                          <a16:creationId xmlns:a16="http://schemas.microsoft.com/office/drawing/2014/main" id="{95B7F710-C0F0-8344-6799-6C620A0421E8}"/>
                        </a:ext>
                      </a:extLst>
                    </p:cNvPr>
                    <p:cNvSpPr/>
                    <p:nvPr/>
                  </p:nvSpPr>
                  <p:spPr>
                    <a:xfrm>
                      <a:off x="3496917" y="4465926"/>
                      <a:ext cx="54101" cy="54141"/>
                    </a:xfrm>
                    <a:custGeom>
                      <a:avLst/>
                      <a:gdLst>
                        <a:gd name="connsiteX0" fmla="*/ 8866 w 54101"/>
                        <a:gd name="connsiteY0" fmla="*/ 47125 h 54141"/>
                        <a:gd name="connsiteX1" fmla="*/ 6666 w 54101"/>
                        <a:gd name="connsiteY1" fmla="*/ 8930 h 54141"/>
                        <a:gd name="connsiteX2" fmla="*/ 44861 w 54101"/>
                        <a:gd name="connsiteY2" fmla="*/ 6729 h 54141"/>
                        <a:gd name="connsiteX3" fmla="*/ 47061 w 54101"/>
                        <a:gd name="connsiteY3" fmla="*/ 44925 h 54141"/>
                        <a:gd name="connsiteX4" fmla="*/ 46966 w 54101"/>
                        <a:gd name="connsiteY4" fmla="*/ 45029 h 54141"/>
                        <a:gd name="connsiteX5" fmla="*/ 8904 w 54101"/>
                        <a:gd name="connsiteY5" fmla="*/ 47163 h 54141"/>
                        <a:gd name="connsiteX6" fmla="*/ 8866 w 54101"/>
                        <a:gd name="connsiteY6" fmla="*/ 47125 h 5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01" h="54141">
                          <a:moveTo>
                            <a:pt x="8866" y="47125"/>
                          </a:moveTo>
                          <a:cubicBezTo>
                            <a:pt x="-2288" y="37181"/>
                            <a:pt x="-3269" y="20083"/>
                            <a:pt x="6666" y="8930"/>
                          </a:cubicBezTo>
                          <a:cubicBezTo>
                            <a:pt x="16610" y="-2224"/>
                            <a:pt x="33707" y="-3205"/>
                            <a:pt x="44861" y="6729"/>
                          </a:cubicBezTo>
                          <a:cubicBezTo>
                            <a:pt x="56015" y="16673"/>
                            <a:pt x="56996" y="33771"/>
                            <a:pt x="47061" y="44925"/>
                          </a:cubicBezTo>
                          <a:cubicBezTo>
                            <a:pt x="47023" y="44963"/>
                            <a:pt x="46995" y="44991"/>
                            <a:pt x="46966" y="45029"/>
                          </a:cubicBezTo>
                          <a:cubicBezTo>
                            <a:pt x="37041" y="56126"/>
                            <a:pt x="20001" y="57078"/>
                            <a:pt x="8904" y="47163"/>
                          </a:cubicBezTo>
                          <a:cubicBezTo>
                            <a:pt x="8895" y="47144"/>
                            <a:pt x="8876" y="47134"/>
                            <a:pt x="8866" y="47125"/>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06" name="Freeform: Shape 5166">
                      <a:extLst>
                        <a:ext uri="{FF2B5EF4-FFF2-40B4-BE49-F238E27FC236}">
                          <a16:creationId xmlns:a16="http://schemas.microsoft.com/office/drawing/2014/main" id="{46AFEB99-79A1-46A2-FFBD-9627F6C7C91C}"/>
                        </a:ext>
                      </a:extLst>
                    </p:cNvPr>
                    <p:cNvSpPr/>
                    <p:nvPr/>
                  </p:nvSpPr>
                  <p:spPr>
                    <a:xfrm>
                      <a:off x="3510733" y="4786066"/>
                      <a:ext cx="397192" cy="354615"/>
                    </a:xfrm>
                    <a:custGeom>
                      <a:avLst/>
                      <a:gdLst>
                        <a:gd name="connsiteX0" fmla="*/ 397005 w 397192"/>
                        <a:gd name="connsiteY0" fmla="*/ 354492 h 354615"/>
                        <a:gd name="connsiteX1" fmla="*/ -187 w 397192"/>
                        <a:gd name="connsiteY1" fmla="*/ -124 h 354615"/>
                      </a:gdLst>
                      <a:ahLst/>
                      <a:cxnLst>
                        <a:cxn ang="0">
                          <a:pos x="connsiteX0" y="connsiteY0"/>
                        </a:cxn>
                        <a:cxn ang="0">
                          <a:pos x="connsiteX1" y="connsiteY1"/>
                        </a:cxn>
                      </a:cxnLst>
                      <a:rect l="l" t="t" r="r" b="b"/>
                      <a:pathLst>
                        <a:path w="397192" h="354615">
                          <a:moveTo>
                            <a:pt x="397005" y="354492"/>
                          </a:moveTo>
                          <a:cubicBezTo>
                            <a:pt x="339855" y="316964"/>
                            <a:pt x="174596" y="201044"/>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07" name="Freeform: Shape 5167">
                      <a:extLst>
                        <a:ext uri="{FF2B5EF4-FFF2-40B4-BE49-F238E27FC236}">
                          <a16:creationId xmlns:a16="http://schemas.microsoft.com/office/drawing/2014/main" id="{57DD7820-DE23-525A-4F85-31CC90260B9A}"/>
                        </a:ext>
                      </a:extLst>
                    </p:cNvPr>
                    <p:cNvSpPr/>
                    <p:nvPr/>
                  </p:nvSpPr>
                  <p:spPr>
                    <a:xfrm>
                      <a:off x="3879965" y="5112804"/>
                      <a:ext cx="53918" cy="53922"/>
                    </a:xfrm>
                    <a:custGeom>
                      <a:avLst/>
                      <a:gdLst>
                        <a:gd name="connsiteX0" fmla="*/ 41298 w 53918"/>
                        <a:gd name="connsiteY0" fmla="*/ 4132 h 53922"/>
                        <a:gd name="connsiteX1" fmla="*/ 49480 w 53918"/>
                        <a:gd name="connsiteY1" fmla="*/ 41365 h 53922"/>
                        <a:gd name="connsiteX2" fmla="*/ 12237 w 53918"/>
                        <a:gd name="connsiteY2" fmla="*/ 49547 h 53922"/>
                        <a:gd name="connsiteX3" fmla="*/ 4055 w 53918"/>
                        <a:gd name="connsiteY3" fmla="*/ 12323 h 53922"/>
                        <a:gd name="connsiteX4" fmla="*/ 41289 w 53918"/>
                        <a:gd name="connsiteY4" fmla="*/ 4122 h 53922"/>
                        <a:gd name="connsiteX5" fmla="*/ 41298 w 53918"/>
                        <a:gd name="connsiteY5" fmla="*/ 4132 h 5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8" h="53922">
                          <a:moveTo>
                            <a:pt x="41298" y="4132"/>
                          </a:moveTo>
                          <a:cubicBezTo>
                            <a:pt x="53842" y="12152"/>
                            <a:pt x="57500" y="28830"/>
                            <a:pt x="49480" y="41365"/>
                          </a:cubicBezTo>
                          <a:cubicBezTo>
                            <a:pt x="41451" y="53910"/>
                            <a:pt x="24782" y="57567"/>
                            <a:pt x="12237" y="49547"/>
                          </a:cubicBezTo>
                          <a:cubicBezTo>
                            <a:pt x="-288" y="41527"/>
                            <a:pt x="-3955" y="24858"/>
                            <a:pt x="4055" y="12323"/>
                          </a:cubicBezTo>
                          <a:cubicBezTo>
                            <a:pt x="12076" y="-221"/>
                            <a:pt x="28735" y="-3898"/>
                            <a:pt x="41289" y="4122"/>
                          </a:cubicBezTo>
                          <a:cubicBezTo>
                            <a:pt x="41289" y="4122"/>
                            <a:pt x="41298" y="4132"/>
                            <a:pt x="41298" y="4132"/>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08" name="Freeform: Shape 5168">
                      <a:extLst>
                        <a:ext uri="{FF2B5EF4-FFF2-40B4-BE49-F238E27FC236}">
                          <a16:creationId xmlns:a16="http://schemas.microsoft.com/office/drawing/2014/main" id="{19D7224C-1291-2F40-A89B-00B14D5157FF}"/>
                        </a:ext>
                      </a:extLst>
                    </p:cNvPr>
                    <p:cNvSpPr/>
                    <p:nvPr/>
                  </p:nvSpPr>
                  <p:spPr>
                    <a:xfrm>
                      <a:off x="3363949" y="4759872"/>
                      <a:ext cx="527307" cy="634365"/>
                    </a:xfrm>
                    <a:custGeom>
                      <a:avLst/>
                      <a:gdLst>
                        <a:gd name="connsiteX0" fmla="*/ 527120 w 527307"/>
                        <a:gd name="connsiteY0" fmla="*/ 634241 h 634365"/>
                        <a:gd name="connsiteX1" fmla="*/ 197 w 527307"/>
                        <a:gd name="connsiteY1" fmla="*/ -124 h 634365"/>
                      </a:gdLst>
                      <a:ahLst/>
                      <a:cxnLst>
                        <a:cxn ang="0">
                          <a:pos x="connsiteX0" y="connsiteY0"/>
                        </a:cxn>
                        <a:cxn ang="0">
                          <a:pos x="connsiteX1" y="connsiteY1"/>
                        </a:cxn>
                      </a:cxnLst>
                      <a:rect l="l" t="t" r="r" b="b"/>
                      <a:pathLst>
                        <a:path w="527307" h="634365">
                          <a:moveTo>
                            <a:pt x="527120" y="634241"/>
                          </a:moveTo>
                          <a:cubicBezTo>
                            <a:pt x="527120" y="634241"/>
                            <a:pt x="-16663" y="107795"/>
                            <a:pt x="19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09" name="Freeform: Shape 5169">
                      <a:extLst>
                        <a:ext uri="{FF2B5EF4-FFF2-40B4-BE49-F238E27FC236}">
                          <a16:creationId xmlns:a16="http://schemas.microsoft.com/office/drawing/2014/main" id="{11ABF8C3-68E6-5E36-EDB0-D68F83DD6247}"/>
                        </a:ext>
                      </a:extLst>
                    </p:cNvPr>
                    <p:cNvSpPr/>
                    <p:nvPr/>
                  </p:nvSpPr>
                  <p:spPr>
                    <a:xfrm>
                      <a:off x="2999717" y="4924750"/>
                      <a:ext cx="788288" cy="367188"/>
                    </a:xfrm>
                    <a:custGeom>
                      <a:avLst/>
                      <a:gdLst>
                        <a:gd name="connsiteX0" fmla="*/ -187 w 788288"/>
                        <a:gd name="connsiteY0" fmla="*/ -124 h 367188"/>
                        <a:gd name="connsiteX1" fmla="*/ 325377 w 788288"/>
                        <a:gd name="connsiteY1" fmla="*/ 104651 h 367188"/>
                        <a:gd name="connsiteX2" fmla="*/ 788102 w 788288"/>
                        <a:gd name="connsiteY2" fmla="*/ 367065 h 367188"/>
                      </a:gdLst>
                      <a:ahLst/>
                      <a:cxnLst>
                        <a:cxn ang="0">
                          <a:pos x="connsiteX0" y="connsiteY0"/>
                        </a:cxn>
                        <a:cxn ang="0">
                          <a:pos x="connsiteX1" y="connsiteY1"/>
                        </a:cxn>
                        <a:cxn ang="0">
                          <a:pos x="connsiteX2" y="connsiteY2"/>
                        </a:cxn>
                      </a:cxnLst>
                      <a:rect l="l" t="t" r="r" b="b"/>
                      <a:pathLst>
                        <a:path w="788288" h="367188">
                          <a:moveTo>
                            <a:pt x="-187" y="-124"/>
                          </a:moveTo>
                          <a:cubicBezTo>
                            <a:pt x="147450" y="82934"/>
                            <a:pt x="276038" y="123035"/>
                            <a:pt x="325377" y="104651"/>
                          </a:cubicBezTo>
                          <a:cubicBezTo>
                            <a:pt x="414722" y="71314"/>
                            <a:pt x="788102" y="367065"/>
                            <a:pt x="788102" y="367065"/>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10" name="Freeform: Shape 5170">
                      <a:extLst>
                        <a:ext uri="{FF2B5EF4-FFF2-40B4-BE49-F238E27FC236}">
                          <a16:creationId xmlns:a16="http://schemas.microsoft.com/office/drawing/2014/main" id="{AD8A8A6C-B46B-397C-DE8B-77E32C54CBA3}"/>
                        </a:ext>
                      </a:extLst>
                    </p:cNvPr>
                    <p:cNvSpPr/>
                    <p:nvPr/>
                  </p:nvSpPr>
                  <p:spPr>
                    <a:xfrm>
                      <a:off x="2974047" y="4898141"/>
                      <a:ext cx="53920" cy="53885"/>
                    </a:xfrm>
                    <a:custGeom>
                      <a:avLst/>
                      <a:gdLst>
                        <a:gd name="connsiteX0" fmla="*/ 13671 w 53920"/>
                        <a:gd name="connsiteY0" fmla="*/ 50393 h 53885"/>
                        <a:gd name="connsiteX1" fmla="*/ 3213 w 53920"/>
                        <a:gd name="connsiteY1" fmla="*/ 13732 h 53885"/>
                        <a:gd name="connsiteX2" fmla="*/ 39874 w 53920"/>
                        <a:gd name="connsiteY2" fmla="*/ 3283 h 53885"/>
                        <a:gd name="connsiteX3" fmla="*/ 50342 w 53920"/>
                        <a:gd name="connsiteY3" fmla="*/ 39916 h 53885"/>
                        <a:gd name="connsiteX4" fmla="*/ 13671 w 53920"/>
                        <a:gd name="connsiteY4" fmla="*/ 50393 h 53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20" h="53885">
                          <a:moveTo>
                            <a:pt x="13671" y="50393"/>
                          </a:moveTo>
                          <a:cubicBezTo>
                            <a:pt x="660" y="43154"/>
                            <a:pt x="-4017" y="26743"/>
                            <a:pt x="3213" y="13732"/>
                          </a:cubicBezTo>
                          <a:cubicBezTo>
                            <a:pt x="10451" y="720"/>
                            <a:pt x="26863" y="-3956"/>
                            <a:pt x="39874" y="3283"/>
                          </a:cubicBezTo>
                          <a:cubicBezTo>
                            <a:pt x="52876" y="10512"/>
                            <a:pt x="57562" y="26905"/>
                            <a:pt x="50342" y="39916"/>
                          </a:cubicBezTo>
                          <a:cubicBezTo>
                            <a:pt x="43075" y="52898"/>
                            <a:pt x="26692" y="57575"/>
                            <a:pt x="13671" y="50393"/>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11" name="Freeform: Shape 5171">
                      <a:extLst>
                        <a:ext uri="{FF2B5EF4-FFF2-40B4-BE49-F238E27FC236}">
                          <a16:creationId xmlns:a16="http://schemas.microsoft.com/office/drawing/2014/main" id="{6DF74D6A-1C8B-4A75-6BD0-2975F71F99B4}"/>
                        </a:ext>
                      </a:extLst>
                    </p:cNvPr>
                    <p:cNvSpPr/>
                    <p:nvPr/>
                  </p:nvSpPr>
                  <p:spPr>
                    <a:xfrm>
                      <a:off x="3126971" y="4669671"/>
                      <a:ext cx="332041" cy="260127"/>
                    </a:xfrm>
                    <a:custGeom>
                      <a:avLst/>
                      <a:gdLst>
                        <a:gd name="connsiteX0" fmla="*/ -187 w 332041"/>
                        <a:gd name="connsiteY0" fmla="*/ -124 h 260127"/>
                        <a:gd name="connsiteX1" fmla="*/ 331854 w 332041"/>
                        <a:gd name="connsiteY1" fmla="*/ 260004 h 260127"/>
                      </a:gdLst>
                      <a:ahLst/>
                      <a:cxnLst>
                        <a:cxn ang="0">
                          <a:pos x="connsiteX0" y="connsiteY0"/>
                        </a:cxn>
                        <a:cxn ang="0">
                          <a:pos x="connsiteX1" y="connsiteY1"/>
                        </a:cxn>
                      </a:cxnLst>
                      <a:rect l="l" t="t" r="r" b="b"/>
                      <a:pathLst>
                        <a:path w="332041" h="260127">
                          <a:moveTo>
                            <a:pt x="-187" y="-124"/>
                          </a:moveTo>
                          <a:cubicBezTo>
                            <a:pt x="123638" y="65218"/>
                            <a:pt x="331854" y="260004"/>
                            <a:pt x="331854" y="26000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12" name="Freeform: Shape 5172">
                      <a:extLst>
                        <a:ext uri="{FF2B5EF4-FFF2-40B4-BE49-F238E27FC236}">
                          <a16:creationId xmlns:a16="http://schemas.microsoft.com/office/drawing/2014/main" id="{BB890782-9261-53A7-BF49-AB37F81180B2}"/>
                        </a:ext>
                      </a:extLst>
                    </p:cNvPr>
                    <p:cNvSpPr/>
                    <p:nvPr/>
                  </p:nvSpPr>
                  <p:spPr>
                    <a:xfrm>
                      <a:off x="3101174" y="4643352"/>
                      <a:ext cx="53924" cy="53923"/>
                    </a:xfrm>
                    <a:custGeom>
                      <a:avLst/>
                      <a:gdLst>
                        <a:gd name="connsiteX0" fmla="*/ 15132 w 53924"/>
                        <a:gd name="connsiteY0" fmla="*/ 51151 h 53923"/>
                        <a:gd name="connsiteX1" fmla="*/ 2463 w 53924"/>
                        <a:gd name="connsiteY1" fmla="*/ 15194 h 53923"/>
                        <a:gd name="connsiteX2" fmla="*/ 38420 w 53924"/>
                        <a:gd name="connsiteY2" fmla="*/ 2525 h 53923"/>
                        <a:gd name="connsiteX3" fmla="*/ 51089 w 53924"/>
                        <a:gd name="connsiteY3" fmla="*/ 38482 h 53923"/>
                        <a:gd name="connsiteX4" fmla="*/ 51041 w 53924"/>
                        <a:gd name="connsiteY4" fmla="*/ 38577 h 53923"/>
                        <a:gd name="connsiteX5" fmla="*/ 15132 w 53924"/>
                        <a:gd name="connsiteY5" fmla="*/ 51151 h 5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24" h="53923">
                          <a:moveTo>
                            <a:pt x="15132" y="51151"/>
                          </a:moveTo>
                          <a:cubicBezTo>
                            <a:pt x="1701" y="44721"/>
                            <a:pt x="-3966" y="28624"/>
                            <a:pt x="2463" y="15194"/>
                          </a:cubicBezTo>
                          <a:cubicBezTo>
                            <a:pt x="8893" y="1773"/>
                            <a:pt x="24990" y="-3904"/>
                            <a:pt x="38420" y="2525"/>
                          </a:cubicBezTo>
                          <a:cubicBezTo>
                            <a:pt x="51841" y="8955"/>
                            <a:pt x="57518" y="25052"/>
                            <a:pt x="51089" y="38482"/>
                          </a:cubicBezTo>
                          <a:cubicBezTo>
                            <a:pt x="51069" y="38511"/>
                            <a:pt x="51060" y="38549"/>
                            <a:pt x="51041" y="38577"/>
                          </a:cubicBezTo>
                          <a:cubicBezTo>
                            <a:pt x="44573" y="51941"/>
                            <a:pt x="28524" y="57561"/>
                            <a:pt x="15132" y="51151"/>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13" name="Freeform: Shape 5173">
                      <a:extLst>
                        <a:ext uri="{FF2B5EF4-FFF2-40B4-BE49-F238E27FC236}">
                          <a16:creationId xmlns:a16="http://schemas.microsoft.com/office/drawing/2014/main" id="{9055E0D4-DA5D-208B-F740-A13137CA5252}"/>
                        </a:ext>
                      </a:extLst>
                    </p:cNvPr>
                    <p:cNvSpPr/>
                    <p:nvPr/>
                  </p:nvSpPr>
                  <p:spPr>
                    <a:xfrm>
                      <a:off x="3538464" y="4926369"/>
                      <a:ext cx="52468" cy="157638"/>
                    </a:xfrm>
                    <a:custGeom>
                      <a:avLst/>
                      <a:gdLst>
                        <a:gd name="connsiteX0" fmla="*/ -106 w 52468"/>
                        <a:gd name="connsiteY0" fmla="*/ -124 h 157638"/>
                        <a:gd name="connsiteX1" fmla="*/ 52282 w 52468"/>
                        <a:gd name="connsiteY1" fmla="*/ 157515 h 157638"/>
                      </a:gdLst>
                      <a:ahLst/>
                      <a:cxnLst>
                        <a:cxn ang="0">
                          <a:pos x="connsiteX0" y="connsiteY0"/>
                        </a:cxn>
                        <a:cxn ang="0">
                          <a:pos x="connsiteX1" y="connsiteY1"/>
                        </a:cxn>
                      </a:cxnLst>
                      <a:rect l="l" t="t" r="r" b="b"/>
                      <a:pathLst>
                        <a:path w="52468" h="157638">
                          <a:moveTo>
                            <a:pt x="-106" y="-124"/>
                          </a:moveTo>
                          <a:cubicBezTo>
                            <a:pt x="-2582" y="53312"/>
                            <a:pt x="52282" y="157515"/>
                            <a:pt x="52282" y="157515"/>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14" name="Freeform: Shape 5174">
                      <a:extLst>
                        <a:ext uri="{FF2B5EF4-FFF2-40B4-BE49-F238E27FC236}">
                          <a16:creationId xmlns:a16="http://schemas.microsoft.com/office/drawing/2014/main" id="{47DD4BD6-ECC6-ED95-D5B0-146CC06A72A7}"/>
                        </a:ext>
                      </a:extLst>
                    </p:cNvPr>
                    <p:cNvSpPr/>
                    <p:nvPr/>
                  </p:nvSpPr>
                  <p:spPr>
                    <a:xfrm>
                      <a:off x="3512201" y="4900596"/>
                      <a:ext cx="53923" cy="53928"/>
                    </a:xfrm>
                    <a:custGeom>
                      <a:avLst/>
                      <a:gdLst>
                        <a:gd name="connsiteX0" fmla="*/ 1202 w 53923"/>
                        <a:gd name="connsiteY0" fmla="*/ 18316 h 53928"/>
                        <a:gd name="connsiteX1" fmla="*/ 35302 w 53923"/>
                        <a:gd name="connsiteY1" fmla="*/ 1266 h 53928"/>
                        <a:gd name="connsiteX2" fmla="*/ 52342 w 53923"/>
                        <a:gd name="connsiteY2" fmla="*/ 35366 h 53928"/>
                        <a:gd name="connsiteX3" fmla="*/ 18252 w 53923"/>
                        <a:gd name="connsiteY3" fmla="*/ 52415 h 53928"/>
                        <a:gd name="connsiteX4" fmla="*/ 1202 w 53923"/>
                        <a:gd name="connsiteY4" fmla="*/ 18316 h 53928"/>
                        <a:gd name="connsiteX5" fmla="*/ 1202 w 53923"/>
                        <a:gd name="connsiteY5" fmla="*/ 18316 h 5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23" h="53928">
                          <a:moveTo>
                            <a:pt x="1202" y="18316"/>
                          </a:moveTo>
                          <a:cubicBezTo>
                            <a:pt x="5908" y="4190"/>
                            <a:pt x="21176" y="-3439"/>
                            <a:pt x="35302" y="1266"/>
                          </a:cubicBezTo>
                          <a:cubicBezTo>
                            <a:pt x="49427" y="5981"/>
                            <a:pt x="57057" y="21250"/>
                            <a:pt x="52342" y="35366"/>
                          </a:cubicBezTo>
                          <a:cubicBezTo>
                            <a:pt x="47637" y="49491"/>
                            <a:pt x="32378" y="57121"/>
                            <a:pt x="18252" y="52415"/>
                          </a:cubicBezTo>
                          <a:cubicBezTo>
                            <a:pt x="4127" y="47710"/>
                            <a:pt x="-3503" y="32441"/>
                            <a:pt x="1202" y="18316"/>
                          </a:cubicBezTo>
                          <a:cubicBezTo>
                            <a:pt x="1202" y="18316"/>
                            <a:pt x="1202" y="18316"/>
                            <a:pt x="1202" y="18316"/>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15" name="Freeform: Shape 5175">
                      <a:extLst>
                        <a:ext uri="{FF2B5EF4-FFF2-40B4-BE49-F238E27FC236}">
                          <a16:creationId xmlns:a16="http://schemas.microsoft.com/office/drawing/2014/main" id="{2CB13DE5-B24A-4FD9-4CBD-ACA80598A5EA}"/>
                        </a:ext>
                      </a:extLst>
                    </p:cNvPr>
                    <p:cNvSpPr/>
                    <p:nvPr/>
                  </p:nvSpPr>
                  <p:spPr>
                    <a:xfrm>
                      <a:off x="3017052" y="4704913"/>
                      <a:ext cx="468725" cy="377951"/>
                    </a:xfrm>
                    <a:custGeom>
                      <a:avLst/>
                      <a:gdLst>
                        <a:gd name="connsiteX0" fmla="*/ -187 w 468725"/>
                        <a:gd name="connsiteY0" fmla="*/ -124 h 377951"/>
                        <a:gd name="connsiteX1" fmla="*/ 196314 w 468725"/>
                        <a:gd name="connsiteY1" fmla="*/ 104651 h 377951"/>
                        <a:gd name="connsiteX2" fmla="*/ 468538 w 468725"/>
                        <a:gd name="connsiteY2" fmla="*/ 377828 h 377951"/>
                      </a:gdLst>
                      <a:ahLst/>
                      <a:cxnLst>
                        <a:cxn ang="0">
                          <a:pos x="connsiteX0" y="connsiteY0"/>
                        </a:cxn>
                        <a:cxn ang="0">
                          <a:pos x="connsiteX1" y="connsiteY1"/>
                        </a:cxn>
                        <a:cxn ang="0">
                          <a:pos x="connsiteX2" y="connsiteY2"/>
                        </a:cxn>
                      </a:cxnLst>
                      <a:rect l="l" t="t" r="r" b="b"/>
                      <a:pathLst>
                        <a:path w="468725" h="377951">
                          <a:moveTo>
                            <a:pt x="-187" y="-124"/>
                          </a:moveTo>
                          <a:cubicBezTo>
                            <a:pt x="45152" y="10354"/>
                            <a:pt x="141259" y="39215"/>
                            <a:pt x="196314" y="104651"/>
                          </a:cubicBezTo>
                          <a:cubicBezTo>
                            <a:pt x="270323" y="192948"/>
                            <a:pt x="468538" y="377828"/>
                            <a:pt x="468538" y="377828"/>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16" name="Freeform: Shape 5176">
                      <a:extLst>
                        <a:ext uri="{FF2B5EF4-FFF2-40B4-BE49-F238E27FC236}">
                          <a16:creationId xmlns:a16="http://schemas.microsoft.com/office/drawing/2014/main" id="{CB248398-6B74-AC22-1BDA-51E364C97DD6}"/>
                        </a:ext>
                      </a:extLst>
                    </p:cNvPr>
                    <p:cNvSpPr/>
                    <p:nvPr/>
                  </p:nvSpPr>
                  <p:spPr>
                    <a:xfrm>
                      <a:off x="2991393" y="4678311"/>
                      <a:ext cx="53919" cy="53921"/>
                    </a:xfrm>
                    <a:custGeom>
                      <a:avLst/>
                      <a:gdLst>
                        <a:gd name="connsiteX0" fmla="*/ 21376 w 53919"/>
                        <a:gd name="connsiteY0" fmla="*/ 53244 h 53921"/>
                        <a:gd name="connsiteX1" fmla="*/ 364 w 53919"/>
                        <a:gd name="connsiteY1" fmla="*/ 21440 h 53921"/>
                        <a:gd name="connsiteX2" fmla="*/ 32168 w 53919"/>
                        <a:gd name="connsiteY2" fmla="*/ 428 h 53921"/>
                        <a:gd name="connsiteX3" fmla="*/ 53190 w 53919"/>
                        <a:gd name="connsiteY3" fmla="*/ 32194 h 53921"/>
                        <a:gd name="connsiteX4" fmla="*/ 21414 w 53919"/>
                        <a:gd name="connsiteY4" fmla="*/ 53254 h 53921"/>
                        <a:gd name="connsiteX5" fmla="*/ 21376 w 53919"/>
                        <a:gd name="connsiteY5" fmla="*/ 53244 h 5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9" h="53921">
                          <a:moveTo>
                            <a:pt x="21376" y="53244"/>
                          </a:moveTo>
                          <a:cubicBezTo>
                            <a:pt x="6793" y="50263"/>
                            <a:pt x="-2617" y="36023"/>
                            <a:pt x="364" y="21440"/>
                          </a:cubicBezTo>
                          <a:cubicBezTo>
                            <a:pt x="3345" y="6848"/>
                            <a:pt x="17585" y="-2553"/>
                            <a:pt x="32168" y="428"/>
                          </a:cubicBezTo>
                          <a:cubicBezTo>
                            <a:pt x="46741" y="3400"/>
                            <a:pt x="56142" y="17621"/>
                            <a:pt x="53190" y="32194"/>
                          </a:cubicBezTo>
                          <a:cubicBezTo>
                            <a:pt x="50227" y="46786"/>
                            <a:pt x="36006" y="56216"/>
                            <a:pt x="21414" y="53254"/>
                          </a:cubicBezTo>
                          <a:cubicBezTo>
                            <a:pt x="21405" y="53254"/>
                            <a:pt x="21386" y="53244"/>
                            <a:pt x="21376" y="53244"/>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17" name="Freeform: Shape 5177">
                      <a:extLst>
                        <a:ext uri="{FF2B5EF4-FFF2-40B4-BE49-F238E27FC236}">
                          <a16:creationId xmlns:a16="http://schemas.microsoft.com/office/drawing/2014/main" id="{A4FA60F6-D232-EF6A-FACC-88ADD33FBEE9}"/>
                        </a:ext>
                      </a:extLst>
                    </p:cNvPr>
                    <p:cNvSpPr/>
                    <p:nvPr/>
                  </p:nvSpPr>
                  <p:spPr>
                    <a:xfrm>
                      <a:off x="3690374" y="4859504"/>
                      <a:ext cx="143310" cy="458438"/>
                    </a:xfrm>
                    <a:custGeom>
                      <a:avLst/>
                      <a:gdLst>
                        <a:gd name="connsiteX0" fmla="*/ -187 w 143310"/>
                        <a:gd name="connsiteY0" fmla="*/ -124 h 458438"/>
                        <a:gd name="connsiteX1" fmla="*/ 129924 w 143310"/>
                        <a:gd name="connsiteY1" fmla="*/ 270863 h 458438"/>
                        <a:gd name="connsiteX2" fmla="*/ 127733 w 143310"/>
                        <a:gd name="connsiteY2" fmla="*/ 458315 h 458438"/>
                      </a:gdLst>
                      <a:ahLst/>
                      <a:cxnLst>
                        <a:cxn ang="0">
                          <a:pos x="connsiteX0" y="connsiteY0"/>
                        </a:cxn>
                        <a:cxn ang="0">
                          <a:pos x="connsiteX1" y="connsiteY1"/>
                        </a:cxn>
                        <a:cxn ang="0">
                          <a:pos x="connsiteX2" y="connsiteY2"/>
                        </a:cxn>
                      </a:cxnLst>
                      <a:rect l="l" t="t" r="r" b="b"/>
                      <a:pathLst>
                        <a:path w="143310" h="458438">
                          <a:moveTo>
                            <a:pt x="-187" y="-124"/>
                          </a:moveTo>
                          <a:cubicBezTo>
                            <a:pt x="-187" y="-124"/>
                            <a:pt x="99063" y="169421"/>
                            <a:pt x="129924" y="270863"/>
                          </a:cubicBezTo>
                          <a:cubicBezTo>
                            <a:pt x="148241" y="332118"/>
                            <a:pt x="147479" y="397497"/>
                            <a:pt x="127733" y="458315"/>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18" name="Freeform: Shape 5178">
                      <a:extLst>
                        <a:ext uri="{FF2B5EF4-FFF2-40B4-BE49-F238E27FC236}">
                          <a16:creationId xmlns:a16="http://schemas.microsoft.com/office/drawing/2014/main" id="{C250EAF0-F376-09FA-BEEC-8339819560F6}"/>
                        </a:ext>
                      </a:extLst>
                    </p:cNvPr>
                    <p:cNvSpPr/>
                    <p:nvPr/>
                  </p:nvSpPr>
                  <p:spPr>
                    <a:xfrm>
                      <a:off x="3055247" y="4839597"/>
                      <a:ext cx="128873" cy="162877"/>
                    </a:xfrm>
                    <a:custGeom>
                      <a:avLst/>
                      <a:gdLst>
                        <a:gd name="connsiteX0" fmla="*/ -187 w 128873"/>
                        <a:gd name="connsiteY0" fmla="*/ -124 h 162877"/>
                        <a:gd name="connsiteX1" fmla="*/ 128686 w 128873"/>
                        <a:gd name="connsiteY1" fmla="*/ 162754 h 162877"/>
                      </a:gdLst>
                      <a:ahLst/>
                      <a:cxnLst>
                        <a:cxn ang="0">
                          <a:pos x="connsiteX0" y="connsiteY0"/>
                        </a:cxn>
                        <a:cxn ang="0">
                          <a:pos x="connsiteX1" y="connsiteY1"/>
                        </a:cxn>
                      </a:cxnLst>
                      <a:rect l="l" t="t" r="r" b="b"/>
                      <a:pathLst>
                        <a:path w="128873" h="162877">
                          <a:moveTo>
                            <a:pt x="-187" y="-124"/>
                          </a:moveTo>
                          <a:cubicBezTo>
                            <a:pt x="99349" y="136274"/>
                            <a:pt x="128686" y="162754"/>
                            <a:pt x="128686" y="16275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19" name="Freeform: Shape 5179">
                      <a:extLst>
                        <a:ext uri="{FF2B5EF4-FFF2-40B4-BE49-F238E27FC236}">
                          <a16:creationId xmlns:a16="http://schemas.microsoft.com/office/drawing/2014/main" id="{2CD11D49-0A6C-5960-1354-A842D60BF1CB}"/>
                        </a:ext>
                      </a:extLst>
                    </p:cNvPr>
                    <p:cNvSpPr/>
                    <p:nvPr/>
                  </p:nvSpPr>
                  <p:spPr>
                    <a:xfrm>
                      <a:off x="3029424" y="4813742"/>
                      <a:ext cx="53915" cy="53875"/>
                    </a:xfrm>
                    <a:custGeom>
                      <a:avLst/>
                      <a:gdLst>
                        <a:gd name="connsiteX0" fmla="*/ 4966 w 53915"/>
                        <a:gd name="connsiteY0" fmla="*/ 42685 h 53875"/>
                        <a:gd name="connsiteX1" fmla="*/ 10920 w 53915"/>
                        <a:gd name="connsiteY1" fmla="*/ 5033 h 53875"/>
                        <a:gd name="connsiteX2" fmla="*/ 48572 w 53915"/>
                        <a:gd name="connsiteY2" fmla="*/ 10986 h 53875"/>
                        <a:gd name="connsiteX3" fmla="*/ 43066 w 53915"/>
                        <a:gd name="connsiteY3" fmla="*/ 48305 h 53875"/>
                        <a:gd name="connsiteX4" fmla="*/ 5185 w 53915"/>
                        <a:gd name="connsiteY4" fmla="*/ 42980 h 53875"/>
                        <a:gd name="connsiteX5" fmla="*/ 4966 w 53915"/>
                        <a:gd name="connsiteY5" fmla="*/ 42685 h 5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5" h="53875">
                          <a:moveTo>
                            <a:pt x="4966" y="42685"/>
                          </a:moveTo>
                          <a:cubicBezTo>
                            <a:pt x="-3787" y="30645"/>
                            <a:pt x="-1120" y="13786"/>
                            <a:pt x="10920" y="5033"/>
                          </a:cubicBezTo>
                          <a:cubicBezTo>
                            <a:pt x="22959" y="-3721"/>
                            <a:pt x="39818" y="-1063"/>
                            <a:pt x="48572" y="10986"/>
                          </a:cubicBezTo>
                          <a:cubicBezTo>
                            <a:pt x="57201" y="22844"/>
                            <a:pt x="54753" y="39437"/>
                            <a:pt x="43066" y="48305"/>
                          </a:cubicBezTo>
                          <a:cubicBezTo>
                            <a:pt x="31131" y="57296"/>
                            <a:pt x="14177" y="54906"/>
                            <a:pt x="5185" y="42980"/>
                          </a:cubicBezTo>
                          <a:cubicBezTo>
                            <a:pt x="5109" y="42876"/>
                            <a:pt x="5043" y="42780"/>
                            <a:pt x="4966" y="42685"/>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20" name="Freeform: Shape 5180">
                      <a:extLst>
                        <a:ext uri="{FF2B5EF4-FFF2-40B4-BE49-F238E27FC236}">
                          <a16:creationId xmlns:a16="http://schemas.microsoft.com/office/drawing/2014/main" id="{78526FF1-27B7-9304-492A-851DB040551E}"/>
                        </a:ext>
                      </a:extLst>
                    </p:cNvPr>
                    <p:cNvSpPr/>
                    <p:nvPr/>
                  </p:nvSpPr>
                  <p:spPr>
                    <a:xfrm>
                      <a:off x="2997526" y="5229580"/>
                      <a:ext cx="878014" cy="187994"/>
                    </a:xfrm>
                    <a:custGeom>
                      <a:avLst/>
                      <a:gdLst>
                        <a:gd name="connsiteX0" fmla="*/ 877827 w 878014"/>
                        <a:gd name="connsiteY0" fmla="*/ 187870 h 187994"/>
                        <a:gd name="connsiteX1" fmla="*/ 661324 w 878014"/>
                        <a:gd name="connsiteY1" fmla="*/ 187870 h 187994"/>
                        <a:gd name="connsiteX2" fmla="*/ -187 w 878014"/>
                        <a:gd name="connsiteY2" fmla="*/ 2989 h 187994"/>
                      </a:gdLst>
                      <a:ahLst/>
                      <a:cxnLst>
                        <a:cxn ang="0">
                          <a:pos x="connsiteX0" y="connsiteY0"/>
                        </a:cxn>
                        <a:cxn ang="0">
                          <a:pos x="connsiteX1" y="connsiteY1"/>
                        </a:cxn>
                        <a:cxn ang="0">
                          <a:pos x="connsiteX2" y="connsiteY2"/>
                        </a:cxn>
                      </a:cxnLst>
                      <a:rect l="l" t="t" r="r" b="b"/>
                      <a:pathLst>
                        <a:path w="878014" h="187994">
                          <a:moveTo>
                            <a:pt x="877827" y="187870"/>
                          </a:moveTo>
                          <a:cubicBezTo>
                            <a:pt x="877827" y="187870"/>
                            <a:pt x="781148" y="187203"/>
                            <a:pt x="661324" y="187870"/>
                          </a:cubicBezTo>
                          <a:cubicBezTo>
                            <a:pt x="541499" y="188536"/>
                            <a:pt x="206219" y="-28443"/>
                            <a:pt x="-187" y="2989"/>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21" name="Freeform: Shape 5181">
                      <a:extLst>
                        <a:ext uri="{FF2B5EF4-FFF2-40B4-BE49-F238E27FC236}">
                          <a16:creationId xmlns:a16="http://schemas.microsoft.com/office/drawing/2014/main" id="{17F58A90-4E72-F0FB-132E-6E30A516D578}"/>
                        </a:ext>
                      </a:extLst>
                    </p:cNvPr>
                    <p:cNvSpPr/>
                    <p:nvPr/>
                  </p:nvSpPr>
                  <p:spPr>
                    <a:xfrm>
                      <a:off x="2913515" y="5045051"/>
                      <a:ext cx="187833" cy="189166"/>
                    </a:xfrm>
                    <a:custGeom>
                      <a:avLst/>
                      <a:gdLst>
                        <a:gd name="connsiteX0" fmla="*/ -187 w 187833"/>
                        <a:gd name="connsiteY0" fmla="*/ -124 h 189166"/>
                        <a:gd name="connsiteX1" fmla="*/ 187646 w 187833"/>
                        <a:gd name="connsiteY1" fmla="*/ 189043 h 189166"/>
                      </a:gdLst>
                      <a:ahLst/>
                      <a:cxnLst>
                        <a:cxn ang="0">
                          <a:pos x="connsiteX0" y="connsiteY0"/>
                        </a:cxn>
                        <a:cxn ang="0">
                          <a:pos x="connsiteX1" y="connsiteY1"/>
                        </a:cxn>
                      </a:cxnLst>
                      <a:rect l="l" t="t" r="r" b="b"/>
                      <a:pathLst>
                        <a:path w="187833" h="189166">
                          <a:moveTo>
                            <a:pt x="-187" y="-124"/>
                          </a:moveTo>
                          <a:cubicBezTo>
                            <a:pt x="72203" y="87697"/>
                            <a:pt x="187646" y="189043"/>
                            <a:pt x="187646" y="189043"/>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22" name="Freeform: Shape 5182">
                      <a:extLst>
                        <a:ext uri="{FF2B5EF4-FFF2-40B4-BE49-F238E27FC236}">
                          <a16:creationId xmlns:a16="http://schemas.microsoft.com/office/drawing/2014/main" id="{31495E23-DA31-E905-993A-707DC2A81105}"/>
                        </a:ext>
                      </a:extLst>
                    </p:cNvPr>
                    <p:cNvSpPr/>
                    <p:nvPr/>
                  </p:nvSpPr>
                  <p:spPr>
                    <a:xfrm>
                      <a:off x="2887782" y="5018927"/>
                      <a:ext cx="53912" cy="53915"/>
                    </a:xfrm>
                    <a:custGeom>
                      <a:avLst/>
                      <a:gdLst>
                        <a:gd name="connsiteX0" fmla="*/ 5829 w 53912"/>
                        <a:gd name="connsiteY0" fmla="*/ 43812 h 53915"/>
                        <a:gd name="connsiteX1" fmla="*/ 9792 w 53912"/>
                        <a:gd name="connsiteY1" fmla="*/ 5893 h 53915"/>
                        <a:gd name="connsiteX2" fmla="*/ 47701 w 53912"/>
                        <a:gd name="connsiteY2" fmla="*/ 9855 h 53915"/>
                        <a:gd name="connsiteX3" fmla="*/ 43929 w 53912"/>
                        <a:gd name="connsiteY3" fmla="*/ 47622 h 53915"/>
                        <a:gd name="connsiteX4" fmla="*/ 5982 w 53912"/>
                        <a:gd name="connsiteY4" fmla="*/ 43993 h 53915"/>
                        <a:gd name="connsiteX5" fmla="*/ 5829 w 53912"/>
                        <a:gd name="connsiteY5" fmla="*/ 43812 h 5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2" h="53915">
                          <a:moveTo>
                            <a:pt x="5829" y="43812"/>
                          </a:moveTo>
                          <a:cubicBezTo>
                            <a:pt x="-3543" y="32249"/>
                            <a:pt x="-1772" y="15275"/>
                            <a:pt x="9792" y="5893"/>
                          </a:cubicBezTo>
                          <a:cubicBezTo>
                            <a:pt x="21355" y="-3480"/>
                            <a:pt x="38329" y="-1708"/>
                            <a:pt x="47701" y="9855"/>
                          </a:cubicBezTo>
                          <a:cubicBezTo>
                            <a:pt x="57026" y="21352"/>
                            <a:pt x="55340" y="38202"/>
                            <a:pt x="43929" y="47622"/>
                          </a:cubicBezTo>
                          <a:cubicBezTo>
                            <a:pt x="32452" y="57099"/>
                            <a:pt x="15459" y="55480"/>
                            <a:pt x="5982" y="43993"/>
                          </a:cubicBezTo>
                          <a:cubicBezTo>
                            <a:pt x="5934" y="43936"/>
                            <a:pt x="5877" y="43879"/>
                            <a:pt x="5829" y="43812"/>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23" name="Freeform: Shape 5183">
                      <a:extLst>
                        <a:ext uri="{FF2B5EF4-FFF2-40B4-BE49-F238E27FC236}">
                          <a16:creationId xmlns:a16="http://schemas.microsoft.com/office/drawing/2014/main" id="{9FFCA9FF-51CC-7EE1-2A32-64FADC576AA9}"/>
                        </a:ext>
                      </a:extLst>
                    </p:cNvPr>
                    <p:cNvSpPr/>
                    <p:nvPr/>
                  </p:nvSpPr>
                  <p:spPr>
                    <a:xfrm>
                      <a:off x="3229079" y="5323467"/>
                      <a:ext cx="156114" cy="230600"/>
                    </a:xfrm>
                    <a:custGeom>
                      <a:avLst/>
                      <a:gdLst>
                        <a:gd name="connsiteX0" fmla="*/ -187 w 156114"/>
                        <a:gd name="connsiteY0" fmla="*/ 230477 h 230600"/>
                        <a:gd name="connsiteX1" fmla="*/ 88395 w 156114"/>
                        <a:gd name="connsiteY1" fmla="*/ 149800 h 230600"/>
                        <a:gd name="connsiteX2" fmla="*/ 155927 w 156114"/>
                        <a:gd name="connsiteY2" fmla="*/ -124 h 230600"/>
                      </a:gdLst>
                      <a:ahLst/>
                      <a:cxnLst>
                        <a:cxn ang="0">
                          <a:pos x="connsiteX0" y="connsiteY0"/>
                        </a:cxn>
                        <a:cxn ang="0">
                          <a:pos x="connsiteX1" y="connsiteY1"/>
                        </a:cxn>
                        <a:cxn ang="0">
                          <a:pos x="connsiteX2" y="connsiteY2"/>
                        </a:cxn>
                      </a:cxnLst>
                      <a:rect l="l" t="t" r="r" b="b"/>
                      <a:pathLst>
                        <a:path w="156114" h="230600">
                          <a:moveTo>
                            <a:pt x="-187" y="230477"/>
                          </a:moveTo>
                          <a:cubicBezTo>
                            <a:pt x="27530" y="229715"/>
                            <a:pt x="70298" y="216951"/>
                            <a:pt x="88395" y="149800"/>
                          </a:cubicBezTo>
                          <a:cubicBezTo>
                            <a:pt x="116208" y="46644"/>
                            <a:pt x="155927" y="-124"/>
                            <a:pt x="15592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24" name="Freeform: Shape 5184">
                      <a:extLst>
                        <a:ext uri="{FF2B5EF4-FFF2-40B4-BE49-F238E27FC236}">
                          <a16:creationId xmlns:a16="http://schemas.microsoft.com/office/drawing/2014/main" id="{46439693-78A0-5E23-41ED-D7730C55C604}"/>
                        </a:ext>
                      </a:extLst>
                    </p:cNvPr>
                    <p:cNvSpPr/>
                    <p:nvPr/>
                  </p:nvSpPr>
                  <p:spPr>
                    <a:xfrm>
                      <a:off x="3203376" y="5527033"/>
                      <a:ext cx="53914" cy="53908"/>
                    </a:xfrm>
                    <a:custGeom>
                      <a:avLst/>
                      <a:gdLst>
                        <a:gd name="connsiteX0" fmla="*/ 24277 w 53914"/>
                        <a:gd name="connsiteY0" fmla="*/ 53676 h 53908"/>
                        <a:gd name="connsiteX1" fmla="*/ -69 w 53914"/>
                        <a:gd name="connsiteY1" fmla="*/ 24339 h 53908"/>
                        <a:gd name="connsiteX2" fmla="*/ 29268 w 53914"/>
                        <a:gd name="connsiteY2" fmla="*/ -7 h 53908"/>
                        <a:gd name="connsiteX3" fmla="*/ 53614 w 53914"/>
                        <a:gd name="connsiteY3" fmla="*/ 29292 h 53908"/>
                        <a:gd name="connsiteX4" fmla="*/ 24277 w 53914"/>
                        <a:gd name="connsiteY4" fmla="*/ 53676 h 5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 h="53908">
                          <a:moveTo>
                            <a:pt x="24277" y="53676"/>
                          </a:moveTo>
                          <a:cubicBezTo>
                            <a:pt x="9456" y="52295"/>
                            <a:pt x="-1450" y="39169"/>
                            <a:pt x="-69" y="24339"/>
                          </a:cubicBezTo>
                          <a:cubicBezTo>
                            <a:pt x="1302" y="9518"/>
                            <a:pt x="14437" y="-1379"/>
                            <a:pt x="29268" y="-7"/>
                          </a:cubicBezTo>
                          <a:cubicBezTo>
                            <a:pt x="44070" y="1374"/>
                            <a:pt x="54966" y="14481"/>
                            <a:pt x="53614" y="29292"/>
                          </a:cubicBezTo>
                          <a:cubicBezTo>
                            <a:pt x="52204" y="44103"/>
                            <a:pt x="39097" y="55000"/>
                            <a:pt x="24277" y="53676"/>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25" name="Freeform: Shape 5185">
                      <a:extLst>
                        <a:ext uri="{FF2B5EF4-FFF2-40B4-BE49-F238E27FC236}">
                          <a16:creationId xmlns:a16="http://schemas.microsoft.com/office/drawing/2014/main" id="{CC2757BF-20A6-E0F3-38A3-FC5E40CABDA5}"/>
                        </a:ext>
                      </a:extLst>
                    </p:cNvPr>
                    <p:cNvSpPr/>
                    <p:nvPr/>
                  </p:nvSpPr>
                  <p:spPr>
                    <a:xfrm>
                      <a:off x="3186597" y="5417288"/>
                      <a:ext cx="616458" cy="211926"/>
                    </a:xfrm>
                    <a:custGeom>
                      <a:avLst/>
                      <a:gdLst>
                        <a:gd name="connsiteX0" fmla="*/ 616271 w 616458"/>
                        <a:gd name="connsiteY0" fmla="*/ -124 h 211926"/>
                        <a:gd name="connsiteX1" fmla="*/ 463871 w 616458"/>
                        <a:gd name="connsiteY1" fmla="*/ 210474 h 211926"/>
                        <a:gd name="connsiteX2" fmla="*/ -187 w 616458"/>
                        <a:gd name="connsiteY2" fmla="*/ 59408 h 211926"/>
                      </a:gdLst>
                      <a:ahLst/>
                      <a:cxnLst>
                        <a:cxn ang="0">
                          <a:pos x="connsiteX0" y="connsiteY0"/>
                        </a:cxn>
                        <a:cxn ang="0">
                          <a:pos x="connsiteX1" y="connsiteY1"/>
                        </a:cxn>
                        <a:cxn ang="0">
                          <a:pos x="connsiteX2" y="connsiteY2"/>
                        </a:cxn>
                      </a:cxnLst>
                      <a:rect l="l" t="t" r="r" b="b"/>
                      <a:pathLst>
                        <a:path w="616458" h="211926">
                          <a:moveTo>
                            <a:pt x="616271" y="-124"/>
                          </a:moveTo>
                          <a:cubicBezTo>
                            <a:pt x="616271" y="-124"/>
                            <a:pt x="543119" y="192567"/>
                            <a:pt x="463871" y="210474"/>
                          </a:cubicBezTo>
                          <a:cubicBezTo>
                            <a:pt x="384623" y="228381"/>
                            <a:pt x="-187" y="59408"/>
                            <a:pt x="-187" y="59408"/>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26" name="Freeform: Shape 5186">
                      <a:extLst>
                        <a:ext uri="{FF2B5EF4-FFF2-40B4-BE49-F238E27FC236}">
                          <a16:creationId xmlns:a16="http://schemas.microsoft.com/office/drawing/2014/main" id="{98DE3CEE-6DB0-53BA-29EF-79457E491834}"/>
                        </a:ext>
                      </a:extLst>
                    </p:cNvPr>
                    <p:cNvSpPr/>
                    <p:nvPr/>
                  </p:nvSpPr>
                  <p:spPr>
                    <a:xfrm>
                      <a:off x="3343283" y="5203356"/>
                      <a:ext cx="285845" cy="48958"/>
                    </a:xfrm>
                    <a:custGeom>
                      <a:avLst/>
                      <a:gdLst>
                        <a:gd name="connsiteX0" fmla="*/ 285658 w 285845"/>
                        <a:gd name="connsiteY0" fmla="*/ -124 h 48958"/>
                        <a:gd name="connsiteX1" fmla="*/ 184217 w 285845"/>
                        <a:gd name="connsiteY1" fmla="*/ 24356 h 48958"/>
                        <a:gd name="connsiteX2" fmla="*/ -187 w 285845"/>
                        <a:gd name="connsiteY2" fmla="*/ 48835 h 48958"/>
                      </a:gdLst>
                      <a:ahLst/>
                      <a:cxnLst>
                        <a:cxn ang="0">
                          <a:pos x="connsiteX0" y="connsiteY0"/>
                        </a:cxn>
                        <a:cxn ang="0">
                          <a:pos x="connsiteX1" y="connsiteY1"/>
                        </a:cxn>
                        <a:cxn ang="0">
                          <a:pos x="connsiteX2" y="connsiteY2"/>
                        </a:cxn>
                      </a:cxnLst>
                      <a:rect l="l" t="t" r="r" b="b"/>
                      <a:pathLst>
                        <a:path w="285845" h="48958">
                          <a:moveTo>
                            <a:pt x="285658" y="-124"/>
                          </a:moveTo>
                          <a:cubicBezTo>
                            <a:pt x="258512" y="14831"/>
                            <a:pt x="212506" y="35786"/>
                            <a:pt x="184217" y="24356"/>
                          </a:cubicBezTo>
                          <a:cubicBezTo>
                            <a:pt x="142116" y="7401"/>
                            <a:pt x="35055" y="-26889"/>
                            <a:pt x="-187" y="48835"/>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27" name="Freeform: Shape 5187">
                      <a:extLst>
                        <a:ext uri="{FF2B5EF4-FFF2-40B4-BE49-F238E27FC236}">
                          <a16:creationId xmlns:a16="http://schemas.microsoft.com/office/drawing/2014/main" id="{ECE32896-B3A7-16B6-BBDD-E00A464F2AA8}"/>
                        </a:ext>
                      </a:extLst>
                    </p:cNvPr>
                    <p:cNvSpPr/>
                    <p:nvPr/>
                  </p:nvSpPr>
                  <p:spPr>
                    <a:xfrm rot="19580401">
                      <a:off x="3600804" y="5176702"/>
                      <a:ext cx="53911" cy="53911"/>
                    </a:xfrm>
                    <a:custGeom>
                      <a:avLst/>
                      <a:gdLst>
                        <a:gd name="connsiteX0" fmla="*/ 53724 w 53911"/>
                        <a:gd name="connsiteY0" fmla="*/ 26832 h 53911"/>
                        <a:gd name="connsiteX1" fmla="*/ 26769 w 53911"/>
                        <a:gd name="connsiteY1" fmla="*/ 53788 h 53911"/>
                        <a:gd name="connsiteX2" fmla="*/ -187 w 53911"/>
                        <a:gd name="connsiteY2" fmla="*/ 26832 h 53911"/>
                        <a:gd name="connsiteX3" fmla="*/ 26769 w 53911"/>
                        <a:gd name="connsiteY3" fmla="*/ -124 h 53911"/>
                        <a:gd name="connsiteX4" fmla="*/ 53724 w 53911"/>
                        <a:gd name="connsiteY4" fmla="*/ 26832 h 53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 h="53911">
                          <a:moveTo>
                            <a:pt x="53724" y="26832"/>
                          </a:moveTo>
                          <a:cubicBezTo>
                            <a:pt x="53724" y="41719"/>
                            <a:pt x="41656" y="53788"/>
                            <a:pt x="26769" y="53788"/>
                          </a:cubicBezTo>
                          <a:cubicBezTo>
                            <a:pt x="11881" y="53788"/>
                            <a:pt x="-187" y="41719"/>
                            <a:pt x="-187" y="26832"/>
                          </a:cubicBezTo>
                          <a:cubicBezTo>
                            <a:pt x="-187" y="11945"/>
                            <a:pt x="11881" y="-124"/>
                            <a:pt x="26769" y="-124"/>
                          </a:cubicBezTo>
                          <a:cubicBezTo>
                            <a:pt x="41656" y="-124"/>
                            <a:pt x="53724" y="11945"/>
                            <a:pt x="53724" y="26832"/>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28" name="Freeform: Shape 5188">
                      <a:extLst>
                        <a:ext uri="{FF2B5EF4-FFF2-40B4-BE49-F238E27FC236}">
                          <a16:creationId xmlns:a16="http://schemas.microsoft.com/office/drawing/2014/main" id="{A173A947-0227-7B77-681A-FC87A2DEA6A8}"/>
                        </a:ext>
                      </a:extLst>
                    </p:cNvPr>
                    <p:cNvSpPr/>
                    <p:nvPr/>
                  </p:nvSpPr>
                  <p:spPr>
                    <a:xfrm>
                      <a:off x="2969046" y="5042003"/>
                      <a:ext cx="301466" cy="68434"/>
                    </a:xfrm>
                    <a:custGeom>
                      <a:avLst/>
                      <a:gdLst>
                        <a:gd name="connsiteX0" fmla="*/ 301279 w 301466"/>
                        <a:gd name="connsiteY0" fmla="*/ 11306 h 68434"/>
                        <a:gd name="connsiteX1" fmla="*/ 208410 w 301466"/>
                        <a:gd name="connsiteY1" fmla="*/ 67790 h 68434"/>
                        <a:gd name="connsiteX2" fmla="*/ -187 w 301466"/>
                        <a:gd name="connsiteY2" fmla="*/ -124 h 68434"/>
                      </a:gdLst>
                      <a:ahLst/>
                      <a:cxnLst>
                        <a:cxn ang="0">
                          <a:pos x="connsiteX0" y="connsiteY0"/>
                        </a:cxn>
                        <a:cxn ang="0">
                          <a:pos x="connsiteX1" y="connsiteY1"/>
                        </a:cxn>
                        <a:cxn ang="0">
                          <a:pos x="connsiteX2" y="connsiteY2"/>
                        </a:cxn>
                      </a:cxnLst>
                      <a:rect l="l" t="t" r="r" b="b"/>
                      <a:pathLst>
                        <a:path w="301466" h="68434">
                          <a:moveTo>
                            <a:pt x="301279" y="11306"/>
                          </a:moveTo>
                          <a:cubicBezTo>
                            <a:pt x="284039" y="36357"/>
                            <a:pt x="251082" y="73124"/>
                            <a:pt x="208410" y="67790"/>
                          </a:cubicBezTo>
                          <a:cubicBezTo>
                            <a:pt x="144497" y="59789"/>
                            <a:pt x="-187" y="-124"/>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29" name="Freeform: Shape 5189">
                      <a:extLst>
                        <a:ext uri="{FF2B5EF4-FFF2-40B4-BE49-F238E27FC236}">
                          <a16:creationId xmlns:a16="http://schemas.microsoft.com/office/drawing/2014/main" id="{49196495-5CC5-4D8F-7387-753B225FE937}"/>
                        </a:ext>
                      </a:extLst>
                    </p:cNvPr>
                    <p:cNvSpPr/>
                    <p:nvPr/>
                  </p:nvSpPr>
                  <p:spPr>
                    <a:xfrm>
                      <a:off x="3242895" y="5027543"/>
                      <a:ext cx="53916" cy="53919"/>
                    </a:xfrm>
                    <a:custGeom>
                      <a:avLst/>
                      <a:gdLst>
                        <a:gd name="connsiteX0" fmla="*/ 3808 w 53916"/>
                        <a:gd name="connsiteY0" fmla="*/ 12717 h 53919"/>
                        <a:gd name="connsiteX1" fmla="*/ 40889 w 53916"/>
                        <a:gd name="connsiteY1" fmla="*/ 3868 h 53919"/>
                        <a:gd name="connsiteX2" fmla="*/ 49737 w 53916"/>
                        <a:gd name="connsiteY2" fmla="*/ 40949 h 53919"/>
                        <a:gd name="connsiteX3" fmla="*/ 12761 w 53916"/>
                        <a:gd name="connsiteY3" fmla="*/ 49865 h 53919"/>
                        <a:gd name="connsiteX4" fmla="*/ 3741 w 53916"/>
                        <a:gd name="connsiteY4" fmla="*/ 12822 h 53919"/>
                        <a:gd name="connsiteX5" fmla="*/ 3808 w 53916"/>
                        <a:gd name="connsiteY5" fmla="*/ 12717 h 5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6" h="53919">
                          <a:moveTo>
                            <a:pt x="3808" y="12717"/>
                          </a:moveTo>
                          <a:cubicBezTo>
                            <a:pt x="11609" y="39"/>
                            <a:pt x="28211" y="-3923"/>
                            <a:pt x="40889" y="3868"/>
                          </a:cubicBezTo>
                          <a:cubicBezTo>
                            <a:pt x="53566" y="11669"/>
                            <a:pt x="57529" y="28271"/>
                            <a:pt x="49737" y="40949"/>
                          </a:cubicBezTo>
                          <a:cubicBezTo>
                            <a:pt x="41965" y="53589"/>
                            <a:pt x="25439" y="57580"/>
                            <a:pt x="12761" y="49865"/>
                          </a:cubicBezTo>
                          <a:cubicBezTo>
                            <a:pt x="45" y="42130"/>
                            <a:pt x="-3993" y="25547"/>
                            <a:pt x="3741" y="12822"/>
                          </a:cubicBezTo>
                          <a:cubicBezTo>
                            <a:pt x="3760" y="12793"/>
                            <a:pt x="3789" y="12755"/>
                            <a:pt x="3808" y="12717"/>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30" name="Freeform: Shape 5190">
                      <a:extLst>
                        <a:ext uri="{FF2B5EF4-FFF2-40B4-BE49-F238E27FC236}">
                          <a16:creationId xmlns:a16="http://schemas.microsoft.com/office/drawing/2014/main" id="{97A5AC24-F8F1-43A1-8EA4-84E9FDA94415}"/>
                        </a:ext>
                      </a:extLst>
                    </p:cNvPr>
                    <p:cNvSpPr/>
                    <p:nvPr/>
                  </p:nvSpPr>
                  <p:spPr>
                    <a:xfrm>
                      <a:off x="3932690" y="4571373"/>
                      <a:ext cx="107504" cy="449199"/>
                    </a:xfrm>
                    <a:custGeom>
                      <a:avLst/>
                      <a:gdLst>
                        <a:gd name="connsiteX0" fmla="*/ -187 w 107504"/>
                        <a:gd name="connsiteY0" fmla="*/ 449075 h 449199"/>
                        <a:gd name="connsiteX1" fmla="*/ 76013 w 107504"/>
                        <a:gd name="connsiteY1" fmla="*/ 423072 h 449199"/>
                        <a:gd name="connsiteX2" fmla="*/ 47438 w 107504"/>
                        <a:gd name="connsiteY2" fmla="*/ -124 h 449199"/>
                      </a:gdLst>
                      <a:ahLst/>
                      <a:cxnLst>
                        <a:cxn ang="0">
                          <a:pos x="connsiteX0" y="connsiteY0"/>
                        </a:cxn>
                        <a:cxn ang="0">
                          <a:pos x="connsiteX1" y="connsiteY1"/>
                        </a:cxn>
                        <a:cxn ang="0">
                          <a:pos x="connsiteX2" y="connsiteY2"/>
                        </a:cxn>
                      </a:cxnLst>
                      <a:rect l="l" t="t" r="r" b="b"/>
                      <a:pathLst>
                        <a:path w="107504" h="449199">
                          <a:moveTo>
                            <a:pt x="-187" y="449075"/>
                          </a:moveTo>
                          <a:cubicBezTo>
                            <a:pt x="24673" y="442979"/>
                            <a:pt x="61058" y="432788"/>
                            <a:pt x="76013" y="423072"/>
                          </a:cubicBezTo>
                          <a:cubicBezTo>
                            <a:pt x="160404" y="368113"/>
                            <a:pt x="47438" y="-124"/>
                            <a:pt x="47438"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31" name="Freeform: Shape 5191">
                      <a:extLst>
                        <a:ext uri="{FF2B5EF4-FFF2-40B4-BE49-F238E27FC236}">
                          <a16:creationId xmlns:a16="http://schemas.microsoft.com/office/drawing/2014/main" id="{01C9BAE6-BA9E-B2DE-EE45-B8BFD6918277}"/>
                        </a:ext>
                      </a:extLst>
                    </p:cNvPr>
                    <p:cNvSpPr/>
                    <p:nvPr/>
                  </p:nvSpPr>
                  <p:spPr>
                    <a:xfrm>
                      <a:off x="3906663" y="4992973"/>
                      <a:ext cx="54115" cy="54111"/>
                    </a:xfrm>
                    <a:custGeom>
                      <a:avLst/>
                      <a:gdLst>
                        <a:gd name="connsiteX0" fmla="*/ 33365 w 54115"/>
                        <a:gd name="connsiteY0" fmla="*/ 53193 h 54111"/>
                        <a:gd name="connsiteX1" fmla="*/ 608 w 54115"/>
                        <a:gd name="connsiteY1" fmla="*/ 33428 h 54111"/>
                        <a:gd name="connsiteX2" fmla="*/ 20382 w 54115"/>
                        <a:gd name="connsiteY2" fmla="*/ 672 h 54111"/>
                        <a:gd name="connsiteX3" fmla="*/ 53129 w 54115"/>
                        <a:gd name="connsiteY3" fmla="*/ 20436 h 54111"/>
                        <a:gd name="connsiteX4" fmla="*/ 53177 w 54115"/>
                        <a:gd name="connsiteY4" fmla="*/ 20617 h 54111"/>
                        <a:gd name="connsiteX5" fmla="*/ 33365 w 54115"/>
                        <a:gd name="connsiteY5" fmla="*/ 53193 h 5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15" h="54111">
                          <a:moveTo>
                            <a:pt x="33365" y="53193"/>
                          </a:moveTo>
                          <a:cubicBezTo>
                            <a:pt x="18858" y="56774"/>
                            <a:pt x="4199" y="47925"/>
                            <a:pt x="608" y="33428"/>
                          </a:cubicBezTo>
                          <a:cubicBezTo>
                            <a:pt x="-2973" y="18922"/>
                            <a:pt x="5875" y="4253"/>
                            <a:pt x="20382" y="672"/>
                          </a:cubicBezTo>
                          <a:cubicBezTo>
                            <a:pt x="34889" y="-2909"/>
                            <a:pt x="49548" y="5939"/>
                            <a:pt x="53129" y="20436"/>
                          </a:cubicBezTo>
                          <a:cubicBezTo>
                            <a:pt x="53148" y="20503"/>
                            <a:pt x="53158" y="20560"/>
                            <a:pt x="53177" y="20617"/>
                          </a:cubicBezTo>
                          <a:cubicBezTo>
                            <a:pt x="56644" y="35076"/>
                            <a:pt x="47795" y="49621"/>
                            <a:pt x="33365" y="53193"/>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32" name="Freeform: Shape 5192">
                      <a:extLst>
                        <a:ext uri="{FF2B5EF4-FFF2-40B4-BE49-F238E27FC236}">
                          <a16:creationId xmlns:a16="http://schemas.microsoft.com/office/drawing/2014/main" id="{B45BEAD8-6A8C-6BA1-A38A-74FF7DC91080}"/>
                        </a:ext>
                      </a:extLst>
                    </p:cNvPr>
                    <p:cNvSpPr/>
                    <p:nvPr/>
                  </p:nvSpPr>
                  <p:spPr>
                    <a:xfrm>
                      <a:off x="3474823" y="5428527"/>
                      <a:ext cx="112109" cy="60308"/>
                    </a:xfrm>
                    <a:custGeom>
                      <a:avLst/>
                      <a:gdLst>
                        <a:gd name="connsiteX0" fmla="*/ 111922 w 112109"/>
                        <a:gd name="connsiteY0" fmla="*/ -124 h 60308"/>
                        <a:gd name="connsiteX1" fmla="*/ -187 w 112109"/>
                        <a:gd name="connsiteY1" fmla="*/ 57884 h 60308"/>
                      </a:gdLst>
                      <a:ahLst/>
                      <a:cxnLst>
                        <a:cxn ang="0">
                          <a:pos x="connsiteX0" y="connsiteY0"/>
                        </a:cxn>
                        <a:cxn ang="0">
                          <a:pos x="connsiteX1" y="connsiteY1"/>
                        </a:cxn>
                      </a:cxnLst>
                      <a:rect l="l" t="t" r="r" b="b"/>
                      <a:pathLst>
                        <a:path w="112109" h="60308">
                          <a:moveTo>
                            <a:pt x="111922" y="-124"/>
                          </a:moveTo>
                          <a:cubicBezTo>
                            <a:pt x="90491" y="27404"/>
                            <a:pt x="47914" y="70647"/>
                            <a:pt x="-187" y="5788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33" name="Freeform: Shape 5193">
                      <a:extLst>
                        <a:ext uri="{FF2B5EF4-FFF2-40B4-BE49-F238E27FC236}">
                          <a16:creationId xmlns:a16="http://schemas.microsoft.com/office/drawing/2014/main" id="{30E7EFCF-7547-F99B-C0DA-9E21320FDA1D}"/>
                        </a:ext>
                      </a:extLst>
                    </p:cNvPr>
                    <p:cNvSpPr/>
                    <p:nvPr/>
                  </p:nvSpPr>
                  <p:spPr>
                    <a:xfrm>
                      <a:off x="3558817" y="5403366"/>
                      <a:ext cx="53914" cy="53911"/>
                    </a:xfrm>
                    <a:custGeom>
                      <a:avLst/>
                      <a:gdLst>
                        <a:gd name="connsiteX0" fmla="*/ 5068 w 53914"/>
                        <a:gd name="connsiteY0" fmla="*/ 10845 h 53911"/>
                        <a:gd name="connsiteX1" fmla="*/ 42759 w 53914"/>
                        <a:gd name="connsiteY1" fmla="*/ 5130 h 53911"/>
                        <a:gd name="connsiteX2" fmla="*/ 48474 w 53914"/>
                        <a:gd name="connsiteY2" fmla="*/ 42820 h 53911"/>
                        <a:gd name="connsiteX3" fmla="*/ 11355 w 53914"/>
                        <a:gd name="connsiteY3" fmla="*/ 48945 h 53911"/>
                        <a:gd name="connsiteX4" fmla="*/ 4659 w 53914"/>
                        <a:gd name="connsiteY4" fmla="*/ 11417 h 53911"/>
                        <a:gd name="connsiteX5" fmla="*/ 5068 w 53914"/>
                        <a:gd name="connsiteY5" fmla="*/ 10845 h 5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4" h="53911">
                          <a:moveTo>
                            <a:pt x="5068" y="10845"/>
                          </a:moveTo>
                          <a:cubicBezTo>
                            <a:pt x="13898" y="-1137"/>
                            <a:pt x="30776" y="-3699"/>
                            <a:pt x="42759" y="5130"/>
                          </a:cubicBezTo>
                          <a:cubicBezTo>
                            <a:pt x="54741" y="13960"/>
                            <a:pt x="57303" y="30838"/>
                            <a:pt x="48474" y="42820"/>
                          </a:cubicBezTo>
                          <a:cubicBezTo>
                            <a:pt x="39806" y="54584"/>
                            <a:pt x="23347" y="57299"/>
                            <a:pt x="11355" y="48945"/>
                          </a:cubicBezTo>
                          <a:cubicBezTo>
                            <a:pt x="-856" y="40430"/>
                            <a:pt x="-3857" y="23628"/>
                            <a:pt x="4659" y="11417"/>
                          </a:cubicBezTo>
                          <a:cubicBezTo>
                            <a:pt x="4792" y="11226"/>
                            <a:pt x="4925" y="11036"/>
                            <a:pt x="5068" y="10845"/>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34" name="Freeform: Shape 5194">
                      <a:extLst>
                        <a:ext uri="{FF2B5EF4-FFF2-40B4-BE49-F238E27FC236}">
                          <a16:creationId xmlns:a16="http://schemas.microsoft.com/office/drawing/2014/main" id="{BC375C31-7E17-7ECD-7890-602D65C603B1}"/>
                        </a:ext>
                      </a:extLst>
                    </p:cNvPr>
                    <p:cNvSpPr/>
                    <p:nvPr/>
                  </p:nvSpPr>
                  <p:spPr>
                    <a:xfrm>
                      <a:off x="3153545" y="5292891"/>
                      <a:ext cx="78390" cy="61600"/>
                    </a:xfrm>
                    <a:custGeom>
                      <a:avLst/>
                      <a:gdLst>
                        <a:gd name="connsiteX0" fmla="*/ 78203 w 78390"/>
                        <a:gd name="connsiteY0" fmla="*/ -124 h 61600"/>
                        <a:gd name="connsiteX1" fmla="*/ -187 w 78390"/>
                        <a:gd name="connsiteY1" fmla="*/ 60741 h 61600"/>
                      </a:gdLst>
                      <a:ahLst/>
                      <a:cxnLst>
                        <a:cxn ang="0">
                          <a:pos x="connsiteX0" y="connsiteY0"/>
                        </a:cxn>
                        <a:cxn ang="0">
                          <a:pos x="connsiteX1" y="connsiteY1"/>
                        </a:cxn>
                      </a:cxnLst>
                      <a:rect l="l" t="t" r="r" b="b"/>
                      <a:pathLst>
                        <a:path w="78390" h="61600">
                          <a:moveTo>
                            <a:pt x="78203" y="-124"/>
                          </a:moveTo>
                          <a:cubicBezTo>
                            <a:pt x="65916" y="27308"/>
                            <a:pt x="40103" y="67409"/>
                            <a:pt x="-187" y="60741"/>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35" name="Freeform: Shape 5195">
                      <a:extLst>
                        <a:ext uri="{FF2B5EF4-FFF2-40B4-BE49-F238E27FC236}">
                          <a16:creationId xmlns:a16="http://schemas.microsoft.com/office/drawing/2014/main" id="{107426F1-739F-97D4-1DC8-13B742B4A2BA}"/>
                        </a:ext>
                      </a:extLst>
                    </p:cNvPr>
                    <p:cNvSpPr/>
                    <p:nvPr/>
                  </p:nvSpPr>
                  <p:spPr>
                    <a:xfrm>
                      <a:off x="3204250" y="5267136"/>
                      <a:ext cx="53897" cy="53928"/>
                    </a:xfrm>
                    <a:custGeom>
                      <a:avLst/>
                      <a:gdLst>
                        <a:gd name="connsiteX0" fmla="*/ 1590 w 53897"/>
                        <a:gd name="connsiteY0" fmla="*/ 17155 h 53928"/>
                        <a:gd name="connsiteX1" fmla="*/ 36433 w 53897"/>
                        <a:gd name="connsiteY1" fmla="*/ 1686 h 53928"/>
                        <a:gd name="connsiteX2" fmla="*/ 51901 w 53897"/>
                        <a:gd name="connsiteY2" fmla="*/ 36529 h 53928"/>
                        <a:gd name="connsiteX3" fmla="*/ 17116 w 53897"/>
                        <a:gd name="connsiteY3" fmla="*/ 52016 h 53928"/>
                        <a:gd name="connsiteX4" fmla="*/ 1590 w 53897"/>
                        <a:gd name="connsiteY4" fmla="*/ 17155 h 53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97" h="53928">
                          <a:moveTo>
                            <a:pt x="1590" y="17155"/>
                          </a:moveTo>
                          <a:cubicBezTo>
                            <a:pt x="6943" y="3258"/>
                            <a:pt x="22536" y="-3667"/>
                            <a:pt x="36433" y="1686"/>
                          </a:cubicBezTo>
                          <a:cubicBezTo>
                            <a:pt x="50320" y="7030"/>
                            <a:pt x="57254" y="22632"/>
                            <a:pt x="51901" y="36529"/>
                          </a:cubicBezTo>
                          <a:cubicBezTo>
                            <a:pt x="46558" y="50397"/>
                            <a:pt x="31004" y="57331"/>
                            <a:pt x="17116" y="52016"/>
                          </a:cubicBezTo>
                          <a:cubicBezTo>
                            <a:pt x="3229" y="46644"/>
                            <a:pt x="-3706" y="31071"/>
                            <a:pt x="1590" y="17155"/>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36" name="Freeform: Shape 5196">
                      <a:extLst>
                        <a:ext uri="{FF2B5EF4-FFF2-40B4-BE49-F238E27FC236}">
                          <a16:creationId xmlns:a16="http://schemas.microsoft.com/office/drawing/2014/main" id="{D65471A6-C212-1EE1-3D87-4E6E9ACEF00C}"/>
                        </a:ext>
                      </a:extLst>
                    </p:cNvPr>
                    <p:cNvSpPr/>
                    <p:nvPr/>
                  </p:nvSpPr>
                  <p:spPr>
                    <a:xfrm>
                      <a:off x="3846013" y="4682720"/>
                      <a:ext cx="26293" cy="69627"/>
                    </a:xfrm>
                    <a:custGeom>
                      <a:avLst/>
                      <a:gdLst>
                        <a:gd name="connsiteX0" fmla="*/ -187 w 26293"/>
                        <a:gd name="connsiteY0" fmla="*/ 69504 h 69627"/>
                        <a:gd name="connsiteX1" fmla="*/ 26102 w 26293"/>
                        <a:gd name="connsiteY1" fmla="*/ -124 h 69627"/>
                      </a:gdLst>
                      <a:ahLst/>
                      <a:cxnLst>
                        <a:cxn ang="0">
                          <a:pos x="connsiteX0" y="connsiteY0"/>
                        </a:cxn>
                        <a:cxn ang="0">
                          <a:pos x="connsiteX1" y="connsiteY1"/>
                        </a:cxn>
                      </a:cxnLst>
                      <a:rect l="l" t="t" r="r" b="b"/>
                      <a:pathLst>
                        <a:path w="26293" h="69627">
                          <a:moveTo>
                            <a:pt x="-187" y="69504"/>
                          </a:moveTo>
                          <a:cubicBezTo>
                            <a:pt x="12957" y="61694"/>
                            <a:pt x="26388" y="43120"/>
                            <a:pt x="26102"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37" name="Freeform: Shape 5197">
                      <a:extLst>
                        <a:ext uri="{FF2B5EF4-FFF2-40B4-BE49-F238E27FC236}">
                          <a16:creationId xmlns:a16="http://schemas.microsoft.com/office/drawing/2014/main" id="{A7BBF3E4-72B7-6E7D-F761-E4D261A22B2C}"/>
                        </a:ext>
                      </a:extLst>
                    </p:cNvPr>
                    <p:cNvSpPr/>
                    <p:nvPr/>
                  </p:nvSpPr>
                  <p:spPr>
                    <a:xfrm>
                      <a:off x="3820366" y="4724595"/>
                      <a:ext cx="53923" cy="53923"/>
                    </a:xfrm>
                    <a:custGeom>
                      <a:avLst/>
                      <a:gdLst>
                        <a:gd name="connsiteX0" fmla="*/ 32603 w 53923"/>
                        <a:gd name="connsiteY0" fmla="*/ 53156 h 53923"/>
                        <a:gd name="connsiteX1" fmla="*/ 456 w 53923"/>
                        <a:gd name="connsiteY1" fmla="*/ 32668 h 53923"/>
                        <a:gd name="connsiteX2" fmla="*/ 20945 w 53923"/>
                        <a:gd name="connsiteY2" fmla="*/ 521 h 53923"/>
                        <a:gd name="connsiteX3" fmla="*/ 53082 w 53923"/>
                        <a:gd name="connsiteY3" fmla="*/ 20962 h 53923"/>
                        <a:gd name="connsiteX4" fmla="*/ 32651 w 53923"/>
                        <a:gd name="connsiteY4" fmla="*/ 53147 h 53923"/>
                        <a:gd name="connsiteX5" fmla="*/ 32603 w 53923"/>
                        <a:gd name="connsiteY5" fmla="*/ 53156 h 5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23" h="53923">
                          <a:moveTo>
                            <a:pt x="32603" y="53156"/>
                          </a:moveTo>
                          <a:cubicBezTo>
                            <a:pt x="18068" y="56376"/>
                            <a:pt x="3676" y="47203"/>
                            <a:pt x="456" y="32668"/>
                          </a:cubicBezTo>
                          <a:cubicBezTo>
                            <a:pt x="-2763" y="18133"/>
                            <a:pt x="6409" y="3741"/>
                            <a:pt x="20945" y="521"/>
                          </a:cubicBezTo>
                          <a:cubicBezTo>
                            <a:pt x="35461" y="-2698"/>
                            <a:pt x="49843" y="6455"/>
                            <a:pt x="53082" y="20962"/>
                          </a:cubicBezTo>
                          <a:cubicBezTo>
                            <a:pt x="56330" y="35487"/>
                            <a:pt x="47176" y="49899"/>
                            <a:pt x="32651" y="53147"/>
                          </a:cubicBezTo>
                          <a:cubicBezTo>
                            <a:pt x="32632" y="53147"/>
                            <a:pt x="32622" y="53156"/>
                            <a:pt x="32603" y="53156"/>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38" name="Freeform: Shape 5198">
                      <a:extLst>
                        <a:ext uri="{FF2B5EF4-FFF2-40B4-BE49-F238E27FC236}">
                          <a16:creationId xmlns:a16="http://schemas.microsoft.com/office/drawing/2014/main" id="{7B00E2B0-DE72-DCA0-7572-50EEA4117F96}"/>
                        </a:ext>
                      </a:extLst>
                    </p:cNvPr>
                    <p:cNvSpPr/>
                    <p:nvPr/>
                  </p:nvSpPr>
                  <p:spPr>
                    <a:xfrm>
                      <a:off x="3636272" y="5098962"/>
                      <a:ext cx="286226" cy="264890"/>
                    </a:xfrm>
                    <a:custGeom>
                      <a:avLst/>
                      <a:gdLst>
                        <a:gd name="connsiteX0" fmla="*/ 286039 w 286226"/>
                        <a:gd name="connsiteY0" fmla="*/ 264767 h 264890"/>
                        <a:gd name="connsiteX1" fmla="*/ 126209 w 286226"/>
                        <a:gd name="connsiteY1" fmla="*/ 70647 h 264890"/>
                        <a:gd name="connsiteX2" fmla="*/ -187 w 286226"/>
                        <a:gd name="connsiteY2" fmla="*/ -124 h 264890"/>
                      </a:gdLst>
                      <a:ahLst/>
                      <a:cxnLst>
                        <a:cxn ang="0">
                          <a:pos x="connsiteX0" y="connsiteY0"/>
                        </a:cxn>
                        <a:cxn ang="0">
                          <a:pos x="connsiteX1" y="connsiteY1"/>
                        </a:cxn>
                        <a:cxn ang="0">
                          <a:pos x="connsiteX2" y="connsiteY2"/>
                        </a:cxn>
                      </a:cxnLst>
                      <a:rect l="l" t="t" r="r" b="b"/>
                      <a:pathLst>
                        <a:path w="286226" h="264890">
                          <a:moveTo>
                            <a:pt x="286039" y="264767"/>
                          </a:moveTo>
                          <a:cubicBezTo>
                            <a:pt x="286039" y="264767"/>
                            <a:pt x="209839" y="138275"/>
                            <a:pt x="126209" y="70647"/>
                          </a:cubicBezTo>
                          <a:cubicBezTo>
                            <a:pt x="42580" y="3020"/>
                            <a:pt x="-187" y="-124"/>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39" name="Freeform: Shape 5199">
                      <a:extLst>
                        <a:ext uri="{FF2B5EF4-FFF2-40B4-BE49-F238E27FC236}">
                          <a16:creationId xmlns:a16="http://schemas.microsoft.com/office/drawing/2014/main" id="{E410BCAB-8341-E06F-A8E2-D7E41411A0F1}"/>
                        </a:ext>
                      </a:extLst>
                    </p:cNvPr>
                    <p:cNvSpPr/>
                    <p:nvPr/>
                  </p:nvSpPr>
                  <p:spPr>
                    <a:xfrm>
                      <a:off x="3627414" y="5277270"/>
                      <a:ext cx="244887" cy="173259"/>
                    </a:xfrm>
                    <a:custGeom>
                      <a:avLst/>
                      <a:gdLst>
                        <a:gd name="connsiteX0" fmla="*/ 244700 w 244887"/>
                        <a:gd name="connsiteY0" fmla="*/ 173136 h 173259"/>
                        <a:gd name="connsiteX1" fmla="*/ -187 w 244887"/>
                        <a:gd name="connsiteY1" fmla="*/ -124 h 173259"/>
                      </a:gdLst>
                      <a:ahLst/>
                      <a:cxnLst>
                        <a:cxn ang="0">
                          <a:pos x="connsiteX0" y="connsiteY0"/>
                        </a:cxn>
                        <a:cxn ang="0">
                          <a:pos x="connsiteX1" y="connsiteY1"/>
                        </a:cxn>
                      </a:cxnLst>
                      <a:rect l="l" t="t" r="r" b="b"/>
                      <a:pathLst>
                        <a:path w="244887" h="173259">
                          <a:moveTo>
                            <a:pt x="244700" y="173136"/>
                          </a:moveTo>
                          <a:cubicBezTo>
                            <a:pt x="244700" y="173136"/>
                            <a:pt x="85157" y="92459"/>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40" name="Freeform: Shape 5200">
                      <a:extLst>
                        <a:ext uri="{FF2B5EF4-FFF2-40B4-BE49-F238E27FC236}">
                          <a16:creationId xmlns:a16="http://schemas.microsoft.com/office/drawing/2014/main" id="{30D59C0B-F510-360F-FF83-FCE38644E677}"/>
                        </a:ext>
                      </a:extLst>
                    </p:cNvPr>
                    <p:cNvSpPr/>
                    <p:nvPr/>
                  </p:nvSpPr>
                  <p:spPr>
                    <a:xfrm>
                      <a:off x="3786386" y="5348898"/>
                      <a:ext cx="102869" cy="63055"/>
                    </a:xfrm>
                    <a:custGeom>
                      <a:avLst/>
                      <a:gdLst>
                        <a:gd name="connsiteX0" fmla="*/ 102683 w 102869"/>
                        <a:gd name="connsiteY0" fmla="*/ 62932 h 63055"/>
                        <a:gd name="connsiteX1" fmla="*/ -187 w 102869"/>
                        <a:gd name="connsiteY1" fmla="*/ -124 h 63055"/>
                      </a:gdLst>
                      <a:ahLst/>
                      <a:cxnLst>
                        <a:cxn ang="0">
                          <a:pos x="connsiteX0" y="connsiteY0"/>
                        </a:cxn>
                        <a:cxn ang="0">
                          <a:pos x="connsiteX1" y="connsiteY1"/>
                        </a:cxn>
                      </a:cxnLst>
                      <a:rect l="l" t="t" r="r" b="b"/>
                      <a:pathLst>
                        <a:path w="102869" h="63055">
                          <a:moveTo>
                            <a:pt x="102683" y="62932"/>
                          </a:moveTo>
                          <a:cubicBezTo>
                            <a:pt x="102683" y="62932"/>
                            <a:pt x="41913" y="16069"/>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41" name="Freeform: Shape 5201">
                      <a:extLst>
                        <a:ext uri="{FF2B5EF4-FFF2-40B4-BE49-F238E27FC236}">
                          <a16:creationId xmlns:a16="http://schemas.microsoft.com/office/drawing/2014/main" id="{BA8A0A28-FABB-10E9-404D-4736C3065ADD}"/>
                        </a:ext>
                      </a:extLst>
                    </p:cNvPr>
                    <p:cNvSpPr/>
                    <p:nvPr/>
                  </p:nvSpPr>
                  <p:spPr>
                    <a:xfrm>
                      <a:off x="3771718" y="5225073"/>
                      <a:ext cx="136016" cy="153162"/>
                    </a:xfrm>
                    <a:custGeom>
                      <a:avLst/>
                      <a:gdLst>
                        <a:gd name="connsiteX0" fmla="*/ 135830 w 136016"/>
                        <a:gd name="connsiteY0" fmla="*/ 153038 h 153162"/>
                        <a:gd name="connsiteX1" fmla="*/ -187 w 136016"/>
                        <a:gd name="connsiteY1" fmla="*/ -124 h 153162"/>
                      </a:gdLst>
                      <a:ahLst/>
                      <a:cxnLst>
                        <a:cxn ang="0">
                          <a:pos x="connsiteX0" y="connsiteY0"/>
                        </a:cxn>
                        <a:cxn ang="0">
                          <a:pos x="connsiteX1" y="connsiteY1"/>
                        </a:cxn>
                      </a:cxnLst>
                      <a:rect l="l" t="t" r="r" b="b"/>
                      <a:pathLst>
                        <a:path w="136016" h="153162">
                          <a:moveTo>
                            <a:pt x="135830" y="153038"/>
                          </a:moveTo>
                          <a:cubicBezTo>
                            <a:pt x="135830" y="153038"/>
                            <a:pt x="26292" y="48263"/>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42" name="Freeform: Shape 5202">
                      <a:extLst>
                        <a:ext uri="{FF2B5EF4-FFF2-40B4-BE49-F238E27FC236}">
                          <a16:creationId xmlns:a16="http://schemas.microsoft.com/office/drawing/2014/main" id="{65A34288-458C-0D2E-FD07-4C808EE1FEC0}"/>
                        </a:ext>
                      </a:extLst>
                    </p:cNvPr>
                    <p:cNvSpPr/>
                    <p:nvPr/>
                  </p:nvSpPr>
                  <p:spPr>
                    <a:xfrm>
                      <a:off x="3892440" y="5240504"/>
                      <a:ext cx="37487" cy="116109"/>
                    </a:xfrm>
                    <a:custGeom>
                      <a:avLst/>
                      <a:gdLst>
                        <a:gd name="connsiteX0" fmla="*/ 37301 w 37487"/>
                        <a:gd name="connsiteY0" fmla="*/ 115986 h 116109"/>
                        <a:gd name="connsiteX1" fmla="*/ -133 w 37487"/>
                        <a:gd name="connsiteY1" fmla="*/ -124 h 116109"/>
                      </a:gdLst>
                      <a:ahLst/>
                      <a:cxnLst>
                        <a:cxn ang="0">
                          <a:pos x="connsiteX0" y="connsiteY0"/>
                        </a:cxn>
                        <a:cxn ang="0">
                          <a:pos x="connsiteX1" y="connsiteY1"/>
                        </a:cxn>
                      </a:cxnLst>
                      <a:rect l="l" t="t" r="r" b="b"/>
                      <a:pathLst>
                        <a:path w="37487" h="116109">
                          <a:moveTo>
                            <a:pt x="37301" y="115986"/>
                          </a:moveTo>
                          <a:cubicBezTo>
                            <a:pt x="37301" y="115986"/>
                            <a:pt x="-1847" y="35976"/>
                            <a:pt x="-133"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43" name="Freeform: Shape 5203">
                      <a:extLst>
                        <a:ext uri="{FF2B5EF4-FFF2-40B4-BE49-F238E27FC236}">
                          <a16:creationId xmlns:a16="http://schemas.microsoft.com/office/drawing/2014/main" id="{AD52EDD1-7AAD-1457-3D79-7D42D1BB23A3}"/>
                        </a:ext>
                      </a:extLst>
                    </p:cNvPr>
                    <p:cNvSpPr/>
                    <p:nvPr/>
                  </p:nvSpPr>
                  <p:spPr>
                    <a:xfrm>
                      <a:off x="3954217" y="5006665"/>
                      <a:ext cx="116385" cy="342137"/>
                    </a:xfrm>
                    <a:custGeom>
                      <a:avLst/>
                      <a:gdLst>
                        <a:gd name="connsiteX0" fmla="*/ -187 w 116385"/>
                        <a:gd name="connsiteY0" fmla="*/ 342014 h 342137"/>
                        <a:gd name="connsiteX1" fmla="*/ 66488 w 116385"/>
                        <a:gd name="connsiteY1" fmla="*/ 277149 h 342137"/>
                        <a:gd name="connsiteX2" fmla="*/ 108683 w 116385"/>
                        <a:gd name="connsiteY2" fmla="*/ -124 h 342137"/>
                      </a:gdLst>
                      <a:ahLst/>
                      <a:cxnLst>
                        <a:cxn ang="0">
                          <a:pos x="connsiteX0" y="connsiteY0"/>
                        </a:cxn>
                        <a:cxn ang="0">
                          <a:pos x="connsiteX1" y="connsiteY1"/>
                        </a:cxn>
                        <a:cxn ang="0">
                          <a:pos x="connsiteX2" y="connsiteY2"/>
                        </a:cxn>
                      </a:cxnLst>
                      <a:rect l="l" t="t" r="r" b="b"/>
                      <a:pathLst>
                        <a:path w="116385" h="342137">
                          <a:moveTo>
                            <a:pt x="-187" y="342014"/>
                          </a:moveTo>
                          <a:cubicBezTo>
                            <a:pt x="-187" y="342014"/>
                            <a:pt x="37913" y="289341"/>
                            <a:pt x="66488" y="277149"/>
                          </a:cubicBezTo>
                          <a:cubicBezTo>
                            <a:pt x="87919" y="267624"/>
                            <a:pt x="134306" y="87221"/>
                            <a:pt x="108683"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44" name="Freeform: Shape 5204">
                      <a:extLst>
                        <a:ext uri="{FF2B5EF4-FFF2-40B4-BE49-F238E27FC236}">
                          <a16:creationId xmlns:a16="http://schemas.microsoft.com/office/drawing/2014/main" id="{A99848D9-763A-B477-1E66-074B47352F68}"/>
                        </a:ext>
                      </a:extLst>
                    </p:cNvPr>
                    <p:cNvSpPr/>
                    <p:nvPr/>
                  </p:nvSpPr>
                  <p:spPr>
                    <a:xfrm>
                      <a:off x="3598744" y="5437423"/>
                      <a:ext cx="280320" cy="111834"/>
                    </a:xfrm>
                    <a:custGeom>
                      <a:avLst/>
                      <a:gdLst>
                        <a:gd name="connsiteX0" fmla="*/ 280133 w 280320"/>
                        <a:gd name="connsiteY0" fmla="*/ -66 h 111834"/>
                        <a:gd name="connsiteX1" fmla="*/ 219364 w 280320"/>
                        <a:gd name="connsiteY1" fmla="*/ 33177 h 111834"/>
                        <a:gd name="connsiteX2" fmla="*/ -187 w 280320"/>
                        <a:gd name="connsiteY2" fmla="*/ 85183 h 111834"/>
                      </a:gdLst>
                      <a:ahLst/>
                      <a:cxnLst>
                        <a:cxn ang="0">
                          <a:pos x="connsiteX0" y="connsiteY0"/>
                        </a:cxn>
                        <a:cxn ang="0">
                          <a:pos x="connsiteX1" y="connsiteY1"/>
                        </a:cxn>
                        <a:cxn ang="0">
                          <a:pos x="connsiteX2" y="connsiteY2"/>
                        </a:cxn>
                      </a:cxnLst>
                      <a:rect l="l" t="t" r="r" b="b"/>
                      <a:pathLst>
                        <a:path w="280320" h="111834">
                          <a:moveTo>
                            <a:pt x="280133" y="-66"/>
                          </a:moveTo>
                          <a:cubicBezTo>
                            <a:pt x="280133" y="-66"/>
                            <a:pt x="232508" y="-3018"/>
                            <a:pt x="219364" y="33177"/>
                          </a:cubicBezTo>
                          <a:cubicBezTo>
                            <a:pt x="190789" y="114330"/>
                            <a:pt x="95539" y="134237"/>
                            <a:pt x="-187" y="85183"/>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45" name="Freeform: Shape 5205">
                      <a:extLst>
                        <a:ext uri="{FF2B5EF4-FFF2-40B4-BE49-F238E27FC236}">
                          <a16:creationId xmlns:a16="http://schemas.microsoft.com/office/drawing/2014/main" id="{B2ED1221-A23D-DB79-C614-CA3585E54F39}"/>
                        </a:ext>
                      </a:extLst>
                    </p:cNvPr>
                    <p:cNvSpPr/>
                    <p:nvPr/>
                  </p:nvSpPr>
                  <p:spPr>
                    <a:xfrm>
                      <a:off x="3511114" y="5646840"/>
                      <a:ext cx="96297" cy="55277"/>
                    </a:xfrm>
                    <a:custGeom>
                      <a:avLst/>
                      <a:gdLst>
                        <a:gd name="connsiteX0" fmla="*/ 96110 w 96297"/>
                        <a:gd name="connsiteY0" fmla="*/ -124 h 55277"/>
                        <a:gd name="connsiteX1" fmla="*/ -187 w 96297"/>
                        <a:gd name="connsiteY1" fmla="*/ 54645 h 55277"/>
                      </a:gdLst>
                      <a:ahLst/>
                      <a:cxnLst>
                        <a:cxn ang="0">
                          <a:pos x="connsiteX0" y="connsiteY0"/>
                        </a:cxn>
                        <a:cxn ang="0">
                          <a:pos x="connsiteX1" y="connsiteY1"/>
                        </a:cxn>
                      </a:cxnLst>
                      <a:rect l="l" t="t" r="r" b="b"/>
                      <a:pathLst>
                        <a:path w="96297" h="55277">
                          <a:moveTo>
                            <a:pt x="96110" y="-124"/>
                          </a:moveTo>
                          <a:cubicBezTo>
                            <a:pt x="73441" y="23498"/>
                            <a:pt x="32579" y="59884"/>
                            <a:pt x="-187" y="54645"/>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46" name="Freeform: Shape 5206">
                      <a:extLst>
                        <a:ext uri="{FF2B5EF4-FFF2-40B4-BE49-F238E27FC236}">
                          <a16:creationId xmlns:a16="http://schemas.microsoft.com/office/drawing/2014/main" id="{24A85EC5-1FBC-9E5D-CD81-95CF5C4B835C}"/>
                        </a:ext>
                      </a:extLst>
                    </p:cNvPr>
                    <p:cNvSpPr/>
                    <p:nvPr/>
                  </p:nvSpPr>
                  <p:spPr>
                    <a:xfrm>
                      <a:off x="3579206" y="5620649"/>
                      <a:ext cx="53910" cy="53908"/>
                    </a:xfrm>
                    <a:custGeom>
                      <a:avLst/>
                      <a:gdLst>
                        <a:gd name="connsiteX0" fmla="*/ 6968 w 53910"/>
                        <a:gd name="connsiteY0" fmla="*/ 8542 h 53908"/>
                        <a:gd name="connsiteX1" fmla="*/ 45058 w 53910"/>
                        <a:gd name="connsiteY1" fmla="*/ 7027 h 53908"/>
                        <a:gd name="connsiteX2" fmla="*/ 46573 w 53910"/>
                        <a:gd name="connsiteY2" fmla="*/ 45118 h 53908"/>
                        <a:gd name="connsiteX3" fmla="*/ 8492 w 53910"/>
                        <a:gd name="connsiteY3" fmla="*/ 46642 h 53908"/>
                        <a:gd name="connsiteX4" fmla="*/ 6958 w 53910"/>
                        <a:gd name="connsiteY4" fmla="*/ 8551 h 53908"/>
                        <a:gd name="connsiteX5" fmla="*/ 6968 w 53910"/>
                        <a:gd name="connsiteY5" fmla="*/ 8542 h 5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0" h="53908">
                          <a:moveTo>
                            <a:pt x="6968" y="8542"/>
                          </a:moveTo>
                          <a:cubicBezTo>
                            <a:pt x="17064" y="-2393"/>
                            <a:pt x="34123" y="-3069"/>
                            <a:pt x="45058" y="7027"/>
                          </a:cubicBezTo>
                          <a:cubicBezTo>
                            <a:pt x="55993" y="17124"/>
                            <a:pt x="56669" y="34183"/>
                            <a:pt x="46573" y="45118"/>
                          </a:cubicBezTo>
                          <a:cubicBezTo>
                            <a:pt x="36476" y="56052"/>
                            <a:pt x="19426" y="56729"/>
                            <a:pt x="8492" y="46642"/>
                          </a:cubicBezTo>
                          <a:cubicBezTo>
                            <a:pt x="-2453" y="36545"/>
                            <a:pt x="-3138" y="19495"/>
                            <a:pt x="6958" y="8551"/>
                          </a:cubicBezTo>
                          <a:cubicBezTo>
                            <a:pt x="6958" y="8551"/>
                            <a:pt x="6968" y="8542"/>
                            <a:pt x="6968" y="8542"/>
                          </a:cubicBezTo>
                          <a:close/>
                        </a:path>
                      </a:pathLst>
                    </a:custGeom>
                    <a:solidFill>
                      <a:srgbClr val="CC4C7A"/>
                    </a:solidFill>
                    <a:ln w="3175" cap="flat">
                      <a:solidFill>
                        <a:srgbClr val="656665"/>
                      </a:solidFill>
                      <a:prstDash val="solid"/>
                      <a:miter/>
                    </a:ln>
                  </p:spPr>
                  <p:txBody>
                    <a:bodyPr rtlCol="0" anchor="ctr"/>
                    <a:lstStyle/>
                    <a:p>
                      <a:pPr defTabSz="914377">
                        <a:defRPr/>
                      </a:pPr>
                      <a:endParaRPr lang="en-GB" kern="0">
                        <a:solidFill>
                          <a:srgbClr val="656665"/>
                        </a:solidFill>
                        <a:latin typeface="Calibri"/>
                      </a:endParaRPr>
                    </a:p>
                  </p:txBody>
                </p:sp>
                <p:sp>
                  <p:nvSpPr>
                    <p:cNvPr id="7147" name="Freeform: Shape 5207">
                      <a:extLst>
                        <a:ext uri="{FF2B5EF4-FFF2-40B4-BE49-F238E27FC236}">
                          <a16:creationId xmlns:a16="http://schemas.microsoft.com/office/drawing/2014/main" id="{324AD5CB-13F7-2DD0-57A3-C65A049DE33A}"/>
                        </a:ext>
                      </a:extLst>
                    </p:cNvPr>
                    <p:cNvSpPr/>
                    <p:nvPr/>
                  </p:nvSpPr>
                  <p:spPr>
                    <a:xfrm>
                      <a:off x="3885732" y="5323562"/>
                      <a:ext cx="28575" cy="48291"/>
                    </a:xfrm>
                    <a:custGeom>
                      <a:avLst/>
                      <a:gdLst>
                        <a:gd name="connsiteX0" fmla="*/ 28388 w 28575"/>
                        <a:gd name="connsiteY0" fmla="*/ 48168 h 48291"/>
                        <a:gd name="connsiteX1" fmla="*/ -187 w 28575"/>
                        <a:gd name="connsiteY1" fmla="*/ -124 h 48291"/>
                      </a:gdLst>
                      <a:ahLst/>
                      <a:cxnLst>
                        <a:cxn ang="0">
                          <a:pos x="connsiteX0" y="connsiteY0"/>
                        </a:cxn>
                        <a:cxn ang="0">
                          <a:pos x="connsiteX1" y="connsiteY1"/>
                        </a:cxn>
                      </a:cxnLst>
                      <a:rect l="l" t="t" r="r" b="b"/>
                      <a:pathLst>
                        <a:path w="28575" h="48291">
                          <a:moveTo>
                            <a:pt x="28388" y="48168"/>
                          </a:moveTo>
                          <a:cubicBezTo>
                            <a:pt x="28388" y="48168"/>
                            <a:pt x="-187" y="16355"/>
                            <a:pt x="-187" y="-124"/>
                          </a:cubicBezTo>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sp>
                  <p:nvSpPr>
                    <p:cNvPr id="7148" name="Freeform: Shape 5208">
                      <a:extLst>
                        <a:ext uri="{FF2B5EF4-FFF2-40B4-BE49-F238E27FC236}">
                          <a16:creationId xmlns:a16="http://schemas.microsoft.com/office/drawing/2014/main" id="{EC797F73-803C-CBE0-9C9E-A4845F1B5F72}"/>
                        </a:ext>
                      </a:extLst>
                    </p:cNvPr>
                    <p:cNvSpPr/>
                    <p:nvPr/>
                  </p:nvSpPr>
                  <p:spPr>
                    <a:xfrm>
                      <a:off x="3873512" y="5350346"/>
                      <a:ext cx="89857" cy="108808"/>
                    </a:xfrm>
                    <a:custGeom>
                      <a:avLst/>
                      <a:gdLst>
                        <a:gd name="connsiteX0" fmla="*/ 89661 w 89857"/>
                        <a:gd name="connsiteY0" fmla="*/ 11668 h 108808"/>
                        <a:gd name="connsiteX1" fmla="*/ 59562 w 89857"/>
                        <a:gd name="connsiteY1" fmla="*/ 7953 h 108808"/>
                        <a:gd name="connsiteX2" fmla="*/ 50037 w 89857"/>
                        <a:gd name="connsiteY2" fmla="*/ 31099 h 108808"/>
                        <a:gd name="connsiteX3" fmla="*/ 19653 w 89857"/>
                        <a:gd name="connsiteY3" fmla="*/ 53102 h 108808"/>
                        <a:gd name="connsiteX4" fmla="*/ 5365 w 89857"/>
                        <a:gd name="connsiteY4" fmla="*/ 75676 h 108808"/>
                        <a:gd name="connsiteX5" fmla="*/ 6032 w 89857"/>
                        <a:gd name="connsiteY5" fmla="*/ 105013 h 108808"/>
                        <a:gd name="connsiteX6" fmla="*/ 27558 w 89857"/>
                        <a:gd name="connsiteY6" fmla="*/ 81201 h 108808"/>
                        <a:gd name="connsiteX7" fmla="*/ 46608 w 89857"/>
                        <a:gd name="connsiteY7" fmla="*/ 56054 h 108808"/>
                        <a:gd name="connsiteX8" fmla="*/ 66135 w 89857"/>
                        <a:gd name="connsiteY8" fmla="*/ 46053 h 108808"/>
                        <a:gd name="connsiteX9" fmla="*/ 78327 w 89857"/>
                        <a:gd name="connsiteY9" fmla="*/ 19860 h 108808"/>
                        <a:gd name="connsiteX10" fmla="*/ 89661 w 89857"/>
                        <a:gd name="connsiteY10" fmla="*/ 11668 h 1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857" h="108808">
                          <a:moveTo>
                            <a:pt x="89661" y="11668"/>
                          </a:moveTo>
                          <a:cubicBezTo>
                            <a:pt x="89661" y="2143"/>
                            <a:pt x="64801" y="-7382"/>
                            <a:pt x="59562" y="7953"/>
                          </a:cubicBezTo>
                          <a:cubicBezTo>
                            <a:pt x="54324" y="23289"/>
                            <a:pt x="66896" y="30242"/>
                            <a:pt x="50037" y="31099"/>
                          </a:cubicBezTo>
                          <a:cubicBezTo>
                            <a:pt x="33178" y="31956"/>
                            <a:pt x="20986" y="37957"/>
                            <a:pt x="19653" y="53102"/>
                          </a:cubicBezTo>
                          <a:cubicBezTo>
                            <a:pt x="18319" y="68247"/>
                            <a:pt x="-1779" y="58912"/>
                            <a:pt x="5365" y="75676"/>
                          </a:cubicBezTo>
                          <a:cubicBezTo>
                            <a:pt x="14033" y="96155"/>
                            <a:pt x="-11304" y="94726"/>
                            <a:pt x="6032" y="105013"/>
                          </a:cubicBezTo>
                          <a:cubicBezTo>
                            <a:pt x="27844" y="118348"/>
                            <a:pt x="28130" y="91869"/>
                            <a:pt x="27558" y="81201"/>
                          </a:cubicBezTo>
                          <a:cubicBezTo>
                            <a:pt x="26606" y="64246"/>
                            <a:pt x="33083" y="58245"/>
                            <a:pt x="46608" y="56054"/>
                          </a:cubicBezTo>
                          <a:cubicBezTo>
                            <a:pt x="61944" y="53578"/>
                            <a:pt x="59277" y="52816"/>
                            <a:pt x="66135" y="46053"/>
                          </a:cubicBezTo>
                          <a:cubicBezTo>
                            <a:pt x="72993" y="39290"/>
                            <a:pt x="64515" y="19478"/>
                            <a:pt x="78327" y="19860"/>
                          </a:cubicBezTo>
                          <a:cubicBezTo>
                            <a:pt x="86994" y="20145"/>
                            <a:pt x="89852" y="20050"/>
                            <a:pt x="89661" y="11668"/>
                          </a:cubicBezTo>
                          <a:close/>
                        </a:path>
                      </a:pathLst>
                    </a:custGeom>
                    <a:noFill/>
                    <a:ln w="3175" cap="rnd">
                      <a:solidFill>
                        <a:srgbClr val="656665"/>
                      </a:solidFill>
                      <a:prstDash val="solid"/>
                      <a:round/>
                    </a:ln>
                  </p:spPr>
                  <p:txBody>
                    <a:bodyPr rtlCol="0" anchor="ctr"/>
                    <a:lstStyle/>
                    <a:p>
                      <a:pPr defTabSz="914377">
                        <a:defRPr/>
                      </a:pPr>
                      <a:endParaRPr lang="en-GB" kern="0">
                        <a:solidFill>
                          <a:srgbClr val="656665"/>
                        </a:solidFill>
                        <a:latin typeface="Calibri"/>
                      </a:endParaRPr>
                    </a:p>
                  </p:txBody>
                </p:sp>
              </p:grpSp>
              <p:sp>
                <p:nvSpPr>
                  <p:cNvPr id="7091" name="TextBox 7090">
                    <a:extLst>
                      <a:ext uri="{FF2B5EF4-FFF2-40B4-BE49-F238E27FC236}">
                        <a16:creationId xmlns:a16="http://schemas.microsoft.com/office/drawing/2014/main" id="{97391333-49E3-3AC3-D43D-3A45CD475B98}"/>
                      </a:ext>
                    </a:extLst>
                  </p:cNvPr>
                  <p:cNvSpPr txBox="1"/>
                  <p:nvPr/>
                </p:nvSpPr>
                <p:spPr>
                  <a:xfrm>
                    <a:off x="832479" y="1752377"/>
                    <a:ext cx="485113" cy="123111"/>
                  </a:xfrm>
                  <a:prstGeom prst="rect">
                    <a:avLst/>
                  </a:prstGeom>
                  <a:noFill/>
                  <a:effectLst/>
                </p:spPr>
                <p:txBody>
                  <a:bodyPr wrap="square" lIns="0" tIns="0" rIns="0" bIns="0" rtlCol="0">
                    <a:spAutoFit/>
                  </a:bodyPr>
                  <a:lstStyle/>
                  <a:p>
                    <a:pPr algn="ctr" defTabSz="914377">
                      <a:defRPr/>
                    </a:pPr>
                    <a:r>
                      <a:rPr lang="en-US" sz="800" b="1" kern="0">
                        <a:solidFill>
                          <a:srgbClr val="000000"/>
                        </a:solidFill>
                        <a:latin typeface="Arial" panose="020B0604020202020204"/>
                        <a:cs typeface="Arial" panose="020B0604020202020204" pitchFamily="34" charset="0"/>
                      </a:rPr>
                      <a:t>Fungi</a:t>
                    </a:r>
                  </a:p>
                </p:txBody>
              </p:sp>
            </p:grpSp>
            <p:grpSp>
              <p:nvGrpSpPr>
                <p:cNvPr id="7058" name="Group 7057">
                  <a:extLst>
                    <a:ext uri="{FF2B5EF4-FFF2-40B4-BE49-F238E27FC236}">
                      <a16:creationId xmlns:a16="http://schemas.microsoft.com/office/drawing/2014/main" id="{6F779247-AB55-951D-1A56-71C2BBE49E3E}"/>
                    </a:ext>
                  </a:extLst>
                </p:cNvPr>
                <p:cNvGrpSpPr/>
                <p:nvPr/>
              </p:nvGrpSpPr>
              <p:grpSpPr>
                <a:xfrm>
                  <a:off x="8725307" y="1856338"/>
                  <a:ext cx="521563" cy="257002"/>
                  <a:chOff x="8725307" y="1856338"/>
                  <a:chExt cx="485113" cy="257002"/>
                </a:xfrm>
              </p:grpSpPr>
              <p:sp>
                <p:nvSpPr>
                  <p:cNvPr id="7088" name="Freeform: Shape 2051">
                    <a:extLst>
                      <a:ext uri="{FF2B5EF4-FFF2-40B4-BE49-F238E27FC236}">
                        <a16:creationId xmlns:a16="http://schemas.microsoft.com/office/drawing/2014/main" id="{707DAE9E-FA5C-BB70-B8D8-E41E5EFDA281}"/>
                      </a:ext>
                    </a:extLst>
                  </p:cNvPr>
                  <p:cNvSpPr/>
                  <p:nvPr/>
                </p:nvSpPr>
                <p:spPr>
                  <a:xfrm rot="9583651">
                    <a:off x="8886838" y="2031203"/>
                    <a:ext cx="121830" cy="82137"/>
                  </a:xfrm>
                  <a:custGeom>
                    <a:avLst/>
                    <a:gdLst>
                      <a:gd name="connsiteX0" fmla="*/ 24543 w 282802"/>
                      <a:gd name="connsiteY0" fmla="*/ 26251 h 210093"/>
                      <a:gd name="connsiteX1" fmla="*/ 143606 w 282802"/>
                      <a:gd name="connsiteY1" fmla="*/ 2439 h 210093"/>
                      <a:gd name="connsiteX2" fmla="*/ 276956 w 282802"/>
                      <a:gd name="connsiteY2" fmla="*/ 69114 h 210093"/>
                      <a:gd name="connsiteX3" fmla="*/ 243618 w 282802"/>
                      <a:gd name="connsiteY3" fmla="*/ 183414 h 210093"/>
                      <a:gd name="connsiteX4" fmla="*/ 105506 w 282802"/>
                      <a:gd name="connsiteY4" fmla="*/ 207226 h 210093"/>
                      <a:gd name="connsiteX5" fmla="*/ 5493 w 282802"/>
                      <a:gd name="connsiteY5" fmla="*/ 135789 h 210093"/>
                      <a:gd name="connsiteX6" fmla="*/ 24543 w 282802"/>
                      <a:gd name="connsiteY6" fmla="*/ 26251 h 21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802" h="210093">
                        <a:moveTo>
                          <a:pt x="24543" y="26251"/>
                        </a:moveTo>
                        <a:cubicBezTo>
                          <a:pt x="47562" y="4026"/>
                          <a:pt x="101537" y="-4705"/>
                          <a:pt x="143606" y="2439"/>
                        </a:cubicBezTo>
                        <a:cubicBezTo>
                          <a:pt x="185675" y="9583"/>
                          <a:pt x="260287" y="38952"/>
                          <a:pt x="276956" y="69114"/>
                        </a:cubicBezTo>
                        <a:cubicBezTo>
                          <a:pt x="293625" y="99277"/>
                          <a:pt x="272193" y="160395"/>
                          <a:pt x="243618" y="183414"/>
                        </a:cubicBezTo>
                        <a:cubicBezTo>
                          <a:pt x="215043" y="206433"/>
                          <a:pt x="145193" y="215163"/>
                          <a:pt x="105506" y="207226"/>
                        </a:cubicBezTo>
                        <a:cubicBezTo>
                          <a:pt x="65819" y="199289"/>
                          <a:pt x="17399" y="163570"/>
                          <a:pt x="5493" y="135789"/>
                        </a:cubicBezTo>
                        <a:cubicBezTo>
                          <a:pt x="-6413" y="108008"/>
                          <a:pt x="1524" y="48476"/>
                          <a:pt x="24543" y="26251"/>
                        </a:cubicBezTo>
                        <a:close/>
                      </a:path>
                    </a:pathLst>
                  </a:custGeom>
                  <a:gradFill flip="none" rotWithShape="1">
                    <a:gsLst>
                      <a:gs pos="0">
                        <a:srgbClr val="7F134C">
                          <a:lumMod val="40000"/>
                          <a:lumOff val="60000"/>
                        </a:srgbClr>
                      </a:gs>
                      <a:gs pos="44000">
                        <a:srgbClr val="7F134C"/>
                      </a:gs>
                    </a:gsLst>
                    <a:path path="circle">
                      <a:fillToRect l="50000" t="50000" r="50000" b="50000"/>
                    </a:path>
                    <a:tileRect/>
                  </a:gradFill>
                  <a:ln w="9525" cap="flat" cmpd="sng" algn="ctr">
                    <a:solidFill>
                      <a:srgbClr val="7F134C">
                        <a:lumMod val="50000"/>
                      </a:srgbClr>
                    </a:solidFill>
                    <a:prstDash val="solid"/>
                    <a:miter lim="800000"/>
                  </a:ln>
                  <a:effectLst/>
                </p:spPr>
                <p:txBody>
                  <a:bodyPr rtlCol="0" anchor="ctr"/>
                  <a:lstStyle/>
                  <a:p>
                    <a:pPr algn="ctr" defTabSz="914377">
                      <a:defRPr/>
                    </a:pPr>
                    <a:endParaRPr lang="en-US" kern="0">
                      <a:solidFill>
                        <a:srgbClr val="FFFFFF"/>
                      </a:solidFill>
                      <a:latin typeface="Arial" panose="020B0604020202020204"/>
                    </a:endParaRPr>
                  </a:p>
                </p:txBody>
              </p:sp>
              <p:sp>
                <p:nvSpPr>
                  <p:cNvPr id="7089" name="TextBox 7088">
                    <a:extLst>
                      <a:ext uri="{FF2B5EF4-FFF2-40B4-BE49-F238E27FC236}">
                        <a16:creationId xmlns:a16="http://schemas.microsoft.com/office/drawing/2014/main" id="{FF5D7C75-544A-D7AE-97DB-D1D4E8ABE6B3}"/>
                      </a:ext>
                    </a:extLst>
                  </p:cNvPr>
                  <p:cNvSpPr txBox="1"/>
                  <p:nvPr/>
                </p:nvSpPr>
                <p:spPr>
                  <a:xfrm>
                    <a:off x="8725307" y="1856338"/>
                    <a:ext cx="485113" cy="123111"/>
                  </a:xfrm>
                  <a:prstGeom prst="rect">
                    <a:avLst/>
                  </a:prstGeom>
                  <a:noFill/>
                  <a:effectLst/>
                </p:spPr>
                <p:txBody>
                  <a:bodyPr wrap="square" lIns="0" tIns="0" rIns="0" bIns="0" rtlCol="0">
                    <a:spAutoFit/>
                  </a:bodyPr>
                  <a:lstStyle/>
                  <a:p>
                    <a:pPr algn="ctr" defTabSz="914377">
                      <a:defRPr/>
                    </a:pPr>
                    <a:r>
                      <a:rPr lang="en-US" sz="800" b="1" kern="0">
                        <a:solidFill>
                          <a:srgbClr val="000000"/>
                        </a:solidFill>
                        <a:latin typeface="Arial" panose="020B0604020202020204"/>
                        <a:cs typeface="Arial" panose="020B0604020202020204" pitchFamily="34" charset="0"/>
                      </a:rPr>
                      <a:t>Pathogens</a:t>
                    </a:r>
                  </a:p>
                </p:txBody>
              </p:sp>
            </p:grpSp>
            <p:grpSp>
              <p:nvGrpSpPr>
                <p:cNvPr id="7059" name="Group 7058">
                  <a:extLst>
                    <a:ext uri="{FF2B5EF4-FFF2-40B4-BE49-F238E27FC236}">
                      <a16:creationId xmlns:a16="http://schemas.microsoft.com/office/drawing/2014/main" id="{2511A674-8CF5-D138-EA4D-D2EE8511B742}"/>
                    </a:ext>
                  </a:extLst>
                </p:cNvPr>
                <p:cNvGrpSpPr/>
                <p:nvPr/>
              </p:nvGrpSpPr>
              <p:grpSpPr>
                <a:xfrm>
                  <a:off x="10016602" y="1542993"/>
                  <a:ext cx="913603" cy="447181"/>
                  <a:chOff x="10016602" y="1542993"/>
                  <a:chExt cx="913603" cy="447181"/>
                </a:xfrm>
              </p:grpSpPr>
              <p:grpSp>
                <p:nvGrpSpPr>
                  <p:cNvPr id="7080" name="Smoke">
                    <a:extLst>
                      <a:ext uri="{FF2B5EF4-FFF2-40B4-BE49-F238E27FC236}">
                        <a16:creationId xmlns:a16="http://schemas.microsoft.com/office/drawing/2014/main" id="{6F0B440D-4E42-C996-6A8F-0B9513273B48}"/>
                      </a:ext>
                    </a:extLst>
                  </p:cNvPr>
                  <p:cNvGrpSpPr/>
                  <p:nvPr/>
                </p:nvGrpSpPr>
                <p:grpSpPr>
                  <a:xfrm>
                    <a:off x="10378888" y="1805388"/>
                    <a:ext cx="162268" cy="184786"/>
                    <a:chOff x="7766832" y="1334453"/>
                    <a:chExt cx="370693" cy="536147"/>
                  </a:xfrm>
                </p:grpSpPr>
                <p:sp>
                  <p:nvSpPr>
                    <p:cNvPr id="7082" name="Freeform: Shape 5599">
                      <a:extLst>
                        <a:ext uri="{FF2B5EF4-FFF2-40B4-BE49-F238E27FC236}">
                          <a16:creationId xmlns:a16="http://schemas.microsoft.com/office/drawing/2014/main" id="{E630DFDF-2956-AAE8-515E-4908A0132840}"/>
                        </a:ext>
                      </a:extLst>
                    </p:cNvPr>
                    <p:cNvSpPr/>
                    <p:nvPr/>
                  </p:nvSpPr>
                  <p:spPr>
                    <a:xfrm>
                      <a:off x="8005994" y="1462198"/>
                      <a:ext cx="93772" cy="250059"/>
                    </a:xfrm>
                    <a:custGeom>
                      <a:avLst/>
                      <a:gdLst>
                        <a:gd name="connsiteX0" fmla="*/ 764 w 93772"/>
                        <a:gd name="connsiteY0" fmla="*/ 53829 h 250058"/>
                        <a:gd name="connsiteX1" fmla="*/ 48397 w 93772"/>
                        <a:gd name="connsiteY1" fmla="*/ 0 h 250058"/>
                        <a:gd name="connsiteX2" fmla="*/ 84979 w 93772"/>
                        <a:gd name="connsiteY2" fmla="*/ 119341 h 250058"/>
                        <a:gd name="connsiteX3" fmla="*/ 21752 w 93772"/>
                        <a:gd name="connsiteY3" fmla="*/ 253094 h 250058"/>
                        <a:gd name="connsiteX4" fmla="*/ 44254 w 93772"/>
                        <a:gd name="connsiteY4" fmla="*/ 206337 h 250058"/>
                        <a:gd name="connsiteX5" fmla="*/ 21307 w 93772"/>
                        <a:gd name="connsiteY5" fmla="*/ 128273 h 250058"/>
                        <a:gd name="connsiteX6" fmla="*/ 764 w 93772"/>
                        <a:gd name="connsiteY6" fmla="*/ 53829 h 25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72" h="250058">
                          <a:moveTo>
                            <a:pt x="764" y="53829"/>
                          </a:moveTo>
                          <a:cubicBezTo>
                            <a:pt x="6456" y="13923"/>
                            <a:pt x="45723" y="774"/>
                            <a:pt x="48397" y="0"/>
                          </a:cubicBezTo>
                          <a:cubicBezTo>
                            <a:pt x="19057" y="33775"/>
                            <a:pt x="50144" y="61209"/>
                            <a:pt x="84979" y="119341"/>
                          </a:cubicBezTo>
                          <a:cubicBezTo>
                            <a:pt x="127832" y="200874"/>
                            <a:pt x="44132" y="252632"/>
                            <a:pt x="21752" y="253094"/>
                          </a:cubicBezTo>
                          <a:cubicBezTo>
                            <a:pt x="21752" y="253094"/>
                            <a:pt x="41788" y="238480"/>
                            <a:pt x="44254" y="206337"/>
                          </a:cubicBezTo>
                          <a:cubicBezTo>
                            <a:pt x="45810" y="186912"/>
                            <a:pt x="40937" y="161100"/>
                            <a:pt x="21307" y="128273"/>
                          </a:cubicBezTo>
                          <a:cubicBezTo>
                            <a:pt x="2445" y="96675"/>
                            <a:pt x="-2039" y="72395"/>
                            <a:pt x="764" y="53829"/>
                          </a:cubicBezTo>
                          <a:close/>
                        </a:path>
                      </a:pathLst>
                    </a:custGeom>
                    <a:solidFill>
                      <a:srgbClr val="000000">
                        <a:alpha val="21000"/>
                      </a:srgbClr>
                    </a:solidFill>
                    <a:ln w="3464" cap="flat">
                      <a:noFill/>
                      <a:prstDash val="solid"/>
                      <a:miter/>
                    </a:ln>
                  </p:spPr>
                  <p:txBody>
                    <a:bodyPr rtlCol="0" anchor="ctr"/>
                    <a:lstStyle/>
                    <a:p>
                      <a:pPr defTabSz="914377">
                        <a:defRPr/>
                      </a:pPr>
                      <a:endParaRPr lang="en-GB" sz="1400" kern="0">
                        <a:solidFill>
                          <a:srgbClr val="262B25"/>
                        </a:solidFill>
                        <a:latin typeface="Arial" panose="020B0604020202020204"/>
                      </a:endParaRPr>
                    </a:p>
                  </p:txBody>
                </p:sp>
                <p:sp>
                  <p:nvSpPr>
                    <p:cNvPr id="7083" name="Freeform: Shape 5600">
                      <a:extLst>
                        <a:ext uri="{FF2B5EF4-FFF2-40B4-BE49-F238E27FC236}">
                          <a16:creationId xmlns:a16="http://schemas.microsoft.com/office/drawing/2014/main" id="{36DA4EAA-A8AE-6711-1C94-B166292106BA}"/>
                        </a:ext>
                      </a:extLst>
                    </p:cNvPr>
                    <p:cNvSpPr/>
                    <p:nvPr/>
                  </p:nvSpPr>
                  <p:spPr>
                    <a:xfrm>
                      <a:off x="7933878" y="1396240"/>
                      <a:ext cx="69461" cy="197963"/>
                    </a:xfrm>
                    <a:custGeom>
                      <a:avLst/>
                      <a:gdLst>
                        <a:gd name="connsiteX0" fmla="*/ 18639 w 69460"/>
                        <a:gd name="connsiteY0" fmla="*/ 101149 h 197963"/>
                        <a:gd name="connsiteX1" fmla="*/ 18990 w 69460"/>
                        <a:gd name="connsiteY1" fmla="*/ 199668 h 197963"/>
                        <a:gd name="connsiteX2" fmla="*/ 30750 w 69460"/>
                        <a:gd name="connsiteY2" fmla="*/ 196393 h 197963"/>
                        <a:gd name="connsiteX3" fmla="*/ 67231 w 69460"/>
                        <a:gd name="connsiteY3" fmla="*/ 108623 h 197963"/>
                        <a:gd name="connsiteX4" fmla="*/ 50973 w 69460"/>
                        <a:gd name="connsiteY4" fmla="*/ 74729 h 197963"/>
                        <a:gd name="connsiteX5" fmla="*/ 30430 w 69460"/>
                        <a:gd name="connsiteY5" fmla="*/ 285 h 197963"/>
                        <a:gd name="connsiteX6" fmla="*/ 30333 w 69460"/>
                        <a:gd name="connsiteY6" fmla="*/ 0 h 197963"/>
                        <a:gd name="connsiteX7" fmla="*/ 18639 w 69460"/>
                        <a:gd name="connsiteY7" fmla="*/ 101149 h 19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60" h="197963">
                          <a:moveTo>
                            <a:pt x="18639" y="101149"/>
                          </a:moveTo>
                          <a:cubicBezTo>
                            <a:pt x="59632" y="169967"/>
                            <a:pt x="18990" y="199668"/>
                            <a:pt x="18990" y="199668"/>
                          </a:cubicBezTo>
                          <a:cubicBezTo>
                            <a:pt x="21859" y="199609"/>
                            <a:pt x="25985" y="198495"/>
                            <a:pt x="30750" y="196393"/>
                          </a:cubicBezTo>
                          <a:cubicBezTo>
                            <a:pt x="63997" y="181727"/>
                            <a:pt x="79324" y="142891"/>
                            <a:pt x="67231" y="108623"/>
                          </a:cubicBezTo>
                          <a:cubicBezTo>
                            <a:pt x="63580" y="98283"/>
                            <a:pt x="58308" y="86996"/>
                            <a:pt x="50973" y="74729"/>
                          </a:cubicBezTo>
                          <a:cubicBezTo>
                            <a:pt x="32111" y="43132"/>
                            <a:pt x="27627" y="18852"/>
                            <a:pt x="30430" y="285"/>
                          </a:cubicBezTo>
                          <a:cubicBezTo>
                            <a:pt x="30333" y="191"/>
                            <a:pt x="30333" y="94"/>
                            <a:pt x="30333" y="0"/>
                          </a:cubicBezTo>
                          <a:cubicBezTo>
                            <a:pt x="30330" y="3"/>
                            <a:pt x="-29282" y="20876"/>
                            <a:pt x="18639" y="101149"/>
                          </a:cubicBezTo>
                          <a:close/>
                        </a:path>
                      </a:pathLst>
                    </a:custGeom>
                    <a:solidFill>
                      <a:srgbClr val="000000">
                        <a:alpha val="21000"/>
                      </a:srgbClr>
                    </a:solidFill>
                    <a:ln w="3464" cap="flat">
                      <a:noFill/>
                      <a:prstDash val="solid"/>
                      <a:miter/>
                    </a:ln>
                  </p:spPr>
                  <p:txBody>
                    <a:bodyPr rtlCol="0" anchor="ctr"/>
                    <a:lstStyle/>
                    <a:p>
                      <a:pPr defTabSz="914377">
                        <a:defRPr/>
                      </a:pPr>
                      <a:endParaRPr lang="en-GB" sz="1400" kern="0">
                        <a:solidFill>
                          <a:srgbClr val="262B25"/>
                        </a:solidFill>
                        <a:latin typeface="Arial" panose="020B0604020202020204"/>
                      </a:endParaRPr>
                    </a:p>
                  </p:txBody>
                </p:sp>
                <p:sp>
                  <p:nvSpPr>
                    <p:cNvPr id="7084" name="Freeform: Shape 5601">
                      <a:extLst>
                        <a:ext uri="{FF2B5EF4-FFF2-40B4-BE49-F238E27FC236}">
                          <a16:creationId xmlns:a16="http://schemas.microsoft.com/office/drawing/2014/main" id="{1B29B5C8-B951-A1E4-DCA9-F6C7DF07D812}"/>
                        </a:ext>
                      </a:extLst>
                    </p:cNvPr>
                    <p:cNvSpPr/>
                    <p:nvPr/>
                  </p:nvSpPr>
                  <p:spPr>
                    <a:xfrm>
                      <a:off x="7766832" y="1425657"/>
                      <a:ext cx="93772" cy="250059"/>
                    </a:xfrm>
                    <a:custGeom>
                      <a:avLst/>
                      <a:gdLst>
                        <a:gd name="connsiteX0" fmla="*/ 764 w 93772"/>
                        <a:gd name="connsiteY0" fmla="*/ 53829 h 250058"/>
                        <a:gd name="connsiteX1" fmla="*/ 48397 w 93772"/>
                        <a:gd name="connsiteY1" fmla="*/ 0 h 250058"/>
                        <a:gd name="connsiteX2" fmla="*/ 84979 w 93772"/>
                        <a:gd name="connsiteY2" fmla="*/ 119341 h 250058"/>
                        <a:gd name="connsiteX3" fmla="*/ 21752 w 93772"/>
                        <a:gd name="connsiteY3" fmla="*/ 253094 h 250058"/>
                        <a:gd name="connsiteX4" fmla="*/ 44254 w 93772"/>
                        <a:gd name="connsiteY4" fmla="*/ 206337 h 250058"/>
                        <a:gd name="connsiteX5" fmla="*/ 21307 w 93772"/>
                        <a:gd name="connsiteY5" fmla="*/ 128273 h 250058"/>
                        <a:gd name="connsiteX6" fmla="*/ 764 w 93772"/>
                        <a:gd name="connsiteY6" fmla="*/ 53829 h 25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72" h="250058">
                          <a:moveTo>
                            <a:pt x="764" y="53829"/>
                          </a:moveTo>
                          <a:cubicBezTo>
                            <a:pt x="6456" y="13923"/>
                            <a:pt x="45723" y="774"/>
                            <a:pt x="48397" y="0"/>
                          </a:cubicBezTo>
                          <a:cubicBezTo>
                            <a:pt x="19057" y="33775"/>
                            <a:pt x="50144" y="61209"/>
                            <a:pt x="84979" y="119341"/>
                          </a:cubicBezTo>
                          <a:cubicBezTo>
                            <a:pt x="127832" y="200874"/>
                            <a:pt x="44132" y="252632"/>
                            <a:pt x="21752" y="253094"/>
                          </a:cubicBezTo>
                          <a:cubicBezTo>
                            <a:pt x="21752" y="253094"/>
                            <a:pt x="41788" y="238480"/>
                            <a:pt x="44254" y="206337"/>
                          </a:cubicBezTo>
                          <a:cubicBezTo>
                            <a:pt x="45810" y="186912"/>
                            <a:pt x="40937" y="161100"/>
                            <a:pt x="21307" y="128273"/>
                          </a:cubicBezTo>
                          <a:cubicBezTo>
                            <a:pt x="2445" y="96675"/>
                            <a:pt x="-2039" y="72395"/>
                            <a:pt x="764" y="53829"/>
                          </a:cubicBezTo>
                          <a:close/>
                        </a:path>
                      </a:pathLst>
                    </a:custGeom>
                    <a:solidFill>
                      <a:srgbClr val="000000">
                        <a:alpha val="21000"/>
                      </a:srgbClr>
                    </a:solidFill>
                    <a:ln w="3464" cap="flat">
                      <a:noFill/>
                      <a:prstDash val="solid"/>
                      <a:miter/>
                    </a:ln>
                  </p:spPr>
                  <p:txBody>
                    <a:bodyPr rtlCol="0" anchor="ctr"/>
                    <a:lstStyle/>
                    <a:p>
                      <a:pPr defTabSz="914377">
                        <a:defRPr/>
                      </a:pPr>
                      <a:endParaRPr lang="en-GB" sz="1400" kern="0">
                        <a:solidFill>
                          <a:srgbClr val="262B25"/>
                        </a:solidFill>
                        <a:latin typeface="Arial" panose="020B0604020202020204"/>
                      </a:endParaRPr>
                    </a:p>
                  </p:txBody>
                </p:sp>
                <p:sp>
                  <p:nvSpPr>
                    <p:cNvPr id="7085" name="Freeform: Shape 5602">
                      <a:extLst>
                        <a:ext uri="{FF2B5EF4-FFF2-40B4-BE49-F238E27FC236}">
                          <a16:creationId xmlns:a16="http://schemas.microsoft.com/office/drawing/2014/main" id="{3ABBE5CB-1DAE-D233-6C01-F29B64036887}"/>
                        </a:ext>
                      </a:extLst>
                    </p:cNvPr>
                    <p:cNvSpPr/>
                    <p:nvPr/>
                  </p:nvSpPr>
                  <p:spPr>
                    <a:xfrm>
                      <a:off x="7830905" y="1672637"/>
                      <a:ext cx="69461" cy="197963"/>
                    </a:xfrm>
                    <a:custGeom>
                      <a:avLst/>
                      <a:gdLst>
                        <a:gd name="connsiteX0" fmla="*/ 18639 w 69460"/>
                        <a:gd name="connsiteY0" fmla="*/ 101149 h 197963"/>
                        <a:gd name="connsiteX1" fmla="*/ 18990 w 69460"/>
                        <a:gd name="connsiteY1" fmla="*/ 199668 h 197963"/>
                        <a:gd name="connsiteX2" fmla="*/ 30750 w 69460"/>
                        <a:gd name="connsiteY2" fmla="*/ 196393 h 197963"/>
                        <a:gd name="connsiteX3" fmla="*/ 67231 w 69460"/>
                        <a:gd name="connsiteY3" fmla="*/ 108623 h 197963"/>
                        <a:gd name="connsiteX4" fmla="*/ 50973 w 69460"/>
                        <a:gd name="connsiteY4" fmla="*/ 74729 h 197963"/>
                        <a:gd name="connsiteX5" fmla="*/ 30430 w 69460"/>
                        <a:gd name="connsiteY5" fmla="*/ 285 h 197963"/>
                        <a:gd name="connsiteX6" fmla="*/ 30333 w 69460"/>
                        <a:gd name="connsiteY6" fmla="*/ 0 h 197963"/>
                        <a:gd name="connsiteX7" fmla="*/ 18639 w 69460"/>
                        <a:gd name="connsiteY7" fmla="*/ 101149 h 19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60" h="197963">
                          <a:moveTo>
                            <a:pt x="18639" y="101149"/>
                          </a:moveTo>
                          <a:cubicBezTo>
                            <a:pt x="59632" y="169967"/>
                            <a:pt x="18990" y="199668"/>
                            <a:pt x="18990" y="199668"/>
                          </a:cubicBezTo>
                          <a:cubicBezTo>
                            <a:pt x="21859" y="199609"/>
                            <a:pt x="25985" y="198495"/>
                            <a:pt x="30750" y="196393"/>
                          </a:cubicBezTo>
                          <a:cubicBezTo>
                            <a:pt x="63997" y="181727"/>
                            <a:pt x="79324" y="142891"/>
                            <a:pt x="67231" y="108623"/>
                          </a:cubicBezTo>
                          <a:cubicBezTo>
                            <a:pt x="63580" y="98283"/>
                            <a:pt x="58308" y="86996"/>
                            <a:pt x="50973" y="74729"/>
                          </a:cubicBezTo>
                          <a:cubicBezTo>
                            <a:pt x="32111" y="43132"/>
                            <a:pt x="27627" y="18852"/>
                            <a:pt x="30430" y="285"/>
                          </a:cubicBezTo>
                          <a:cubicBezTo>
                            <a:pt x="30333" y="191"/>
                            <a:pt x="30333" y="94"/>
                            <a:pt x="30333" y="0"/>
                          </a:cubicBezTo>
                          <a:cubicBezTo>
                            <a:pt x="30330" y="3"/>
                            <a:pt x="-29282" y="20876"/>
                            <a:pt x="18639" y="101149"/>
                          </a:cubicBezTo>
                          <a:close/>
                        </a:path>
                      </a:pathLst>
                    </a:custGeom>
                    <a:solidFill>
                      <a:srgbClr val="000000">
                        <a:alpha val="21000"/>
                      </a:srgbClr>
                    </a:solidFill>
                    <a:ln w="3464" cap="flat">
                      <a:noFill/>
                      <a:prstDash val="solid"/>
                      <a:miter/>
                    </a:ln>
                  </p:spPr>
                  <p:txBody>
                    <a:bodyPr rtlCol="0" anchor="ctr"/>
                    <a:lstStyle/>
                    <a:p>
                      <a:pPr defTabSz="914377">
                        <a:defRPr/>
                      </a:pPr>
                      <a:endParaRPr lang="en-GB" sz="1400" kern="0">
                        <a:solidFill>
                          <a:srgbClr val="262B25"/>
                        </a:solidFill>
                        <a:latin typeface="Arial" panose="020B0604020202020204"/>
                      </a:endParaRPr>
                    </a:p>
                  </p:txBody>
                </p:sp>
                <p:sp>
                  <p:nvSpPr>
                    <p:cNvPr id="7086" name="Freeform: Shape 5603">
                      <a:extLst>
                        <a:ext uri="{FF2B5EF4-FFF2-40B4-BE49-F238E27FC236}">
                          <a16:creationId xmlns:a16="http://schemas.microsoft.com/office/drawing/2014/main" id="{83B64A0A-D89B-4B8F-D359-2B3B706C2CCF}"/>
                        </a:ext>
                      </a:extLst>
                    </p:cNvPr>
                    <p:cNvSpPr/>
                    <p:nvPr/>
                  </p:nvSpPr>
                  <p:spPr>
                    <a:xfrm>
                      <a:off x="7887705" y="1528585"/>
                      <a:ext cx="93772" cy="250059"/>
                    </a:xfrm>
                    <a:custGeom>
                      <a:avLst/>
                      <a:gdLst>
                        <a:gd name="connsiteX0" fmla="*/ 764 w 93772"/>
                        <a:gd name="connsiteY0" fmla="*/ 53829 h 250058"/>
                        <a:gd name="connsiteX1" fmla="*/ 48397 w 93772"/>
                        <a:gd name="connsiteY1" fmla="*/ 0 h 250058"/>
                        <a:gd name="connsiteX2" fmla="*/ 84979 w 93772"/>
                        <a:gd name="connsiteY2" fmla="*/ 119341 h 250058"/>
                        <a:gd name="connsiteX3" fmla="*/ 21752 w 93772"/>
                        <a:gd name="connsiteY3" fmla="*/ 253094 h 250058"/>
                        <a:gd name="connsiteX4" fmla="*/ 44254 w 93772"/>
                        <a:gd name="connsiteY4" fmla="*/ 206337 h 250058"/>
                        <a:gd name="connsiteX5" fmla="*/ 21307 w 93772"/>
                        <a:gd name="connsiteY5" fmla="*/ 128273 h 250058"/>
                        <a:gd name="connsiteX6" fmla="*/ 764 w 93772"/>
                        <a:gd name="connsiteY6" fmla="*/ 53829 h 25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72" h="250058">
                          <a:moveTo>
                            <a:pt x="764" y="53829"/>
                          </a:moveTo>
                          <a:cubicBezTo>
                            <a:pt x="6456" y="13923"/>
                            <a:pt x="45723" y="774"/>
                            <a:pt x="48397" y="0"/>
                          </a:cubicBezTo>
                          <a:cubicBezTo>
                            <a:pt x="19057" y="33775"/>
                            <a:pt x="50144" y="61209"/>
                            <a:pt x="84979" y="119341"/>
                          </a:cubicBezTo>
                          <a:cubicBezTo>
                            <a:pt x="127832" y="200874"/>
                            <a:pt x="44132" y="252632"/>
                            <a:pt x="21752" y="253094"/>
                          </a:cubicBezTo>
                          <a:cubicBezTo>
                            <a:pt x="21752" y="253094"/>
                            <a:pt x="41788" y="238480"/>
                            <a:pt x="44254" y="206337"/>
                          </a:cubicBezTo>
                          <a:cubicBezTo>
                            <a:pt x="45810" y="186912"/>
                            <a:pt x="40937" y="161100"/>
                            <a:pt x="21307" y="128273"/>
                          </a:cubicBezTo>
                          <a:cubicBezTo>
                            <a:pt x="2445" y="96675"/>
                            <a:pt x="-2039" y="72395"/>
                            <a:pt x="764" y="53829"/>
                          </a:cubicBezTo>
                          <a:close/>
                        </a:path>
                      </a:pathLst>
                    </a:custGeom>
                    <a:solidFill>
                      <a:srgbClr val="000000">
                        <a:alpha val="21000"/>
                      </a:srgbClr>
                    </a:solidFill>
                    <a:ln w="3464" cap="flat">
                      <a:noFill/>
                      <a:prstDash val="solid"/>
                      <a:miter/>
                    </a:ln>
                  </p:spPr>
                  <p:txBody>
                    <a:bodyPr rtlCol="0" anchor="ctr"/>
                    <a:lstStyle/>
                    <a:p>
                      <a:pPr defTabSz="914377">
                        <a:defRPr/>
                      </a:pPr>
                      <a:endParaRPr lang="en-GB" sz="1400" kern="0">
                        <a:solidFill>
                          <a:srgbClr val="262B25"/>
                        </a:solidFill>
                        <a:latin typeface="Arial" panose="020B0604020202020204"/>
                      </a:endParaRPr>
                    </a:p>
                  </p:txBody>
                </p:sp>
                <p:sp>
                  <p:nvSpPr>
                    <p:cNvPr id="7087" name="Freeform: Shape 5604">
                      <a:extLst>
                        <a:ext uri="{FF2B5EF4-FFF2-40B4-BE49-F238E27FC236}">
                          <a16:creationId xmlns:a16="http://schemas.microsoft.com/office/drawing/2014/main" id="{295AF8E3-C6D6-68B1-AF1A-0EAE56F795F6}"/>
                        </a:ext>
                      </a:extLst>
                    </p:cNvPr>
                    <p:cNvSpPr/>
                    <p:nvPr/>
                  </p:nvSpPr>
                  <p:spPr>
                    <a:xfrm>
                      <a:off x="8068064" y="1334453"/>
                      <a:ext cx="69461" cy="197963"/>
                    </a:xfrm>
                    <a:custGeom>
                      <a:avLst/>
                      <a:gdLst>
                        <a:gd name="connsiteX0" fmla="*/ 18639 w 69460"/>
                        <a:gd name="connsiteY0" fmla="*/ 101149 h 197963"/>
                        <a:gd name="connsiteX1" fmla="*/ 18990 w 69460"/>
                        <a:gd name="connsiteY1" fmla="*/ 199668 h 197963"/>
                        <a:gd name="connsiteX2" fmla="*/ 30750 w 69460"/>
                        <a:gd name="connsiteY2" fmla="*/ 196393 h 197963"/>
                        <a:gd name="connsiteX3" fmla="*/ 67231 w 69460"/>
                        <a:gd name="connsiteY3" fmla="*/ 108623 h 197963"/>
                        <a:gd name="connsiteX4" fmla="*/ 50973 w 69460"/>
                        <a:gd name="connsiteY4" fmla="*/ 74729 h 197963"/>
                        <a:gd name="connsiteX5" fmla="*/ 30430 w 69460"/>
                        <a:gd name="connsiteY5" fmla="*/ 285 h 197963"/>
                        <a:gd name="connsiteX6" fmla="*/ 30333 w 69460"/>
                        <a:gd name="connsiteY6" fmla="*/ 0 h 197963"/>
                        <a:gd name="connsiteX7" fmla="*/ 18639 w 69460"/>
                        <a:gd name="connsiteY7" fmla="*/ 101149 h 19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60" h="197963">
                          <a:moveTo>
                            <a:pt x="18639" y="101149"/>
                          </a:moveTo>
                          <a:cubicBezTo>
                            <a:pt x="59632" y="169967"/>
                            <a:pt x="18990" y="199668"/>
                            <a:pt x="18990" y="199668"/>
                          </a:cubicBezTo>
                          <a:cubicBezTo>
                            <a:pt x="21859" y="199609"/>
                            <a:pt x="25985" y="198495"/>
                            <a:pt x="30750" y="196393"/>
                          </a:cubicBezTo>
                          <a:cubicBezTo>
                            <a:pt x="63997" y="181727"/>
                            <a:pt x="79324" y="142891"/>
                            <a:pt x="67231" y="108623"/>
                          </a:cubicBezTo>
                          <a:cubicBezTo>
                            <a:pt x="63580" y="98283"/>
                            <a:pt x="58308" y="86996"/>
                            <a:pt x="50973" y="74729"/>
                          </a:cubicBezTo>
                          <a:cubicBezTo>
                            <a:pt x="32111" y="43132"/>
                            <a:pt x="27627" y="18852"/>
                            <a:pt x="30430" y="285"/>
                          </a:cubicBezTo>
                          <a:cubicBezTo>
                            <a:pt x="30333" y="191"/>
                            <a:pt x="30333" y="94"/>
                            <a:pt x="30333" y="0"/>
                          </a:cubicBezTo>
                          <a:cubicBezTo>
                            <a:pt x="30330" y="3"/>
                            <a:pt x="-29282" y="20876"/>
                            <a:pt x="18639" y="101149"/>
                          </a:cubicBezTo>
                          <a:close/>
                        </a:path>
                      </a:pathLst>
                    </a:custGeom>
                    <a:solidFill>
                      <a:srgbClr val="000000">
                        <a:alpha val="21000"/>
                      </a:srgbClr>
                    </a:solidFill>
                    <a:ln w="3464" cap="flat">
                      <a:noFill/>
                      <a:prstDash val="solid"/>
                      <a:miter/>
                    </a:ln>
                  </p:spPr>
                  <p:txBody>
                    <a:bodyPr rtlCol="0" anchor="ctr"/>
                    <a:lstStyle/>
                    <a:p>
                      <a:pPr defTabSz="914377">
                        <a:defRPr/>
                      </a:pPr>
                      <a:endParaRPr lang="en-GB" sz="1400" kern="0">
                        <a:solidFill>
                          <a:srgbClr val="262B25"/>
                        </a:solidFill>
                        <a:latin typeface="Arial" panose="020B0604020202020204"/>
                      </a:endParaRPr>
                    </a:p>
                  </p:txBody>
                </p:sp>
              </p:grpSp>
              <p:sp>
                <p:nvSpPr>
                  <p:cNvPr id="7081" name="TextBox 7080">
                    <a:extLst>
                      <a:ext uri="{FF2B5EF4-FFF2-40B4-BE49-F238E27FC236}">
                        <a16:creationId xmlns:a16="http://schemas.microsoft.com/office/drawing/2014/main" id="{EE90F001-7B52-F451-6236-DDC1523733F6}"/>
                      </a:ext>
                    </a:extLst>
                  </p:cNvPr>
                  <p:cNvSpPr txBox="1"/>
                  <p:nvPr/>
                </p:nvSpPr>
                <p:spPr>
                  <a:xfrm>
                    <a:off x="10016602" y="1542993"/>
                    <a:ext cx="913603" cy="246221"/>
                  </a:xfrm>
                  <a:prstGeom prst="rect">
                    <a:avLst/>
                  </a:prstGeom>
                  <a:noFill/>
                  <a:effectLst/>
                </p:spPr>
                <p:txBody>
                  <a:bodyPr wrap="square" lIns="0" tIns="0" rIns="0" bIns="0" rtlCol="0">
                    <a:spAutoFit/>
                  </a:bodyPr>
                  <a:lstStyle/>
                  <a:p>
                    <a:pPr algn="ctr" defTabSz="914377">
                      <a:defRPr/>
                    </a:pPr>
                    <a:r>
                      <a:rPr lang="en-US" sz="800" b="1" kern="0">
                        <a:solidFill>
                          <a:srgbClr val="000000"/>
                        </a:solidFill>
                        <a:latin typeface="Arial" panose="020B0604020202020204"/>
                        <a:cs typeface="Arial" panose="020B0604020202020204" pitchFamily="34" charset="0"/>
                      </a:rPr>
                      <a:t>Smoke/</a:t>
                    </a:r>
                    <a:br>
                      <a:rPr lang="en-US" sz="800" b="1" kern="0">
                        <a:solidFill>
                          <a:srgbClr val="000000"/>
                        </a:solidFill>
                        <a:latin typeface="Arial" panose="020B0604020202020204"/>
                        <a:cs typeface="Arial" panose="020B0604020202020204" pitchFamily="34" charset="0"/>
                      </a:rPr>
                    </a:br>
                    <a:r>
                      <a:rPr lang="en-US" sz="800" b="1" kern="0">
                        <a:solidFill>
                          <a:srgbClr val="000000"/>
                        </a:solidFill>
                        <a:latin typeface="Arial" panose="020B0604020202020204"/>
                        <a:cs typeface="Arial" panose="020B0604020202020204" pitchFamily="34" charset="0"/>
                      </a:rPr>
                      <a:t>pollutants</a:t>
                    </a:r>
                  </a:p>
                </p:txBody>
              </p:sp>
            </p:grpSp>
            <p:grpSp>
              <p:nvGrpSpPr>
                <p:cNvPr id="7060" name="Group 7059">
                  <a:extLst>
                    <a:ext uri="{FF2B5EF4-FFF2-40B4-BE49-F238E27FC236}">
                      <a16:creationId xmlns:a16="http://schemas.microsoft.com/office/drawing/2014/main" id="{474C763A-5C8F-3DAD-0E91-0D7B852674EF}"/>
                    </a:ext>
                  </a:extLst>
                </p:cNvPr>
                <p:cNvGrpSpPr/>
                <p:nvPr/>
              </p:nvGrpSpPr>
              <p:grpSpPr>
                <a:xfrm>
                  <a:off x="8142265" y="1330952"/>
                  <a:ext cx="162269" cy="198119"/>
                  <a:chOff x="9608469" y="1832323"/>
                  <a:chExt cx="179216" cy="238316"/>
                </a:xfrm>
              </p:grpSpPr>
              <p:sp>
                <p:nvSpPr>
                  <p:cNvPr id="7074" name="Freeform: Shape 5599">
                    <a:extLst>
                      <a:ext uri="{FF2B5EF4-FFF2-40B4-BE49-F238E27FC236}">
                        <a16:creationId xmlns:a16="http://schemas.microsoft.com/office/drawing/2014/main" id="{64ED93B4-9842-9AEC-B11D-FA6F29DE9F99}"/>
                      </a:ext>
                    </a:extLst>
                  </p:cNvPr>
                  <p:cNvSpPr/>
                  <p:nvPr/>
                </p:nvSpPr>
                <p:spPr>
                  <a:xfrm>
                    <a:off x="9724095" y="1889105"/>
                    <a:ext cx="45335" cy="111151"/>
                  </a:xfrm>
                  <a:custGeom>
                    <a:avLst/>
                    <a:gdLst>
                      <a:gd name="connsiteX0" fmla="*/ 764 w 93772"/>
                      <a:gd name="connsiteY0" fmla="*/ 53829 h 250058"/>
                      <a:gd name="connsiteX1" fmla="*/ 48397 w 93772"/>
                      <a:gd name="connsiteY1" fmla="*/ 0 h 250058"/>
                      <a:gd name="connsiteX2" fmla="*/ 84979 w 93772"/>
                      <a:gd name="connsiteY2" fmla="*/ 119341 h 250058"/>
                      <a:gd name="connsiteX3" fmla="*/ 21752 w 93772"/>
                      <a:gd name="connsiteY3" fmla="*/ 253094 h 250058"/>
                      <a:gd name="connsiteX4" fmla="*/ 44254 w 93772"/>
                      <a:gd name="connsiteY4" fmla="*/ 206337 h 250058"/>
                      <a:gd name="connsiteX5" fmla="*/ 21307 w 93772"/>
                      <a:gd name="connsiteY5" fmla="*/ 128273 h 250058"/>
                      <a:gd name="connsiteX6" fmla="*/ 764 w 93772"/>
                      <a:gd name="connsiteY6" fmla="*/ 53829 h 25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72" h="250058">
                        <a:moveTo>
                          <a:pt x="764" y="53829"/>
                        </a:moveTo>
                        <a:cubicBezTo>
                          <a:pt x="6456" y="13923"/>
                          <a:pt x="45723" y="774"/>
                          <a:pt x="48397" y="0"/>
                        </a:cubicBezTo>
                        <a:cubicBezTo>
                          <a:pt x="19057" y="33775"/>
                          <a:pt x="50144" y="61209"/>
                          <a:pt x="84979" y="119341"/>
                        </a:cubicBezTo>
                        <a:cubicBezTo>
                          <a:pt x="127832" y="200874"/>
                          <a:pt x="44132" y="252632"/>
                          <a:pt x="21752" y="253094"/>
                        </a:cubicBezTo>
                        <a:cubicBezTo>
                          <a:pt x="21752" y="253094"/>
                          <a:pt x="41788" y="238480"/>
                          <a:pt x="44254" y="206337"/>
                        </a:cubicBezTo>
                        <a:cubicBezTo>
                          <a:pt x="45810" y="186912"/>
                          <a:pt x="40937" y="161100"/>
                          <a:pt x="21307" y="128273"/>
                        </a:cubicBezTo>
                        <a:cubicBezTo>
                          <a:pt x="2445" y="96675"/>
                          <a:pt x="-2039" y="72395"/>
                          <a:pt x="764" y="53829"/>
                        </a:cubicBezTo>
                        <a:close/>
                      </a:path>
                    </a:pathLst>
                  </a:custGeom>
                  <a:solidFill>
                    <a:srgbClr val="000000">
                      <a:alpha val="21000"/>
                    </a:srgbClr>
                  </a:solidFill>
                  <a:ln w="3464" cap="flat">
                    <a:noFill/>
                    <a:prstDash val="solid"/>
                    <a:miter/>
                  </a:ln>
                </p:spPr>
                <p:txBody>
                  <a:bodyPr rtlCol="0" anchor="ctr"/>
                  <a:lstStyle/>
                  <a:p>
                    <a:pPr defTabSz="914377">
                      <a:defRPr/>
                    </a:pPr>
                    <a:endParaRPr lang="en-GB" sz="1400" kern="0">
                      <a:solidFill>
                        <a:srgbClr val="262B25"/>
                      </a:solidFill>
                      <a:latin typeface="Arial" panose="020B0604020202020204"/>
                    </a:endParaRPr>
                  </a:p>
                </p:txBody>
              </p:sp>
              <p:sp>
                <p:nvSpPr>
                  <p:cNvPr id="7075" name="Freeform: Shape 5600">
                    <a:extLst>
                      <a:ext uri="{FF2B5EF4-FFF2-40B4-BE49-F238E27FC236}">
                        <a16:creationId xmlns:a16="http://schemas.microsoft.com/office/drawing/2014/main" id="{EC2D80A8-60A1-79AB-9EFB-4C694C6569D0}"/>
                      </a:ext>
                    </a:extLst>
                  </p:cNvPr>
                  <p:cNvSpPr/>
                  <p:nvPr/>
                </p:nvSpPr>
                <p:spPr>
                  <a:xfrm>
                    <a:off x="9689229" y="1859787"/>
                    <a:ext cx="33582" cy="87994"/>
                  </a:xfrm>
                  <a:custGeom>
                    <a:avLst/>
                    <a:gdLst>
                      <a:gd name="connsiteX0" fmla="*/ 18639 w 69460"/>
                      <a:gd name="connsiteY0" fmla="*/ 101149 h 197963"/>
                      <a:gd name="connsiteX1" fmla="*/ 18990 w 69460"/>
                      <a:gd name="connsiteY1" fmla="*/ 199668 h 197963"/>
                      <a:gd name="connsiteX2" fmla="*/ 30750 w 69460"/>
                      <a:gd name="connsiteY2" fmla="*/ 196393 h 197963"/>
                      <a:gd name="connsiteX3" fmla="*/ 67231 w 69460"/>
                      <a:gd name="connsiteY3" fmla="*/ 108623 h 197963"/>
                      <a:gd name="connsiteX4" fmla="*/ 50973 w 69460"/>
                      <a:gd name="connsiteY4" fmla="*/ 74729 h 197963"/>
                      <a:gd name="connsiteX5" fmla="*/ 30430 w 69460"/>
                      <a:gd name="connsiteY5" fmla="*/ 285 h 197963"/>
                      <a:gd name="connsiteX6" fmla="*/ 30333 w 69460"/>
                      <a:gd name="connsiteY6" fmla="*/ 0 h 197963"/>
                      <a:gd name="connsiteX7" fmla="*/ 18639 w 69460"/>
                      <a:gd name="connsiteY7" fmla="*/ 101149 h 19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60" h="197963">
                        <a:moveTo>
                          <a:pt x="18639" y="101149"/>
                        </a:moveTo>
                        <a:cubicBezTo>
                          <a:pt x="59632" y="169967"/>
                          <a:pt x="18990" y="199668"/>
                          <a:pt x="18990" y="199668"/>
                        </a:cubicBezTo>
                        <a:cubicBezTo>
                          <a:pt x="21859" y="199609"/>
                          <a:pt x="25985" y="198495"/>
                          <a:pt x="30750" y="196393"/>
                        </a:cubicBezTo>
                        <a:cubicBezTo>
                          <a:pt x="63997" y="181727"/>
                          <a:pt x="79324" y="142891"/>
                          <a:pt x="67231" y="108623"/>
                        </a:cubicBezTo>
                        <a:cubicBezTo>
                          <a:pt x="63580" y="98283"/>
                          <a:pt x="58308" y="86996"/>
                          <a:pt x="50973" y="74729"/>
                        </a:cubicBezTo>
                        <a:cubicBezTo>
                          <a:pt x="32111" y="43132"/>
                          <a:pt x="27627" y="18852"/>
                          <a:pt x="30430" y="285"/>
                        </a:cubicBezTo>
                        <a:cubicBezTo>
                          <a:pt x="30333" y="191"/>
                          <a:pt x="30333" y="94"/>
                          <a:pt x="30333" y="0"/>
                        </a:cubicBezTo>
                        <a:cubicBezTo>
                          <a:pt x="30330" y="3"/>
                          <a:pt x="-29282" y="20876"/>
                          <a:pt x="18639" y="101149"/>
                        </a:cubicBezTo>
                        <a:close/>
                      </a:path>
                    </a:pathLst>
                  </a:custGeom>
                  <a:solidFill>
                    <a:srgbClr val="000000">
                      <a:alpha val="21000"/>
                    </a:srgbClr>
                  </a:solidFill>
                  <a:ln w="3464" cap="flat">
                    <a:noFill/>
                    <a:prstDash val="solid"/>
                    <a:miter/>
                  </a:ln>
                </p:spPr>
                <p:txBody>
                  <a:bodyPr rtlCol="0" anchor="ctr"/>
                  <a:lstStyle/>
                  <a:p>
                    <a:pPr defTabSz="914377">
                      <a:defRPr/>
                    </a:pPr>
                    <a:endParaRPr lang="en-GB" sz="1400" kern="0">
                      <a:solidFill>
                        <a:srgbClr val="262B25"/>
                      </a:solidFill>
                      <a:latin typeface="Arial" panose="020B0604020202020204"/>
                    </a:endParaRPr>
                  </a:p>
                </p:txBody>
              </p:sp>
              <p:sp>
                <p:nvSpPr>
                  <p:cNvPr id="7076" name="Freeform: Shape 5601">
                    <a:extLst>
                      <a:ext uri="{FF2B5EF4-FFF2-40B4-BE49-F238E27FC236}">
                        <a16:creationId xmlns:a16="http://schemas.microsoft.com/office/drawing/2014/main" id="{543D0F91-68A1-AECF-1B40-93D6537C2629}"/>
                      </a:ext>
                    </a:extLst>
                  </p:cNvPr>
                  <p:cNvSpPr/>
                  <p:nvPr/>
                </p:nvSpPr>
                <p:spPr>
                  <a:xfrm>
                    <a:off x="9608469" y="1872863"/>
                    <a:ext cx="45335" cy="111151"/>
                  </a:xfrm>
                  <a:custGeom>
                    <a:avLst/>
                    <a:gdLst>
                      <a:gd name="connsiteX0" fmla="*/ 764 w 93772"/>
                      <a:gd name="connsiteY0" fmla="*/ 53829 h 250058"/>
                      <a:gd name="connsiteX1" fmla="*/ 48397 w 93772"/>
                      <a:gd name="connsiteY1" fmla="*/ 0 h 250058"/>
                      <a:gd name="connsiteX2" fmla="*/ 84979 w 93772"/>
                      <a:gd name="connsiteY2" fmla="*/ 119341 h 250058"/>
                      <a:gd name="connsiteX3" fmla="*/ 21752 w 93772"/>
                      <a:gd name="connsiteY3" fmla="*/ 253094 h 250058"/>
                      <a:gd name="connsiteX4" fmla="*/ 44254 w 93772"/>
                      <a:gd name="connsiteY4" fmla="*/ 206337 h 250058"/>
                      <a:gd name="connsiteX5" fmla="*/ 21307 w 93772"/>
                      <a:gd name="connsiteY5" fmla="*/ 128273 h 250058"/>
                      <a:gd name="connsiteX6" fmla="*/ 764 w 93772"/>
                      <a:gd name="connsiteY6" fmla="*/ 53829 h 25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72" h="250058">
                        <a:moveTo>
                          <a:pt x="764" y="53829"/>
                        </a:moveTo>
                        <a:cubicBezTo>
                          <a:pt x="6456" y="13923"/>
                          <a:pt x="45723" y="774"/>
                          <a:pt x="48397" y="0"/>
                        </a:cubicBezTo>
                        <a:cubicBezTo>
                          <a:pt x="19057" y="33775"/>
                          <a:pt x="50144" y="61209"/>
                          <a:pt x="84979" y="119341"/>
                        </a:cubicBezTo>
                        <a:cubicBezTo>
                          <a:pt x="127832" y="200874"/>
                          <a:pt x="44132" y="252632"/>
                          <a:pt x="21752" y="253094"/>
                        </a:cubicBezTo>
                        <a:cubicBezTo>
                          <a:pt x="21752" y="253094"/>
                          <a:pt x="41788" y="238480"/>
                          <a:pt x="44254" y="206337"/>
                        </a:cubicBezTo>
                        <a:cubicBezTo>
                          <a:pt x="45810" y="186912"/>
                          <a:pt x="40937" y="161100"/>
                          <a:pt x="21307" y="128273"/>
                        </a:cubicBezTo>
                        <a:cubicBezTo>
                          <a:pt x="2445" y="96675"/>
                          <a:pt x="-2039" y="72395"/>
                          <a:pt x="764" y="53829"/>
                        </a:cubicBezTo>
                        <a:close/>
                      </a:path>
                    </a:pathLst>
                  </a:custGeom>
                  <a:solidFill>
                    <a:srgbClr val="000000">
                      <a:alpha val="21000"/>
                    </a:srgbClr>
                  </a:solidFill>
                  <a:ln w="3464" cap="flat">
                    <a:noFill/>
                    <a:prstDash val="solid"/>
                    <a:miter/>
                  </a:ln>
                </p:spPr>
                <p:txBody>
                  <a:bodyPr rtlCol="0" anchor="ctr"/>
                  <a:lstStyle/>
                  <a:p>
                    <a:pPr defTabSz="914377">
                      <a:defRPr/>
                    </a:pPr>
                    <a:endParaRPr lang="en-GB" sz="1400" kern="0">
                      <a:solidFill>
                        <a:srgbClr val="262B25"/>
                      </a:solidFill>
                      <a:latin typeface="Arial" panose="020B0604020202020204"/>
                    </a:endParaRPr>
                  </a:p>
                </p:txBody>
              </p:sp>
              <p:sp>
                <p:nvSpPr>
                  <p:cNvPr id="7077" name="Freeform: Shape 5602">
                    <a:extLst>
                      <a:ext uri="{FF2B5EF4-FFF2-40B4-BE49-F238E27FC236}">
                        <a16:creationId xmlns:a16="http://schemas.microsoft.com/office/drawing/2014/main" id="{98841FCF-45AE-2CE0-85FD-06B60CA9882F}"/>
                      </a:ext>
                    </a:extLst>
                  </p:cNvPr>
                  <p:cNvSpPr/>
                  <p:nvPr/>
                </p:nvSpPr>
                <p:spPr>
                  <a:xfrm>
                    <a:off x="9639446" y="1982645"/>
                    <a:ext cx="33582" cy="87994"/>
                  </a:xfrm>
                  <a:custGeom>
                    <a:avLst/>
                    <a:gdLst>
                      <a:gd name="connsiteX0" fmla="*/ 18639 w 69460"/>
                      <a:gd name="connsiteY0" fmla="*/ 101149 h 197963"/>
                      <a:gd name="connsiteX1" fmla="*/ 18990 w 69460"/>
                      <a:gd name="connsiteY1" fmla="*/ 199668 h 197963"/>
                      <a:gd name="connsiteX2" fmla="*/ 30750 w 69460"/>
                      <a:gd name="connsiteY2" fmla="*/ 196393 h 197963"/>
                      <a:gd name="connsiteX3" fmla="*/ 67231 w 69460"/>
                      <a:gd name="connsiteY3" fmla="*/ 108623 h 197963"/>
                      <a:gd name="connsiteX4" fmla="*/ 50973 w 69460"/>
                      <a:gd name="connsiteY4" fmla="*/ 74729 h 197963"/>
                      <a:gd name="connsiteX5" fmla="*/ 30430 w 69460"/>
                      <a:gd name="connsiteY5" fmla="*/ 285 h 197963"/>
                      <a:gd name="connsiteX6" fmla="*/ 30333 w 69460"/>
                      <a:gd name="connsiteY6" fmla="*/ 0 h 197963"/>
                      <a:gd name="connsiteX7" fmla="*/ 18639 w 69460"/>
                      <a:gd name="connsiteY7" fmla="*/ 101149 h 19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60" h="197963">
                        <a:moveTo>
                          <a:pt x="18639" y="101149"/>
                        </a:moveTo>
                        <a:cubicBezTo>
                          <a:pt x="59632" y="169967"/>
                          <a:pt x="18990" y="199668"/>
                          <a:pt x="18990" y="199668"/>
                        </a:cubicBezTo>
                        <a:cubicBezTo>
                          <a:pt x="21859" y="199609"/>
                          <a:pt x="25985" y="198495"/>
                          <a:pt x="30750" y="196393"/>
                        </a:cubicBezTo>
                        <a:cubicBezTo>
                          <a:pt x="63997" y="181727"/>
                          <a:pt x="79324" y="142891"/>
                          <a:pt x="67231" y="108623"/>
                        </a:cubicBezTo>
                        <a:cubicBezTo>
                          <a:pt x="63580" y="98283"/>
                          <a:pt x="58308" y="86996"/>
                          <a:pt x="50973" y="74729"/>
                        </a:cubicBezTo>
                        <a:cubicBezTo>
                          <a:pt x="32111" y="43132"/>
                          <a:pt x="27627" y="18852"/>
                          <a:pt x="30430" y="285"/>
                        </a:cubicBezTo>
                        <a:cubicBezTo>
                          <a:pt x="30333" y="191"/>
                          <a:pt x="30333" y="94"/>
                          <a:pt x="30333" y="0"/>
                        </a:cubicBezTo>
                        <a:cubicBezTo>
                          <a:pt x="30330" y="3"/>
                          <a:pt x="-29282" y="20876"/>
                          <a:pt x="18639" y="101149"/>
                        </a:cubicBezTo>
                        <a:close/>
                      </a:path>
                    </a:pathLst>
                  </a:custGeom>
                  <a:solidFill>
                    <a:srgbClr val="000000">
                      <a:alpha val="21000"/>
                    </a:srgbClr>
                  </a:solidFill>
                  <a:ln w="3464" cap="flat">
                    <a:noFill/>
                    <a:prstDash val="solid"/>
                    <a:miter/>
                  </a:ln>
                </p:spPr>
                <p:txBody>
                  <a:bodyPr rtlCol="0" anchor="ctr"/>
                  <a:lstStyle/>
                  <a:p>
                    <a:pPr defTabSz="914377">
                      <a:defRPr/>
                    </a:pPr>
                    <a:endParaRPr lang="en-GB" sz="1400" kern="0">
                      <a:solidFill>
                        <a:srgbClr val="262B25"/>
                      </a:solidFill>
                      <a:latin typeface="Arial" panose="020B0604020202020204"/>
                    </a:endParaRPr>
                  </a:p>
                </p:txBody>
              </p:sp>
              <p:sp>
                <p:nvSpPr>
                  <p:cNvPr id="7078" name="Freeform: Shape 5603">
                    <a:extLst>
                      <a:ext uri="{FF2B5EF4-FFF2-40B4-BE49-F238E27FC236}">
                        <a16:creationId xmlns:a16="http://schemas.microsoft.com/office/drawing/2014/main" id="{FC5BE211-0F9B-7C09-E38A-886CA5359511}"/>
                      </a:ext>
                    </a:extLst>
                  </p:cNvPr>
                  <p:cNvSpPr/>
                  <p:nvPr/>
                </p:nvSpPr>
                <p:spPr>
                  <a:xfrm>
                    <a:off x="9666907" y="1918614"/>
                    <a:ext cx="45335" cy="111151"/>
                  </a:xfrm>
                  <a:custGeom>
                    <a:avLst/>
                    <a:gdLst>
                      <a:gd name="connsiteX0" fmla="*/ 764 w 93772"/>
                      <a:gd name="connsiteY0" fmla="*/ 53829 h 250058"/>
                      <a:gd name="connsiteX1" fmla="*/ 48397 w 93772"/>
                      <a:gd name="connsiteY1" fmla="*/ 0 h 250058"/>
                      <a:gd name="connsiteX2" fmla="*/ 84979 w 93772"/>
                      <a:gd name="connsiteY2" fmla="*/ 119341 h 250058"/>
                      <a:gd name="connsiteX3" fmla="*/ 21752 w 93772"/>
                      <a:gd name="connsiteY3" fmla="*/ 253094 h 250058"/>
                      <a:gd name="connsiteX4" fmla="*/ 44254 w 93772"/>
                      <a:gd name="connsiteY4" fmla="*/ 206337 h 250058"/>
                      <a:gd name="connsiteX5" fmla="*/ 21307 w 93772"/>
                      <a:gd name="connsiteY5" fmla="*/ 128273 h 250058"/>
                      <a:gd name="connsiteX6" fmla="*/ 764 w 93772"/>
                      <a:gd name="connsiteY6" fmla="*/ 53829 h 25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72" h="250058">
                        <a:moveTo>
                          <a:pt x="764" y="53829"/>
                        </a:moveTo>
                        <a:cubicBezTo>
                          <a:pt x="6456" y="13923"/>
                          <a:pt x="45723" y="774"/>
                          <a:pt x="48397" y="0"/>
                        </a:cubicBezTo>
                        <a:cubicBezTo>
                          <a:pt x="19057" y="33775"/>
                          <a:pt x="50144" y="61209"/>
                          <a:pt x="84979" y="119341"/>
                        </a:cubicBezTo>
                        <a:cubicBezTo>
                          <a:pt x="127832" y="200874"/>
                          <a:pt x="44132" y="252632"/>
                          <a:pt x="21752" y="253094"/>
                        </a:cubicBezTo>
                        <a:cubicBezTo>
                          <a:pt x="21752" y="253094"/>
                          <a:pt x="41788" y="238480"/>
                          <a:pt x="44254" y="206337"/>
                        </a:cubicBezTo>
                        <a:cubicBezTo>
                          <a:pt x="45810" y="186912"/>
                          <a:pt x="40937" y="161100"/>
                          <a:pt x="21307" y="128273"/>
                        </a:cubicBezTo>
                        <a:cubicBezTo>
                          <a:pt x="2445" y="96675"/>
                          <a:pt x="-2039" y="72395"/>
                          <a:pt x="764" y="53829"/>
                        </a:cubicBezTo>
                        <a:close/>
                      </a:path>
                    </a:pathLst>
                  </a:custGeom>
                  <a:solidFill>
                    <a:srgbClr val="000000">
                      <a:alpha val="21000"/>
                    </a:srgbClr>
                  </a:solidFill>
                  <a:ln w="3464" cap="flat">
                    <a:noFill/>
                    <a:prstDash val="solid"/>
                    <a:miter/>
                  </a:ln>
                </p:spPr>
                <p:txBody>
                  <a:bodyPr rtlCol="0" anchor="ctr"/>
                  <a:lstStyle/>
                  <a:p>
                    <a:pPr defTabSz="914377">
                      <a:defRPr/>
                    </a:pPr>
                    <a:endParaRPr lang="en-GB" sz="1400" kern="0">
                      <a:solidFill>
                        <a:srgbClr val="262B25"/>
                      </a:solidFill>
                      <a:latin typeface="Arial" panose="020B0604020202020204"/>
                    </a:endParaRPr>
                  </a:p>
                </p:txBody>
              </p:sp>
              <p:sp>
                <p:nvSpPr>
                  <p:cNvPr id="7079" name="Freeform: Shape 5604">
                    <a:extLst>
                      <a:ext uri="{FF2B5EF4-FFF2-40B4-BE49-F238E27FC236}">
                        <a16:creationId xmlns:a16="http://schemas.microsoft.com/office/drawing/2014/main" id="{263185DF-B702-D0D2-B504-D7423A5C9213}"/>
                      </a:ext>
                    </a:extLst>
                  </p:cNvPr>
                  <p:cNvSpPr/>
                  <p:nvPr/>
                </p:nvSpPr>
                <p:spPr>
                  <a:xfrm>
                    <a:off x="9754103" y="1832323"/>
                    <a:ext cx="33582" cy="87994"/>
                  </a:xfrm>
                  <a:custGeom>
                    <a:avLst/>
                    <a:gdLst>
                      <a:gd name="connsiteX0" fmla="*/ 18639 w 69460"/>
                      <a:gd name="connsiteY0" fmla="*/ 101149 h 197963"/>
                      <a:gd name="connsiteX1" fmla="*/ 18990 w 69460"/>
                      <a:gd name="connsiteY1" fmla="*/ 199668 h 197963"/>
                      <a:gd name="connsiteX2" fmla="*/ 30750 w 69460"/>
                      <a:gd name="connsiteY2" fmla="*/ 196393 h 197963"/>
                      <a:gd name="connsiteX3" fmla="*/ 67231 w 69460"/>
                      <a:gd name="connsiteY3" fmla="*/ 108623 h 197963"/>
                      <a:gd name="connsiteX4" fmla="*/ 50973 w 69460"/>
                      <a:gd name="connsiteY4" fmla="*/ 74729 h 197963"/>
                      <a:gd name="connsiteX5" fmla="*/ 30430 w 69460"/>
                      <a:gd name="connsiteY5" fmla="*/ 285 h 197963"/>
                      <a:gd name="connsiteX6" fmla="*/ 30333 w 69460"/>
                      <a:gd name="connsiteY6" fmla="*/ 0 h 197963"/>
                      <a:gd name="connsiteX7" fmla="*/ 18639 w 69460"/>
                      <a:gd name="connsiteY7" fmla="*/ 101149 h 19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60" h="197963">
                        <a:moveTo>
                          <a:pt x="18639" y="101149"/>
                        </a:moveTo>
                        <a:cubicBezTo>
                          <a:pt x="59632" y="169967"/>
                          <a:pt x="18990" y="199668"/>
                          <a:pt x="18990" y="199668"/>
                        </a:cubicBezTo>
                        <a:cubicBezTo>
                          <a:pt x="21859" y="199609"/>
                          <a:pt x="25985" y="198495"/>
                          <a:pt x="30750" y="196393"/>
                        </a:cubicBezTo>
                        <a:cubicBezTo>
                          <a:pt x="63997" y="181727"/>
                          <a:pt x="79324" y="142891"/>
                          <a:pt x="67231" y="108623"/>
                        </a:cubicBezTo>
                        <a:cubicBezTo>
                          <a:pt x="63580" y="98283"/>
                          <a:pt x="58308" y="86996"/>
                          <a:pt x="50973" y="74729"/>
                        </a:cubicBezTo>
                        <a:cubicBezTo>
                          <a:pt x="32111" y="43132"/>
                          <a:pt x="27627" y="18852"/>
                          <a:pt x="30430" y="285"/>
                        </a:cubicBezTo>
                        <a:cubicBezTo>
                          <a:pt x="30333" y="191"/>
                          <a:pt x="30333" y="94"/>
                          <a:pt x="30333" y="0"/>
                        </a:cubicBezTo>
                        <a:cubicBezTo>
                          <a:pt x="30330" y="3"/>
                          <a:pt x="-29282" y="20876"/>
                          <a:pt x="18639" y="101149"/>
                        </a:cubicBezTo>
                        <a:close/>
                      </a:path>
                    </a:pathLst>
                  </a:custGeom>
                  <a:solidFill>
                    <a:srgbClr val="000000">
                      <a:alpha val="21000"/>
                    </a:srgbClr>
                  </a:solidFill>
                  <a:ln w="3464" cap="flat">
                    <a:noFill/>
                    <a:prstDash val="solid"/>
                    <a:miter/>
                  </a:ln>
                </p:spPr>
                <p:txBody>
                  <a:bodyPr rtlCol="0" anchor="ctr"/>
                  <a:lstStyle/>
                  <a:p>
                    <a:pPr defTabSz="914377">
                      <a:defRPr/>
                    </a:pPr>
                    <a:endParaRPr lang="en-GB" sz="1400" kern="0">
                      <a:solidFill>
                        <a:srgbClr val="262B25"/>
                      </a:solidFill>
                      <a:latin typeface="Arial" panose="020B0604020202020204"/>
                    </a:endParaRPr>
                  </a:p>
                </p:txBody>
              </p:sp>
            </p:grpSp>
            <p:grpSp>
              <p:nvGrpSpPr>
                <p:cNvPr id="7061" name="Group 7060">
                  <a:extLst>
                    <a:ext uri="{FF2B5EF4-FFF2-40B4-BE49-F238E27FC236}">
                      <a16:creationId xmlns:a16="http://schemas.microsoft.com/office/drawing/2014/main" id="{A95E1A91-E273-1603-7D3A-0D57A7725E9E}"/>
                    </a:ext>
                  </a:extLst>
                </p:cNvPr>
                <p:cNvGrpSpPr/>
                <p:nvPr/>
              </p:nvGrpSpPr>
              <p:grpSpPr>
                <a:xfrm>
                  <a:off x="7695038" y="1131551"/>
                  <a:ext cx="485113" cy="265811"/>
                  <a:chOff x="7695038" y="1131551"/>
                  <a:chExt cx="485113" cy="265811"/>
                </a:xfrm>
              </p:grpSpPr>
              <p:pic>
                <p:nvPicPr>
                  <p:cNvPr id="7072" name="Graphic 7071">
                    <a:extLst>
                      <a:ext uri="{FF2B5EF4-FFF2-40B4-BE49-F238E27FC236}">
                        <a16:creationId xmlns:a16="http://schemas.microsoft.com/office/drawing/2014/main" id="{3E32CBA4-9017-D7E2-3785-7818C9577CC8}"/>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7874496" y="1247420"/>
                    <a:ext cx="149208" cy="149942"/>
                  </a:xfrm>
                  <a:prstGeom prst="rect">
                    <a:avLst/>
                  </a:prstGeom>
                </p:spPr>
              </p:pic>
              <p:sp>
                <p:nvSpPr>
                  <p:cNvPr id="7073" name="TextBox 7072">
                    <a:extLst>
                      <a:ext uri="{FF2B5EF4-FFF2-40B4-BE49-F238E27FC236}">
                        <a16:creationId xmlns:a16="http://schemas.microsoft.com/office/drawing/2014/main" id="{CA907C4C-B67A-6026-8859-222E06FB385F}"/>
                      </a:ext>
                    </a:extLst>
                  </p:cNvPr>
                  <p:cNvSpPr txBox="1"/>
                  <p:nvPr/>
                </p:nvSpPr>
                <p:spPr>
                  <a:xfrm>
                    <a:off x="7695038" y="1131551"/>
                    <a:ext cx="485113" cy="123111"/>
                  </a:xfrm>
                  <a:prstGeom prst="rect">
                    <a:avLst/>
                  </a:prstGeom>
                  <a:noFill/>
                  <a:effectLst/>
                </p:spPr>
                <p:txBody>
                  <a:bodyPr wrap="square" lIns="0" tIns="0" rIns="0" bIns="0" rtlCol="0">
                    <a:spAutoFit/>
                  </a:bodyPr>
                  <a:lstStyle/>
                  <a:p>
                    <a:pPr algn="ctr" defTabSz="914377">
                      <a:defRPr/>
                    </a:pPr>
                    <a:r>
                      <a:rPr lang="en-US" sz="800" b="1" kern="0">
                        <a:solidFill>
                          <a:srgbClr val="000000"/>
                        </a:solidFill>
                        <a:latin typeface="Arial" panose="020B0604020202020204"/>
                        <a:cs typeface="Arial" panose="020B0604020202020204" pitchFamily="34" charset="0"/>
                      </a:rPr>
                      <a:t>Viruses</a:t>
                    </a:r>
                  </a:p>
                </p:txBody>
              </p:sp>
            </p:grpSp>
            <p:sp>
              <p:nvSpPr>
                <p:cNvPr id="7062" name="TextBox 7061">
                  <a:extLst>
                    <a:ext uri="{FF2B5EF4-FFF2-40B4-BE49-F238E27FC236}">
                      <a16:creationId xmlns:a16="http://schemas.microsoft.com/office/drawing/2014/main" id="{C3882FAE-0CCB-8ACA-B229-5EF5D0550FF4}"/>
                    </a:ext>
                  </a:extLst>
                </p:cNvPr>
                <p:cNvSpPr txBox="1"/>
                <p:nvPr/>
              </p:nvSpPr>
              <p:spPr>
                <a:xfrm>
                  <a:off x="5786420" y="1813991"/>
                  <a:ext cx="485113" cy="246221"/>
                </a:xfrm>
                <a:prstGeom prst="rect">
                  <a:avLst/>
                </a:prstGeom>
                <a:noFill/>
                <a:effectLst/>
              </p:spPr>
              <p:txBody>
                <a:bodyPr wrap="square" lIns="0" tIns="0" rIns="0" bIns="0" rtlCol="0">
                  <a:spAutoFit/>
                </a:bodyPr>
                <a:lstStyle/>
                <a:p>
                  <a:pPr algn="ctr" defTabSz="914377">
                    <a:defRPr/>
                  </a:pPr>
                  <a:r>
                    <a:rPr lang="en-US" sz="800" b="1" kern="0">
                      <a:solidFill>
                        <a:srgbClr val="000000"/>
                      </a:solidFill>
                      <a:latin typeface="Arial" panose="020B0604020202020204"/>
                      <a:cs typeface="Arial" panose="020B0604020202020204" pitchFamily="34" charset="0"/>
                    </a:rPr>
                    <a:t>Protease </a:t>
                  </a:r>
                  <a:br>
                    <a:rPr lang="en-US" sz="800" b="1" kern="0">
                      <a:solidFill>
                        <a:srgbClr val="000000"/>
                      </a:solidFill>
                      <a:latin typeface="Arial" panose="020B0604020202020204"/>
                      <a:cs typeface="Arial" panose="020B0604020202020204" pitchFamily="34" charset="0"/>
                    </a:rPr>
                  </a:br>
                  <a:r>
                    <a:rPr lang="en-US" sz="800" b="1" kern="0">
                      <a:solidFill>
                        <a:srgbClr val="000000"/>
                      </a:solidFill>
                      <a:latin typeface="Arial" panose="020B0604020202020204"/>
                      <a:cs typeface="Arial" panose="020B0604020202020204" pitchFamily="34" charset="0"/>
                    </a:rPr>
                    <a:t>inhibitor</a:t>
                  </a:r>
                </a:p>
              </p:txBody>
            </p:sp>
            <p:grpSp>
              <p:nvGrpSpPr>
                <p:cNvPr id="7063" name="Group 7062">
                  <a:extLst>
                    <a:ext uri="{FF2B5EF4-FFF2-40B4-BE49-F238E27FC236}">
                      <a16:creationId xmlns:a16="http://schemas.microsoft.com/office/drawing/2014/main" id="{A939E076-DC7A-1A3D-3955-5FE70184792F}"/>
                    </a:ext>
                  </a:extLst>
                </p:cNvPr>
                <p:cNvGrpSpPr/>
                <p:nvPr/>
              </p:nvGrpSpPr>
              <p:grpSpPr>
                <a:xfrm>
                  <a:off x="9277650" y="1728818"/>
                  <a:ext cx="485113" cy="246354"/>
                  <a:chOff x="9277650" y="1728818"/>
                  <a:chExt cx="485113" cy="246354"/>
                </a:xfrm>
              </p:grpSpPr>
              <p:grpSp>
                <p:nvGrpSpPr>
                  <p:cNvPr id="7067" name="Group 7066">
                    <a:extLst>
                      <a:ext uri="{FF2B5EF4-FFF2-40B4-BE49-F238E27FC236}">
                        <a16:creationId xmlns:a16="http://schemas.microsoft.com/office/drawing/2014/main" id="{3DF45972-6A7F-0511-4D21-AF1397CDB986}"/>
                      </a:ext>
                    </a:extLst>
                  </p:cNvPr>
                  <p:cNvGrpSpPr/>
                  <p:nvPr/>
                </p:nvGrpSpPr>
                <p:grpSpPr>
                  <a:xfrm>
                    <a:off x="9453327" y="1869612"/>
                    <a:ext cx="153490" cy="105560"/>
                    <a:chOff x="4119162" y="1820615"/>
                    <a:chExt cx="214543" cy="203758"/>
                  </a:xfrm>
                </p:grpSpPr>
                <p:pic>
                  <p:nvPicPr>
                    <p:cNvPr id="7069" name="Graphic 7068">
                      <a:extLst>
                        <a:ext uri="{FF2B5EF4-FFF2-40B4-BE49-F238E27FC236}">
                          <a16:creationId xmlns:a16="http://schemas.microsoft.com/office/drawing/2014/main" id="{FBAB5E81-DE64-F949-96ED-5BA56CB1D6AF}"/>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191354" y="1936288"/>
                      <a:ext cx="61661" cy="88085"/>
                    </a:xfrm>
                    <a:prstGeom prst="rect">
                      <a:avLst/>
                    </a:prstGeom>
                  </p:spPr>
                </p:pic>
                <p:pic>
                  <p:nvPicPr>
                    <p:cNvPr id="7070" name="Graphic 7069">
                      <a:extLst>
                        <a:ext uri="{FF2B5EF4-FFF2-40B4-BE49-F238E27FC236}">
                          <a16:creationId xmlns:a16="http://schemas.microsoft.com/office/drawing/2014/main" id="{4EF242EA-CC11-1B3D-2BE9-E105A4D9424D}"/>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272044" y="1846031"/>
                      <a:ext cx="61661" cy="88085"/>
                    </a:xfrm>
                    <a:prstGeom prst="rect">
                      <a:avLst/>
                    </a:prstGeom>
                  </p:spPr>
                </p:pic>
                <p:pic>
                  <p:nvPicPr>
                    <p:cNvPr id="7071" name="Graphic 7070">
                      <a:extLst>
                        <a:ext uri="{FF2B5EF4-FFF2-40B4-BE49-F238E27FC236}">
                          <a16:creationId xmlns:a16="http://schemas.microsoft.com/office/drawing/2014/main" id="{E870DB2B-3AB7-0629-58BD-5D646515F70F}"/>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4119162" y="1820615"/>
                      <a:ext cx="61661" cy="88085"/>
                    </a:xfrm>
                    <a:prstGeom prst="rect">
                      <a:avLst/>
                    </a:prstGeom>
                  </p:spPr>
                </p:pic>
              </p:grpSp>
              <p:sp>
                <p:nvSpPr>
                  <p:cNvPr id="7068" name="TextBox 7067">
                    <a:extLst>
                      <a:ext uri="{FF2B5EF4-FFF2-40B4-BE49-F238E27FC236}">
                        <a16:creationId xmlns:a16="http://schemas.microsoft.com/office/drawing/2014/main" id="{839B7E72-4E0E-970F-FF2F-6A10D2029E73}"/>
                      </a:ext>
                    </a:extLst>
                  </p:cNvPr>
                  <p:cNvSpPr txBox="1"/>
                  <p:nvPr/>
                </p:nvSpPr>
                <p:spPr>
                  <a:xfrm>
                    <a:off x="9277650" y="1728818"/>
                    <a:ext cx="485113" cy="123111"/>
                  </a:xfrm>
                  <a:prstGeom prst="rect">
                    <a:avLst/>
                  </a:prstGeom>
                  <a:noFill/>
                  <a:effectLst/>
                </p:spPr>
                <p:txBody>
                  <a:bodyPr wrap="square" lIns="0" tIns="0" rIns="0" bIns="0" rtlCol="0">
                    <a:spAutoFit/>
                  </a:bodyPr>
                  <a:lstStyle/>
                  <a:p>
                    <a:pPr algn="ctr" defTabSz="914377">
                      <a:defRPr/>
                    </a:pPr>
                    <a:r>
                      <a:rPr lang="en-US" sz="800" b="1" kern="0">
                        <a:solidFill>
                          <a:srgbClr val="000000"/>
                        </a:solidFill>
                        <a:latin typeface="Arial" panose="020B0604020202020204"/>
                        <a:cs typeface="Arial" panose="020B0604020202020204" pitchFamily="34" charset="0"/>
                      </a:rPr>
                      <a:t>Allergens</a:t>
                    </a:r>
                  </a:p>
                </p:txBody>
              </p:sp>
            </p:grpSp>
            <p:grpSp>
              <p:nvGrpSpPr>
                <p:cNvPr id="7064" name="Group 7063">
                  <a:extLst>
                    <a:ext uri="{FF2B5EF4-FFF2-40B4-BE49-F238E27FC236}">
                      <a16:creationId xmlns:a16="http://schemas.microsoft.com/office/drawing/2014/main" id="{75A71EA3-783D-2030-7AA8-534D839CE687}"/>
                    </a:ext>
                  </a:extLst>
                </p:cNvPr>
                <p:cNvGrpSpPr/>
                <p:nvPr/>
              </p:nvGrpSpPr>
              <p:grpSpPr>
                <a:xfrm>
                  <a:off x="2347821" y="1933766"/>
                  <a:ext cx="485113" cy="361822"/>
                  <a:chOff x="2347821" y="1933766"/>
                  <a:chExt cx="485113" cy="361822"/>
                </a:xfrm>
              </p:grpSpPr>
              <p:sp>
                <p:nvSpPr>
                  <p:cNvPr id="7065" name="TextBox 7064">
                    <a:extLst>
                      <a:ext uri="{FF2B5EF4-FFF2-40B4-BE49-F238E27FC236}">
                        <a16:creationId xmlns:a16="http://schemas.microsoft.com/office/drawing/2014/main" id="{1611BF0C-8985-1F78-8383-ED3AF8A131FD}"/>
                      </a:ext>
                    </a:extLst>
                  </p:cNvPr>
                  <p:cNvSpPr txBox="1"/>
                  <p:nvPr/>
                </p:nvSpPr>
                <p:spPr>
                  <a:xfrm>
                    <a:off x="2347821" y="1933766"/>
                    <a:ext cx="485113" cy="123111"/>
                  </a:xfrm>
                  <a:prstGeom prst="rect">
                    <a:avLst/>
                  </a:prstGeom>
                  <a:noFill/>
                  <a:effectLst/>
                </p:spPr>
                <p:txBody>
                  <a:bodyPr wrap="square" lIns="0" tIns="0" rIns="0" bIns="0" rtlCol="0">
                    <a:spAutoFit/>
                  </a:bodyPr>
                  <a:lstStyle/>
                  <a:p>
                    <a:pPr algn="ctr" defTabSz="914377">
                      <a:defRPr/>
                    </a:pPr>
                    <a:r>
                      <a:rPr lang="en-US" sz="800" b="1" kern="0">
                        <a:solidFill>
                          <a:srgbClr val="000000"/>
                        </a:solidFill>
                        <a:latin typeface="Arial" panose="020B0604020202020204"/>
                        <a:cs typeface="Arial" panose="020B0604020202020204" pitchFamily="34" charset="0"/>
                      </a:rPr>
                      <a:t>Protease</a:t>
                    </a:r>
                  </a:p>
                </p:txBody>
              </p:sp>
              <p:sp>
                <p:nvSpPr>
                  <p:cNvPr id="7066" name="Partial Circle 7065">
                    <a:extLst>
                      <a:ext uri="{FF2B5EF4-FFF2-40B4-BE49-F238E27FC236}">
                        <a16:creationId xmlns:a16="http://schemas.microsoft.com/office/drawing/2014/main" id="{1D76F187-F9F5-D59B-F957-AE450DA43507}"/>
                      </a:ext>
                    </a:extLst>
                  </p:cNvPr>
                  <p:cNvSpPr/>
                  <p:nvPr/>
                </p:nvSpPr>
                <p:spPr>
                  <a:xfrm>
                    <a:off x="2564327" y="2213509"/>
                    <a:ext cx="82260" cy="82079"/>
                  </a:xfrm>
                  <a:prstGeom prst="pie">
                    <a:avLst>
                      <a:gd name="adj1" fmla="val 0"/>
                      <a:gd name="adj2" fmla="val 17147298"/>
                    </a:avLst>
                  </a:prstGeom>
                  <a:solidFill>
                    <a:srgbClr val="7F134C"/>
                  </a:solidFill>
                  <a:ln w="6350" cap="flat" cmpd="sng" algn="ctr">
                    <a:solidFill>
                      <a:srgbClr val="7F134C">
                        <a:shade val="15000"/>
                      </a:srgbClr>
                    </a:solidFill>
                    <a:prstDash val="solid"/>
                    <a:miter lim="800000"/>
                  </a:ln>
                  <a:effectLst/>
                </p:spPr>
                <p:txBody>
                  <a:bodyPr rtlCol="0" anchor="ctr"/>
                  <a:lstStyle/>
                  <a:p>
                    <a:pPr algn="ctr" defTabSz="914377">
                      <a:defRPr/>
                    </a:pPr>
                    <a:endParaRPr lang="en-US" kern="0">
                      <a:solidFill>
                        <a:srgbClr val="000000"/>
                      </a:solidFill>
                      <a:latin typeface="Arial" panose="020B0604020202020204"/>
                    </a:endParaRPr>
                  </a:p>
                </p:txBody>
              </p:sp>
            </p:grpSp>
          </p:grpSp>
          <p:sp>
            <p:nvSpPr>
              <p:cNvPr id="7027" name="TextBox 7026">
                <a:extLst>
                  <a:ext uri="{FF2B5EF4-FFF2-40B4-BE49-F238E27FC236}">
                    <a16:creationId xmlns:a16="http://schemas.microsoft.com/office/drawing/2014/main" id="{2C396890-1760-81ED-A785-6F1FBC44EAD2}"/>
                  </a:ext>
                </a:extLst>
              </p:cNvPr>
              <p:cNvSpPr txBox="1"/>
              <p:nvPr/>
            </p:nvSpPr>
            <p:spPr>
              <a:xfrm>
                <a:off x="11053242" y="1207883"/>
                <a:ext cx="613443" cy="205184"/>
              </a:xfrm>
              <a:prstGeom prst="rect">
                <a:avLst/>
              </a:prstGeom>
              <a:noFill/>
            </p:spPr>
            <p:txBody>
              <a:bodyPr wrap="square" lIns="0" tIns="0" rIns="0" bIns="0">
                <a:spAutoFit/>
              </a:bodyPr>
              <a:lstStyle>
                <a:defPPr>
                  <a:defRPr lang="en-US"/>
                </a:defPPr>
                <a:lvl1pPr marR="0" lvl="0" indent="0" defTabSz="685783" fontAlgn="auto">
                  <a:lnSpc>
                    <a:spcPts val="1600"/>
                  </a:lnSpc>
                  <a:spcBef>
                    <a:spcPts val="0"/>
                  </a:spcBef>
                  <a:spcAft>
                    <a:spcPts val="0"/>
                  </a:spcAft>
                  <a:buClr>
                    <a:srgbClr val="830051"/>
                  </a:buClr>
                  <a:buSzTx/>
                  <a:buFontTx/>
                  <a:buNone/>
                  <a:tabLst/>
                  <a:defRPr kumimoji="0" sz="1100" b="1" i="0" u="none" strike="noStrike" kern="0" cap="none" spc="0" normalizeH="0" baseline="0">
                    <a:ln>
                      <a:noFill/>
                    </a:ln>
                    <a:solidFill>
                      <a:srgbClr val="0D3759">
                        <a:lumMod val="75000"/>
                      </a:srgbClr>
                    </a:solidFill>
                    <a:effectLst/>
                    <a:uLnTx/>
                    <a:uFillTx/>
                    <a:latin typeface="Arial" panose="020B0604020202020204"/>
                    <a:cs typeface="Arial" panose="020B0604020202020204" pitchFamily="34" charset="0"/>
                  </a:defRPr>
                </a:lvl1pPr>
              </a:lstStyle>
              <a:p>
                <a:pPr defTabSz="685766">
                  <a:defRPr/>
                </a:pPr>
                <a:r>
                  <a:rPr lang="en-US" sz="1400">
                    <a:solidFill>
                      <a:srgbClr val="000000"/>
                    </a:solidFill>
                  </a:rPr>
                  <a:t>Insults</a:t>
                </a:r>
              </a:p>
            </p:txBody>
          </p:sp>
        </p:grpSp>
      </p:grpSp>
      <p:grpSp>
        <p:nvGrpSpPr>
          <p:cNvPr id="7325" name="Group 7324">
            <a:extLst>
              <a:ext uri="{FF2B5EF4-FFF2-40B4-BE49-F238E27FC236}">
                <a16:creationId xmlns:a16="http://schemas.microsoft.com/office/drawing/2014/main" id="{8339A960-29D1-4C35-C70D-25FD0F165882}"/>
              </a:ext>
            </a:extLst>
          </p:cNvPr>
          <p:cNvGrpSpPr/>
          <p:nvPr/>
        </p:nvGrpSpPr>
        <p:grpSpPr>
          <a:xfrm>
            <a:off x="457201" y="3604955"/>
            <a:ext cx="1371871" cy="553581"/>
            <a:chOff x="457200" y="3604954"/>
            <a:chExt cx="1371870" cy="553581"/>
          </a:xfrm>
        </p:grpSpPr>
        <p:sp>
          <p:nvSpPr>
            <p:cNvPr id="7326" name="Rectangle: Rounded Corners 7325">
              <a:extLst>
                <a:ext uri="{FF2B5EF4-FFF2-40B4-BE49-F238E27FC236}">
                  <a16:creationId xmlns:a16="http://schemas.microsoft.com/office/drawing/2014/main" id="{D3EBF19A-2068-AF94-5C63-DDE6DD89B997}"/>
                </a:ext>
              </a:extLst>
            </p:cNvPr>
            <p:cNvSpPr>
              <a:spLocks/>
            </p:cNvSpPr>
            <p:nvPr/>
          </p:nvSpPr>
          <p:spPr>
            <a:xfrm>
              <a:off x="457200" y="3604954"/>
              <a:ext cx="1159896" cy="553581"/>
            </a:xfrm>
            <a:prstGeom prst="roundRect">
              <a:avLst>
                <a:gd name="adj" fmla="val 9506"/>
              </a:avLst>
            </a:prstGeom>
            <a:solidFill>
              <a:srgbClr val="CEE4EA"/>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rmAutofit fontScale="92500"/>
            </a:bodyPr>
            <a:lstStyle/>
            <a:p>
              <a:pPr algn="r" defTabSz="914377">
                <a:defRPr/>
              </a:pPr>
              <a:r>
                <a:rPr lang="en-GB" sz="1100" b="1">
                  <a:solidFill>
                    <a:srgbClr val="000000">
                      <a:lumMod val="95000"/>
                      <a:lumOff val="5000"/>
                    </a:srgbClr>
                  </a:solidFill>
                  <a:latin typeface="Arial" panose="020B0604020202020204"/>
                </a:rPr>
                <a:t>Cytokines and </a:t>
              </a:r>
              <a:br>
                <a:rPr lang="en-GB" sz="1100" b="1">
                  <a:solidFill>
                    <a:srgbClr val="000000">
                      <a:lumMod val="95000"/>
                      <a:lumOff val="5000"/>
                    </a:srgbClr>
                  </a:solidFill>
                  <a:latin typeface="Arial" panose="020B0604020202020204"/>
                </a:rPr>
              </a:br>
              <a:r>
                <a:rPr lang="en-GB" sz="1100" b="1">
                  <a:solidFill>
                    <a:srgbClr val="000000">
                      <a:lumMod val="95000"/>
                      <a:lumOff val="5000"/>
                    </a:srgbClr>
                  </a:solidFill>
                  <a:latin typeface="Arial" panose="020B0604020202020204"/>
                </a:rPr>
                <a:t>effector cells</a:t>
              </a:r>
            </a:p>
          </p:txBody>
        </p:sp>
        <p:sp>
          <p:nvSpPr>
            <p:cNvPr id="7327" name="Isosceles Triangle 7326">
              <a:extLst>
                <a:ext uri="{FF2B5EF4-FFF2-40B4-BE49-F238E27FC236}">
                  <a16:creationId xmlns:a16="http://schemas.microsoft.com/office/drawing/2014/main" id="{2CDC0695-C30B-92A0-2F78-2E533C54EE20}"/>
                </a:ext>
              </a:extLst>
            </p:cNvPr>
            <p:cNvSpPr/>
            <p:nvPr/>
          </p:nvSpPr>
          <p:spPr>
            <a:xfrm rot="5400000">
              <a:off x="1596535" y="3799769"/>
              <a:ext cx="301119" cy="163951"/>
            </a:xfrm>
            <a:prstGeom prst="triangle">
              <a:avLst/>
            </a:prstGeom>
            <a:solidFill>
              <a:srgbClr val="CEE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IN">
                <a:solidFill>
                  <a:srgbClr val="FFFFFF"/>
                </a:solidFill>
                <a:latin typeface="Arial" panose="020B0604020202020204"/>
              </a:endParaRPr>
            </a:p>
          </p:txBody>
        </p:sp>
      </p:grpSp>
      <p:grpSp>
        <p:nvGrpSpPr>
          <p:cNvPr id="26" name="Group 25">
            <a:extLst>
              <a:ext uri="{FF2B5EF4-FFF2-40B4-BE49-F238E27FC236}">
                <a16:creationId xmlns:a16="http://schemas.microsoft.com/office/drawing/2014/main" id="{20425126-A4C6-CF24-BBF0-DDC079B9B6D3}"/>
              </a:ext>
            </a:extLst>
          </p:cNvPr>
          <p:cNvGrpSpPr/>
          <p:nvPr/>
        </p:nvGrpSpPr>
        <p:grpSpPr>
          <a:xfrm>
            <a:off x="457200" y="4769866"/>
            <a:ext cx="11041787" cy="1149523"/>
            <a:chOff x="457200" y="4769866"/>
            <a:chExt cx="11041786" cy="1149522"/>
          </a:xfrm>
        </p:grpSpPr>
        <p:grpSp>
          <p:nvGrpSpPr>
            <p:cNvPr id="25" name="Group 24">
              <a:extLst>
                <a:ext uri="{FF2B5EF4-FFF2-40B4-BE49-F238E27FC236}">
                  <a16:creationId xmlns:a16="http://schemas.microsoft.com/office/drawing/2014/main" id="{5E0C932F-D772-F163-FC1C-FF8CC01EAB67}"/>
                </a:ext>
              </a:extLst>
            </p:cNvPr>
            <p:cNvGrpSpPr/>
            <p:nvPr/>
          </p:nvGrpSpPr>
          <p:grpSpPr>
            <a:xfrm>
              <a:off x="1878627" y="4778030"/>
              <a:ext cx="4730245" cy="1141358"/>
              <a:chOff x="1878627" y="4778030"/>
              <a:chExt cx="4730245" cy="1141358"/>
            </a:xfrm>
          </p:grpSpPr>
          <p:sp>
            <p:nvSpPr>
              <p:cNvPr id="7328" name="Text Placeholder 6">
                <a:extLst>
                  <a:ext uri="{FF2B5EF4-FFF2-40B4-BE49-F238E27FC236}">
                    <a16:creationId xmlns:a16="http://schemas.microsoft.com/office/drawing/2014/main" id="{E2D04C09-5BBC-DCBA-8081-52B2D21FA561}"/>
                  </a:ext>
                </a:extLst>
              </p:cNvPr>
              <p:cNvSpPr txBox="1">
                <a:spLocks/>
              </p:cNvSpPr>
              <p:nvPr/>
            </p:nvSpPr>
            <p:spPr>
              <a:xfrm>
                <a:off x="2219752" y="4914988"/>
                <a:ext cx="4389120" cy="1004400"/>
              </a:xfrm>
              <a:prstGeom prst="roundRect">
                <a:avLst>
                  <a:gd name="adj" fmla="val 10979"/>
                </a:avLst>
              </a:prstGeom>
              <a:solidFill>
                <a:schemeClr val="bg1"/>
              </a:solidFill>
              <a:ln w="19050" cap="flat" cmpd="sng" algn="ctr">
                <a:solidFill>
                  <a:schemeClr val="accent2"/>
                </a:solidFill>
                <a:prstDash val="solid"/>
                <a:miter lim="800000"/>
              </a:ln>
              <a:effectLst/>
            </p:spPr>
            <p:txBody>
              <a:bodyPr vert="horz" wrap="square" lIns="396000" tIns="180000" rIns="91440" bIns="45720" rtlCol="0" anchor="ctr">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1800" b="0" i="0" kern="1200">
                    <a:solidFill>
                      <a:schemeClr val="lt1"/>
                    </a:solidFill>
                    <a:latin typeface="+mn-lt"/>
                    <a:ea typeface="+mn-ea"/>
                    <a:cs typeface="+mn-cs"/>
                  </a:defRPr>
                </a:lvl1pPr>
                <a:lvl2pPr marL="182880" indent="-18288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lt1"/>
                    </a:solidFill>
                    <a:latin typeface="+mn-lt"/>
                    <a:ea typeface="+mn-ea"/>
                    <a:cs typeface="+mn-cs"/>
                  </a:defRPr>
                </a:lvl2pPr>
                <a:lvl3pPr marL="365760" indent="-18288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lt1"/>
                    </a:solidFill>
                    <a:latin typeface="+mn-lt"/>
                    <a:ea typeface="+mn-ea"/>
                    <a:cs typeface="+mn-cs"/>
                  </a:defRPr>
                </a:lvl3pPr>
                <a:lvl4pPr marL="548640" indent="-18288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lt1"/>
                    </a:solidFill>
                    <a:latin typeface="+mn-lt"/>
                    <a:ea typeface="+mn-ea"/>
                    <a:cs typeface="+mn-cs"/>
                  </a:defRPr>
                </a:lvl4pPr>
                <a:lvl5pPr marL="731520" indent="-18288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71446" indent="-171446" defTabSz="914377">
                  <a:lnSpc>
                    <a:spcPct val="100000"/>
                  </a:lnSpc>
                  <a:spcBef>
                    <a:spcPts val="300"/>
                  </a:spcBef>
                  <a:buClr>
                    <a:srgbClr val="000000"/>
                  </a:buClr>
                  <a:buFont typeface="Arial" panose="020B0604020202020204" pitchFamily="34" charset="0"/>
                  <a:buChar char="•"/>
                  <a:defRPr/>
                </a:pPr>
                <a:r>
                  <a:rPr lang="en-US" sz="1200" b="1" kern="0">
                    <a:solidFill>
                      <a:srgbClr val="000000"/>
                    </a:solidFill>
                    <a:latin typeface="Arial" panose="020B0604020202020204"/>
                  </a:rPr>
                  <a:t>Airway remodeling and reduced lung function</a:t>
                </a:r>
              </a:p>
              <a:p>
                <a:pPr marL="171446" indent="-171446" defTabSz="914377">
                  <a:lnSpc>
                    <a:spcPct val="100000"/>
                  </a:lnSpc>
                  <a:spcBef>
                    <a:spcPts val="300"/>
                  </a:spcBef>
                  <a:buClr>
                    <a:srgbClr val="000000"/>
                  </a:buClr>
                  <a:buFont typeface="Arial" panose="020B0604020202020204" pitchFamily="34" charset="0"/>
                  <a:buChar char="•"/>
                  <a:defRPr/>
                </a:pPr>
                <a:r>
                  <a:rPr lang="en-US" sz="1200" b="1" kern="0">
                    <a:solidFill>
                      <a:srgbClr val="000000"/>
                    </a:solidFill>
                    <a:latin typeface="Arial" panose="020B0604020202020204"/>
                  </a:rPr>
                  <a:t>Airway hyperresponsiveness</a:t>
                </a:r>
              </a:p>
              <a:p>
                <a:pPr marL="171446" indent="-171446" defTabSz="914377">
                  <a:lnSpc>
                    <a:spcPct val="100000"/>
                  </a:lnSpc>
                  <a:spcBef>
                    <a:spcPts val="300"/>
                  </a:spcBef>
                  <a:buClr>
                    <a:srgbClr val="000000"/>
                  </a:buClr>
                  <a:buFont typeface="Arial" panose="020B0604020202020204" pitchFamily="34" charset="0"/>
                  <a:buChar char="•"/>
                  <a:defRPr/>
                </a:pPr>
                <a:r>
                  <a:rPr lang="en-US" sz="1200" b="1" kern="0">
                    <a:solidFill>
                      <a:srgbClr val="000000"/>
                    </a:solidFill>
                    <a:latin typeface="Arial" panose="020B0604020202020204"/>
                  </a:rPr>
                  <a:t>Asthma exacerbations</a:t>
                </a:r>
                <a:endParaRPr lang="en-US" sz="1200" b="1" kern="0" baseline="30000">
                  <a:solidFill>
                    <a:srgbClr val="000000"/>
                  </a:solidFill>
                  <a:latin typeface="Arial" panose="020B0604020202020204"/>
                </a:endParaRPr>
              </a:p>
            </p:txBody>
          </p:sp>
          <p:sp>
            <p:nvSpPr>
              <p:cNvPr id="7329" name="TextBox 7328">
                <a:extLst>
                  <a:ext uri="{FF2B5EF4-FFF2-40B4-BE49-F238E27FC236}">
                    <a16:creationId xmlns:a16="http://schemas.microsoft.com/office/drawing/2014/main" id="{59CAC795-07CC-9E02-4B28-7FF72880231B}"/>
                  </a:ext>
                </a:extLst>
              </p:cNvPr>
              <p:cNvSpPr txBox="1"/>
              <p:nvPr/>
            </p:nvSpPr>
            <p:spPr>
              <a:xfrm>
                <a:off x="3545632" y="4778030"/>
                <a:ext cx="1737360" cy="290150"/>
              </a:xfrm>
              <a:prstGeom prst="roundRect">
                <a:avLst/>
              </a:prstGeom>
              <a:solidFill>
                <a:schemeClr val="accent2"/>
              </a:solidFill>
              <a:ln w="22225" cap="flat" cmpd="sng" algn="ctr">
                <a:noFill/>
                <a:prstDash val="solid"/>
                <a:miter lim="800000"/>
              </a:ln>
              <a:effectLst/>
            </p:spPr>
            <p:txBody>
              <a:bodyPr vert="horz" wrap="square" lIns="91440" tIns="45720" rIns="91440" bIns="45720" rtlCol="0" anchor="ctr">
                <a:spAutoFit/>
              </a:bodyPr>
              <a:lstStyle>
                <a:defPPr>
                  <a:defRPr lang="en-US"/>
                </a:defPPr>
                <a:lvl1pPr marR="0" lvl="0" indent="0" algn="ctr" fontAlgn="auto">
                  <a:lnSpc>
                    <a:spcPct val="92000"/>
                  </a:lnSpc>
                  <a:spcBef>
                    <a:spcPts val="1000"/>
                  </a:spcBef>
                  <a:spcAft>
                    <a:spcPts val="0"/>
                  </a:spcAft>
                  <a:buClr>
                    <a:srgbClr val="7F134C"/>
                  </a:buClr>
                  <a:buSzTx/>
                  <a:buFont typeface="Arial" panose="020B0604020202020204" pitchFamily="34" charset="0"/>
                  <a:buNone/>
                  <a:tabLst/>
                  <a:defRPr kumimoji="0" sz="1000" b="1" i="0" u="none" strike="noStrike" kern="0" cap="none" spc="0" normalizeH="0" baseline="0">
                    <a:ln>
                      <a:noFill/>
                    </a:ln>
                    <a:effectLst/>
                    <a:uLnTx/>
                    <a:uFillTx/>
                    <a:latin typeface="Arial" panose="020B0604020202020204"/>
                  </a:defRPr>
                </a:lvl1pPr>
                <a:lvl2pPr marL="182880" indent="-182880">
                  <a:lnSpc>
                    <a:spcPct val="90000"/>
                  </a:lnSpc>
                  <a:spcBef>
                    <a:spcPts val="500"/>
                  </a:spcBef>
                  <a:buClr>
                    <a:schemeClr val="accent2"/>
                  </a:buClr>
                  <a:buFont typeface="Arial" panose="020B0604020202020204" pitchFamily="34" charset="0"/>
                  <a:buChar char="•"/>
                  <a:defRPr b="0" i="0">
                    <a:solidFill>
                      <a:schemeClr val="lt1"/>
                    </a:solidFill>
                  </a:defRPr>
                </a:lvl2pPr>
                <a:lvl3pPr marL="365760" indent="-182880">
                  <a:lnSpc>
                    <a:spcPct val="90000"/>
                  </a:lnSpc>
                  <a:spcBef>
                    <a:spcPts val="500"/>
                  </a:spcBef>
                  <a:buClr>
                    <a:schemeClr val="accent2"/>
                  </a:buClr>
                  <a:buFont typeface="Arial" panose="020B0604020202020204" pitchFamily="34" charset="0"/>
                  <a:buChar char="•"/>
                  <a:defRPr b="0" i="0">
                    <a:solidFill>
                      <a:schemeClr val="lt1"/>
                    </a:solidFill>
                  </a:defRPr>
                </a:lvl3pPr>
                <a:lvl4pPr marL="548640" indent="-182880">
                  <a:lnSpc>
                    <a:spcPct val="90000"/>
                  </a:lnSpc>
                  <a:spcBef>
                    <a:spcPts val="500"/>
                  </a:spcBef>
                  <a:buClr>
                    <a:schemeClr val="accent2"/>
                  </a:buClr>
                  <a:buFont typeface="Arial" panose="020B0604020202020204" pitchFamily="34" charset="0"/>
                  <a:buChar char="•"/>
                  <a:defRPr b="0" i="0">
                    <a:solidFill>
                      <a:schemeClr val="lt1"/>
                    </a:solidFill>
                  </a:defRPr>
                </a:lvl4pPr>
                <a:lvl5pPr marL="731520" indent="-182880">
                  <a:lnSpc>
                    <a:spcPct val="90000"/>
                  </a:lnSpc>
                  <a:spcBef>
                    <a:spcPts val="500"/>
                  </a:spcBef>
                  <a:buClr>
                    <a:schemeClr val="accent2"/>
                  </a:buClr>
                  <a:buFont typeface="Arial" panose="020B0604020202020204" pitchFamily="34" charset="0"/>
                  <a:buChar char="•"/>
                  <a:defRPr b="0" i="0">
                    <a:solidFill>
                      <a:schemeClr val="lt1"/>
                    </a:solidFill>
                  </a:defRPr>
                </a:lvl5pPr>
                <a:lvl6pPr marL="2514600" indent="-228600">
                  <a:lnSpc>
                    <a:spcPct val="90000"/>
                  </a:lnSpc>
                  <a:spcBef>
                    <a:spcPts val="500"/>
                  </a:spcBef>
                  <a:buFont typeface="Arial" panose="020B0604020202020204" pitchFamily="34" charset="0"/>
                  <a:buChar char="•"/>
                  <a:defRPr>
                    <a:solidFill>
                      <a:schemeClr val="lt1"/>
                    </a:solidFill>
                  </a:defRPr>
                </a:lvl6pPr>
                <a:lvl7pPr marL="2971800" indent="-228600">
                  <a:lnSpc>
                    <a:spcPct val="90000"/>
                  </a:lnSpc>
                  <a:spcBef>
                    <a:spcPts val="500"/>
                  </a:spcBef>
                  <a:buFont typeface="Arial" panose="020B0604020202020204" pitchFamily="34" charset="0"/>
                  <a:buChar char="•"/>
                  <a:defRPr>
                    <a:solidFill>
                      <a:schemeClr val="lt1"/>
                    </a:solidFill>
                  </a:defRPr>
                </a:lvl7pPr>
                <a:lvl8pPr marL="3429000" indent="-228600">
                  <a:lnSpc>
                    <a:spcPct val="90000"/>
                  </a:lnSpc>
                  <a:spcBef>
                    <a:spcPts val="500"/>
                  </a:spcBef>
                  <a:buFont typeface="Arial" panose="020B0604020202020204" pitchFamily="34" charset="0"/>
                  <a:buChar char="•"/>
                  <a:defRPr>
                    <a:solidFill>
                      <a:schemeClr val="lt1"/>
                    </a:solidFill>
                  </a:defRPr>
                </a:lvl8pPr>
                <a:lvl9pPr marL="3886200" indent="-228600">
                  <a:lnSpc>
                    <a:spcPct val="90000"/>
                  </a:lnSpc>
                  <a:spcBef>
                    <a:spcPts val="500"/>
                  </a:spcBef>
                  <a:buFont typeface="Arial" panose="020B0604020202020204" pitchFamily="34" charset="0"/>
                  <a:buChar char="•"/>
                  <a:defRPr>
                    <a:solidFill>
                      <a:schemeClr val="lt1"/>
                    </a:solidFill>
                  </a:defRPr>
                </a:lvl9pPr>
              </a:lstStyle>
              <a:p>
                <a:pPr defTabSz="914377">
                  <a:defRPr/>
                </a:pPr>
                <a:r>
                  <a:rPr lang="en-GB" sz="1200" i="1">
                    <a:solidFill>
                      <a:srgbClr val="FFFFFF"/>
                    </a:solidFill>
                  </a:rPr>
                  <a:t>Severe asthma</a:t>
                </a:r>
              </a:p>
            </p:txBody>
          </p:sp>
          <p:grpSp>
            <p:nvGrpSpPr>
              <p:cNvPr id="7330" name="Group 7329">
                <a:extLst>
                  <a:ext uri="{FF2B5EF4-FFF2-40B4-BE49-F238E27FC236}">
                    <a16:creationId xmlns:a16="http://schemas.microsoft.com/office/drawing/2014/main" id="{C7543B51-DA25-8579-3D1D-1EA8F6F98A02}"/>
                  </a:ext>
                </a:extLst>
              </p:cNvPr>
              <p:cNvGrpSpPr/>
              <p:nvPr/>
            </p:nvGrpSpPr>
            <p:grpSpPr>
              <a:xfrm>
                <a:off x="1878627" y="5043203"/>
                <a:ext cx="679570" cy="679570"/>
                <a:chOff x="2186127" y="5057547"/>
                <a:chExt cx="798136" cy="798136"/>
              </a:xfrm>
            </p:grpSpPr>
            <p:sp>
              <p:nvSpPr>
                <p:cNvPr id="7331" name="Flowchart: Connector 7330">
                  <a:extLst>
                    <a:ext uri="{FF2B5EF4-FFF2-40B4-BE49-F238E27FC236}">
                      <a16:creationId xmlns:a16="http://schemas.microsoft.com/office/drawing/2014/main" id="{8946CF93-9562-9D48-4CDB-7F8BE7F4CC3B}"/>
                    </a:ext>
                  </a:extLst>
                </p:cNvPr>
                <p:cNvSpPr/>
                <p:nvPr/>
              </p:nvSpPr>
              <p:spPr>
                <a:xfrm>
                  <a:off x="2186127" y="5057547"/>
                  <a:ext cx="798136" cy="798136"/>
                </a:xfrm>
                <a:prstGeom prst="flowChartConnector">
                  <a:avLst/>
                </a:prstGeom>
                <a:solidFill>
                  <a:schemeClr val="accent2">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IN">
                    <a:solidFill>
                      <a:srgbClr val="FFFFFF"/>
                    </a:solidFill>
                    <a:latin typeface="Arial" panose="020B0604020202020204"/>
                  </a:endParaRPr>
                </a:p>
              </p:txBody>
            </p:sp>
            <p:grpSp>
              <p:nvGrpSpPr>
                <p:cNvPr id="7332" name="Group 7331">
                  <a:extLst>
                    <a:ext uri="{FF2B5EF4-FFF2-40B4-BE49-F238E27FC236}">
                      <a16:creationId xmlns:a16="http://schemas.microsoft.com/office/drawing/2014/main" id="{6771CC74-F752-0058-C7C9-035681DCF6FC}"/>
                    </a:ext>
                  </a:extLst>
                </p:cNvPr>
                <p:cNvGrpSpPr/>
                <p:nvPr/>
              </p:nvGrpSpPr>
              <p:grpSpPr>
                <a:xfrm>
                  <a:off x="2257397" y="5131887"/>
                  <a:ext cx="651083" cy="649457"/>
                  <a:chOff x="2257397" y="5131887"/>
                  <a:chExt cx="651083" cy="649457"/>
                </a:xfrm>
              </p:grpSpPr>
              <p:sp>
                <p:nvSpPr>
                  <p:cNvPr id="7333" name="Oval 7332">
                    <a:extLst>
                      <a:ext uri="{FF2B5EF4-FFF2-40B4-BE49-F238E27FC236}">
                        <a16:creationId xmlns:a16="http://schemas.microsoft.com/office/drawing/2014/main" id="{C0C0FCE0-D049-5923-AD32-29069C135352}"/>
                      </a:ext>
                    </a:extLst>
                  </p:cNvPr>
                  <p:cNvSpPr/>
                  <p:nvPr/>
                </p:nvSpPr>
                <p:spPr>
                  <a:xfrm>
                    <a:off x="2257397" y="5131887"/>
                    <a:ext cx="651083" cy="649457"/>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Arial" panose="020B0604020202020204" pitchFamily="34" charset="0"/>
                    </a:endParaRPr>
                  </a:p>
                </p:txBody>
              </p:sp>
              <p:pic>
                <p:nvPicPr>
                  <p:cNvPr id="7334" name="Graphic 7333">
                    <a:extLst>
                      <a:ext uri="{FF2B5EF4-FFF2-40B4-BE49-F238E27FC236}">
                        <a16:creationId xmlns:a16="http://schemas.microsoft.com/office/drawing/2014/main" id="{AD8BDBAF-6325-7187-0D1D-BC2BC8417D4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38368" y="5194646"/>
                    <a:ext cx="341645" cy="512468"/>
                  </a:xfrm>
                  <a:prstGeom prst="rect">
                    <a:avLst/>
                  </a:prstGeom>
                </p:spPr>
              </p:pic>
            </p:grpSp>
          </p:grpSp>
        </p:grpSp>
        <p:grpSp>
          <p:nvGrpSpPr>
            <p:cNvPr id="23" name="Group 22">
              <a:extLst>
                <a:ext uri="{FF2B5EF4-FFF2-40B4-BE49-F238E27FC236}">
                  <a16:creationId xmlns:a16="http://schemas.microsoft.com/office/drawing/2014/main" id="{612870EA-1204-F9F4-7E77-59BAB0CC7A6F}"/>
                </a:ext>
              </a:extLst>
            </p:cNvPr>
            <p:cNvGrpSpPr/>
            <p:nvPr/>
          </p:nvGrpSpPr>
          <p:grpSpPr>
            <a:xfrm>
              <a:off x="6756022" y="4769866"/>
              <a:ext cx="4742964" cy="1149522"/>
              <a:chOff x="6756022" y="4769866"/>
              <a:chExt cx="4742964" cy="1149522"/>
            </a:xfrm>
          </p:grpSpPr>
          <p:sp>
            <p:nvSpPr>
              <p:cNvPr id="7335" name="Text Placeholder 6">
                <a:extLst>
                  <a:ext uri="{FF2B5EF4-FFF2-40B4-BE49-F238E27FC236}">
                    <a16:creationId xmlns:a16="http://schemas.microsoft.com/office/drawing/2014/main" id="{55535BF9-6B30-092A-ABCC-47376900224B}"/>
                  </a:ext>
                </a:extLst>
              </p:cNvPr>
              <p:cNvSpPr txBox="1">
                <a:spLocks/>
              </p:cNvSpPr>
              <p:nvPr/>
            </p:nvSpPr>
            <p:spPr>
              <a:xfrm>
                <a:off x="6756022" y="4914988"/>
                <a:ext cx="4389120" cy="1004400"/>
              </a:xfrm>
              <a:prstGeom prst="roundRect">
                <a:avLst>
                  <a:gd name="adj" fmla="val 10979"/>
                </a:avLst>
              </a:prstGeom>
              <a:solidFill>
                <a:schemeClr val="bg1"/>
              </a:solidFill>
              <a:ln w="19050" cap="flat" cmpd="sng" algn="ctr">
                <a:solidFill>
                  <a:srgbClr val="F3AD51"/>
                </a:solidFill>
                <a:prstDash val="solid"/>
                <a:miter lim="800000"/>
              </a:ln>
              <a:effectLst/>
            </p:spPr>
            <p:txBody>
              <a:bodyPr vert="horz" wrap="square" lIns="91440" tIns="180000" rIns="91440" bIns="45720" rtlCol="0" anchor="ctr">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1800" b="0" i="0" kern="1200">
                    <a:solidFill>
                      <a:schemeClr val="lt1"/>
                    </a:solidFill>
                    <a:latin typeface="+mn-lt"/>
                    <a:ea typeface="+mn-ea"/>
                    <a:cs typeface="+mn-cs"/>
                  </a:defRPr>
                </a:lvl1pPr>
                <a:lvl2pPr marL="182880" indent="-18288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lt1"/>
                    </a:solidFill>
                    <a:latin typeface="+mn-lt"/>
                    <a:ea typeface="+mn-ea"/>
                    <a:cs typeface="+mn-cs"/>
                  </a:defRPr>
                </a:lvl2pPr>
                <a:lvl3pPr marL="365760" indent="-18288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lt1"/>
                    </a:solidFill>
                    <a:latin typeface="+mn-lt"/>
                    <a:ea typeface="+mn-ea"/>
                    <a:cs typeface="+mn-cs"/>
                  </a:defRPr>
                </a:lvl3pPr>
                <a:lvl4pPr marL="548640" indent="-18288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lt1"/>
                    </a:solidFill>
                    <a:latin typeface="+mn-lt"/>
                    <a:ea typeface="+mn-ea"/>
                    <a:cs typeface="+mn-cs"/>
                  </a:defRPr>
                </a:lvl4pPr>
                <a:lvl5pPr marL="731520" indent="-18288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71446" indent="-171446" defTabSz="914377">
                  <a:lnSpc>
                    <a:spcPct val="100000"/>
                  </a:lnSpc>
                  <a:spcBef>
                    <a:spcPts val="300"/>
                  </a:spcBef>
                  <a:buClr>
                    <a:srgbClr val="000000"/>
                  </a:buClr>
                  <a:buFont typeface="Arial" panose="020B0604020202020204" pitchFamily="34" charset="0"/>
                  <a:buChar char="•"/>
                  <a:defRPr/>
                </a:pPr>
                <a:r>
                  <a:rPr lang="en-US" sz="1200" b="1" kern="0">
                    <a:solidFill>
                      <a:srgbClr val="000000"/>
                    </a:solidFill>
                    <a:latin typeface="Arial" panose="020B0604020202020204"/>
                  </a:rPr>
                  <a:t>Polyp formation</a:t>
                </a:r>
              </a:p>
              <a:p>
                <a:pPr marL="171446" indent="-171446" defTabSz="914377">
                  <a:lnSpc>
                    <a:spcPct val="100000"/>
                  </a:lnSpc>
                  <a:spcBef>
                    <a:spcPts val="300"/>
                  </a:spcBef>
                  <a:buClr>
                    <a:srgbClr val="000000"/>
                  </a:buClr>
                  <a:buFont typeface="Arial" panose="020B0604020202020204" pitchFamily="34" charset="0"/>
                  <a:buChar char="•"/>
                  <a:defRPr/>
                </a:pPr>
                <a:r>
                  <a:rPr lang="en-US" sz="1200" b="1" kern="0">
                    <a:solidFill>
                      <a:srgbClr val="000000"/>
                    </a:solidFill>
                    <a:latin typeface="Arial" panose="020B0604020202020204"/>
                  </a:rPr>
                  <a:t>Impaired/loss of smell</a:t>
                </a:r>
              </a:p>
              <a:p>
                <a:pPr marL="171446" indent="-171446" defTabSz="914377">
                  <a:lnSpc>
                    <a:spcPct val="100000"/>
                  </a:lnSpc>
                  <a:spcBef>
                    <a:spcPts val="300"/>
                  </a:spcBef>
                  <a:buClr>
                    <a:srgbClr val="000000"/>
                  </a:buClr>
                  <a:buFont typeface="Arial" panose="020B0604020202020204" pitchFamily="34" charset="0"/>
                  <a:buChar char="•"/>
                  <a:defRPr/>
                </a:pPr>
                <a:r>
                  <a:rPr lang="en-US" sz="1200" b="1" kern="0">
                    <a:solidFill>
                      <a:srgbClr val="000000"/>
                    </a:solidFill>
                    <a:latin typeface="Arial" panose="020B0604020202020204"/>
                  </a:rPr>
                  <a:t>Persistent nasal congestion</a:t>
                </a:r>
              </a:p>
            </p:txBody>
          </p:sp>
          <p:sp>
            <p:nvSpPr>
              <p:cNvPr id="7336" name="TextBox 7335">
                <a:extLst>
                  <a:ext uri="{FF2B5EF4-FFF2-40B4-BE49-F238E27FC236}">
                    <a16:creationId xmlns:a16="http://schemas.microsoft.com/office/drawing/2014/main" id="{EA763C4E-A3AB-BC1B-1088-AEA3108DA3F6}"/>
                  </a:ext>
                </a:extLst>
              </p:cNvPr>
              <p:cNvSpPr txBox="1">
                <a:spLocks/>
              </p:cNvSpPr>
              <p:nvPr/>
            </p:nvSpPr>
            <p:spPr>
              <a:xfrm>
                <a:off x="8081902" y="4769866"/>
                <a:ext cx="1737360" cy="290150"/>
              </a:xfrm>
              <a:prstGeom prst="roundRect">
                <a:avLst/>
              </a:prstGeom>
              <a:solidFill>
                <a:srgbClr val="F3AD51"/>
              </a:solidFill>
              <a:ln w="22225" cap="flat" cmpd="sng" algn="ctr">
                <a:noFill/>
                <a:prstDash val="solid"/>
                <a:miter lim="800000"/>
              </a:ln>
              <a:effectLst/>
            </p:spPr>
            <p:txBody>
              <a:bodyPr vert="horz" wrap="square" lIns="91440" tIns="45720" rIns="91440" bIns="45720" rtlCol="0" anchor="ctr">
                <a:spAutoFit/>
              </a:bodyPr>
              <a:lstStyle>
                <a:defPPr>
                  <a:defRPr lang="en-US"/>
                </a:defPPr>
                <a:lvl1pPr marR="0" lvl="0" indent="0" algn="ctr" fontAlgn="auto">
                  <a:lnSpc>
                    <a:spcPct val="92000"/>
                  </a:lnSpc>
                  <a:spcBef>
                    <a:spcPts val="1000"/>
                  </a:spcBef>
                  <a:spcAft>
                    <a:spcPts val="0"/>
                  </a:spcAft>
                  <a:buClr>
                    <a:srgbClr val="7F134C"/>
                  </a:buClr>
                  <a:buSzTx/>
                  <a:buFont typeface="Arial" panose="020B0604020202020204" pitchFamily="34" charset="0"/>
                  <a:buNone/>
                  <a:tabLst/>
                  <a:defRPr kumimoji="0" sz="1000" b="1" i="0" u="none" strike="noStrike" kern="0" cap="none" spc="0" normalizeH="0" baseline="0">
                    <a:ln>
                      <a:noFill/>
                    </a:ln>
                    <a:effectLst/>
                    <a:uLnTx/>
                    <a:uFillTx/>
                    <a:latin typeface="Arial" panose="020B0604020202020204"/>
                  </a:defRPr>
                </a:lvl1pPr>
                <a:lvl2pPr marL="182880" indent="-182880">
                  <a:lnSpc>
                    <a:spcPct val="90000"/>
                  </a:lnSpc>
                  <a:spcBef>
                    <a:spcPts val="500"/>
                  </a:spcBef>
                  <a:buClr>
                    <a:schemeClr val="accent2"/>
                  </a:buClr>
                  <a:buFont typeface="Arial" panose="020B0604020202020204" pitchFamily="34" charset="0"/>
                  <a:buChar char="•"/>
                  <a:defRPr b="0" i="0">
                    <a:solidFill>
                      <a:schemeClr val="lt1"/>
                    </a:solidFill>
                  </a:defRPr>
                </a:lvl2pPr>
                <a:lvl3pPr marL="365760" indent="-182880">
                  <a:lnSpc>
                    <a:spcPct val="90000"/>
                  </a:lnSpc>
                  <a:spcBef>
                    <a:spcPts val="500"/>
                  </a:spcBef>
                  <a:buClr>
                    <a:schemeClr val="accent2"/>
                  </a:buClr>
                  <a:buFont typeface="Arial" panose="020B0604020202020204" pitchFamily="34" charset="0"/>
                  <a:buChar char="•"/>
                  <a:defRPr b="0" i="0">
                    <a:solidFill>
                      <a:schemeClr val="lt1"/>
                    </a:solidFill>
                  </a:defRPr>
                </a:lvl3pPr>
                <a:lvl4pPr marL="548640" indent="-182880">
                  <a:lnSpc>
                    <a:spcPct val="90000"/>
                  </a:lnSpc>
                  <a:spcBef>
                    <a:spcPts val="500"/>
                  </a:spcBef>
                  <a:buClr>
                    <a:schemeClr val="accent2"/>
                  </a:buClr>
                  <a:buFont typeface="Arial" panose="020B0604020202020204" pitchFamily="34" charset="0"/>
                  <a:buChar char="•"/>
                  <a:defRPr b="0" i="0">
                    <a:solidFill>
                      <a:schemeClr val="lt1"/>
                    </a:solidFill>
                  </a:defRPr>
                </a:lvl4pPr>
                <a:lvl5pPr marL="731520" indent="-182880">
                  <a:lnSpc>
                    <a:spcPct val="90000"/>
                  </a:lnSpc>
                  <a:spcBef>
                    <a:spcPts val="500"/>
                  </a:spcBef>
                  <a:buClr>
                    <a:schemeClr val="accent2"/>
                  </a:buClr>
                  <a:buFont typeface="Arial" panose="020B0604020202020204" pitchFamily="34" charset="0"/>
                  <a:buChar char="•"/>
                  <a:defRPr b="0" i="0">
                    <a:solidFill>
                      <a:schemeClr val="lt1"/>
                    </a:solidFill>
                  </a:defRPr>
                </a:lvl5pPr>
                <a:lvl6pPr marL="2514600" indent="-228600">
                  <a:lnSpc>
                    <a:spcPct val="90000"/>
                  </a:lnSpc>
                  <a:spcBef>
                    <a:spcPts val="500"/>
                  </a:spcBef>
                  <a:buFont typeface="Arial" panose="020B0604020202020204" pitchFamily="34" charset="0"/>
                  <a:buChar char="•"/>
                  <a:defRPr>
                    <a:solidFill>
                      <a:schemeClr val="lt1"/>
                    </a:solidFill>
                  </a:defRPr>
                </a:lvl6pPr>
                <a:lvl7pPr marL="2971800" indent="-228600">
                  <a:lnSpc>
                    <a:spcPct val="90000"/>
                  </a:lnSpc>
                  <a:spcBef>
                    <a:spcPts val="500"/>
                  </a:spcBef>
                  <a:buFont typeface="Arial" panose="020B0604020202020204" pitchFamily="34" charset="0"/>
                  <a:buChar char="•"/>
                  <a:defRPr>
                    <a:solidFill>
                      <a:schemeClr val="lt1"/>
                    </a:solidFill>
                  </a:defRPr>
                </a:lvl7pPr>
                <a:lvl8pPr marL="3429000" indent="-228600">
                  <a:lnSpc>
                    <a:spcPct val="90000"/>
                  </a:lnSpc>
                  <a:spcBef>
                    <a:spcPts val="500"/>
                  </a:spcBef>
                  <a:buFont typeface="Arial" panose="020B0604020202020204" pitchFamily="34" charset="0"/>
                  <a:buChar char="•"/>
                  <a:defRPr>
                    <a:solidFill>
                      <a:schemeClr val="lt1"/>
                    </a:solidFill>
                  </a:defRPr>
                </a:lvl8pPr>
                <a:lvl9pPr marL="3886200" indent="-228600">
                  <a:lnSpc>
                    <a:spcPct val="90000"/>
                  </a:lnSpc>
                  <a:spcBef>
                    <a:spcPts val="500"/>
                  </a:spcBef>
                  <a:buFont typeface="Arial" panose="020B0604020202020204" pitchFamily="34" charset="0"/>
                  <a:buChar char="•"/>
                  <a:defRPr>
                    <a:solidFill>
                      <a:schemeClr val="lt1"/>
                    </a:solidFill>
                  </a:defRPr>
                </a:lvl9pPr>
              </a:lstStyle>
              <a:p>
                <a:pPr defTabSz="914377">
                  <a:defRPr/>
                </a:pPr>
                <a:r>
                  <a:rPr lang="en-GB" sz="1200" i="1">
                    <a:solidFill>
                      <a:srgbClr val="000000"/>
                    </a:solidFill>
                  </a:rPr>
                  <a:t>CRSwNP</a:t>
                </a:r>
                <a:endParaRPr lang="en-GB" sz="1400" i="1">
                  <a:solidFill>
                    <a:srgbClr val="000000"/>
                  </a:solidFill>
                </a:endParaRPr>
              </a:p>
            </p:txBody>
          </p:sp>
          <p:grpSp>
            <p:nvGrpSpPr>
              <p:cNvPr id="7337" name="Group 7336">
                <a:extLst>
                  <a:ext uri="{FF2B5EF4-FFF2-40B4-BE49-F238E27FC236}">
                    <a16:creationId xmlns:a16="http://schemas.microsoft.com/office/drawing/2014/main" id="{5E63F97C-2022-14FE-E2CD-650810E9D899}"/>
                  </a:ext>
                </a:extLst>
              </p:cNvPr>
              <p:cNvGrpSpPr/>
              <p:nvPr/>
            </p:nvGrpSpPr>
            <p:grpSpPr>
              <a:xfrm>
                <a:off x="10819416" y="5077403"/>
                <a:ext cx="679570" cy="679570"/>
                <a:chOff x="9213692" y="5057547"/>
                <a:chExt cx="798136" cy="798136"/>
              </a:xfrm>
            </p:grpSpPr>
            <p:sp>
              <p:nvSpPr>
                <p:cNvPr id="7338" name="Flowchart: Connector 7337">
                  <a:extLst>
                    <a:ext uri="{FF2B5EF4-FFF2-40B4-BE49-F238E27FC236}">
                      <a16:creationId xmlns:a16="http://schemas.microsoft.com/office/drawing/2014/main" id="{F8AFEEDC-A1E5-E078-7342-7B29F8F5856B}"/>
                    </a:ext>
                  </a:extLst>
                </p:cNvPr>
                <p:cNvSpPr/>
                <p:nvPr/>
              </p:nvSpPr>
              <p:spPr>
                <a:xfrm>
                  <a:off x="9213692" y="5057547"/>
                  <a:ext cx="798136" cy="798136"/>
                </a:xfrm>
                <a:prstGeom prst="flowChartConnector">
                  <a:avLst/>
                </a:prstGeom>
                <a:solidFill>
                  <a:srgbClr val="F3AD51">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IN">
                    <a:solidFill>
                      <a:srgbClr val="FFFFFF"/>
                    </a:solidFill>
                    <a:latin typeface="Arial" panose="020B0604020202020204"/>
                  </a:endParaRPr>
                </a:p>
              </p:txBody>
            </p:sp>
            <p:grpSp>
              <p:nvGrpSpPr>
                <p:cNvPr id="7339" name="Group 7338">
                  <a:extLst>
                    <a:ext uri="{FF2B5EF4-FFF2-40B4-BE49-F238E27FC236}">
                      <a16:creationId xmlns:a16="http://schemas.microsoft.com/office/drawing/2014/main" id="{BEA646A6-4B5B-7CF5-73FD-F4A37E9564A3}"/>
                    </a:ext>
                  </a:extLst>
                </p:cNvPr>
                <p:cNvGrpSpPr/>
                <p:nvPr/>
              </p:nvGrpSpPr>
              <p:grpSpPr>
                <a:xfrm>
                  <a:off x="9283520" y="5131888"/>
                  <a:ext cx="651083" cy="649457"/>
                  <a:chOff x="10047070" y="5073388"/>
                  <a:chExt cx="651083" cy="649457"/>
                </a:xfrm>
              </p:grpSpPr>
              <p:sp>
                <p:nvSpPr>
                  <p:cNvPr id="7340" name="Oval 7339">
                    <a:extLst>
                      <a:ext uri="{FF2B5EF4-FFF2-40B4-BE49-F238E27FC236}">
                        <a16:creationId xmlns:a16="http://schemas.microsoft.com/office/drawing/2014/main" id="{7633D755-D762-7AE7-68FE-FD2932E7E825}"/>
                      </a:ext>
                    </a:extLst>
                  </p:cNvPr>
                  <p:cNvSpPr/>
                  <p:nvPr/>
                </p:nvSpPr>
                <p:spPr>
                  <a:xfrm>
                    <a:off x="10047070" y="5073388"/>
                    <a:ext cx="651083" cy="649457"/>
                  </a:xfrm>
                  <a:prstGeom prst="ellipse">
                    <a:avLst/>
                  </a:prstGeom>
                  <a:solidFill>
                    <a:schemeClr val="bg1"/>
                  </a:solidFill>
                  <a:ln w="19050">
                    <a:solidFill>
                      <a:srgbClr val="F3A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Arial" panose="020B0604020202020204"/>
                    </a:endParaRPr>
                  </a:p>
                </p:txBody>
              </p:sp>
              <p:grpSp>
                <p:nvGrpSpPr>
                  <p:cNvPr id="7341" name="Group 7340">
                    <a:extLst>
                      <a:ext uri="{FF2B5EF4-FFF2-40B4-BE49-F238E27FC236}">
                        <a16:creationId xmlns:a16="http://schemas.microsoft.com/office/drawing/2014/main" id="{307B6E23-A097-8144-AD94-F4A99A137F2B}"/>
                      </a:ext>
                    </a:extLst>
                  </p:cNvPr>
                  <p:cNvGrpSpPr/>
                  <p:nvPr/>
                </p:nvGrpSpPr>
                <p:grpSpPr>
                  <a:xfrm>
                    <a:off x="10210431" y="5243045"/>
                    <a:ext cx="324360" cy="310143"/>
                    <a:chOff x="10210492" y="5241638"/>
                    <a:chExt cx="324360" cy="310143"/>
                  </a:xfrm>
                </p:grpSpPr>
                <p:sp>
                  <p:nvSpPr>
                    <p:cNvPr id="7342" name="Freeform: Shape 7341">
                      <a:extLst>
                        <a:ext uri="{FF2B5EF4-FFF2-40B4-BE49-F238E27FC236}">
                          <a16:creationId xmlns:a16="http://schemas.microsoft.com/office/drawing/2014/main" id="{85B62341-BB8B-7BDA-632E-879BC19D5E27}"/>
                        </a:ext>
                      </a:extLst>
                    </p:cNvPr>
                    <p:cNvSpPr/>
                    <p:nvPr/>
                  </p:nvSpPr>
                  <p:spPr>
                    <a:xfrm>
                      <a:off x="10287436" y="5492297"/>
                      <a:ext cx="170431" cy="59484"/>
                    </a:xfrm>
                    <a:custGeom>
                      <a:avLst/>
                      <a:gdLst>
                        <a:gd name="connsiteX0" fmla="*/ 170432 w 170431"/>
                        <a:gd name="connsiteY0" fmla="*/ 0 h 59484"/>
                        <a:gd name="connsiteX1" fmla="*/ 141292 w 170431"/>
                        <a:gd name="connsiteY1" fmla="*/ 15505 h 59484"/>
                        <a:gd name="connsiteX2" fmla="*/ 85216 w 170431"/>
                        <a:gd name="connsiteY2" fmla="*/ 59485 h 59484"/>
                        <a:gd name="connsiteX3" fmla="*/ 29140 w 170431"/>
                        <a:gd name="connsiteY3" fmla="*/ 15505 h 59484"/>
                        <a:gd name="connsiteX4" fmla="*/ 0 w 170431"/>
                        <a:gd name="connsiteY4" fmla="*/ 0 h 59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31" h="59484">
                          <a:moveTo>
                            <a:pt x="170432" y="0"/>
                          </a:moveTo>
                          <a:cubicBezTo>
                            <a:pt x="170432" y="0"/>
                            <a:pt x="152474" y="915"/>
                            <a:pt x="141292" y="15505"/>
                          </a:cubicBezTo>
                          <a:cubicBezTo>
                            <a:pt x="130110" y="30096"/>
                            <a:pt x="120840" y="59485"/>
                            <a:pt x="85216" y="59485"/>
                          </a:cubicBezTo>
                          <a:cubicBezTo>
                            <a:pt x="49592" y="59485"/>
                            <a:pt x="40280" y="30054"/>
                            <a:pt x="29140" y="15505"/>
                          </a:cubicBezTo>
                          <a:cubicBezTo>
                            <a:pt x="17999" y="956"/>
                            <a:pt x="0" y="0"/>
                            <a:pt x="0" y="0"/>
                          </a:cubicBezTo>
                        </a:path>
                      </a:pathLst>
                    </a:custGeom>
                    <a:noFill/>
                    <a:ln w="12700" cap="rnd">
                      <a:solidFill>
                        <a:srgbClr val="F3AD51"/>
                      </a:solidFill>
                      <a:prstDash val="solid"/>
                      <a:round/>
                    </a:ln>
                  </p:spPr>
                  <p:txBody>
                    <a:bodyPr rtlCol="0" anchor="ctr"/>
                    <a:lstStyle/>
                    <a:p>
                      <a:pPr defTabSz="914377">
                        <a:defRPr/>
                      </a:pPr>
                      <a:endParaRPr lang="en-IN">
                        <a:solidFill>
                          <a:srgbClr val="000000"/>
                        </a:solidFill>
                        <a:latin typeface="Arial" panose="020B0604020202020204"/>
                      </a:endParaRPr>
                    </a:p>
                  </p:txBody>
                </p:sp>
                <p:grpSp>
                  <p:nvGrpSpPr>
                    <p:cNvPr id="7343" name="Graphic 18">
                      <a:extLst>
                        <a:ext uri="{FF2B5EF4-FFF2-40B4-BE49-F238E27FC236}">
                          <a16:creationId xmlns:a16="http://schemas.microsoft.com/office/drawing/2014/main" id="{6D171038-8256-0ACB-0D26-3881D6A1E6BD}"/>
                        </a:ext>
                      </a:extLst>
                    </p:cNvPr>
                    <p:cNvGrpSpPr/>
                    <p:nvPr/>
                  </p:nvGrpSpPr>
                  <p:grpSpPr>
                    <a:xfrm>
                      <a:off x="10210492" y="5241638"/>
                      <a:ext cx="324360" cy="295594"/>
                      <a:chOff x="10210492" y="5241638"/>
                      <a:chExt cx="324360" cy="295594"/>
                    </a:xfrm>
                    <a:noFill/>
                  </p:grpSpPr>
                  <p:sp>
                    <p:nvSpPr>
                      <p:cNvPr id="7344" name="Freeform: Shape 7343">
                        <a:extLst>
                          <a:ext uri="{FF2B5EF4-FFF2-40B4-BE49-F238E27FC236}">
                            <a16:creationId xmlns:a16="http://schemas.microsoft.com/office/drawing/2014/main" id="{5C3B5B7F-656B-92DC-02ED-32CC982321DE}"/>
                          </a:ext>
                        </a:extLst>
                      </p:cNvPr>
                      <p:cNvSpPr/>
                      <p:nvPr/>
                    </p:nvSpPr>
                    <p:spPr>
                      <a:xfrm>
                        <a:off x="10231980" y="5241638"/>
                        <a:ext cx="281420" cy="295594"/>
                      </a:xfrm>
                      <a:custGeom>
                        <a:avLst/>
                        <a:gdLst>
                          <a:gd name="connsiteX0" fmla="*/ 226428 w 281420"/>
                          <a:gd name="connsiteY0" fmla="*/ 295595 h 295594"/>
                          <a:gd name="connsiteX1" fmla="*/ 280966 w 281420"/>
                          <a:gd name="connsiteY1" fmla="*/ 228669 h 295594"/>
                          <a:gd name="connsiteX2" fmla="*/ 219319 w 281420"/>
                          <a:gd name="connsiteY2" fmla="*/ 183110 h 295594"/>
                          <a:gd name="connsiteX3" fmla="*/ 187395 w 281420"/>
                          <a:gd name="connsiteY3" fmla="*/ 30969 h 295594"/>
                          <a:gd name="connsiteX4" fmla="*/ 140713 w 281420"/>
                          <a:gd name="connsiteY4" fmla="*/ 0 h 295594"/>
                          <a:gd name="connsiteX5" fmla="*/ 94031 w 281420"/>
                          <a:gd name="connsiteY5" fmla="*/ 30969 h 295594"/>
                          <a:gd name="connsiteX6" fmla="*/ 62106 w 281420"/>
                          <a:gd name="connsiteY6" fmla="*/ 183110 h 295594"/>
                          <a:gd name="connsiteX7" fmla="*/ 460 w 281420"/>
                          <a:gd name="connsiteY7" fmla="*/ 228669 h 295594"/>
                          <a:gd name="connsiteX8" fmla="*/ 54998 w 281420"/>
                          <a:gd name="connsiteY8" fmla="*/ 295595 h 29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420" h="295594">
                            <a:moveTo>
                              <a:pt x="226428" y="295595"/>
                            </a:moveTo>
                            <a:cubicBezTo>
                              <a:pt x="226428" y="295595"/>
                              <a:pt x="287243" y="279009"/>
                              <a:pt x="280966" y="228669"/>
                            </a:cubicBezTo>
                            <a:cubicBezTo>
                              <a:pt x="275396" y="184066"/>
                              <a:pt x="234035" y="184066"/>
                              <a:pt x="219319" y="183110"/>
                            </a:cubicBezTo>
                            <a:cubicBezTo>
                              <a:pt x="208803" y="175669"/>
                              <a:pt x="197330" y="58861"/>
                              <a:pt x="187395" y="30969"/>
                            </a:cubicBezTo>
                            <a:cubicBezTo>
                              <a:pt x="177460" y="3076"/>
                              <a:pt x="154722" y="0"/>
                              <a:pt x="140713" y="0"/>
                            </a:cubicBezTo>
                            <a:cubicBezTo>
                              <a:pt x="126704" y="0"/>
                              <a:pt x="103925" y="3118"/>
                              <a:pt x="94031" y="30969"/>
                            </a:cubicBezTo>
                            <a:cubicBezTo>
                              <a:pt x="84138" y="58820"/>
                              <a:pt x="72665" y="175669"/>
                              <a:pt x="62106" y="183110"/>
                            </a:cubicBezTo>
                            <a:cubicBezTo>
                              <a:pt x="47391" y="184025"/>
                              <a:pt x="6030" y="184025"/>
                              <a:pt x="460" y="228669"/>
                            </a:cubicBezTo>
                            <a:cubicBezTo>
                              <a:pt x="-5858" y="279009"/>
                              <a:pt x="54998" y="295595"/>
                              <a:pt x="54998" y="295595"/>
                            </a:cubicBezTo>
                          </a:path>
                        </a:pathLst>
                      </a:custGeom>
                      <a:noFill/>
                      <a:ln w="12700" cap="rnd">
                        <a:solidFill>
                          <a:srgbClr val="F3AD51"/>
                        </a:solidFill>
                        <a:prstDash val="solid"/>
                        <a:round/>
                      </a:ln>
                    </p:spPr>
                    <p:txBody>
                      <a:bodyPr rtlCol="0" anchor="ctr"/>
                      <a:lstStyle/>
                      <a:p>
                        <a:pPr defTabSz="914377">
                          <a:defRPr/>
                        </a:pPr>
                        <a:endParaRPr lang="en-IN">
                          <a:solidFill>
                            <a:srgbClr val="000000"/>
                          </a:solidFill>
                          <a:latin typeface="Arial" panose="020B0604020202020204"/>
                        </a:endParaRPr>
                      </a:p>
                    </p:txBody>
                  </p:sp>
                  <p:grpSp>
                    <p:nvGrpSpPr>
                      <p:cNvPr id="7345" name="Graphic 18">
                        <a:extLst>
                          <a:ext uri="{FF2B5EF4-FFF2-40B4-BE49-F238E27FC236}">
                            <a16:creationId xmlns:a16="http://schemas.microsoft.com/office/drawing/2014/main" id="{559678B2-3EDB-3425-FFED-4F469C5E0434}"/>
                          </a:ext>
                        </a:extLst>
                      </p:cNvPr>
                      <p:cNvGrpSpPr/>
                      <p:nvPr/>
                    </p:nvGrpSpPr>
                    <p:grpSpPr>
                      <a:xfrm>
                        <a:off x="10212030" y="5246751"/>
                        <a:ext cx="321284" cy="56990"/>
                        <a:chOff x="10212030" y="5246751"/>
                        <a:chExt cx="321284" cy="56990"/>
                      </a:xfrm>
                      <a:noFill/>
                    </p:grpSpPr>
                    <p:sp>
                      <p:nvSpPr>
                        <p:cNvPr id="7349" name="Freeform: Shape 7348">
                          <a:extLst>
                            <a:ext uri="{FF2B5EF4-FFF2-40B4-BE49-F238E27FC236}">
                              <a16:creationId xmlns:a16="http://schemas.microsoft.com/office/drawing/2014/main" id="{C1911AB5-2643-B3A7-C78E-4EDD43ADFDD3}"/>
                            </a:ext>
                          </a:extLst>
                        </p:cNvPr>
                        <p:cNvSpPr/>
                        <p:nvPr/>
                      </p:nvSpPr>
                      <p:spPr>
                        <a:xfrm>
                          <a:off x="10212030" y="5246751"/>
                          <a:ext cx="61355" cy="56990"/>
                        </a:xfrm>
                        <a:custGeom>
                          <a:avLst/>
                          <a:gdLst>
                            <a:gd name="connsiteX0" fmla="*/ 0 w 61355"/>
                            <a:gd name="connsiteY0" fmla="*/ 0 h 56990"/>
                            <a:gd name="connsiteX1" fmla="*/ 43398 w 61355"/>
                            <a:gd name="connsiteY1" fmla="*/ 21699 h 56990"/>
                            <a:gd name="connsiteX2" fmla="*/ 14882 w 61355"/>
                            <a:gd name="connsiteY2" fmla="*/ 40280 h 56990"/>
                            <a:gd name="connsiteX3" fmla="*/ 61355 w 61355"/>
                            <a:gd name="connsiteY3" fmla="*/ 56991 h 56990"/>
                          </a:gdLst>
                          <a:ahLst/>
                          <a:cxnLst>
                            <a:cxn ang="0">
                              <a:pos x="connsiteX0" y="connsiteY0"/>
                            </a:cxn>
                            <a:cxn ang="0">
                              <a:pos x="connsiteX1" y="connsiteY1"/>
                            </a:cxn>
                            <a:cxn ang="0">
                              <a:pos x="connsiteX2" y="connsiteY2"/>
                            </a:cxn>
                            <a:cxn ang="0">
                              <a:pos x="connsiteX3" y="connsiteY3"/>
                            </a:cxn>
                          </a:cxnLst>
                          <a:rect l="l" t="t" r="r" b="b"/>
                          <a:pathLst>
                            <a:path w="61355" h="56990">
                              <a:moveTo>
                                <a:pt x="0" y="0"/>
                              </a:moveTo>
                              <a:lnTo>
                                <a:pt x="43398" y="21699"/>
                              </a:lnTo>
                              <a:lnTo>
                                <a:pt x="14882" y="40280"/>
                              </a:lnTo>
                              <a:lnTo>
                                <a:pt x="61355" y="56991"/>
                              </a:lnTo>
                            </a:path>
                          </a:pathLst>
                        </a:custGeom>
                        <a:noFill/>
                        <a:ln w="12700" cap="rnd">
                          <a:solidFill>
                            <a:srgbClr val="F3AD51"/>
                          </a:solidFill>
                          <a:prstDash val="solid"/>
                          <a:round/>
                        </a:ln>
                      </p:spPr>
                      <p:txBody>
                        <a:bodyPr rtlCol="0" anchor="ctr"/>
                        <a:lstStyle/>
                        <a:p>
                          <a:pPr defTabSz="914377">
                            <a:defRPr/>
                          </a:pPr>
                          <a:endParaRPr lang="en-IN">
                            <a:solidFill>
                              <a:srgbClr val="000000"/>
                            </a:solidFill>
                            <a:latin typeface="Arial" panose="020B0604020202020204"/>
                          </a:endParaRPr>
                        </a:p>
                      </p:txBody>
                    </p:sp>
                    <p:sp>
                      <p:nvSpPr>
                        <p:cNvPr id="7350" name="Freeform: Shape 7349">
                          <a:extLst>
                            <a:ext uri="{FF2B5EF4-FFF2-40B4-BE49-F238E27FC236}">
                              <a16:creationId xmlns:a16="http://schemas.microsoft.com/office/drawing/2014/main" id="{F89B21EE-B93C-C6D4-BD6E-5007D229FA1C}"/>
                            </a:ext>
                          </a:extLst>
                        </p:cNvPr>
                        <p:cNvSpPr/>
                        <p:nvPr/>
                      </p:nvSpPr>
                      <p:spPr>
                        <a:xfrm>
                          <a:off x="10471959" y="5246751"/>
                          <a:ext cx="61355" cy="56990"/>
                        </a:xfrm>
                        <a:custGeom>
                          <a:avLst/>
                          <a:gdLst>
                            <a:gd name="connsiteX0" fmla="*/ 61355 w 61355"/>
                            <a:gd name="connsiteY0" fmla="*/ 0 h 56990"/>
                            <a:gd name="connsiteX1" fmla="*/ 17999 w 61355"/>
                            <a:gd name="connsiteY1" fmla="*/ 21699 h 56990"/>
                            <a:gd name="connsiteX2" fmla="*/ 46474 w 61355"/>
                            <a:gd name="connsiteY2" fmla="*/ 40280 h 56990"/>
                            <a:gd name="connsiteX3" fmla="*/ 0 w 61355"/>
                            <a:gd name="connsiteY3" fmla="*/ 56991 h 56990"/>
                          </a:gdLst>
                          <a:ahLst/>
                          <a:cxnLst>
                            <a:cxn ang="0">
                              <a:pos x="connsiteX0" y="connsiteY0"/>
                            </a:cxn>
                            <a:cxn ang="0">
                              <a:pos x="connsiteX1" y="connsiteY1"/>
                            </a:cxn>
                            <a:cxn ang="0">
                              <a:pos x="connsiteX2" y="connsiteY2"/>
                            </a:cxn>
                            <a:cxn ang="0">
                              <a:pos x="connsiteX3" y="connsiteY3"/>
                            </a:cxn>
                          </a:cxnLst>
                          <a:rect l="l" t="t" r="r" b="b"/>
                          <a:pathLst>
                            <a:path w="61355" h="56990">
                              <a:moveTo>
                                <a:pt x="61355" y="0"/>
                              </a:moveTo>
                              <a:lnTo>
                                <a:pt x="17999" y="21699"/>
                              </a:lnTo>
                              <a:lnTo>
                                <a:pt x="46474" y="40280"/>
                              </a:lnTo>
                              <a:lnTo>
                                <a:pt x="0" y="56991"/>
                              </a:lnTo>
                            </a:path>
                          </a:pathLst>
                        </a:custGeom>
                        <a:noFill/>
                        <a:ln w="12700" cap="rnd">
                          <a:solidFill>
                            <a:srgbClr val="F3AD51"/>
                          </a:solidFill>
                          <a:prstDash val="solid"/>
                          <a:round/>
                        </a:ln>
                      </p:spPr>
                      <p:txBody>
                        <a:bodyPr rtlCol="0" anchor="ctr"/>
                        <a:lstStyle/>
                        <a:p>
                          <a:pPr defTabSz="914377">
                            <a:defRPr/>
                          </a:pPr>
                          <a:endParaRPr lang="en-IN">
                            <a:solidFill>
                              <a:srgbClr val="000000"/>
                            </a:solidFill>
                            <a:latin typeface="Arial" panose="020B0604020202020204"/>
                          </a:endParaRPr>
                        </a:p>
                      </p:txBody>
                    </p:sp>
                  </p:grpSp>
                  <p:grpSp>
                    <p:nvGrpSpPr>
                      <p:cNvPr id="7346" name="Graphic 18">
                        <a:extLst>
                          <a:ext uri="{FF2B5EF4-FFF2-40B4-BE49-F238E27FC236}">
                            <a16:creationId xmlns:a16="http://schemas.microsoft.com/office/drawing/2014/main" id="{11DA9275-0206-7B2D-38E6-B5A478BD4F33}"/>
                          </a:ext>
                        </a:extLst>
                      </p:cNvPr>
                      <p:cNvGrpSpPr/>
                      <p:nvPr/>
                    </p:nvGrpSpPr>
                    <p:grpSpPr>
                      <a:xfrm>
                        <a:off x="10210492" y="5351462"/>
                        <a:ext cx="324360" cy="27269"/>
                        <a:chOff x="10210492" y="5351462"/>
                        <a:chExt cx="324360" cy="27269"/>
                      </a:xfrm>
                      <a:noFill/>
                    </p:grpSpPr>
                    <p:sp>
                      <p:nvSpPr>
                        <p:cNvPr id="7347" name="Freeform: Shape 7346">
                          <a:extLst>
                            <a:ext uri="{FF2B5EF4-FFF2-40B4-BE49-F238E27FC236}">
                              <a16:creationId xmlns:a16="http://schemas.microsoft.com/office/drawing/2014/main" id="{18251564-E746-3A59-FBDD-764D48F638BA}"/>
                            </a:ext>
                          </a:extLst>
                        </p:cNvPr>
                        <p:cNvSpPr/>
                        <p:nvPr/>
                      </p:nvSpPr>
                      <p:spPr>
                        <a:xfrm>
                          <a:off x="10210492" y="5351462"/>
                          <a:ext cx="64431" cy="27269"/>
                        </a:xfrm>
                        <a:custGeom>
                          <a:avLst/>
                          <a:gdLst>
                            <a:gd name="connsiteX0" fmla="*/ 0 w 64431"/>
                            <a:gd name="connsiteY0" fmla="*/ 14258 h 27269"/>
                            <a:gd name="connsiteX1" fmla="*/ 35333 w 64431"/>
                            <a:gd name="connsiteY1" fmla="*/ 0 h 27269"/>
                            <a:gd name="connsiteX2" fmla="*/ 27893 w 64431"/>
                            <a:gd name="connsiteY2" fmla="*/ 27269 h 27269"/>
                            <a:gd name="connsiteX3" fmla="*/ 64432 w 64431"/>
                            <a:gd name="connsiteY3" fmla="*/ 13635 h 27269"/>
                          </a:gdLst>
                          <a:ahLst/>
                          <a:cxnLst>
                            <a:cxn ang="0">
                              <a:pos x="connsiteX0" y="connsiteY0"/>
                            </a:cxn>
                            <a:cxn ang="0">
                              <a:pos x="connsiteX1" y="connsiteY1"/>
                            </a:cxn>
                            <a:cxn ang="0">
                              <a:pos x="connsiteX2" y="connsiteY2"/>
                            </a:cxn>
                            <a:cxn ang="0">
                              <a:pos x="connsiteX3" y="connsiteY3"/>
                            </a:cxn>
                          </a:cxnLst>
                          <a:rect l="l" t="t" r="r" b="b"/>
                          <a:pathLst>
                            <a:path w="64431" h="27269">
                              <a:moveTo>
                                <a:pt x="0" y="14258"/>
                              </a:moveTo>
                              <a:lnTo>
                                <a:pt x="35333" y="0"/>
                              </a:lnTo>
                              <a:lnTo>
                                <a:pt x="27893" y="27269"/>
                              </a:lnTo>
                              <a:lnTo>
                                <a:pt x="64432" y="13635"/>
                              </a:lnTo>
                            </a:path>
                          </a:pathLst>
                        </a:custGeom>
                        <a:noFill/>
                        <a:ln w="12700" cap="rnd">
                          <a:solidFill>
                            <a:srgbClr val="F3AD51"/>
                          </a:solidFill>
                          <a:prstDash val="solid"/>
                          <a:round/>
                        </a:ln>
                      </p:spPr>
                      <p:txBody>
                        <a:bodyPr rtlCol="0" anchor="ctr"/>
                        <a:lstStyle/>
                        <a:p>
                          <a:pPr defTabSz="914377">
                            <a:defRPr/>
                          </a:pPr>
                          <a:endParaRPr lang="en-IN">
                            <a:solidFill>
                              <a:srgbClr val="000000"/>
                            </a:solidFill>
                            <a:latin typeface="Arial" panose="020B0604020202020204"/>
                          </a:endParaRPr>
                        </a:p>
                      </p:txBody>
                    </p:sp>
                    <p:sp>
                      <p:nvSpPr>
                        <p:cNvPr id="7348" name="Freeform: Shape 7347">
                          <a:extLst>
                            <a:ext uri="{FF2B5EF4-FFF2-40B4-BE49-F238E27FC236}">
                              <a16:creationId xmlns:a16="http://schemas.microsoft.com/office/drawing/2014/main" id="{BE153190-F725-717B-8441-BD7E8EFF7DCC}"/>
                            </a:ext>
                          </a:extLst>
                        </p:cNvPr>
                        <p:cNvSpPr/>
                        <p:nvPr/>
                      </p:nvSpPr>
                      <p:spPr>
                        <a:xfrm>
                          <a:off x="10470421" y="5351462"/>
                          <a:ext cx="64431" cy="27269"/>
                        </a:xfrm>
                        <a:custGeom>
                          <a:avLst/>
                          <a:gdLst>
                            <a:gd name="connsiteX0" fmla="*/ 64432 w 64431"/>
                            <a:gd name="connsiteY0" fmla="*/ 14258 h 27269"/>
                            <a:gd name="connsiteX1" fmla="*/ 29140 w 64431"/>
                            <a:gd name="connsiteY1" fmla="*/ 0 h 27269"/>
                            <a:gd name="connsiteX2" fmla="*/ 36581 w 64431"/>
                            <a:gd name="connsiteY2" fmla="*/ 27269 h 27269"/>
                            <a:gd name="connsiteX3" fmla="*/ 0 w 64431"/>
                            <a:gd name="connsiteY3" fmla="*/ 13635 h 27269"/>
                          </a:gdLst>
                          <a:ahLst/>
                          <a:cxnLst>
                            <a:cxn ang="0">
                              <a:pos x="connsiteX0" y="connsiteY0"/>
                            </a:cxn>
                            <a:cxn ang="0">
                              <a:pos x="connsiteX1" y="connsiteY1"/>
                            </a:cxn>
                            <a:cxn ang="0">
                              <a:pos x="connsiteX2" y="connsiteY2"/>
                            </a:cxn>
                            <a:cxn ang="0">
                              <a:pos x="connsiteX3" y="connsiteY3"/>
                            </a:cxn>
                          </a:cxnLst>
                          <a:rect l="l" t="t" r="r" b="b"/>
                          <a:pathLst>
                            <a:path w="64431" h="27269">
                              <a:moveTo>
                                <a:pt x="64432" y="14258"/>
                              </a:moveTo>
                              <a:lnTo>
                                <a:pt x="29140" y="0"/>
                              </a:lnTo>
                              <a:lnTo>
                                <a:pt x="36581" y="27269"/>
                              </a:lnTo>
                              <a:lnTo>
                                <a:pt x="0" y="13635"/>
                              </a:lnTo>
                            </a:path>
                          </a:pathLst>
                        </a:custGeom>
                        <a:noFill/>
                        <a:ln w="12700" cap="rnd">
                          <a:solidFill>
                            <a:srgbClr val="F3AD51"/>
                          </a:solidFill>
                          <a:prstDash val="solid"/>
                          <a:round/>
                        </a:ln>
                      </p:spPr>
                      <p:txBody>
                        <a:bodyPr rtlCol="0" anchor="ctr"/>
                        <a:lstStyle/>
                        <a:p>
                          <a:pPr defTabSz="914377">
                            <a:defRPr/>
                          </a:pPr>
                          <a:endParaRPr lang="en-IN">
                            <a:solidFill>
                              <a:srgbClr val="000000"/>
                            </a:solidFill>
                            <a:latin typeface="Arial" panose="020B0604020202020204"/>
                          </a:endParaRPr>
                        </a:p>
                      </p:txBody>
                    </p:sp>
                  </p:grpSp>
                </p:grpSp>
              </p:grpSp>
            </p:grpSp>
          </p:grpSp>
        </p:grpSp>
        <p:grpSp>
          <p:nvGrpSpPr>
            <p:cNvPr id="7351" name="Group 7350">
              <a:extLst>
                <a:ext uri="{FF2B5EF4-FFF2-40B4-BE49-F238E27FC236}">
                  <a16:creationId xmlns:a16="http://schemas.microsoft.com/office/drawing/2014/main" id="{53561FE3-0245-BE38-8C31-3D10A936333D}"/>
                </a:ext>
              </a:extLst>
            </p:cNvPr>
            <p:cNvGrpSpPr/>
            <p:nvPr/>
          </p:nvGrpSpPr>
          <p:grpSpPr>
            <a:xfrm>
              <a:off x="457200" y="5093188"/>
              <a:ext cx="1371870" cy="579600"/>
              <a:chOff x="457200" y="5128467"/>
              <a:chExt cx="1371870" cy="579600"/>
            </a:xfrm>
          </p:grpSpPr>
          <p:sp>
            <p:nvSpPr>
              <p:cNvPr id="7352" name="Rectangle: Rounded Corners 7351">
                <a:extLst>
                  <a:ext uri="{FF2B5EF4-FFF2-40B4-BE49-F238E27FC236}">
                    <a16:creationId xmlns:a16="http://schemas.microsoft.com/office/drawing/2014/main" id="{7A075753-9024-6FE2-B43C-8626FEAFAA57}"/>
                  </a:ext>
                </a:extLst>
              </p:cNvPr>
              <p:cNvSpPr>
                <a:spLocks/>
              </p:cNvSpPr>
              <p:nvPr/>
            </p:nvSpPr>
            <p:spPr>
              <a:xfrm>
                <a:off x="457200" y="5128467"/>
                <a:ext cx="1159896" cy="579600"/>
              </a:xfrm>
              <a:prstGeom prst="roundRect">
                <a:avLst>
                  <a:gd name="adj" fmla="val 9341"/>
                </a:avLst>
              </a:prstGeom>
              <a:solidFill>
                <a:srgbClr val="CEE4EA"/>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91440" rIns="91440" bIns="91440" rtlCol="0" anchor="ctr">
                <a:noAutofit/>
              </a:bodyPr>
              <a:lstStyle/>
              <a:p>
                <a:pPr algn="r" defTabSz="914377">
                  <a:defRPr/>
                </a:pPr>
                <a:r>
                  <a:rPr lang="en-US" sz="1100" b="1">
                    <a:solidFill>
                      <a:srgbClr val="000000">
                        <a:lumMod val="95000"/>
                        <a:lumOff val="5000"/>
                      </a:srgbClr>
                    </a:solidFill>
                    <a:latin typeface="Arial" panose="020B0604020202020204"/>
                  </a:rPr>
                  <a:t>Clinical </a:t>
                </a:r>
                <a:r>
                  <a:rPr lang="en-GB" sz="1100" b="1">
                    <a:solidFill>
                      <a:srgbClr val="000000">
                        <a:lumMod val="95000"/>
                        <a:lumOff val="5000"/>
                      </a:srgbClr>
                    </a:solidFill>
                    <a:latin typeface="Arial" panose="020B0604020202020204"/>
                  </a:rPr>
                  <a:t>manifestations</a:t>
                </a:r>
                <a:endParaRPr lang="en-US" sz="1100" b="1">
                  <a:solidFill>
                    <a:srgbClr val="000000">
                      <a:lumMod val="95000"/>
                      <a:lumOff val="5000"/>
                    </a:srgbClr>
                  </a:solidFill>
                  <a:latin typeface="Arial" panose="020B0604020202020204"/>
                </a:endParaRPr>
              </a:p>
            </p:txBody>
          </p:sp>
          <p:sp>
            <p:nvSpPr>
              <p:cNvPr id="7353" name="Isosceles Triangle 7352">
                <a:extLst>
                  <a:ext uri="{FF2B5EF4-FFF2-40B4-BE49-F238E27FC236}">
                    <a16:creationId xmlns:a16="http://schemas.microsoft.com/office/drawing/2014/main" id="{FFAA42E1-1593-C50A-02F9-99B84041F07A}"/>
                  </a:ext>
                </a:extLst>
              </p:cNvPr>
              <p:cNvSpPr/>
              <p:nvPr/>
            </p:nvSpPr>
            <p:spPr>
              <a:xfrm rot="5400000">
                <a:off x="1596535" y="5335933"/>
                <a:ext cx="301119" cy="163951"/>
              </a:xfrm>
              <a:prstGeom prst="triangle">
                <a:avLst/>
              </a:prstGeom>
              <a:solidFill>
                <a:srgbClr val="CEE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IN">
                  <a:solidFill>
                    <a:srgbClr val="FFFFFF"/>
                  </a:solidFill>
                  <a:latin typeface="Arial" panose="020B0604020202020204"/>
                </a:endParaRPr>
              </a:p>
            </p:txBody>
          </p:sp>
        </p:grpSp>
      </p:grpSp>
      <p:cxnSp>
        <p:nvCxnSpPr>
          <p:cNvPr id="7354" name="Straight Arrow Connector 7353">
            <a:extLst>
              <a:ext uri="{FF2B5EF4-FFF2-40B4-BE49-F238E27FC236}">
                <a16:creationId xmlns:a16="http://schemas.microsoft.com/office/drawing/2014/main" id="{D560F462-2874-418A-E89E-8F16B1614FB6}"/>
              </a:ext>
            </a:extLst>
          </p:cNvPr>
          <p:cNvCxnSpPr>
            <a:cxnSpLocks/>
          </p:cNvCxnSpPr>
          <p:nvPr/>
        </p:nvCxnSpPr>
        <p:spPr>
          <a:xfrm rot="10800000">
            <a:off x="7359651" y="2647053"/>
            <a:ext cx="0" cy="527947"/>
          </a:xfrm>
          <a:prstGeom prst="straightConnector1">
            <a:avLst/>
          </a:prstGeom>
          <a:ln w="25400" cap="rnd">
            <a:head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646F609-CEB2-B55B-3BF7-8B2A4F443157}"/>
              </a:ext>
            </a:extLst>
          </p:cNvPr>
          <p:cNvSpPr txBox="1"/>
          <p:nvPr/>
        </p:nvSpPr>
        <p:spPr>
          <a:xfrm>
            <a:off x="9532737" y="3060312"/>
            <a:ext cx="2251905" cy="1438573"/>
          </a:xfrm>
          <a:prstGeom prst="roundRect">
            <a:avLst>
              <a:gd name="adj" fmla="val 7817"/>
            </a:avLst>
          </a:prstGeom>
          <a:solidFill>
            <a:srgbClr val="CEE4EA"/>
          </a:solidFill>
          <a:ln w="50800">
            <a:solidFill>
              <a:schemeClr val="bg1"/>
            </a:solidFill>
          </a:ln>
          <a:effectLst>
            <a:outerShdw blurRad="63500" sx="102000" sy="102000" algn="ctr" rotWithShape="0">
              <a:prstClr val="black">
                <a:alpha val="20000"/>
              </a:prstClr>
            </a:outerShdw>
          </a:effectLst>
        </p:spPr>
        <p:txBody>
          <a:bodyPr wrap="square" lIns="91440" tIns="91440" rIns="91440" bIns="91440">
            <a:spAutoFit/>
          </a:bodyPr>
          <a:lstStyle/>
          <a:p>
            <a:pPr algn="ctr" defTabSz="914377">
              <a:defRPr/>
            </a:pPr>
            <a:r>
              <a:rPr lang="en-US" sz="1300">
                <a:solidFill>
                  <a:srgbClr val="000000">
                    <a:lumMod val="95000"/>
                    <a:lumOff val="5000"/>
                  </a:srgbClr>
                </a:solidFill>
                <a:latin typeface="Arial" panose="020B0604020202020204"/>
              </a:rPr>
              <a:t>Once activated by </a:t>
            </a:r>
            <a:r>
              <a:rPr lang="en-US" sz="1300" b="1">
                <a:solidFill>
                  <a:srgbClr val="000000">
                    <a:lumMod val="95000"/>
                    <a:lumOff val="5000"/>
                  </a:srgbClr>
                </a:solidFill>
                <a:latin typeface="Arial" panose="020B0604020202020204"/>
              </a:rPr>
              <a:t>TSLP</a:t>
            </a:r>
            <a:r>
              <a:rPr lang="en-US" sz="1300">
                <a:solidFill>
                  <a:srgbClr val="000000">
                    <a:lumMod val="95000"/>
                    <a:lumOff val="5000"/>
                  </a:srgbClr>
                </a:solidFill>
                <a:latin typeface="Arial" panose="020B0604020202020204"/>
              </a:rPr>
              <a:t>, inflammatory and effector cells may act back on the </a:t>
            </a:r>
            <a:r>
              <a:rPr lang="en-US" sz="1300" b="1">
                <a:solidFill>
                  <a:srgbClr val="000000">
                    <a:lumMod val="95000"/>
                    <a:lumOff val="5000"/>
                  </a:srgbClr>
                </a:solidFill>
                <a:latin typeface="Arial" panose="020B0604020202020204"/>
              </a:rPr>
              <a:t>epithelium</a:t>
            </a:r>
            <a:r>
              <a:rPr lang="en-US" sz="1300">
                <a:solidFill>
                  <a:srgbClr val="000000">
                    <a:lumMod val="95000"/>
                    <a:lumOff val="5000"/>
                  </a:srgbClr>
                </a:solidFill>
                <a:latin typeface="Arial" panose="020B0604020202020204"/>
              </a:rPr>
              <a:t>, causing </a:t>
            </a:r>
            <a:br>
              <a:rPr lang="en-US" sz="1300">
                <a:solidFill>
                  <a:srgbClr val="000000">
                    <a:lumMod val="95000"/>
                    <a:lumOff val="5000"/>
                  </a:srgbClr>
                </a:solidFill>
                <a:latin typeface="Arial" panose="020B0604020202020204"/>
              </a:rPr>
            </a:br>
            <a:r>
              <a:rPr lang="en-US" sz="1300">
                <a:solidFill>
                  <a:srgbClr val="000000">
                    <a:lumMod val="95000"/>
                    <a:lumOff val="5000"/>
                  </a:srgbClr>
                </a:solidFill>
                <a:latin typeface="Arial" panose="020B0604020202020204"/>
              </a:rPr>
              <a:t>further damage and </a:t>
            </a:r>
            <a:r>
              <a:rPr lang="en-US" sz="1300" b="1">
                <a:solidFill>
                  <a:srgbClr val="000000">
                    <a:lumMod val="95000"/>
                    <a:lumOff val="5000"/>
                  </a:srgbClr>
                </a:solidFill>
                <a:latin typeface="Arial" panose="020B0604020202020204"/>
              </a:rPr>
              <a:t>epithelial disruption</a:t>
            </a:r>
          </a:p>
        </p:txBody>
      </p:sp>
      <p:sp>
        <p:nvSpPr>
          <p:cNvPr id="21" name="TextBox 20">
            <a:extLst>
              <a:ext uri="{FF2B5EF4-FFF2-40B4-BE49-F238E27FC236}">
                <a16:creationId xmlns:a16="http://schemas.microsoft.com/office/drawing/2014/main" id="{86263BA4-8789-EE52-24A4-1C15244C7E6D}"/>
              </a:ext>
            </a:extLst>
          </p:cNvPr>
          <p:cNvSpPr txBox="1"/>
          <p:nvPr/>
        </p:nvSpPr>
        <p:spPr>
          <a:xfrm>
            <a:off x="477061" y="2827401"/>
            <a:ext cx="2267459" cy="2018060"/>
          </a:xfrm>
          <a:prstGeom prst="roundRect">
            <a:avLst>
              <a:gd name="adj" fmla="val 7817"/>
            </a:avLst>
          </a:prstGeom>
          <a:solidFill>
            <a:srgbClr val="CEE4EA"/>
          </a:solidFill>
          <a:ln w="50800">
            <a:solidFill>
              <a:schemeClr val="bg1"/>
            </a:solidFill>
          </a:ln>
          <a:effectLst>
            <a:outerShdw blurRad="63500" sx="102000" sy="102000" algn="ctr" rotWithShape="0">
              <a:prstClr val="black">
                <a:alpha val="20000"/>
              </a:prstClr>
            </a:outerShdw>
          </a:effectLst>
        </p:spPr>
        <p:txBody>
          <a:bodyPr wrap="square" lIns="91440" tIns="91440" rIns="91440" bIns="91440" anchor="ctr">
            <a:noAutofit/>
          </a:bodyPr>
          <a:lstStyle/>
          <a:p>
            <a:pPr algn="ctr" defTabSz="914377">
              <a:lnSpc>
                <a:spcPct val="110000"/>
              </a:lnSpc>
              <a:defRPr/>
            </a:pPr>
            <a:r>
              <a:rPr lang="en-US" sz="1300">
                <a:solidFill>
                  <a:srgbClr val="000000"/>
                </a:solidFill>
                <a:latin typeface="Arial" panose="020B0604020202020204"/>
              </a:rPr>
              <a:t>In response to </a:t>
            </a:r>
            <a:r>
              <a:rPr lang="en-US" sz="1300" b="1">
                <a:solidFill>
                  <a:srgbClr val="000000"/>
                </a:solidFill>
                <a:latin typeface="Arial" panose="020B0604020202020204"/>
              </a:rPr>
              <a:t>inhaled insults</a:t>
            </a:r>
            <a:r>
              <a:rPr lang="en-US" sz="1300">
                <a:solidFill>
                  <a:srgbClr val="000000"/>
                </a:solidFill>
                <a:latin typeface="Arial" panose="020B0604020202020204"/>
              </a:rPr>
              <a:t>, </a:t>
            </a:r>
            <a:r>
              <a:rPr lang="en-US" sz="1300" b="1">
                <a:solidFill>
                  <a:srgbClr val="000000"/>
                </a:solidFill>
                <a:latin typeface="Arial" panose="020B0604020202020204"/>
              </a:rPr>
              <a:t>TSLP</a:t>
            </a:r>
            <a:r>
              <a:rPr lang="en-US" sz="1300">
                <a:solidFill>
                  <a:srgbClr val="000000"/>
                </a:solidFill>
                <a:latin typeface="Arial" panose="020B0604020202020204"/>
              </a:rPr>
              <a:t> is released by the </a:t>
            </a:r>
            <a:r>
              <a:rPr lang="en-US" sz="1300" b="1">
                <a:solidFill>
                  <a:srgbClr val="000000"/>
                </a:solidFill>
                <a:latin typeface="Arial" panose="020B0604020202020204"/>
              </a:rPr>
              <a:t>epithelium</a:t>
            </a:r>
            <a:r>
              <a:rPr lang="en-US" sz="1300">
                <a:solidFill>
                  <a:srgbClr val="000000"/>
                </a:solidFill>
                <a:latin typeface="Arial" panose="020B0604020202020204"/>
              </a:rPr>
              <a:t> to </a:t>
            </a:r>
            <a:br>
              <a:rPr lang="en-US" sz="1300">
                <a:solidFill>
                  <a:srgbClr val="000000"/>
                </a:solidFill>
                <a:latin typeface="Arial" panose="020B0604020202020204"/>
              </a:rPr>
            </a:br>
            <a:r>
              <a:rPr lang="en-US" sz="1300" b="1">
                <a:solidFill>
                  <a:srgbClr val="000000"/>
                </a:solidFill>
                <a:latin typeface="Arial" panose="020B0604020202020204"/>
              </a:rPr>
              <a:t>initiate and amplify multiple pathways </a:t>
            </a:r>
            <a:br>
              <a:rPr lang="en-US" sz="1300" b="1">
                <a:solidFill>
                  <a:srgbClr val="000000"/>
                </a:solidFill>
                <a:latin typeface="Arial" panose="020B0604020202020204"/>
              </a:rPr>
            </a:br>
            <a:r>
              <a:rPr lang="en-US" sz="1300" b="1">
                <a:solidFill>
                  <a:srgbClr val="000000"/>
                </a:solidFill>
                <a:latin typeface="Arial" panose="020B0604020202020204"/>
              </a:rPr>
              <a:t>of T2 inflammation</a:t>
            </a:r>
            <a:r>
              <a:rPr lang="en-US" sz="1300">
                <a:solidFill>
                  <a:srgbClr val="000000"/>
                </a:solidFill>
                <a:latin typeface="Arial" panose="020B0604020202020204"/>
              </a:rPr>
              <a:t> </a:t>
            </a:r>
            <a:br>
              <a:rPr lang="en-US" sz="1300">
                <a:solidFill>
                  <a:srgbClr val="000000"/>
                </a:solidFill>
                <a:latin typeface="Arial" panose="020B0604020202020204"/>
              </a:rPr>
            </a:br>
            <a:r>
              <a:rPr lang="en-US" sz="1300" b="1">
                <a:solidFill>
                  <a:srgbClr val="000000"/>
                </a:solidFill>
                <a:latin typeface="Arial" panose="020B0604020202020204"/>
              </a:rPr>
              <a:t>and beyond</a:t>
            </a:r>
            <a:r>
              <a:rPr lang="en-US" sz="1300" b="1" baseline="30000">
                <a:solidFill>
                  <a:srgbClr val="000000"/>
                </a:solidFill>
                <a:latin typeface="Arial" panose="020B0604020202020204"/>
              </a:rPr>
              <a:t>1,2</a:t>
            </a:r>
            <a:endParaRPr lang="en-US" sz="1300">
              <a:solidFill>
                <a:srgbClr val="000000"/>
              </a:solidFill>
              <a:latin typeface="Arial" panose="020B0604020202020204"/>
            </a:endParaRPr>
          </a:p>
        </p:txBody>
      </p:sp>
      <p:sp>
        <p:nvSpPr>
          <p:cNvPr id="22" name="Text Placeholder 3">
            <a:extLst>
              <a:ext uri="{FF2B5EF4-FFF2-40B4-BE49-F238E27FC236}">
                <a16:creationId xmlns:a16="http://schemas.microsoft.com/office/drawing/2014/main" id="{4D01CCCD-5B22-0AF8-6944-902B4F06DD01}"/>
              </a:ext>
            </a:extLst>
          </p:cNvPr>
          <p:cNvSpPr>
            <a:spLocks noGrp="1"/>
          </p:cNvSpPr>
          <p:nvPr>
            <p:ph type="body" sz="quarter" idx="13"/>
          </p:nvPr>
        </p:nvSpPr>
        <p:spPr>
          <a:xfrm>
            <a:off x="41999" y="5726855"/>
            <a:ext cx="11971343" cy="1006475"/>
          </a:xfrm>
        </p:spPr>
        <p:txBody>
          <a:bodyPr>
            <a:noAutofit/>
          </a:bodyPr>
          <a:lstStyle/>
          <a:p>
            <a:pPr>
              <a:lnSpc>
                <a:spcPct val="110000"/>
              </a:lnSpc>
            </a:pPr>
            <a:r>
              <a:rPr lang="en-US" sz="667" b="1" spc="-20" dirty="0">
                <a:latin typeface="Times New Roman" panose="02020603050405020304" pitchFamily="18" charset="0"/>
                <a:cs typeface="Times New Roman" panose="02020603050405020304" pitchFamily="18" charset="0"/>
              </a:rPr>
              <a:t>1. Ha J-G et al. </a:t>
            </a:r>
            <a:r>
              <a:rPr lang="en-US" sz="667" b="1" i="1" spc="-20" dirty="0">
                <a:latin typeface="Times New Roman" panose="02020603050405020304" pitchFamily="18" charset="0"/>
                <a:cs typeface="Times New Roman" panose="02020603050405020304" pitchFamily="18" charset="0"/>
              </a:rPr>
              <a:t>Int J Mol Sci</a:t>
            </a:r>
            <a:r>
              <a:rPr lang="en-US" sz="667" b="1" spc="-20" dirty="0">
                <a:latin typeface="Times New Roman" panose="02020603050405020304" pitchFamily="18" charset="0"/>
                <a:cs typeface="Times New Roman" panose="02020603050405020304" pitchFamily="18" charset="0"/>
              </a:rPr>
              <a:t>. 2023;24(18):14229; 2. Kato A et al. </a:t>
            </a:r>
            <a:r>
              <a:rPr lang="en-US" sz="667" b="1" i="1" spc="-20" dirty="0">
                <a:latin typeface="Times New Roman" panose="02020603050405020304" pitchFamily="18" charset="0"/>
                <a:cs typeface="Times New Roman" panose="02020603050405020304" pitchFamily="18" charset="0"/>
              </a:rPr>
              <a:t>J Allergy Clin Immunol</a:t>
            </a:r>
            <a:r>
              <a:rPr lang="en-US" sz="667" b="1" spc="-20" dirty="0">
                <a:latin typeface="Times New Roman" panose="02020603050405020304" pitchFamily="18" charset="0"/>
                <a:cs typeface="Times New Roman" panose="02020603050405020304" pitchFamily="18" charset="0"/>
              </a:rPr>
              <a:t>. 2022;149(5):1491-1503; 3. Laidlaw TM et al. </a:t>
            </a:r>
            <a:r>
              <a:rPr lang="en-US" sz="667" b="1" i="1" spc="-20" dirty="0">
                <a:latin typeface="Times New Roman" panose="02020603050405020304" pitchFamily="18" charset="0"/>
                <a:cs typeface="Times New Roman" panose="02020603050405020304" pitchFamily="18" charset="0"/>
              </a:rPr>
              <a:t>J Allergy Clin Immunol </a:t>
            </a:r>
            <a:r>
              <a:rPr lang="en-US" sz="667" b="1" i="1" spc="-20" dirty="0" err="1">
                <a:latin typeface="Times New Roman" panose="02020603050405020304" pitchFamily="18" charset="0"/>
                <a:cs typeface="Times New Roman" panose="02020603050405020304" pitchFamily="18" charset="0"/>
              </a:rPr>
              <a:t>Pract</a:t>
            </a:r>
            <a:r>
              <a:rPr lang="en-US" sz="667" b="1" spc="-20" dirty="0">
                <a:latin typeface="Times New Roman" panose="02020603050405020304" pitchFamily="18" charset="0"/>
                <a:cs typeface="Times New Roman" panose="02020603050405020304" pitchFamily="18" charset="0"/>
              </a:rPr>
              <a:t>. 2021;9(3):1133-1141; 4. Stevens WW et al</a:t>
            </a:r>
            <a:r>
              <a:rPr lang="en-US" sz="667" b="1" i="1" spc="-20" dirty="0">
                <a:latin typeface="Times New Roman" panose="02020603050405020304" pitchFamily="18" charset="0"/>
                <a:cs typeface="Times New Roman" panose="02020603050405020304" pitchFamily="18" charset="0"/>
              </a:rPr>
              <a:t>. J Allergy Clin Immunol </a:t>
            </a:r>
            <a:r>
              <a:rPr lang="en-US" sz="667" b="1" i="1" spc="-20" dirty="0" err="1">
                <a:latin typeface="Times New Roman" panose="02020603050405020304" pitchFamily="18" charset="0"/>
                <a:cs typeface="Times New Roman" panose="02020603050405020304" pitchFamily="18" charset="0"/>
              </a:rPr>
              <a:t>Pract</a:t>
            </a:r>
            <a:r>
              <a:rPr lang="en-US" sz="667" b="1" spc="-20" dirty="0">
                <a:latin typeface="Times New Roman" panose="02020603050405020304" pitchFamily="18" charset="0"/>
                <a:cs typeface="Times New Roman" panose="02020603050405020304" pitchFamily="18" charset="0"/>
              </a:rPr>
              <a:t>. 2016;4(4):565-572; </a:t>
            </a:r>
            <a:r>
              <a:rPr lang="en-US" sz="667" b="1" spc="-11" dirty="0">
                <a:latin typeface="Times New Roman" panose="02020603050405020304" pitchFamily="18" charset="0"/>
                <a:cs typeface="Times New Roman" panose="02020603050405020304" pitchFamily="18" charset="0"/>
              </a:rPr>
              <a:t>5. </a:t>
            </a:r>
            <a:r>
              <a:rPr lang="en-US" sz="667" b="1" spc="-11" dirty="0" err="1">
                <a:latin typeface="Times New Roman" panose="02020603050405020304" pitchFamily="18" charset="0"/>
                <a:cs typeface="Times New Roman" panose="02020603050405020304" pitchFamily="18" charset="0"/>
              </a:rPr>
              <a:t>Ordovas-Montanes</a:t>
            </a:r>
            <a:r>
              <a:rPr lang="en-US" sz="667" b="1" spc="-11" dirty="0">
                <a:latin typeface="Times New Roman" panose="02020603050405020304" pitchFamily="18" charset="0"/>
                <a:cs typeface="Times New Roman" panose="02020603050405020304" pitchFamily="18" charset="0"/>
              </a:rPr>
              <a:t> J et al. </a:t>
            </a:r>
            <a:r>
              <a:rPr lang="en-US" sz="667" b="1" i="1" spc="-11" dirty="0">
                <a:latin typeface="Times New Roman" panose="02020603050405020304" pitchFamily="18" charset="0"/>
                <a:cs typeface="Times New Roman" panose="02020603050405020304" pitchFamily="18" charset="0"/>
              </a:rPr>
              <a:t>Nature.</a:t>
            </a:r>
            <a:r>
              <a:rPr lang="en-US" sz="667" b="1" spc="-11" dirty="0">
                <a:latin typeface="Times New Roman" panose="02020603050405020304" pitchFamily="18" charset="0"/>
                <a:cs typeface="Times New Roman" panose="02020603050405020304" pitchFamily="18" charset="0"/>
              </a:rPr>
              <a:t> 2018;560(7720):649-654; 6. </a:t>
            </a:r>
            <a:r>
              <a:rPr lang="en-US" sz="667" b="1" spc="-11" dirty="0" err="1">
                <a:latin typeface="Times New Roman" panose="02020603050405020304" pitchFamily="18" charset="0"/>
                <a:cs typeface="Times New Roman" panose="02020603050405020304" pitchFamily="18" charset="0"/>
              </a:rPr>
              <a:t>Takabayashi</a:t>
            </a:r>
            <a:r>
              <a:rPr lang="en-US" sz="667" b="1" spc="-11" dirty="0">
                <a:latin typeface="Times New Roman" panose="02020603050405020304" pitchFamily="18" charset="0"/>
                <a:cs typeface="Times New Roman" panose="02020603050405020304" pitchFamily="18" charset="0"/>
              </a:rPr>
              <a:t> T et al. </a:t>
            </a:r>
            <a:r>
              <a:rPr lang="en-US" sz="667" b="1" i="1" spc="-11" dirty="0">
                <a:latin typeface="Times New Roman" panose="02020603050405020304" pitchFamily="18" charset="0"/>
                <a:cs typeface="Times New Roman" panose="02020603050405020304" pitchFamily="18" charset="0"/>
              </a:rPr>
              <a:t>J Allergy Clin Immunol</a:t>
            </a:r>
            <a:r>
              <a:rPr lang="en-US" sz="667" b="1" spc="-11" dirty="0">
                <a:latin typeface="Times New Roman" panose="02020603050405020304" pitchFamily="18" charset="0"/>
                <a:cs typeface="Times New Roman" panose="02020603050405020304" pitchFamily="18" charset="0"/>
              </a:rPr>
              <a:t>. 2020;145(3):740-750; 7. </a:t>
            </a:r>
            <a:r>
              <a:rPr lang="en-US" sz="667" b="1" spc="-11" dirty="0" err="1">
                <a:latin typeface="Times New Roman" panose="02020603050405020304" pitchFamily="18" charset="0"/>
                <a:cs typeface="Times New Roman" panose="02020603050405020304" pitchFamily="18" charset="0"/>
              </a:rPr>
              <a:t>Kohanski</a:t>
            </a:r>
            <a:r>
              <a:rPr lang="en-US" sz="667" b="1" spc="-11" dirty="0">
                <a:latin typeface="Times New Roman" panose="02020603050405020304" pitchFamily="18" charset="0"/>
                <a:cs typeface="Times New Roman" panose="02020603050405020304" pitchFamily="18" charset="0"/>
              </a:rPr>
              <a:t> MA et al. </a:t>
            </a:r>
            <a:r>
              <a:rPr lang="en-US" sz="667" b="1" i="1" spc="-11" dirty="0">
                <a:latin typeface="Times New Roman" panose="02020603050405020304" pitchFamily="18" charset="0"/>
                <a:cs typeface="Times New Roman" panose="02020603050405020304" pitchFamily="18" charset="0"/>
              </a:rPr>
              <a:t>J Allergy Clin Immunol</a:t>
            </a:r>
            <a:r>
              <a:rPr lang="en-US" sz="667" b="1" spc="-11" dirty="0">
                <a:latin typeface="Times New Roman" panose="02020603050405020304" pitchFamily="18" charset="0"/>
                <a:cs typeface="Times New Roman" panose="02020603050405020304" pitchFamily="18" charset="0"/>
              </a:rPr>
              <a:t>. 2021;148(5):1161-1164; 8. Siddiqui S et al. </a:t>
            </a:r>
            <a:r>
              <a:rPr lang="en-US" sz="667" b="1" i="1" spc="-11" dirty="0">
                <a:latin typeface="Times New Roman" panose="02020603050405020304" pitchFamily="18" charset="0"/>
                <a:cs typeface="Times New Roman" panose="02020603050405020304" pitchFamily="18" charset="0"/>
              </a:rPr>
              <a:t>J Allergy Clin Immunol</a:t>
            </a:r>
            <a:r>
              <a:rPr lang="en-US" sz="667" b="1" spc="-11" dirty="0">
                <a:latin typeface="Times New Roman" panose="02020603050405020304" pitchFamily="18" charset="0"/>
                <a:cs typeface="Times New Roman" panose="02020603050405020304" pitchFamily="18" charset="0"/>
              </a:rPr>
              <a:t>. 2023;152(4):841-857; 9. </a:t>
            </a:r>
            <a:r>
              <a:rPr lang="en-US" sz="667" b="1" spc="-11" dirty="0" err="1">
                <a:latin typeface="Times New Roman" panose="02020603050405020304" pitchFamily="18" charset="0"/>
                <a:cs typeface="Times New Roman" panose="02020603050405020304" pitchFamily="18" charset="0"/>
              </a:rPr>
              <a:t>Chiarella</a:t>
            </a:r>
            <a:r>
              <a:rPr lang="en-US" sz="667" b="1" spc="-11" dirty="0">
                <a:latin typeface="Times New Roman" panose="02020603050405020304" pitchFamily="18" charset="0"/>
                <a:cs typeface="Times New Roman" panose="02020603050405020304" pitchFamily="18" charset="0"/>
              </a:rPr>
              <a:t> E et al. </a:t>
            </a:r>
            <a:r>
              <a:rPr lang="en-US" sz="667" b="1" i="1" spc="-11" dirty="0">
                <a:latin typeface="Times New Roman" panose="02020603050405020304" pitchFamily="18" charset="0"/>
                <a:cs typeface="Times New Roman" panose="02020603050405020304" pitchFamily="18" charset="0"/>
              </a:rPr>
              <a:t>Int J Mol Sci</a:t>
            </a:r>
            <a:r>
              <a:rPr lang="en-US" sz="667" b="1" spc="-11" dirty="0">
                <a:latin typeface="Times New Roman" panose="02020603050405020304" pitchFamily="18" charset="0"/>
                <a:cs typeface="Times New Roman" panose="02020603050405020304" pitchFamily="18" charset="0"/>
              </a:rPr>
              <a:t>. 2020;21(18):6878; 10. Qin D et al. </a:t>
            </a:r>
            <a:r>
              <a:rPr lang="en-US" sz="667" b="1" i="1" spc="-11" dirty="0">
                <a:latin typeface="Times New Roman" panose="02020603050405020304" pitchFamily="18" charset="0"/>
                <a:cs typeface="Times New Roman" panose="02020603050405020304" pitchFamily="18" charset="0"/>
              </a:rPr>
              <a:t>Front Immunol</a:t>
            </a:r>
            <a:r>
              <a:rPr lang="en-US" sz="667" b="1" spc="-11" dirty="0">
                <a:latin typeface="Times New Roman" panose="02020603050405020304" pitchFamily="18" charset="0"/>
                <a:cs typeface="Times New Roman" panose="02020603050405020304" pitchFamily="18" charset="0"/>
              </a:rPr>
              <a:t>. 2022;13:941608; 1</a:t>
            </a:r>
            <a:r>
              <a:rPr lang="en-GB" sz="667" b="1" spc="-11" dirty="0">
                <a:latin typeface="Times New Roman" panose="02020603050405020304" pitchFamily="18" charset="0"/>
                <a:cs typeface="Times New Roman" panose="02020603050405020304" pitchFamily="18" charset="0"/>
              </a:rPr>
              <a:t>1. De Corso E et al</a:t>
            </a:r>
            <a:r>
              <a:rPr lang="en-GB" sz="667" b="1" i="1" spc="-11" dirty="0">
                <a:latin typeface="Times New Roman" panose="02020603050405020304" pitchFamily="18" charset="0"/>
                <a:cs typeface="Times New Roman" panose="02020603050405020304" pitchFamily="18" charset="0"/>
              </a:rPr>
              <a:t>. </a:t>
            </a:r>
            <a:r>
              <a:rPr lang="en-GB" sz="667" b="1" i="1" spc="-11" dirty="0" err="1">
                <a:latin typeface="Times New Roman" panose="02020603050405020304" pitchFamily="18" charset="0"/>
                <a:cs typeface="Times New Roman" panose="02020603050405020304" pitchFamily="18" charset="0"/>
              </a:rPr>
              <a:t>Curr</a:t>
            </a:r>
            <a:r>
              <a:rPr lang="en-GB" sz="667" b="1" i="1" spc="-11" dirty="0">
                <a:latin typeface="Times New Roman" panose="02020603050405020304" pitchFamily="18" charset="0"/>
                <a:cs typeface="Times New Roman" panose="02020603050405020304" pitchFamily="18" charset="0"/>
              </a:rPr>
              <a:t> Allergy Asthma Rep </a:t>
            </a:r>
            <a:r>
              <a:rPr lang="en-GB" sz="667" b="1" spc="-11" dirty="0">
                <a:latin typeface="Times New Roman" panose="02020603050405020304" pitchFamily="18" charset="0"/>
                <a:cs typeface="Times New Roman" panose="02020603050405020304" pitchFamily="18" charset="0"/>
              </a:rPr>
              <a:t>2024:25(1):7; 12. </a:t>
            </a:r>
            <a:r>
              <a:rPr lang="en-GB" sz="667" b="1" spc="-11" dirty="0" err="1">
                <a:latin typeface="Times New Roman" panose="02020603050405020304" pitchFamily="18" charset="0"/>
                <a:cs typeface="Times New Roman" panose="02020603050405020304" pitchFamily="18" charset="0"/>
              </a:rPr>
              <a:t>Calvén</a:t>
            </a:r>
            <a:r>
              <a:rPr lang="en-GB" sz="667" b="1" spc="-11" dirty="0">
                <a:latin typeface="Times New Roman" panose="02020603050405020304" pitchFamily="18" charset="0"/>
                <a:cs typeface="Times New Roman" panose="02020603050405020304" pitchFamily="18" charset="0"/>
              </a:rPr>
              <a:t> J et al. </a:t>
            </a:r>
            <a:r>
              <a:rPr lang="en-GB" sz="667" b="1" i="1" spc="-11" dirty="0">
                <a:latin typeface="Times New Roman" panose="02020603050405020304" pitchFamily="18" charset="0"/>
                <a:cs typeface="Times New Roman" panose="02020603050405020304" pitchFamily="18" charset="0"/>
              </a:rPr>
              <a:t>Int J Mol Sci</a:t>
            </a:r>
            <a:r>
              <a:rPr lang="en-GB" sz="667" b="1" spc="-11" dirty="0">
                <a:latin typeface="Times New Roman" panose="02020603050405020304" pitchFamily="18" charset="0"/>
                <a:cs typeface="Times New Roman" panose="02020603050405020304" pitchFamily="18" charset="0"/>
              </a:rPr>
              <a:t>. 2020;21(23):8907; 13. </a:t>
            </a:r>
            <a:r>
              <a:rPr lang="en-GB" sz="667" b="1" spc="-11" dirty="0" err="1">
                <a:latin typeface="Times New Roman" panose="02020603050405020304" pitchFamily="18" charset="0"/>
                <a:cs typeface="Times New Roman" panose="02020603050405020304" pitchFamily="18" charset="0"/>
              </a:rPr>
              <a:t>Bachert</a:t>
            </a:r>
            <a:r>
              <a:rPr lang="en-GB" sz="667" b="1" spc="-11" dirty="0">
                <a:latin typeface="Times New Roman" panose="02020603050405020304" pitchFamily="18" charset="0"/>
                <a:cs typeface="Times New Roman" panose="02020603050405020304" pitchFamily="18" charset="0"/>
              </a:rPr>
              <a:t> C  et al. </a:t>
            </a:r>
            <a:r>
              <a:rPr lang="en-GB" sz="667" b="1" i="1" spc="-11" dirty="0">
                <a:latin typeface="Times New Roman" panose="02020603050405020304" pitchFamily="18" charset="0"/>
                <a:cs typeface="Times New Roman" panose="02020603050405020304" pitchFamily="18" charset="0"/>
              </a:rPr>
              <a:t>J Allergy Clin Immunol</a:t>
            </a:r>
            <a:r>
              <a:rPr lang="en-GB" sz="667" b="1" spc="-11" dirty="0">
                <a:latin typeface="Times New Roman" panose="02020603050405020304" pitchFamily="18" charset="0"/>
                <a:cs typeface="Times New Roman" panose="02020603050405020304" pitchFamily="18" charset="0"/>
              </a:rPr>
              <a:t>. 2020;145(3):725-39; 14. Menzies-</a:t>
            </a:r>
            <a:r>
              <a:rPr lang="en-GB" sz="667" b="1" spc="-11" dirty="0" err="1">
                <a:latin typeface="Times New Roman" panose="02020603050405020304" pitchFamily="18" charset="0"/>
                <a:cs typeface="Times New Roman" panose="02020603050405020304" pitchFamily="18" charset="0"/>
              </a:rPr>
              <a:t>Gow</a:t>
            </a:r>
            <a:r>
              <a:rPr lang="en-GB" sz="667" b="1" spc="-11" dirty="0">
                <a:latin typeface="Times New Roman" panose="02020603050405020304" pitchFamily="18" charset="0"/>
                <a:cs typeface="Times New Roman" panose="02020603050405020304" pitchFamily="18" charset="0"/>
              </a:rPr>
              <a:t> A et al. Respir Res. 2020;21(1):266; 15. </a:t>
            </a:r>
            <a:r>
              <a:rPr lang="en-GB" sz="667" b="1" spc="-11" dirty="0" err="1">
                <a:latin typeface="Times New Roman" panose="02020603050405020304" pitchFamily="18" charset="0"/>
                <a:cs typeface="Times New Roman" panose="02020603050405020304" pitchFamily="18" charset="0"/>
              </a:rPr>
              <a:t>Dekeyser</a:t>
            </a:r>
            <a:r>
              <a:rPr lang="en-GB" sz="667" b="1" spc="-11" dirty="0">
                <a:latin typeface="Times New Roman" panose="02020603050405020304" pitchFamily="18" charset="0"/>
                <a:cs typeface="Times New Roman" panose="02020603050405020304" pitchFamily="18" charset="0"/>
              </a:rPr>
              <a:t> A et al</a:t>
            </a:r>
            <a:r>
              <a:rPr lang="en-GB" sz="667" b="1" i="1" spc="-11" dirty="0">
                <a:latin typeface="Times New Roman" panose="02020603050405020304" pitchFamily="18" charset="0"/>
                <a:cs typeface="Times New Roman" panose="02020603050405020304" pitchFamily="18" charset="0"/>
              </a:rPr>
              <a:t>. Int J Mol Sci</a:t>
            </a:r>
            <a:r>
              <a:rPr lang="en-GB" sz="667" b="1" spc="-11" dirty="0">
                <a:latin typeface="Times New Roman" panose="02020603050405020304" pitchFamily="18" charset="0"/>
                <a:cs typeface="Times New Roman" panose="02020603050405020304" pitchFamily="18" charset="0"/>
              </a:rPr>
              <a:t>. 2024;25(8):4460; 16. </a:t>
            </a:r>
            <a:r>
              <a:rPr lang="da-DK" sz="667" b="1" spc="-11" dirty="0">
                <a:latin typeface="Times New Roman" panose="02020603050405020304" pitchFamily="18" charset="0"/>
                <a:cs typeface="Times New Roman" panose="02020603050405020304" pitchFamily="18" charset="0"/>
              </a:rPr>
              <a:t>Porsbjerg CM et al. </a:t>
            </a:r>
            <a:r>
              <a:rPr lang="da-DK" sz="667" b="1" i="1" spc="-11" dirty="0">
                <a:latin typeface="Times New Roman" panose="02020603050405020304" pitchFamily="18" charset="0"/>
                <a:cs typeface="Times New Roman" panose="02020603050405020304" pitchFamily="18" charset="0"/>
              </a:rPr>
              <a:t>Eur Respir J</a:t>
            </a:r>
            <a:r>
              <a:rPr lang="da-DK" sz="667" b="1" spc="-11" dirty="0">
                <a:latin typeface="Times New Roman" panose="02020603050405020304" pitchFamily="18" charset="0"/>
                <a:cs typeface="Times New Roman" panose="02020603050405020304" pitchFamily="18" charset="0"/>
              </a:rPr>
              <a:t>. 2020;56(5):2000260.</a:t>
            </a:r>
          </a:p>
        </p:txBody>
      </p:sp>
    </p:spTree>
    <p:extLst>
      <p:ext uri="{BB962C8B-B14F-4D97-AF65-F5344CB8AC3E}">
        <p14:creationId xmlns:p14="http://schemas.microsoft.com/office/powerpoint/2010/main" val="1139304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4">
            <a:extLst>
              <a:ext uri="{FF2B5EF4-FFF2-40B4-BE49-F238E27FC236}">
                <a16:creationId xmlns:a16="http://schemas.microsoft.com/office/drawing/2014/main" id="{2429444D-94F2-B10D-4075-979A726CB3D4}"/>
              </a:ext>
            </a:extLst>
          </p:cNvPr>
          <p:cNvGrpSpPr>
            <a:grpSpLocks noChangeAspect="1"/>
          </p:cNvGrpSpPr>
          <p:nvPr/>
        </p:nvGrpSpPr>
        <p:grpSpPr bwMode="auto">
          <a:xfrm>
            <a:off x="548355" y="1220970"/>
            <a:ext cx="11108731" cy="4687200"/>
            <a:chOff x="2223" y="946"/>
            <a:chExt cx="3234" cy="2428"/>
          </a:xfrm>
        </p:grpSpPr>
        <p:sp>
          <p:nvSpPr>
            <p:cNvPr id="5" name="AutoShape 3">
              <a:extLst>
                <a:ext uri="{FF2B5EF4-FFF2-40B4-BE49-F238E27FC236}">
                  <a16:creationId xmlns:a16="http://schemas.microsoft.com/office/drawing/2014/main" id="{63E2FD2E-AFB5-4C1E-BDE0-37667370B687}"/>
                </a:ext>
              </a:extLst>
            </p:cNvPr>
            <p:cNvSpPr>
              <a:spLocks noChangeAspect="1" noChangeArrowheads="1" noTextEdit="1"/>
            </p:cNvSpPr>
            <p:nvPr/>
          </p:nvSpPr>
          <p:spPr bwMode="auto">
            <a:xfrm>
              <a:off x="2223" y="946"/>
              <a:ext cx="3234" cy="2428"/>
            </a:xfrm>
            <a:prstGeom prst="rect">
              <a:avLst/>
            </a:prstGeom>
            <a:noFill/>
            <a:ln>
              <a:noFill/>
            </a:ln>
          </p:spPr>
          <p:txBody>
            <a:bodyPr lIns="91437" tIns="45717" rIns="91437" bIns="45717"/>
            <a:lstStyle/>
            <a:p>
              <a:pPr>
                <a:defRPr/>
              </a:pPr>
              <a:endParaRPr lang="it-IT" sz="2400"/>
            </a:p>
          </p:txBody>
        </p:sp>
        <p:pic>
          <p:nvPicPr>
            <p:cNvPr id="39942" name="Picture 5">
              <a:extLst>
                <a:ext uri="{FF2B5EF4-FFF2-40B4-BE49-F238E27FC236}">
                  <a16:creationId xmlns:a16="http://schemas.microsoft.com/office/drawing/2014/main" id="{9296BFEE-CDD1-0097-C82A-56BE35D4F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3" y="946"/>
              <a:ext cx="3238" cy="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CasellaDiTesto 6">
            <a:extLst>
              <a:ext uri="{FF2B5EF4-FFF2-40B4-BE49-F238E27FC236}">
                <a16:creationId xmlns:a16="http://schemas.microsoft.com/office/drawing/2014/main" id="{242C32EC-4F59-45CE-83C2-463B94FF4FE5}"/>
              </a:ext>
            </a:extLst>
          </p:cNvPr>
          <p:cNvSpPr txBox="1"/>
          <p:nvPr/>
        </p:nvSpPr>
        <p:spPr>
          <a:xfrm>
            <a:off x="282445" y="78719"/>
            <a:ext cx="11640552" cy="830997"/>
          </a:xfrm>
          <a:prstGeom prst="rect">
            <a:avLst/>
          </a:prstGeom>
          <a:noFill/>
          <a:effectLst>
            <a:outerShdw blurRad="50800" dist="38100" dir="5400000" algn="t" rotWithShape="0">
              <a:prstClr val="black">
                <a:alpha val="40000"/>
              </a:prstClr>
            </a:outerShdw>
          </a:effectLst>
        </p:spPr>
        <p:txBody>
          <a:bodyPr>
            <a:spAutoFit/>
          </a:bodyPr>
          <a:lstStyle/>
          <a:p>
            <a:pPr algn="ctr">
              <a:defRPr/>
            </a:pPr>
            <a:r>
              <a:rPr lang="en-US" sz="2400" b="1" dirty="0">
                <a:solidFill>
                  <a:srgbClr val="0000FF"/>
                </a:solidFill>
                <a:latin typeface="Arial Black" panose="020B0A04020102020204" pitchFamily="34" charset="0"/>
              </a:rPr>
              <a:t>Bronchial smooth muscle cells in asthma from pathophysiological consideration to evaluation and treatments</a:t>
            </a:r>
            <a:endParaRPr lang="it-IT" sz="2400" b="1" dirty="0">
              <a:solidFill>
                <a:srgbClr val="0000FF"/>
              </a:solidFill>
              <a:latin typeface="Arial Black" panose="020B0A04020102020204" pitchFamily="34" charset="0"/>
            </a:endParaRPr>
          </a:p>
        </p:txBody>
      </p:sp>
      <p:sp>
        <p:nvSpPr>
          <p:cNvPr id="39940" name="CasellaDiTesto 7">
            <a:extLst>
              <a:ext uri="{FF2B5EF4-FFF2-40B4-BE49-F238E27FC236}">
                <a16:creationId xmlns:a16="http://schemas.microsoft.com/office/drawing/2014/main" id="{3F33CBB1-A449-9A35-A897-AAE669C56CA9}"/>
              </a:ext>
            </a:extLst>
          </p:cNvPr>
          <p:cNvSpPr txBox="1">
            <a:spLocks noChangeArrowheads="1"/>
          </p:cNvSpPr>
          <p:nvPr/>
        </p:nvSpPr>
        <p:spPr bwMode="auto">
          <a:xfrm>
            <a:off x="194870" y="6361931"/>
            <a:ext cx="9747500" cy="35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it-IT" sz="1693" b="1" dirty="0" err="1">
                <a:latin typeface="Times New Roman" panose="02020603050405020304" pitchFamily="18" charset="0"/>
                <a:cs typeface="Times New Roman" panose="02020603050405020304" pitchFamily="18" charset="0"/>
              </a:rPr>
              <a:t>Hassoun</a:t>
            </a:r>
            <a:r>
              <a:rPr lang="it-IT" altLang="it-IT" sz="1693" b="1" dirty="0">
                <a:latin typeface="Times New Roman" panose="02020603050405020304" pitchFamily="18" charset="0"/>
                <a:cs typeface="Times New Roman" panose="02020603050405020304" pitchFamily="18" charset="0"/>
              </a:rPr>
              <a:t> D, et al. </a:t>
            </a:r>
            <a:r>
              <a:rPr lang="it-IT" altLang="it-IT" sz="1693" b="1" i="1" dirty="0">
                <a:latin typeface="Times New Roman" panose="02020603050405020304" pitchFamily="18" charset="0"/>
                <a:cs typeface="Times New Roman" panose="02020603050405020304" pitchFamily="18" charset="0"/>
              </a:rPr>
              <a:t>BMJ Open </a:t>
            </a:r>
            <a:r>
              <a:rPr lang="it-IT" altLang="it-IT" sz="1693" b="1" i="1" dirty="0" err="1">
                <a:latin typeface="Times New Roman" panose="02020603050405020304" pitchFamily="18" charset="0"/>
                <a:cs typeface="Times New Roman" panose="02020603050405020304" pitchFamily="18" charset="0"/>
              </a:rPr>
              <a:t>Respir</a:t>
            </a:r>
            <a:r>
              <a:rPr lang="it-IT" altLang="it-IT" sz="1693" b="1" i="1" dirty="0">
                <a:latin typeface="Times New Roman" panose="02020603050405020304" pitchFamily="18" charset="0"/>
                <a:cs typeface="Times New Roman" panose="02020603050405020304" pitchFamily="18" charset="0"/>
              </a:rPr>
              <a:t> Res</a:t>
            </a:r>
            <a:r>
              <a:rPr lang="it-IT" altLang="it-IT" sz="1693" b="1" dirty="0">
                <a:latin typeface="Times New Roman" panose="02020603050405020304" pitchFamily="18" charset="0"/>
                <a:cs typeface="Times New Roman" panose="02020603050405020304" pitchFamily="18" charset="0"/>
              </a:rPr>
              <a:t>. 2022;9(1):e001351.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24F082F9-CF2B-4232-BF6C-6C151C08AC9E}"/>
              </a:ext>
            </a:extLst>
          </p:cNvPr>
          <p:cNvSpPr/>
          <p:nvPr/>
        </p:nvSpPr>
        <p:spPr>
          <a:xfrm>
            <a:off x="475945" y="276999"/>
            <a:ext cx="11377264" cy="523220"/>
          </a:xfrm>
          <a:prstGeom prst="rect">
            <a:avLst/>
          </a:prstGeom>
          <a:effectLst>
            <a:outerShdw blurRad="50800" dist="38100" dir="5400000" algn="t" rotWithShape="0">
              <a:prstClr val="black">
                <a:alpha val="40000"/>
              </a:prstClr>
            </a:outerShdw>
          </a:effectLst>
        </p:spPr>
        <p:txBody>
          <a:bodyPr wrap="square">
            <a:spAutoFit/>
          </a:bodyPr>
          <a:lstStyle/>
          <a:p>
            <a:pPr algn="ctr"/>
            <a:r>
              <a:rPr lang="it-IT" sz="2800" dirty="0">
                <a:solidFill>
                  <a:srgbClr val="0000FF"/>
                </a:solidFill>
                <a:latin typeface="Arial Black" panose="020B0A04020102020204" pitchFamily="34" charset="0"/>
              </a:rPr>
              <a:t>Risalire la corrente: il blocco upstream di TSLP</a:t>
            </a:r>
          </a:p>
        </p:txBody>
      </p:sp>
      <p:sp>
        <p:nvSpPr>
          <p:cNvPr id="10" name="CasellaDiTesto 9">
            <a:extLst>
              <a:ext uri="{FF2B5EF4-FFF2-40B4-BE49-F238E27FC236}">
                <a16:creationId xmlns:a16="http://schemas.microsoft.com/office/drawing/2014/main" id="{AC82A57F-2D99-48B6-BD46-3921A35292E8}"/>
              </a:ext>
            </a:extLst>
          </p:cNvPr>
          <p:cNvSpPr txBox="1"/>
          <p:nvPr/>
        </p:nvSpPr>
        <p:spPr>
          <a:xfrm>
            <a:off x="95887" y="6581001"/>
            <a:ext cx="2227233" cy="276999"/>
          </a:xfrm>
          <a:prstGeom prst="rect">
            <a:avLst/>
          </a:prstGeom>
          <a:noFill/>
        </p:spPr>
        <p:txBody>
          <a:bodyPr wrap="square">
            <a:spAutoFit/>
          </a:bodyPr>
          <a:lstStyle/>
          <a:p>
            <a:r>
              <a:rPr lang="it-IT" sz="1200" b="1" i="1" dirty="0">
                <a:latin typeface="Times New Roman" panose="02020603050405020304" pitchFamily="18" charset="0"/>
                <a:cs typeface="Times New Roman" panose="02020603050405020304" pitchFamily="18" charset="0"/>
              </a:rPr>
              <a:t>Elaborazione personale</a:t>
            </a:r>
          </a:p>
        </p:txBody>
      </p:sp>
      <p:pic>
        <p:nvPicPr>
          <p:cNvPr id="11" name="Immagine 10">
            <a:extLst>
              <a:ext uri="{FF2B5EF4-FFF2-40B4-BE49-F238E27FC236}">
                <a16:creationId xmlns:a16="http://schemas.microsoft.com/office/drawing/2014/main" id="{B468AE00-A6AA-4D7F-89D1-4158F917E6A2}"/>
              </a:ext>
            </a:extLst>
          </p:cNvPr>
          <p:cNvPicPr>
            <a:picLocks noChangeAspect="1"/>
          </p:cNvPicPr>
          <p:nvPr/>
        </p:nvPicPr>
        <p:blipFill rotWithShape="1">
          <a:blip r:embed="rId2"/>
          <a:srcRect t="8612" b="2700"/>
          <a:stretch/>
        </p:blipFill>
        <p:spPr>
          <a:xfrm>
            <a:off x="0" y="1062672"/>
            <a:ext cx="12192000" cy="5255875"/>
          </a:xfrm>
          <a:prstGeom prst="rect">
            <a:avLst/>
          </a:prstGeom>
        </p:spPr>
      </p:pic>
      <p:sp>
        <p:nvSpPr>
          <p:cNvPr id="12" name="Rettangolo 11">
            <a:extLst>
              <a:ext uri="{FF2B5EF4-FFF2-40B4-BE49-F238E27FC236}">
                <a16:creationId xmlns:a16="http://schemas.microsoft.com/office/drawing/2014/main" id="{33DC7DED-C64F-4212-9372-032412C106F4}"/>
              </a:ext>
            </a:extLst>
          </p:cNvPr>
          <p:cNvSpPr/>
          <p:nvPr/>
        </p:nvSpPr>
        <p:spPr>
          <a:xfrm>
            <a:off x="3685032" y="3877055"/>
            <a:ext cx="1764792" cy="310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52444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4">
            <a:extLst>
              <a:ext uri="{FF2B5EF4-FFF2-40B4-BE49-F238E27FC236}">
                <a16:creationId xmlns:a16="http://schemas.microsoft.com/office/drawing/2014/main" id="{C205AF14-48B2-1E31-30C8-2F314352853E}"/>
              </a:ext>
            </a:extLst>
          </p:cNvPr>
          <p:cNvGrpSpPr>
            <a:grpSpLocks noChangeAspect="1"/>
          </p:cNvGrpSpPr>
          <p:nvPr/>
        </p:nvGrpSpPr>
        <p:grpSpPr bwMode="auto">
          <a:xfrm>
            <a:off x="8148410" y="5659328"/>
            <a:ext cx="3972341" cy="1092443"/>
            <a:chOff x="1363" y="491"/>
            <a:chExt cx="4954" cy="3338"/>
          </a:xfrm>
        </p:grpSpPr>
        <p:sp>
          <p:nvSpPr>
            <p:cNvPr id="34" name="AutoShape 3">
              <a:extLst>
                <a:ext uri="{FF2B5EF4-FFF2-40B4-BE49-F238E27FC236}">
                  <a16:creationId xmlns:a16="http://schemas.microsoft.com/office/drawing/2014/main" id="{F0CDC816-3DBD-40D7-AD48-C6F0A3ED6C04}"/>
                </a:ext>
              </a:extLst>
            </p:cNvPr>
            <p:cNvSpPr>
              <a:spLocks noChangeAspect="1" noChangeArrowheads="1" noTextEdit="1"/>
            </p:cNvSpPr>
            <p:nvPr/>
          </p:nvSpPr>
          <p:spPr bwMode="auto">
            <a:xfrm>
              <a:off x="1363" y="491"/>
              <a:ext cx="4954" cy="3338"/>
            </a:xfrm>
            <a:prstGeom prst="rect">
              <a:avLst/>
            </a:prstGeom>
            <a:noFill/>
            <a:ln>
              <a:noFill/>
            </a:ln>
          </p:spPr>
          <p:txBody>
            <a:bodyPr lIns="91437" tIns="45717" rIns="91437" bIns="45717"/>
            <a:lstStyle/>
            <a:p>
              <a:pPr>
                <a:defRPr/>
              </a:pPr>
              <a:endParaRPr lang="it-IT"/>
            </a:p>
          </p:txBody>
        </p:sp>
        <p:pic>
          <p:nvPicPr>
            <p:cNvPr id="1029" name="Picture 5">
              <a:extLst>
                <a:ext uri="{FF2B5EF4-FFF2-40B4-BE49-F238E27FC236}">
                  <a16:creationId xmlns:a16="http://schemas.microsoft.com/office/drawing/2014/main" id="{C9A8BC7F-38CD-4E38-961E-3DB9E352EAB9}"/>
                </a:ext>
              </a:extLst>
            </p:cNvPr>
            <p:cNvPicPr>
              <a:picLocks noChangeAspect="1" noChangeArrowheads="1"/>
            </p:cNvPicPr>
            <p:nvPr/>
          </p:nvPicPr>
          <p:blipFill>
            <a:blip r:embed="rId3"/>
            <a:srcRect/>
            <a:stretch>
              <a:fillRect/>
            </a:stretch>
          </p:blipFill>
          <p:spPr bwMode="auto">
            <a:xfrm>
              <a:off x="1363" y="491"/>
              <a:ext cx="4961" cy="3344"/>
            </a:xfrm>
            <a:prstGeom prst="rect">
              <a:avLst/>
            </a:prstGeom>
            <a:ln>
              <a:noFill/>
            </a:ln>
            <a:effectLst>
              <a:outerShdw blurRad="292100" dist="139700" dir="2700000" algn="tl" rotWithShape="0">
                <a:srgbClr val="333333">
                  <a:alpha val="65000"/>
                </a:srgbClr>
              </a:outerShdw>
            </a:effectLst>
          </p:spPr>
        </p:pic>
      </p:grpSp>
      <p:pic>
        <p:nvPicPr>
          <p:cNvPr id="60419" name="Immagine 4">
            <a:extLst>
              <a:ext uri="{FF2B5EF4-FFF2-40B4-BE49-F238E27FC236}">
                <a16:creationId xmlns:a16="http://schemas.microsoft.com/office/drawing/2014/main" id="{B74DF753-3CE0-281B-E952-83C9C5006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5405" y="3526918"/>
            <a:ext cx="865891" cy="79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53">
            <a:extLst>
              <a:ext uri="{FF2B5EF4-FFF2-40B4-BE49-F238E27FC236}">
                <a16:creationId xmlns:a16="http://schemas.microsoft.com/office/drawing/2014/main" id="{AECADCA7-9EFA-8E72-0F2F-6D72EF2CA2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1251" y="5533247"/>
            <a:ext cx="3430919" cy="10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Immagine 18">
            <a:extLst>
              <a:ext uri="{FF2B5EF4-FFF2-40B4-BE49-F238E27FC236}">
                <a16:creationId xmlns:a16="http://schemas.microsoft.com/office/drawing/2014/main" id="{DD732DF9-A948-E414-B476-C90F4AAE18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4098" t="5400" r="15013" b="75633"/>
          <a:stretch>
            <a:fillRect/>
          </a:stretch>
        </p:blipFill>
        <p:spPr bwMode="auto">
          <a:xfrm>
            <a:off x="606914" y="612459"/>
            <a:ext cx="7361023" cy="121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Immagine 5">
            <a:extLst>
              <a:ext uri="{FF2B5EF4-FFF2-40B4-BE49-F238E27FC236}">
                <a16:creationId xmlns:a16="http://schemas.microsoft.com/office/drawing/2014/main" id="{0BCED232-0E52-A29C-45DC-5C03EC7C86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4351" r="46262" b="50340"/>
          <a:stretch>
            <a:fillRect/>
          </a:stretch>
        </p:blipFill>
        <p:spPr bwMode="auto">
          <a:xfrm>
            <a:off x="1624477" y="3576836"/>
            <a:ext cx="3212048" cy="89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Immagine 6">
            <a:extLst>
              <a:ext uri="{FF2B5EF4-FFF2-40B4-BE49-F238E27FC236}">
                <a16:creationId xmlns:a16="http://schemas.microsoft.com/office/drawing/2014/main" id="{EC17708D-F962-8297-1FB4-3C8864EBDA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7692" y="3252367"/>
            <a:ext cx="1829696" cy="122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a:extLst>
              <a:ext uri="{FF2B5EF4-FFF2-40B4-BE49-F238E27FC236}">
                <a16:creationId xmlns:a16="http://schemas.microsoft.com/office/drawing/2014/main" id="{AD4B7154-4778-474F-AAD4-2CE3B597A0C4}"/>
              </a:ext>
            </a:extLst>
          </p:cNvPr>
          <p:cNvSpPr txBox="1"/>
          <p:nvPr/>
        </p:nvSpPr>
        <p:spPr>
          <a:xfrm>
            <a:off x="-18983" y="3845625"/>
            <a:ext cx="1928413" cy="369332"/>
          </a:xfrm>
          <a:prstGeom prst="rect">
            <a:avLst/>
          </a:prstGeom>
          <a:noFill/>
        </p:spPr>
        <p:txBody>
          <a:bodyPr wrap="none">
            <a:spAutoFit/>
          </a:bodyPr>
          <a:lstStyle/>
          <a:p>
            <a:pPr>
              <a:defRPr/>
            </a:pPr>
            <a:r>
              <a:rPr lang="it-IT" b="1" i="1" dirty="0"/>
              <a:t>TSLP, IL-25, IL-33</a:t>
            </a:r>
          </a:p>
        </p:txBody>
      </p:sp>
      <p:sp>
        <p:nvSpPr>
          <p:cNvPr id="10" name="Freccia in giù 9">
            <a:extLst>
              <a:ext uri="{FF2B5EF4-FFF2-40B4-BE49-F238E27FC236}">
                <a16:creationId xmlns:a16="http://schemas.microsoft.com/office/drawing/2014/main" id="{7E92342E-8738-425B-8028-D988A8B2D358}"/>
              </a:ext>
            </a:extLst>
          </p:cNvPr>
          <p:cNvSpPr/>
          <p:nvPr/>
        </p:nvSpPr>
        <p:spPr>
          <a:xfrm>
            <a:off x="3202663" y="2985497"/>
            <a:ext cx="266871" cy="583660"/>
          </a:xfrm>
          <a:prstGeom prst="downArrow">
            <a:avLst/>
          </a:prstGeom>
          <a:solidFill>
            <a:srgbClr val="FF0000"/>
          </a:solidFill>
          <a:ln>
            <a:solidFill>
              <a:srgbClr val="FFC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CasellaDiTesto 10">
            <a:extLst>
              <a:ext uri="{FF2B5EF4-FFF2-40B4-BE49-F238E27FC236}">
                <a16:creationId xmlns:a16="http://schemas.microsoft.com/office/drawing/2014/main" id="{CC61DD80-602D-4F36-9C04-ADB87699D086}"/>
              </a:ext>
            </a:extLst>
          </p:cNvPr>
          <p:cNvSpPr txBox="1"/>
          <p:nvPr/>
        </p:nvSpPr>
        <p:spPr>
          <a:xfrm>
            <a:off x="6101762" y="4302569"/>
            <a:ext cx="1582036" cy="369332"/>
          </a:xfrm>
          <a:prstGeom prst="rect">
            <a:avLst/>
          </a:prstGeom>
          <a:noFill/>
        </p:spPr>
        <p:txBody>
          <a:bodyPr wrap="none">
            <a:spAutoFit/>
          </a:bodyPr>
          <a:lstStyle/>
          <a:p>
            <a:pPr>
              <a:defRPr/>
            </a:pPr>
            <a:r>
              <a:rPr lang="it-IT" b="1" i="1" dirty="0"/>
              <a:t>Tezepelumab</a:t>
            </a:r>
            <a:endParaRPr lang="it-IT" sz="2000" b="1" i="1" dirty="0"/>
          </a:p>
        </p:txBody>
      </p:sp>
      <p:sp>
        <p:nvSpPr>
          <p:cNvPr id="12" name="Freccia in giù 11">
            <a:extLst>
              <a:ext uri="{FF2B5EF4-FFF2-40B4-BE49-F238E27FC236}">
                <a16:creationId xmlns:a16="http://schemas.microsoft.com/office/drawing/2014/main" id="{4BED2CD3-1823-4B43-8051-1DF7CDC8A451}"/>
              </a:ext>
            </a:extLst>
          </p:cNvPr>
          <p:cNvSpPr/>
          <p:nvPr/>
        </p:nvSpPr>
        <p:spPr>
          <a:xfrm rot="2450692">
            <a:off x="5237791" y="4657757"/>
            <a:ext cx="234232" cy="683496"/>
          </a:xfrm>
          <a:prstGeom prst="downArrow">
            <a:avLst/>
          </a:prstGeom>
          <a:solidFill>
            <a:srgbClr val="FF0000"/>
          </a:solidFill>
          <a:ln>
            <a:solidFill>
              <a:srgbClr val="FFC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it-IT" dirty="0"/>
          </a:p>
        </p:txBody>
      </p:sp>
      <p:sp>
        <p:nvSpPr>
          <p:cNvPr id="14" name="Freccia in giù 13">
            <a:extLst>
              <a:ext uri="{FF2B5EF4-FFF2-40B4-BE49-F238E27FC236}">
                <a16:creationId xmlns:a16="http://schemas.microsoft.com/office/drawing/2014/main" id="{C62E819B-2C01-48B1-A0B6-CF1C7646FC5F}"/>
              </a:ext>
            </a:extLst>
          </p:cNvPr>
          <p:cNvSpPr/>
          <p:nvPr/>
        </p:nvSpPr>
        <p:spPr>
          <a:xfrm>
            <a:off x="5696657" y="4753755"/>
            <a:ext cx="255351" cy="535661"/>
          </a:xfrm>
          <a:prstGeom prst="downArrow">
            <a:avLst/>
          </a:prstGeom>
          <a:solidFill>
            <a:srgbClr val="FF0000"/>
          </a:solidFill>
          <a:ln>
            <a:solidFill>
              <a:srgbClr val="FFC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5" name="Freccia in giù 14">
            <a:extLst>
              <a:ext uri="{FF2B5EF4-FFF2-40B4-BE49-F238E27FC236}">
                <a16:creationId xmlns:a16="http://schemas.microsoft.com/office/drawing/2014/main" id="{3F32EC9E-C190-48F4-8CE1-E5851123C402}"/>
              </a:ext>
            </a:extLst>
          </p:cNvPr>
          <p:cNvSpPr/>
          <p:nvPr/>
        </p:nvSpPr>
        <p:spPr>
          <a:xfrm rot="19115336">
            <a:off x="6161281" y="4694236"/>
            <a:ext cx="232311" cy="683496"/>
          </a:xfrm>
          <a:prstGeom prst="downArrow">
            <a:avLst/>
          </a:prstGeom>
          <a:solidFill>
            <a:srgbClr val="FF0000"/>
          </a:solidFill>
          <a:ln>
            <a:solidFill>
              <a:srgbClr val="FFC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6" name="CasellaDiTesto 15">
            <a:extLst>
              <a:ext uri="{FF2B5EF4-FFF2-40B4-BE49-F238E27FC236}">
                <a16:creationId xmlns:a16="http://schemas.microsoft.com/office/drawing/2014/main" id="{9B3AA844-941E-4A4A-B1D4-B2FBFEC87A65}"/>
              </a:ext>
            </a:extLst>
          </p:cNvPr>
          <p:cNvSpPr txBox="1"/>
          <p:nvPr/>
        </p:nvSpPr>
        <p:spPr>
          <a:xfrm>
            <a:off x="4189509" y="5341254"/>
            <a:ext cx="3430747" cy="307777"/>
          </a:xfrm>
          <a:prstGeom prst="rect">
            <a:avLst/>
          </a:prstGeom>
          <a:noFill/>
        </p:spPr>
        <p:txBody>
          <a:bodyPr wrap="none">
            <a:spAutoFit/>
          </a:bodyPr>
          <a:lstStyle/>
          <a:p>
            <a:pPr>
              <a:defRPr/>
            </a:pPr>
            <a:r>
              <a:rPr lang="en-US" sz="1400" b="1" i="1" dirty="0">
                <a:latin typeface="Arial titoli"/>
              </a:rPr>
              <a:t>Multiple activated signalling pathways</a:t>
            </a:r>
            <a:endParaRPr lang="it-IT" sz="1400" b="1" i="1" dirty="0"/>
          </a:p>
        </p:txBody>
      </p:sp>
      <p:sp>
        <p:nvSpPr>
          <p:cNvPr id="17" name="CasellaDiTesto 16">
            <a:extLst>
              <a:ext uri="{FF2B5EF4-FFF2-40B4-BE49-F238E27FC236}">
                <a16:creationId xmlns:a16="http://schemas.microsoft.com/office/drawing/2014/main" id="{6F412DA3-D803-4260-B27F-2F486C9FF864}"/>
              </a:ext>
            </a:extLst>
          </p:cNvPr>
          <p:cNvSpPr txBox="1"/>
          <p:nvPr/>
        </p:nvSpPr>
        <p:spPr>
          <a:xfrm>
            <a:off x="213" y="2190644"/>
            <a:ext cx="2071016" cy="369332"/>
          </a:xfrm>
          <a:prstGeom prst="rect">
            <a:avLst/>
          </a:prstGeom>
          <a:noFill/>
        </p:spPr>
        <p:txBody>
          <a:bodyPr wrap="none">
            <a:spAutoFit/>
          </a:bodyPr>
          <a:lstStyle/>
          <a:p>
            <a:pPr>
              <a:defRPr/>
            </a:pPr>
            <a:r>
              <a:rPr lang="it-IT" b="1" i="1" dirty="0" err="1"/>
              <a:t>Airway</a:t>
            </a:r>
            <a:r>
              <a:rPr lang="it-IT" b="1" i="1" dirty="0"/>
              <a:t> </a:t>
            </a:r>
            <a:r>
              <a:rPr lang="it-IT" b="1" i="1" dirty="0" err="1"/>
              <a:t>epithelium</a:t>
            </a:r>
            <a:endParaRPr lang="it-IT" b="1" i="1" dirty="0"/>
          </a:p>
        </p:txBody>
      </p:sp>
      <p:sp>
        <p:nvSpPr>
          <p:cNvPr id="18" name="CasellaDiTesto 17">
            <a:extLst>
              <a:ext uri="{FF2B5EF4-FFF2-40B4-BE49-F238E27FC236}">
                <a16:creationId xmlns:a16="http://schemas.microsoft.com/office/drawing/2014/main" id="{DF33F312-98DB-4BAC-9E23-09501026053F}"/>
              </a:ext>
            </a:extLst>
          </p:cNvPr>
          <p:cNvSpPr txBox="1"/>
          <p:nvPr/>
        </p:nvSpPr>
        <p:spPr>
          <a:xfrm>
            <a:off x="1021619" y="5723321"/>
            <a:ext cx="1418978" cy="307777"/>
          </a:xfrm>
          <a:prstGeom prst="rect">
            <a:avLst/>
          </a:prstGeom>
          <a:noFill/>
        </p:spPr>
        <p:txBody>
          <a:bodyPr wrap="none">
            <a:spAutoFit/>
          </a:bodyPr>
          <a:lstStyle/>
          <a:p>
            <a:pPr>
              <a:defRPr/>
            </a:pPr>
            <a:r>
              <a:rPr lang="en-US" sz="1400" b="1" i="1" dirty="0">
                <a:latin typeface="Arial titoli"/>
              </a:rPr>
              <a:t>Lower airways</a:t>
            </a:r>
            <a:endParaRPr lang="it-IT" sz="1400" b="1" i="1" dirty="0"/>
          </a:p>
        </p:txBody>
      </p:sp>
      <p:sp>
        <p:nvSpPr>
          <p:cNvPr id="3" name="Freccia in giù 2">
            <a:extLst>
              <a:ext uri="{FF2B5EF4-FFF2-40B4-BE49-F238E27FC236}">
                <a16:creationId xmlns:a16="http://schemas.microsoft.com/office/drawing/2014/main" id="{2B4794F2-28CF-4BA7-8D90-8EBCEEDFD14B}"/>
              </a:ext>
            </a:extLst>
          </p:cNvPr>
          <p:cNvSpPr/>
          <p:nvPr/>
        </p:nvSpPr>
        <p:spPr>
          <a:xfrm rot="5400000">
            <a:off x="5059238" y="2904861"/>
            <a:ext cx="255351" cy="938847"/>
          </a:xfrm>
          <a:prstGeom prst="downArrow">
            <a:avLst/>
          </a:prstGeom>
          <a:solidFill>
            <a:srgbClr val="FF0000"/>
          </a:solidFill>
          <a:ln>
            <a:solidFill>
              <a:srgbClr val="FFC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it-IT" dirty="0"/>
          </a:p>
        </p:txBody>
      </p:sp>
      <p:sp>
        <p:nvSpPr>
          <p:cNvPr id="4" name="CasellaDiTesto 3">
            <a:extLst>
              <a:ext uri="{FF2B5EF4-FFF2-40B4-BE49-F238E27FC236}">
                <a16:creationId xmlns:a16="http://schemas.microsoft.com/office/drawing/2014/main" id="{EB2CB774-1F6D-424D-9921-94D9B50577E6}"/>
              </a:ext>
            </a:extLst>
          </p:cNvPr>
          <p:cNvSpPr txBox="1"/>
          <p:nvPr/>
        </p:nvSpPr>
        <p:spPr>
          <a:xfrm>
            <a:off x="5516182" y="3795708"/>
            <a:ext cx="855619" cy="338554"/>
          </a:xfrm>
          <a:prstGeom prst="rect">
            <a:avLst/>
          </a:prstGeom>
          <a:noFill/>
        </p:spPr>
        <p:txBody>
          <a:bodyPr wrap="none">
            <a:spAutoFit/>
          </a:bodyPr>
          <a:lstStyle/>
          <a:p>
            <a:pPr>
              <a:defRPr/>
            </a:pPr>
            <a:r>
              <a:rPr lang="it-IT" sz="1600" b="1" dirty="0" err="1"/>
              <a:t>Blocks</a:t>
            </a:r>
            <a:r>
              <a:rPr lang="it-IT" sz="1600" b="1" dirty="0"/>
              <a:t> </a:t>
            </a:r>
            <a:endParaRPr lang="it-IT" b="1" dirty="0"/>
          </a:p>
        </p:txBody>
      </p:sp>
      <p:sp>
        <p:nvSpPr>
          <p:cNvPr id="2" name="CasellaDiTesto 1">
            <a:extLst>
              <a:ext uri="{FF2B5EF4-FFF2-40B4-BE49-F238E27FC236}">
                <a16:creationId xmlns:a16="http://schemas.microsoft.com/office/drawing/2014/main" id="{1061E7AB-CB85-43F0-84D5-C4417049A9CA}"/>
              </a:ext>
            </a:extLst>
          </p:cNvPr>
          <p:cNvSpPr txBox="1"/>
          <p:nvPr/>
        </p:nvSpPr>
        <p:spPr>
          <a:xfrm>
            <a:off x="3638488" y="606699"/>
            <a:ext cx="1002775" cy="369332"/>
          </a:xfrm>
          <a:prstGeom prst="rect">
            <a:avLst/>
          </a:prstGeom>
          <a:noFill/>
        </p:spPr>
        <p:txBody>
          <a:bodyPr wrap="none">
            <a:spAutoFit/>
          </a:bodyPr>
          <a:lstStyle/>
          <a:p>
            <a:pPr>
              <a:defRPr/>
            </a:pPr>
            <a:r>
              <a:rPr lang="it-IT" b="1" i="1" dirty="0"/>
              <a:t>Triggers</a:t>
            </a:r>
          </a:p>
        </p:txBody>
      </p:sp>
      <p:sp>
        <p:nvSpPr>
          <p:cNvPr id="9" name="CasellaDiTesto 8">
            <a:extLst>
              <a:ext uri="{FF2B5EF4-FFF2-40B4-BE49-F238E27FC236}">
                <a16:creationId xmlns:a16="http://schemas.microsoft.com/office/drawing/2014/main" id="{FE95A25E-7A71-44FE-AB91-1C6EC25D6271}"/>
              </a:ext>
            </a:extLst>
          </p:cNvPr>
          <p:cNvSpPr txBox="1"/>
          <p:nvPr/>
        </p:nvSpPr>
        <p:spPr>
          <a:xfrm>
            <a:off x="5537301" y="4465765"/>
            <a:ext cx="697563" cy="307777"/>
          </a:xfrm>
          <a:prstGeom prst="rect">
            <a:avLst/>
          </a:prstGeom>
          <a:noFill/>
        </p:spPr>
        <p:txBody>
          <a:bodyPr wrap="none">
            <a:spAutoFit/>
          </a:bodyPr>
          <a:lstStyle/>
          <a:p>
            <a:pPr>
              <a:defRPr/>
            </a:pPr>
            <a:r>
              <a:rPr lang="it-IT" sz="1400" b="1" i="1" dirty="0"/>
              <a:t>TSLPR</a:t>
            </a:r>
            <a:endParaRPr lang="it-IT" sz="1600" b="1" i="1" dirty="0"/>
          </a:p>
        </p:txBody>
      </p:sp>
      <p:pic>
        <p:nvPicPr>
          <p:cNvPr id="60437" name="Picture 34">
            <a:extLst>
              <a:ext uri="{FF2B5EF4-FFF2-40B4-BE49-F238E27FC236}">
                <a16:creationId xmlns:a16="http://schemas.microsoft.com/office/drawing/2014/main" id="{9CEC2DDC-B9F6-1E63-022A-A25AE48DBB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9827" r="2"/>
          <a:stretch>
            <a:fillRect/>
          </a:stretch>
        </p:blipFill>
        <p:spPr bwMode="auto">
          <a:xfrm>
            <a:off x="1900948" y="1795139"/>
            <a:ext cx="5573565" cy="122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38" name="Group 6">
            <a:extLst>
              <a:ext uri="{FF2B5EF4-FFF2-40B4-BE49-F238E27FC236}">
                <a16:creationId xmlns:a16="http://schemas.microsoft.com/office/drawing/2014/main" id="{D0DBA037-08EF-EC3F-0208-0D05AA92D62B}"/>
              </a:ext>
            </a:extLst>
          </p:cNvPr>
          <p:cNvGrpSpPr>
            <a:grpSpLocks/>
          </p:cNvGrpSpPr>
          <p:nvPr/>
        </p:nvGrpSpPr>
        <p:grpSpPr bwMode="auto">
          <a:xfrm>
            <a:off x="3671126" y="1582026"/>
            <a:ext cx="1576265" cy="343668"/>
            <a:chOff x="10481550" y="4751818"/>
            <a:chExt cx="1096547" cy="301221"/>
          </a:xfrm>
        </p:grpSpPr>
        <p:pic>
          <p:nvPicPr>
            <p:cNvPr id="60442" name="Picture 107" descr="A picture containing drawing, ball&#10;&#10;Description automatically generated">
              <a:extLst>
                <a:ext uri="{FF2B5EF4-FFF2-40B4-BE49-F238E27FC236}">
                  <a16:creationId xmlns:a16="http://schemas.microsoft.com/office/drawing/2014/main" id="{0DE71DF6-E3EA-61CD-DCCE-462436A144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81550" y="4833803"/>
              <a:ext cx="216742" cy="18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3" name="Picture 107" descr="A picture containing drawing, ball&#10;&#10;Description automatically generated">
              <a:extLst>
                <a:ext uri="{FF2B5EF4-FFF2-40B4-BE49-F238E27FC236}">
                  <a16:creationId xmlns:a16="http://schemas.microsoft.com/office/drawing/2014/main" id="{CC62201D-7A91-8961-64AC-E607B988C3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97160" y="4869447"/>
              <a:ext cx="216741" cy="18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4" name="Picture 107" descr="A picture containing drawing, ball&#10;&#10;Description automatically generated">
              <a:extLst>
                <a:ext uri="{FF2B5EF4-FFF2-40B4-BE49-F238E27FC236}">
                  <a16:creationId xmlns:a16="http://schemas.microsoft.com/office/drawing/2014/main" id="{3FD9FF53-5DCA-C680-9934-63AC648919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33916" y="4869447"/>
              <a:ext cx="216741" cy="18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5" name="Picture 118" descr="A picture containing drawing, ball&#10;&#10;Description automatically generated">
              <a:extLst>
                <a:ext uri="{FF2B5EF4-FFF2-40B4-BE49-F238E27FC236}">
                  <a16:creationId xmlns:a16="http://schemas.microsoft.com/office/drawing/2014/main" id="{7D8D30C7-F7D0-0676-EDB0-950DB7B783A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55610" y="4862349"/>
              <a:ext cx="216741" cy="18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6" name="Picture 107" descr="A picture containing drawing, ball&#10;&#10;Description automatically generated">
              <a:extLst>
                <a:ext uri="{FF2B5EF4-FFF2-40B4-BE49-F238E27FC236}">
                  <a16:creationId xmlns:a16="http://schemas.microsoft.com/office/drawing/2014/main" id="{4BB152F2-DE9E-B394-8A29-9081B85E24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92366" y="4869447"/>
              <a:ext cx="216741" cy="18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7" name="Picture 107" descr="A picture containing drawing, ball&#10;&#10;Description automatically generated">
              <a:extLst>
                <a:ext uri="{FF2B5EF4-FFF2-40B4-BE49-F238E27FC236}">
                  <a16:creationId xmlns:a16="http://schemas.microsoft.com/office/drawing/2014/main" id="{96032A7D-B388-63A3-109A-491B968E93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36988" y="4839343"/>
              <a:ext cx="216741" cy="18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8" name="Picture 107" descr="A picture containing drawing, ball&#10;&#10;Description automatically generated">
              <a:extLst>
                <a:ext uri="{FF2B5EF4-FFF2-40B4-BE49-F238E27FC236}">
                  <a16:creationId xmlns:a16="http://schemas.microsoft.com/office/drawing/2014/main" id="{CBA9DE11-F322-EBA9-DCA5-8B2C5404D6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49172" y="4858508"/>
              <a:ext cx="216741" cy="18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9" name="Picture 107" descr="A picture containing drawing, ball&#10;&#10;Description automatically generated">
              <a:extLst>
                <a:ext uri="{FF2B5EF4-FFF2-40B4-BE49-F238E27FC236}">
                  <a16:creationId xmlns:a16="http://schemas.microsoft.com/office/drawing/2014/main" id="{32627D48-3D2C-8B9B-43EC-1F70BFE179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61356" y="4848611"/>
              <a:ext cx="216741" cy="18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0" name="Picture 107" descr="A picture containing drawing, ball&#10;&#10;Description automatically generated">
              <a:extLst>
                <a:ext uri="{FF2B5EF4-FFF2-40B4-BE49-F238E27FC236}">
                  <a16:creationId xmlns:a16="http://schemas.microsoft.com/office/drawing/2014/main" id="{4062FA1D-208D-6D7C-A94E-729581AAB7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93922" y="4751818"/>
              <a:ext cx="216742" cy="18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CasellaDiTesto 34">
            <a:extLst>
              <a:ext uri="{FF2B5EF4-FFF2-40B4-BE49-F238E27FC236}">
                <a16:creationId xmlns:a16="http://schemas.microsoft.com/office/drawing/2014/main" id="{AAFD71D7-863C-4247-AB0E-690F3845CEF1}"/>
              </a:ext>
            </a:extLst>
          </p:cNvPr>
          <p:cNvSpPr txBox="1"/>
          <p:nvPr/>
        </p:nvSpPr>
        <p:spPr>
          <a:xfrm>
            <a:off x="7597389" y="520303"/>
            <a:ext cx="4698075" cy="646331"/>
          </a:xfrm>
          <a:prstGeom prst="rect">
            <a:avLst/>
          </a:prstGeom>
          <a:noFill/>
        </p:spPr>
        <p:txBody>
          <a:bodyPr>
            <a:spAutoFit/>
          </a:bodyPr>
          <a:lstStyle/>
          <a:p>
            <a:pPr algn="ctr">
              <a:defRPr/>
            </a:pPr>
            <a:r>
              <a:rPr lang="en-US" b="1" dirty="0">
                <a:latin typeface="Calibri" panose="020F0502020204030204" pitchFamily="34" charset="0"/>
                <a:cs typeface="Calibri" panose="020F0502020204030204" pitchFamily="34" charset="0"/>
              </a:rPr>
              <a:t>Characteristics of patients with epithelial dysfunction</a:t>
            </a:r>
            <a:endParaRPr lang="it-IT" b="1" dirty="0">
              <a:latin typeface="Calibri" panose="020F0502020204030204" pitchFamily="34" charset="0"/>
              <a:cs typeface="Calibri" panose="020F0502020204030204" pitchFamily="34" charset="0"/>
            </a:endParaRPr>
          </a:p>
        </p:txBody>
      </p:sp>
      <p:pic>
        <p:nvPicPr>
          <p:cNvPr id="60440" name="Immagine 12">
            <a:extLst>
              <a:ext uri="{FF2B5EF4-FFF2-40B4-BE49-F238E27FC236}">
                <a16:creationId xmlns:a16="http://schemas.microsoft.com/office/drawing/2014/main" id="{37EE9A7F-7376-4DAC-A6D8-85222A0C13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7156" t="-2" r="15546" b="49496"/>
          <a:stretch>
            <a:fillRect/>
          </a:stretch>
        </p:blipFill>
        <p:spPr bwMode="auto">
          <a:xfrm>
            <a:off x="7701065" y="1209559"/>
            <a:ext cx="4490723" cy="443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ttangolo 35">
            <a:extLst>
              <a:ext uri="{FF2B5EF4-FFF2-40B4-BE49-F238E27FC236}">
                <a16:creationId xmlns:a16="http://schemas.microsoft.com/office/drawing/2014/main" id="{46F8AF87-A5B1-4C69-AF1D-AA31202E33F1}"/>
              </a:ext>
            </a:extLst>
          </p:cNvPr>
          <p:cNvSpPr/>
          <p:nvPr/>
        </p:nvSpPr>
        <p:spPr>
          <a:xfrm>
            <a:off x="65636" y="6471801"/>
            <a:ext cx="2589170" cy="307777"/>
          </a:xfrm>
          <a:prstGeom prst="rect">
            <a:avLst/>
          </a:prstGeom>
        </p:spPr>
        <p:txBody>
          <a:bodyPr wrap="none">
            <a:spAutoFit/>
          </a:bodyPr>
          <a:lstStyle/>
          <a:p>
            <a:pPr>
              <a:defRPr/>
            </a:pPr>
            <a:r>
              <a:rPr lang="en-US" sz="1400" b="1" i="1" dirty="0">
                <a:latin typeface="Times New Roman" panose="02020603050405020304" pitchFamily="18" charset="0"/>
                <a:cs typeface="Times New Roman" panose="02020603050405020304" pitchFamily="18" charset="0"/>
              </a:rPr>
              <a:t>J Int Med Res. </a:t>
            </a:r>
            <a:r>
              <a:rPr lang="en-US" sz="1400" b="1" dirty="0">
                <a:latin typeface="Times New Roman" panose="02020603050405020304" pitchFamily="18" charset="0"/>
                <a:cs typeface="Times New Roman" panose="02020603050405020304" pitchFamily="18" charset="0"/>
              </a:rPr>
              <a:t>2024;</a:t>
            </a:r>
            <a:r>
              <a:rPr lang="it-IT" sz="1400" b="1" dirty="0">
                <a:latin typeface="Times New Roman" panose="02020603050405020304" pitchFamily="18" charset="0"/>
                <a:cs typeface="Times New Roman" panose="02020603050405020304" pitchFamily="18" charset="0"/>
              </a:rPr>
              <a:t>52(4):1–17.</a:t>
            </a:r>
            <a:endParaRPr lang="it-IT" sz="1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5F7D1827-E867-A710-30E3-85D0F080077B}"/>
              </a:ext>
            </a:extLst>
          </p:cNvPr>
          <p:cNvGrpSpPr>
            <a:grpSpLocks noChangeAspect="1"/>
          </p:cNvGrpSpPr>
          <p:nvPr/>
        </p:nvGrpSpPr>
        <p:grpSpPr bwMode="auto">
          <a:xfrm>
            <a:off x="1655338" y="821072"/>
            <a:ext cx="10536663" cy="6027842"/>
            <a:chOff x="1416" y="338"/>
            <a:chExt cx="2928" cy="2564"/>
          </a:xfrm>
        </p:grpSpPr>
        <p:sp>
          <p:nvSpPr>
            <p:cNvPr id="7" name="AutoShape 3">
              <a:extLst>
                <a:ext uri="{FF2B5EF4-FFF2-40B4-BE49-F238E27FC236}">
                  <a16:creationId xmlns:a16="http://schemas.microsoft.com/office/drawing/2014/main" id="{A027D804-5A1F-14CF-FE73-D1820AE87EE2}"/>
                </a:ext>
              </a:extLst>
            </p:cNvPr>
            <p:cNvSpPr>
              <a:spLocks noChangeAspect="1" noChangeArrowheads="1" noTextEdit="1"/>
            </p:cNvSpPr>
            <p:nvPr/>
          </p:nvSpPr>
          <p:spPr bwMode="auto">
            <a:xfrm>
              <a:off x="1416" y="338"/>
              <a:ext cx="2928" cy="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it-IT" sz="2400"/>
            </a:p>
          </p:txBody>
        </p:sp>
        <p:pic>
          <p:nvPicPr>
            <p:cNvPr id="5125" name="Picture 5">
              <a:extLst>
                <a:ext uri="{FF2B5EF4-FFF2-40B4-BE49-F238E27FC236}">
                  <a16:creationId xmlns:a16="http://schemas.microsoft.com/office/drawing/2014/main" id="{68353976-F20B-D05B-EF36-C8B2E418B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 y="338"/>
              <a:ext cx="2931" cy="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8">
            <a:extLst>
              <a:ext uri="{FF2B5EF4-FFF2-40B4-BE49-F238E27FC236}">
                <a16:creationId xmlns:a16="http://schemas.microsoft.com/office/drawing/2014/main" id="{774945B3-8CEB-BDDE-82D9-A60B973157D5}"/>
              </a:ext>
            </a:extLst>
          </p:cNvPr>
          <p:cNvGrpSpPr>
            <a:grpSpLocks noChangeAspect="1"/>
          </p:cNvGrpSpPr>
          <p:nvPr/>
        </p:nvGrpSpPr>
        <p:grpSpPr bwMode="auto">
          <a:xfrm>
            <a:off x="88750" y="162311"/>
            <a:ext cx="4857483" cy="1073264"/>
            <a:chOff x="-43" y="263"/>
            <a:chExt cx="3107" cy="530"/>
          </a:xfrm>
        </p:grpSpPr>
        <p:sp>
          <p:nvSpPr>
            <p:cNvPr id="11" name="AutoShape 7">
              <a:extLst>
                <a:ext uri="{FF2B5EF4-FFF2-40B4-BE49-F238E27FC236}">
                  <a16:creationId xmlns:a16="http://schemas.microsoft.com/office/drawing/2014/main" id="{46484E5A-9810-6B09-A8A0-763382E9BEE4}"/>
                </a:ext>
              </a:extLst>
            </p:cNvPr>
            <p:cNvSpPr>
              <a:spLocks noChangeAspect="1" noChangeArrowheads="1" noTextEdit="1"/>
            </p:cNvSpPr>
            <p:nvPr/>
          </p:nvSpPr>
          <p:spPr bwMode="auto">
            <a:xfrm>
              <a:off x="133" y="346"/>
              <a:ext cx="2637"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it-IT" sz="2400"/>
            </a:p>
          </p:txBody>
        </p:sp>
        <p:pic>
          <p:nvPicPr>
            <p:cNvPr id="5129" name="Picture 9">
              <a:extLst>
                <a:ext uri="{FF2B5EF4-FFF2-40B4-BE49-F238E27FC236}">
                  <a16:creationId xmlns:a16="http://schemas.microsoft.com/office/drawing/2014/main" id="{E217A281-F3E1-60F5-57EA-B2BFC6C01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 y="263"/>
              <a:ext cx="3107" cy="5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CasellaDiTesto 12">
            <a:extLst>
              <a:ext uri="{FF2B5EF4-FFF2-40B4-BE49-F238E27FC236}">
                <a16:creationId xmlns:a16="http://schemas.microsoft.com/office/drawing/2014/main" id="{3DFE390B-F380-869E-CC29-AA696F493C8F}"/>
              </a:ext>
            </a:extLst>
          </p:cNvPr>
          <p:cNvSpPr txBox="1"/>
          <p:nvPr/>
        </p:nvSpPr>
        <p:spPr>
          <a:xfrm>
            <a:off x="198244" y="6479583"/>
            <a:ext cx="6239435" cy="338554"/>
          </a:xfrm>
          <a:prstGeom prst="rect">
            <a:avLst/>
          </a:prstGeom>
          <a:noFill/>
        </p:spPr>
        <p:txBody>
          <a:bodyPr wrap="square">
            <a:spAutoFit/>
          </a:bodyPr>
          <a:lstStyle/>
          <a:p>
            <a:r>
              <a:rPr lang="it-IT" sz="1600" b="1" i="1" dirty="0">
                <a:latin typeface="Times New Roman" panose="02020603050405020304" pitchFamily="18" charset="0"/>
                <a:cs typeface="Times New Roman" panose="02020603050405020304" pitchFamily="18" charset="0"/>
              </a:rPr>
              <a:t>J Asthma Allergy</a:t>
            </a:r>
            <a:r>
              <a:rPr lang="it-IT" sz="1600" b="1" dirty="0">
                <a:latin typeface="Times New Roman" panose="02020603050405020304" pitchFamily="18" charset="0"/>
                <a:cs typeface="Times New Roman" panose="02020603050405020304" pitchFamily="18" charset="0"/>
              </a:rPr>
              <a:t>. 2024:17:219-236. </a:t>
            </a:r>
          </a:p>
        </p:txBody>
      </p:sp>
    </p:spTree>
    <p:extLst>
      <p:ext uri="{BB962C8B-B14F-4D97-AF65-F5344CB8AC3E}">
        <p14:creationId xmlns:p14="http://schemas.microsoft.com/office/powerpoint/2010/main" val="311866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MI No Product">
  <a:themeElements>
    <a:clrScheme name="Tezepelumab Theme">
      <a:dk1>
        <a:srgbClr val="000000"/>
      </a:dk1>
      <a:lt1>
        <a:srgbClr val="FFFFFF"/>
      </a:lt1>
      <a:dk2>
        <a:srgbClr val="3F4444"/>
      </a:dk2>
      <a:lt2>
        <a:srgbClr val="9DB0AC"/>
      </a:lt2>
      <a:accent1>
        <a:srgbClr val="7F134C"/>
      </a:accent1>
      <a:accent2>
        <a:srgbClr val="0D3759"/>
      </a:accent2>
      <a:accent3>
        <a:srgbClr val="65D2DF"/>
      </a:accent3>
      <a:accent4>
        <a:srgbClr val="3C1053"/>
      </a:accent4>
      <a:accent5>
        <a:srgbClr val="B5D820"/>
      </a:accent5>
      <a:accent6>
        <a:srgbClr val="F0AB00"/>
      </a:accent6>
      <a:hlink>
        <a:srgbClr val="7F134C"/>
      </a:hlink>
      <a:folHlink>
        <a:srgbClr val="9DB0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marL="230188" indent="-230188">
          <a:buClr>
            <a:schemeClr val="accent1"/>
          </a:buClr>
          <a:buFont typeface="Arial" panose="020B0604020202020204" pitchFamily="34" charset="0"/>
          <a:buChar char="•"/>
          <a:defRPr dirty="0" smtClean="0"/>
        </a:defPPr>
      </a:lstStyle>
    </a:txDef>
  </a:objectDefaults>
  <a:extraClrSchemeLst/>
  <a:custClrLst>
    <a:custClr name="Teal">
      <a:srgbClr val="12839E"/>
    </a:custClr>
    <a:custClr name="Navy Blue">
      <a:srgbClr val="003865"/>
    </a:custClr>
    <a:custClr name="Purple">
      <a:srgbClr val="6F409A"/>
    </a:custClr>
    <a:custClr name="Yellow">
      <a:srgbClr val="FFC600"/>
    </a:custClr>
    <a:custClr name="Light Orange">
      <a:srgbClr val="F3AD51"/>
    </a:custClr>
    <a:custClr name="Medium Orange">
      <a:srgbClr val="FF7F32"/>
    </a:custClr>
    <a:custClr name="Dark Orange">
      <a:srgbClr val="FF6600"/>
    </a:custClr>
    <a:custClr name="Pink">
      <a:srgbClr val="EF426F"/>
    </a:custClr>
    <a:custClr name="Medium Gray">
      <a:srgbClr val="A2A4A4"/>
    </a:custClr>
  </a:custClrLst>
  <a:extLst>
    <a:ext uri="{05A4C25C-085E-4340-85A3-A5531E510DB2}">
      <thm15:themeFamily xmlns:thm15="http://schemas.microsoft.com/office/thememl/2012/main" name="Tezepelumab Template CMD 09202021 Unbranded.pptx" id="{D28073CE-F6F9-40BC-B52C-9C022DEB96D3}" vid="{CA4A56B2-1406-4EB9-B4F8-B915C5BCC7C1}"/>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705</TotalTime>
  <Words>6741</Words>
  <Application>Microsoft Office PowerPoint</Application>
  <PresentationFormat>Widescreen</PresentationFormat>
  <Paragraphs>508</Paragraphs>
  <Slides>33</Slides>
  <Notes>23</Notes>
  <HiddenSlides>0</HiddenSlides>
  <MMClips>0</MMClips>
  <ScaleCrop>false</ScaleCrop>
  <HeadingPairs>
    <vt:vector size="8" baseType="variant">
      <vt:variant>
        <vt:lpstr>Caratteri utilizzati</vt:lpstr>
      </vt:variant>
      <vt:variant>
        <vt:i4>21</vt:i4>
      </vt:variant>
      <vt:variant>
        <vt:lpstr>Tema</vt:lpstr>
      </vt:variant>
      <vt:variant>
        <vt:i4>5</vt:i4>
      </vt:variant>
      <vt:variant>
        <vt:lpstr>Server OLE incorporati</vt:lpstr>
      </vt:variant>
      <vt:variant>
        <vt:i4>1</vt:i4>
      </vt:variant>
      <vt:variant>
        <vt:lpstr>Titoli diapositive</vt:lpstr>
      </vt:variant>
      <vt:variant>
        <vt:i4>33</vt:i4>
      </vt:variant>
    </vt:vector>
  </HeadingPairs>
  <TitlesOfParts>
    <vt:vector size="60" baseType="lpstr">
      <vt:lpstr>AdvTT05cc2067+03</vt:lpstr>
      <vt:lpstr>AdvTT7e2c4963</vt:lpstr>
      <vt:lpstr>Aptos</vt:lpstr>
      <vt:lpstr>Aptos Display</vt:lpstr>
      <vt:lpstr>Arial</vt:lpstr>
      <vt:lpstr>Arial Black</vt:lpstr>
      <vt:lpstr>Arial titoli</vt:lpstr>
      <vt:lpstr>Arial Unicode MS</vt:lpstr>
      <vt:lpstr>BlinkMacSystemFont</vt:lpstr>
      <vt:lpstr>Calibri</vt:lpstr>
      <vt:lpstr>Calisto MT</vt:lpstr>
      <vt:lpstr>Charis SIL</vt:lpstr>
      <vt:lpstr>Google Sans</vt:lpstr>
      <vt:lpstr>Google Sans Text</vt:lpstr>
      <vt:lpstr>Helvetica Neue</vt:lpstr>
      <vt:lpstr>Inter</vt:lpstr>
      <vt:lpstr>Optima</vt:lpstr>
      <vt:lpstr>Times New Roman</vt:lpstr>
      <vt:lpstr>Univers Condensed</vt:lpstr>
      <vt:lpstr>Verdana</vt:lpstr>
      <vt:lpstr>Wingdings</vt:lpstr>
      <vt:lpstr>Tema di Office</vt:lpstr>
      <vt:lpstr>ChronicleVTI</vt:lpstr>
      <vt:lpstr>2_Tema di Office</vt:lpstr>
      <vt:lpstr>2_MI No Product</vt:lpstr>
      <vt:lpstr>1_Office Theme</vt:lpstr>
      <vt:lpstr>Chart</vt:lpstr>
      <vt:lpstr>Presentazione standard di PowerPoint</vt:lpstr>
      <vt:lpstr>Presentazione standard di PowerPoint</vt:lpstr>
      <vt:lpstr>Presentazione standard di PowerPoint</vt:lpstr>
      <vt:lpstr>Presentazione standard di PowerPoint</vt:lpstr>
      <vt:lpstr>TSLP is a key driver of epithelial-driven inflammation in severe asthma and CRSwNP, driving persistent and recurrent symptoms</vt:lpstr>
      <vt:lpstr>Presentazione standard di PowerPoint</vt:lpstr>
      <vt:lpstr>Presentazione standard di PowerPoint</vt:lpstr>
      <vt:lpstr>Presentazione standard di PowerPoint</vt:lpstr>
      <vt:lpstr>Presentazione standard di PowerPoint</vt:lpstr>
      <vt:lpstr>Airway hyperresponsiveness in asthma and role of TSLP</vt:lpstr>
      <vt:lpstr>Tezepelumab reduces AHR in patients with asthma</vt:lpstr>
      <vt:lpstr>Tezepelumab reduced mucus plugging in patients with uncontrolled asthma</vt:lpstr>
      <vt:lpstr>Tezepelumab resulted in early, sustained, and clinically meaningful improvement in lung function from baseline versus placebo over 52 Weeks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There is more beyond eosinophils killing… </vt:lpstr>
      <vt:lpstr>Presentazione standard di PowerPoint</vt:lpstr>
      <vt:lpstr>Presentazione standard di PowerPoint</vt:lpstr>
      <vt:lpstr>Presentazione standard di PowerPoint</vt:lpstr>
      <vt:lpstr>MIRRA remission results: co-primary and secondary</vt:lpstr>
      <vt:lpstr>Historical comparison of remission between benralizumab and mepolizumab</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Vetriolo, Carola</dc:creator>
  <cp:lastModifiedBy>MDB</cp:lastModifiedBy>
  <cp:revision>9</cp:revision>
  <dcterms:created xsi:type="dcterms:W3CDTF">2026-03-15T15:58:53Z</dcterms:created>
  <dcterms:modified xsi:type="dcterms:W3CDTF">2026-05-12T07:19:20Z</dcterms:modified>
</cp:coreProperties>
</file>