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ags/tag23.xml" ContentType="application/vnd.openxmlformats-officedocument.presentationml.tags+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5"/>
    <p:sldMasterId id="2147483696" r:id="rId6"/>
    <p:sldMasterId id="2147483754" r:id="rId7"/>
    <p:sldMasterId id="2147483781" r:id="rId8"/>
    <p:sldMasterId id="2147483792" r:id="rId9"/>
    <p:sldMasterId id="2147483807" r:id="rId10"/>
  </p:sldMasterIdLst>
  <p:notesMasterIdLst>
    <p:notesMasterId r:id="rId66"/>
  </p:notesMasterIdLst>
  <p:sldIdLst>
    <p:sldId id="2147472330" r:id="rId11"/>
    <p:sldId id="2147472367" r:id="rId12"/>
    <p:sldId id="2147472314" r:id="rId13"/>
    <p:sldId id="2147472332" r:id="rId14"/>
    <p:sldId id="19767" r:id="rId15"/>
    <p:sldId id="2147472356" r:id="rId16"/>
    <p:sldId id="2147472365" r:id="rId17"/>
    <p:sldId id="2147472359" r:id="rId18"/>
    <p:sldId id="2147472366" r:id="rId19"/>
    <p:sldId id="2147472361" r:id="rId20"/>
    <p:sldId id="19821" r:id="rId21"/>
    <p:sldId id="2147472331" r:id="rId22"/>
    <p:sldId id="256" r:id="rId23"/>
    <p:sldId id="257" r:id="rId24"/>
    <p:sldId id="530" r:id="rId25"/>
    <p:sldId id="612" r:id="rId26"/>
    <p:sldId id="534" r:id="rId27"/>
    <p:sldId id="535" r:id="rId28"/>
    <p:sldId id="533" r:id="rId29"/>
    <p:sldId id="2147483449" r:id="rId30"/>
    <p:sldId id="618" r:id="rId31"/>
    <p:sldId id="620" r:id="rId32"/>
    <p:sldId id="262" r:id="rId33"/>
    <p:sldId id="268" r:id="rId34"/>
    <p:sldId id="2147472368" r:id="rId35"/>
    <p:sldId id="276" r:id="rId36"/>
    <p:sldId id="2147472335" r:id="rId37"/>
    <p:sldId id="562" r:id="rId38"/>
    <p:sldId id="2147472370" r:id="rId39"/>
    <p:sldId id="2145706736" r:id="rId40"/>
    <p:sldId id="2147472324" r:id="rId41"/>
    <p:sldId id="2147472321" r:id="rId42"/>
    <p:sldId id="486" r:id="rId43"/>
    <p:sldId id="2147472372" r:id="rId44"/>
    <p:sldId id="2145706738" r:id="rId45"/>
    <p:sldId id="19822" r:id="rId46"/>
    <p:sldId id="556" r:id="rId47"/>
    <p:sldId id="596" r:id="rId48"/>
    <p:sldId id="581" r:id="rId49"/>
    <p:sldId id="584" r:id="rId50"/>
    <p:sldId id="592" r:id="rId51"/>
    <p:sldId id="2147472369" r:id="rId52"/>
    <p:sldId id="19824" r:id="rId53"/>
    <p:sldId id="2147472339" r:id="rId54"/>
    <p:sldId id="2147472340" r:id="rId55"/>
    <p:sldId id="2147483450" r:id="rId56"/>
    <p:sldId id="2147483451" r:id="rId57"/>
    <p:sldId id="19828" r:id="rId58"/>
    <p:sldId id="2147472334" r:id="rId59"/>
    <p:sldId id="19815" r:id="rId60"/>
    <p:sldId id="19744" r:id="rId61"/>
    <p:sldId id="2147483448" r:id="rId62"/>
    <p:sldId id="2147483444" r:id="rId63"/>
    <p:sldId id="2147472305" r:id="rId64"/>
    <p:sldId id="494"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110F53-714C-FD97-8944-0705E74E9412}" name="VANETTI MARCO" initials="MV" userId="S::mvanetti2@studenti.uninsubria.it::a9bf2b4d-922c-4188-aa87-68688e4c2df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ogelmeier" initials="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661"/>
    <a:srgbClr val="0000FF"/>
    <a:srgbClr val="E8A9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017" autoAdjust="0"/>
    <p:restoredTop sz="84419" autoAdjust="0"/>
  </p:normalViewPr>
  <p:slideViewPr>
    <p:cSldViewPr snapToGrid="0">
      <p:cViewPr varScale="1">
        <p:scale>
          <a:sx n="62" d="100"/>
          <a:sy n="62" d="100"/>
        </p:scale>
        <p:origin x="872" y="28"/>
      </p:cViewPr>
      <p:guideLst>
        <p:guide orient="horz" pos="2160"/>
        <p:guide pos="3840"/>
      </p:guideLst>
    </p:cSldViewPr>
  </p:slideViewPr>
  <p:notesTextViewPr>
    <p:cViewPr>
      <p:scale>
        <a:sx n="1" d="1"/>
        <a:sy n="1" d="1"/>
      </p:scale>
      <p:origin x="0" y="0"/>
    </p:cViewPr>
  </p:notesTextViewPr>
  <p:sorterViewPr>
    <p:cViewPr varScale="1">
      <p:scale>
        <a:sx n="1" d="1"/>
        <a:sy n="1" d="1"/>
      </p:scale>
      <p:origin x="0" y="-217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presProps" Target="presProps.xml"/><Relationship Id="rId89"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viewProps" Target="viewProps.xml"/><Relationship Id="rId8" Type="http://schemas.openxmlformats.org/officeDocument/2006/relationships/slideMaster" Target="slideMasters/slideMaster4.xml"/><Relationship Id="rId51" Type="http://schemas.openxmlformats.org/officeDocument/2006/relationships/slide" Target="slides/slide41.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commentAuthors" Target="commentAuthor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6.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3.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panevello Antonio" userId="641ee9a3-3a4f-40ec-b0f2-65ab62de4450" providerId="ADAL" clId="{C33F1F74-5267-4298-8CBF-46F01037FB7D}"/>
    <pc:docChg chg="custSel addSld delSld modSld sldOrd">
      <pc:chgData name="Spanevello Antonio" userId="641ee9a3-3a4f-40ec-b0f2-65ab62de4450" providerId="ADAL" clId="{C33F1F74-5267-4298-8CBF-46F01037FB7D}" dt="2026-05-12T07:42:56.406" v="135"/>
      <pc:docMkLst>
        <pc:docMk/>
      </pc:docMkLst>
      <pc:sldChg chg="del">
        <pc:chgData name="Spanevello Antonio" userId="641ee9a3-3a4f-40ec-b0f2-65ab62de4450" providerId="ADAL" clId="{C33F1F74-5267-4298-8CBF-46F01037FB7D}" dt="2026-05-12T06:44:20.388" v="21" actId="2696"/>
        <pc:sldMkLst>
          <pc:docMk/>
          <pc:sldMk cId="2327882566" sldId="482"/>
        </pc:sldMkLst>
      </pc:sldChg>
      <pc:sldChg chg="modSp">
        <pc:chgData name="Spanevello Antonio" userId="641ee9a3-3a4f-40ec-b0f2-65ab62de4450" providerId="ADAL" clId="{C33F1F74-5267-4298-8CBF-46F01037FB7D}" dt="2026-05-12T06:38:11.624" v="11" actId="207"/>
        <pc:sldMkLst>
          <pc:docMk/>
          <pc:sldMk cId="3936702242" sldId="534"/>
        </pc:sldMkLst>
        <pc:spChg chg="mod">
          <ac:chgData name="Spanevello Antonio" userId="641ee9a3-3a4f-40ec-b0f2-65ab62de4450" providerId="ADAL" clId="{C33F1F74-5267-4298-8CBF-46F01037FB7D}" dt="2026-05-12T06:38:11.624" v="11" actId="207"/>
          <ac:spMkLst>
            <pc:docMk/>
            <pc:sldMk cId="3936702242" sldId="534"/>
            <ac:spMk id="10" creationId="{00000000-0000-0000-0000-000000000000}"/>
          </ac:spMkLst>
        </pc:spChg>
      </pc:sldChg>
      <pc:sldChg chg="modSp">
        <pc:chgData name="Spanevello Antonio" userId="641ee9a3-3a4f-40ec-b0f2-65ab62de4450" providerId="ADAL" clId="{C33F1F74-5267-4298-8CBF-46F01037FB7D}" dt="2026-05-12T06:38:24.213" v="12" actId="207"/>
        <pc:sldMkLst>
          <pc:docMk/>
          <pc:sldMk cId="4169397951" sldId="612"/>
        </pc:sldMkLst>
        <pc:spChg chg="mod">
          <ac:chgData name="Spanevello Antonio" userId="641ee9a3-3a4f-40ec-b0f2-65ab62de4450" providerId="ADAL" clId="{C33F1F74-5267-4298-8CBF-46F01037FB7D}" dt="2026-05-12T06:37:45.016" v="9" actId="1076"/>
          <ac:spMkLst>
            <pc:docMk/>
            <pc:sldMk cId="4169397951" sldId="612"/>
            <ac:spMk id="4099" creationId="{00000000-0000-0000-0000-000000000000}"/>
          </ac:spMkLst>
        </pc:spChg>
        <pc:spChg chg="mod">
          <ac:chgData name="Spanevello Antonio" userId="641ee9a3-3a4f-40ec-b0f2-65ab62de4450" providerId="ADAL" clId="{C33F1F74-5267-4298-8CBF-46F01037FB7D}" dt="2026-05-12T06:38:24.213" v="12" actId="207"/>
          <ac:spMkLst>
            <pc:docMk/>
            <pc:sldMk cId="4169397951" sldId="612"/>
            <ac:spMk id="5128" creationId="{00000000-0000-0000-0000-000000000000}"/>
          </ac:spMkLst>
        </pc:spChg>
      </pc:sldChg>
      <pc:sldChg chg="addSp modSp">
        <pc:chgData name="Spanevello Antonio" userId="641ee9a3-3a4f-40ec-b0f2-65ab62de4450" providerId="ADAL" clId="{C33F1F74-5267-4298-8CBF-46F01037FB7D}" dt="2026-05-12T06:39:58.796" v="18" actId="1582"/>
        <pc:sldMkLst>
          <pc:docMk/>
          <pc:sldMk cId="1340878436" sldId="620"/>
        </pc:sldMkLst>
        <pc:spChg chg="add mod">
          <ac:chgData name="Spanevello Antonio" userId="641ee9a3-3a4f-40ec-b0f2-65ab62de4450" providerId="ADAL" clId="{C33F1F74-5267-4298-8CBF-46F01037FB7D}" dt="2026-05-12T06:39:58.796" v="18" actId="1582"/>
          <ac:spMkLst>
            <pc:docMk/>
            <pc:sldMk cId="1340878436" sldId="620"/>
            <ac:spMk id="2" creationId="{B9F84F2D-8466-4ED5-994A-655B0C450BFD}"/>
          </ac:spMkLst>
        </pc:spChg>
      </pc:sldChg>
      <pc:sldChg chg="add">
        <pc:chgData name="Spanevello Antonio" userId="641ee9a3-3a4f-40ec-b0f2-65ab62de4450" providerId="ADAL" clId="{C33F1F74-5267-4298-8CBF-46F01037FB7D}" dt="2026-05-12T07:42:56.406" v="135"/>
        <pc:sldMkLst>
          <pc:docMk/>
          <pc:sldMk cId="1827784260" sldId="19815"/>
        </pc:sldMkLst>
      </pc:sldChg>
      <pc:sldChg chg="modSp">
        <pc:chgData name="Spanevello Antonio" userId="641ee9a3-3a4f-40ec-b0f2-65ab62de4450" providerId="ADAL" clId="{C33F1F74-5267-4298-8CBF-46F01037FB7D}" dt="2026-05-12T06:33:54.433" v="0" actId="255"/>
        <pc:sldMkLst>
          <pc:docMk/>
          <pc:sldMk cId="887123599" sldId="2147472330"/>
        </pc:sldMkLst>
        <pc:spChg chg="mod">
          <ac:chgData name="Spanevello Antonio" userId="641ee9a3-3a4f-40ec-b0f2-65ab62de4450" providerId="ADAL" clId="{C33F1F74-5267-4298-8CBF-46F01037FB7D}" dt="2026-05-12T06:33:54.433" v="0" actId="255"/>
          <ac:spMkLst>
            <pc:docMk/>
            <pc:sldMk cId="887123599" sldId="2147472330"/>
            <ac:spMk id="8" creationId="{7E713786-42A5-418B-B783-90F4D927A5BF}"/>
          </ac:spMkLst>
        </pc:spChg>
      </pc:sldChg>
      <pc:sldChg chg="addSp delSp modSp">
        <pc:chgData name="Spanevello Antonio" userId="641ee9a3-3a4f-40ec-b0f2-65ab62de4450" providerId="ADAL" clId="{C33F1F74-5267-4298-8CBF-46F01037FB7D}" dt="2026-05-12T06:57:23.174" v="56" actId="1076"/>
        <pc:sldMkLst>
          <pc:docMk/>
          <pc:sldMk cId="4157349788" sldId="2147472340"/>
        </pc:sldMkLst>
        <pc:picChg chg="add mod">
          <ac:chgData name="Spanevello Antonio" userId="641ee9a3-3a4f-40ec-b0f2-65ab62de4450" providerId="ADAL" clId="{C33F1F74-5267-4298-8CBF-46F01037FB7D}" dt="2026-05-12T06:49:46.557" v="37" actId="1076"/>
          <ac:picMkLst>
            <pc:docMk/>
            <pc:sldMk cId="4157349788" sldId="2147472340"/>
            <ac:picMk id="2" creationId="{DFE38081-26A2-4DBA-8F57-17B703448A25}"/>
          </ac:picMkLst>
        </pc:picChg>
        <pc:picChg chg="mod">
          <ac:chgData name="Spanevello Antonio" userId="641ee9a3-3a4f-40ec-b0f2-65ab62de4450" providerId="ADAL" clId="{C33F1F74-5267-4298-8CBF-46F01037FB7D}" dt="2026-05-12T06:49:31.691" v="32" actId="14100"/>
          <ac:picMkLst>
            <pc:docMk/>
            <pc:sldMk cId="4157349788" sldId="2147472340"/>
            <ac:picMk id="3" creationId="{6730DDB6-594C-4739-A5DF-516CE14BE5F1}"/>
          </ac:picMkLst>
        </pc:picChg>
        <pc:picChg chg="mod">
          <ac:chgData name="Spanevello Antonio" userId="641ee9a3-3a4f-40ec-b0f2-65ab62de4450" providerId="ADAL" clId="{C33F1F74-5267-4298-8CBF-46F01037FB7D}" dt="2026-05-12T06:49:41.515" v="35" actId="1076"/>
          <ac:picMkLst>
            <pc:docMk/>
            <pc:sldMk cId="4157349788" sldId="2147472340"/>
            <ac:picMk id="4" creationId="{E59E3516-431F-42BF-B0F5-2B8E748A2CB4}"/>
          </ac:picMkLst>
        </pc:picChg>
        <pc:picChg chg="del mod">
          <ac:chgData name="Spanevello Antonio" userId="641ee9a3-3a4f-40ec-b0f2-65ab62de4450" providerId="ADAL" clId="{C33F1F74-5267-4298-8CBF-46F01037FB7D}" dt="2026-05-12T06:55:22.039" v="40" actId="478"/>
          <ac:picMkLst>
            <pc:docMk/>
            <pc:sldMk cId="4157349788" sldId="2147472340"/>
            <ac:picMk id="5" creationId="{48CCB6DD-5A55-46DB-BFB8-75B39D58E023}"/>
          </ac:picMkLst>
        </pc:picChg>
        <pc:picChg chg="mod">
          <ac:chgData name="Spanevello Antonio" userId="641ee9a3-3a4f-40ec-b0f2-65ab62de4450" providerId="ADAL" clId="{C33F1F74-5267-4298-8CBF-46F01037FB7D}" dt="2026-05-12T06:49:35.247" v="33" actId="1076"/>
          <ac:picMkLst>
            <pc:docMk/>
            <pc:sldMk cId="4157349788" sldId="2147472340"/>
            <ac:picMk id="6" creationId="{47D9D166-9F74-499F-8765-511E2EF9BA71}"/>
          </ac:picMkLst>
        </pc:picChg>
        <pc:picChg chg="mod">
          <ac:chgData name="Spanevello Antonio" userId="641ee9a3-3a4f-40ec-b0f2-65ab62de4450" providerId="ADAL" clId="{C33F1F74-5267-4298-8CBF-46F01037FB7D}" dt="2026-05-12T06:49:44.283" v="36" actId="1076"/>
          <ac:picMkLst>
            <pc:docMk/>
            <pc:sldMk cId="4157349788" sldId="2147472340"/>
            <ac:picMk id="7" creationId="{B4B513F1-2EA7-4DF2-927F-665098B46BED}"/>
          </ac:picMkLst>
        </pc:picChg>
        <pc:picChg chg="add mod">
          <ac:chgData name="Spanevello Antonio" userId="641ee9a3-3a4f-40ec-b0f2-65ab62de4450" providerId="ADAL" clId="{C33F1F74-5267-4298-8CBF-46F01037FB7D}" dt="2026-05-12T06:50:47.977" v="39" actId="1076"/>
          <ac:picMkLst>
            <pc:docMk/>
            <pc:sldMk cId="4157349788" sldId="2147472340"/>
            <ac:picMk id="8" creationId="{CEF19DD6-AF6F-4725-BC47-63D4EA6E3ED0}"/>
          </ac:picMkLst>
        </pc:picChg>
        <pc:picChg chg="add mod">
          <ac:chgData name="Spanevello Antonio" userId="641ee9a3-3a4f-40ec-b0f2-65ab62de4450" providerId="ADAL" clId="{C33F1F74-5267-4298-8CBF-46F01037FB7D}" dt="2026-05-12T06:57:11.536" v="55" actId="14100"/>
          <ac:picMkLst>
            <pc:docMk/>
            <pc:sldMk cId="4157349788" sldId="2147472340"/>
            <ac:picMk id="9" creationId="{DC923240-4C55-493F-8D86-65AB485B547F}"/>
          </ac:picMkLst>
        </pc:picChg>
        <pc:picChg chg="add mod">
          <ac:chgData name="Spanevello Antonio" userId="641ee9a3-3a4f-40ec-b0f2-65ab62de4450" providerId="ADAL" clId="{C33F1F74-5267-4298-8CBF-46F01037FB7D}" dt="2026-05-12T06:57:23.174" v="56" actId="1076"/>
          <ac:picMkLst>
            <pc:docMk/>
            <pc:sldMk cId="4157349788" sldId="2147472340"/>
            <ac:picMk id="10" creationId="{86045591-D3DC-449E-92A0-5C98A70B0FFA}"/>
          </ac:picMkLst>
        </pc:picChg>
      </pc:sldChg>
      <pc:sldChg chg="del">
        <pc:chgData name="Spanevello Antonio" userId="641ee9a3-3a4f-40ec-b0f2-65ab62de4450" providerId="ADAL" clId="{C33F1F74-5267-4298-8CBF-46F01037FB7D}" dt="2026-05-12T07:33:01.506" v="107" actId="2696"/>
        <pc:sldMkLst>
          <pc:docMk/>
          <pc:sldMk cId="654121334" sldId="2147472341"/>
        </pc:sldMkLst>
      </pc:sldChg>
      <pc:sldChg chg="modSp">
        <pc:chgData name="Spanevello Antonio" userId="641ee9a3-3a4f-40ec-b0f2-65ab62de4450" providerId="ADAL" clId="{C33F1F74-5267-4298-8CBF-46F01037FB7D}" dt="2026-05-12T06:34:16.546" v="1" actId="207"/>
        <pc:sldMkLst>
          <pc:docMk/>
          <pc:sldMk cId="2623659714" sldId="2147472356"/>
        </pc:sldMkLst>
        <pc:spChg chg="mod">
          <ac:chgData name="Spanevello Antonio" userId="641ee9a3-3a4f-40ec-b0f2-65ab62de4450" providerId="ADAL" clId="{C33F1F74-5267-4298-8CBF-46F01037FB7D}" dt="2026-05-12T06:34:16.546" v="1" actId="207"/>
          <ac:spMkLst>
            <pc:docMk/>
            <pc:sldMk cId="2623659714" sldId="2147472356"/>
            <ac:spMk id="4" creationId="{5501F4F9-6CD8-432B-8B26-F3FFA888161D}"/>
          </ac:spMkLst>
        </pc:spChg>
      </pc:sldChg>
      <pc:sldChg chg="modSp">
        <pc:chgData name="Spanevello Antonio" userId="641ee9a3-3a4f-40ec-b0f2-65ab62de4450" providerId="ADAL" clId="{C33F1F74-5267-4298-8CBF-46F01037FB7D}" dt="2026-05-12T06:35:56.160" v="8" actId="207"/>
        <pc:sldMkLst>
          <pc:docMk/>
          <pc:sldMk cId="1752485603" sldId="2147472359"/>
        </pc:sldMkLst>
        <pc:spChg chg="mod">
          <ac:chgData name="Spanevello Antonio" userId="641ee9a3-3a4f-40ec-b0f2-65ab62de4450" providerId="ADAL" clId="{C33F1F74-5267-4298-8CBF-46F01037FB7D}" dt="2026-05-12T06:35:56.160" v="8" actId="207"/>
          <ac:spMkLst>
            <pc:docMk/>
            <pc:sldMk cId="1752485603" sldId="2147472359"/>
            <ac:spMk id="12" creationId="{3D39F0C7-3B33-4E55-A93C-5F4ED657D60C}"/>
          </ac:spMkLst>
        </pc:spChg>
      </pc:sldChg>
      <pc:sldChg chg="modSp">
        <pc:chgData name="Spanevello Antonio" userId="641ee9a3-3a4f-40ec-b0f2-65ab62de4450" providerId="ADAL" clId="{C33F1F74-5267-4298-8CBF-46F01037FB7D}" dt="2026-05-12T06:35:06.461" v="6" actId="207"/>
        <pc:sldMkLst>
          <pc:docMk/>
          <pc:sldMk cId="3759082882" sldId="2147472365"/>
        </pc:sldMkLst>
        <pc:spChg chg="mod">
          <ac:chgData name="Spanevello Antonio" userId="641ee9a3-3a4f-40ec-b0f2-65ab62de4450" providerId="ADAL" clId="{C33F1F74-5267-4298-8CBF-46F01037FB7D}" dt="2026-05-12T06:35:06.461" v="6" actId="207"/>
          <ac:spMkLst>
            <pc:docMk/>
            <pc:sldMk cId="3759082882" sldId="2147472365"/>
            <ac:spMk id="12" creationId="{3D39F0C7-3B33-4E55-A93C-5F4ED657D60C}"/>
          </ac:spMkLst>
        </pc:spChg>
      </pc:sldChg>
      <pc:sldChg chg="modSp">
        <pc:chgData name="Spanevello Antonio" userId="641ee9a3-3a4f-40ec-b0f2-65ab62de4450" providerId="ADAL" clId="{C33F1F74-5267-4298-8CBF-46F01037FB7D}" dt="2026-05-12T06:46:36.428" v="24" actId="14100"/>
        <pc:sldMkLst>
          <pc:docMk/>
          <pc:sldMk cId="1218434660" sldId="2147472369"/>
        </pc:sldMkLst>
        <pc:picChg chg="mod">
          <ac:chgData name="Spanevello Antonio" userId="641ee9a3-3a4f-40ec-b0f2-65ab62de4450" providerId="ADAL" clId="{C33F1F74-5267-4298-8CBF-46F01037FB7D}" dt="2026-05-12T06:46:36.428" v="24" actId="14100"/>
          <ac:picMkLst>
            <pc:docMk/>
            <pc:sldMk cId="1218434660" sldId="2147472369"/>
            <ac:picMk id="2" creationId="{E0199803-9E05-4D32-9CD0-11FC929592D9}"/>
          </ac:picMkLst>
        </pc:picChg>
      </pc:sldChg>
      <pc:sldChg chg="ord">
        <pc:chgData name="Spanevello Antonio" userId="641ee9a3-3a4f-40ec-b0f2-65ab62de4450" providerId="ADAL" clId="{C33F1F74-5267-4298-8CBF-46F01037FB7D}" dt="2026-05-12T06:41:07.045" v="19"/>
        <pc:sldMkLst>
          <pc:docMk/>
          <pc:sldMk cId="3544190913" sldId="2147472370"/>
        </pc:sldMkLst>
      </pc:sldChg>
      <pc:sldChg chg="modSp">
        <pc:chgData name="Spanevello Antonio" userId="641ee9a3-3a4f-40ec-b0f2-65ab62de4450" providerId="ADAL" clId="{C33F1F74-5267-4298-8CBF-46F01037FB7D}" dt="2026-05-12T06:45:41.072" v="23" actId="207"/>
        <pc:sldMkLst>
          <pc:docMk/>
          <pc:sldMk cId="4058582829" sldId="2147472372"/>
        </pc:sldMkLst>
        <pc:spChg chg="mod">
          <ac:chgData name="Spanevello Antonio" userId="641ee9a3-3a4f-40ec-b0f2-65ab62de4450" providerId="ADAL" clId="{C33F1F74-5267-4298-8CBF-46F01037FB7D}" dt="2026-05-12T06:45:41.072" v="23" actId="207"/>
          <ac:spMkLst>
            <pc:docMk/>
            <pc:sldMk cId="4058582829" sldId="2147472372"/>
            <ac:spMk id="6" creationId="{02CBA95D-D0D1-4F7C-B016-E24F8D623215}"/>
          </ac:spMkLst>
        </pc:spChg>
      </pc:sldChg>
      <pc:sldChg chg="del">
        <pc:chgData name="Spanevello Antonio" userId="641ee9a3-3a4f-40ec-b0f2-65ab62de4450" providerId="ADAL" clId="{C33F1F74-5267-4298-8CBF-46F01037FB7D}" dt="2026-05-12T07:40:30.071" v="133" actId="2696"/>
        <pc:sldMkLst>
          <pc:docMk/>
          <pc:sldMk cId="2632613261" sldId="2147483445"/>
        </pc:sldMkLst>
      </pc:sldChg>
      <pc:sldChg chg="del">
        <pc:chgData name="Spanevello Antonio" userId="641ee9a3-3a4f-40ec-b0f2-65ab62de4450" providerId="ADAL" clId="{C33F1F74-5267-4298-8CBF-46F01037FB7D}" dt="2026-05-12T07:42:47.259" v="134" actId="2696"/>
        <pc:sldMkLst>
          <pc:docMk/>
          <pc:sldMk cId="2395518518" sldId="2147483446"/>
        </pc:sldMkLst>
      </pc:sldChg>
      <pc:sldChg chg="addSp delSp modSp add">
        <pc:chgData name="Spanevello Antonio" userId="641ee9a3-3a4f-40ec-b0f2-65ab62de4450" providerId="ADAL" clId="{C33F1F74-5267-4298-8CBF-46F01037FB7D}" dt="2026-05-12T07:24:24.420" v="106" actId="1076"/>
        <pc:sldMkLst>
          <pc:docMk/>
          <pc:sldMk cId="765182451" sldId="2147483450"/>
        </pc:sldMkLst>
        <pc:picChg chg="mod">
          <ac:chgData name="Spanevello Antonio" userId="641ee9a3-3a4f-40ec-b0f2-65ab62de4450" providerId="ADAL" clId="{C33F1F74-5267-4298-8CBF-46F01037FB7D}" dt="2026-05-12T07:24:07.035" v="100" actId="14100"/>
          <ac:picMkLst>
            <pc:docMk/>
            <pc:sldMk cId="765182451" sldId="2147483450"/>
            <ac:picMk id="2" creationId="{DFE38081-26A2-4DBA-8F57-17B703448A25}"/>
          </ac:picMkLst>
        </pc:picChg>
        <pc:picChg chg="del">
          <ac:chgData name="Spanevello Antonio" userId="641ee9a3-3a4f-40ec-b0f2-65ab62de4450" providerId="ADAL" clId="{C33F1F74-5267-4298-8CBF-46F01037FB7D}" dt="2026-05-12T06:59:28.931" v="67" actId="478"/>
          <ac:picMkLst>
            <pc:docMk/>
            <pc:sldMk cId="765182451" sldId="2147483450"/>
            <ac:picMk id="3" creationId="{6730DDB6-594C-4739-A5DF-516CE14BE5F1}"/>
          </ac:picMkLst>
        </pc:picChg>
        <pc:picChg chg="del">
          <ac:chgData name="Spanevello Antonio" userId="641ee9a3-3a4f-40ec-b0f2-65ab62de4450" providerId="ADAL" clId="{C33F1F74-5267-4298-8CBF-46F01037FB7D}" dt="2026-05-12T06:59:31.201" v="69" actId="478"/>
          <ac:picMkLst>
            <pc:docMk/>
            <pc:sldMk cId="765182451" sldId="2147483450"/>
            <ac:picMk id="4" creationId="{E59E3516-431F-42BF-B0F5-2B8E748A2CB4}"/>
          </ac:picMkLst>
        </pc:picChg>
        <pc:picChg chg="add mod">
          <ac:chgData name="Spanevello Antonio" userId="641ee9a3-3a4f-40ec-b0f2-65ab62de4450" providerId="ADAL" clId="{C33F1F74-5267-4298-8CBF-46F01037FB7D}" dt="2026-05-12T07:24:12.356" v="102" actId="1076"/>
          <ac:picMkLst>
            <pc:docMk/>
            <pc:sldMk cId="765182451" sldId="2147483450"/>
            <ac:picMk id="5" creationId="{C2358369-8C62-44F6-A08D-DACA2DEFE5B9}"/>
          </ac:picMkLst>
        </pc:picChg>
        <pc:picChg chg="del">
          <ac:chgData name="Spanevello Antonio" userId="641ee9a3-3a4f-40ec-b0f2-65ab62de4450" providerId="ADAL" clId="{C33F1F74-5267-4298-8CBF-46F01037FB7D}" dt="2026-05-12T06:59:29.905" v="68" actId="478"/>
          <ac:picMkLst>
            <pc:docMk/>
            <pc:sldMk cId="765182451" sldId="2147483450"/>
            <ac:picMk id="6" creationId="{47D9D166-9F74-499F-8765-511E2EF9BA71}"/>
          </ac:picMkLst>
        </pc:picChg>
        <pc:picChg chg="del">
          <ac:chgData name="Spanevello Antonio" userId="641ee9a3-3a4f-40ec-b0f2-65ab62de4450" providerId="ADAL" clId="{C33F1F74-5267-4298-8CBF-46F01037FB7D}" dt="2026-05-12T06:59:32.002" v="70" actId="478"/>
          <ac:picMkLst>
            <pc:docMk/>
            <pc:sldMk cId="765182451" sldId="2147483450"/>
            <ac:picMk id="7" creationId="{B4B513F1-2EA7-4DF2-927F-665098B46BED}"/>
          </ac:picMkLst>
        </pc:picChg>
        <pc:picChg chg="mod">
          <ac:chgData name="Spanevello Antonio" userId="641ee9a3-3a4f-40ec-b0f2-65ab62de4450" providerId="ADAL" clId="{C33F1F74-5267-4298-8CBF-46F01037FB7D}" dt="2026-05-12T07:24:09.137" v="101" actId="1076"/>
          <ac:picMkLst>
            <pc:docMk/>
            <pc:sldMk cId="765182451" sldId="2147483450"/>
            <ac:picMk id="8" creationId="{CEF19DD6-AF6F-4725-BC47-63D4EA6E3ED0}"/>
          </ac:picMkLst>
        </pc:picChg>
        <pc:picChg chg="del">
          <ac:chgData name="Spanevello Antonio" userId="641ee9a3-3a4f-40ec-b0f2-65ab62de4450" providerId="ADAL" clId="{C33F1F74-5267-4298-8CBF-46F01037FB7D}" dt="2026-05-12T06:58:14.417" v="58" actId="478"/>
          <ac:picMkLst>
            <pc:docMk/>
            <pc:sldMk cId="765182451" sldId="2147483450"/>
            <ac:picMk id="9" creationId="{DC923240-4C55-493F-8D86-65AB485B547F}"/>
          </ac:picMkLst>
        </pc:picChg>
        <pc:picChg chg="del">
          <ac:chgData name="Spanevello Antonio" userId="641ee9a3-3a4f-40ec-b0f2-65ab62de4450" providerId="ADAL" clId="{C33F1F74-5267-4298-8CBF-46F01037FB7D}" dt="2026-05-12T06:58:15.570" v="59" actId="478"/>
          <ac:picMkLst>
            <pc:docMk/>
            <pc:sldMk cId="765182451" sldId="2147483450"/>
            <ac:picMk id="10" creationId="{86045591-D3DC-449E-92A0-5C98A70B0FFA}"/>
          </ac:picMkLst>
        </pc:picChg>
        <pc:picChg chg="add mod">
          <ac:chgData name="Spanevello Antonio" userId="641ee9a3-3a4f-40ec-b0f2-65ab62de4450" providerId="ADAL" clId="{C33F1F74-5267-4298-8CBF-46F01037FB7D}" dt="2026-05-12T07:24:18.112" v="104" actId="1076"/>
          <ac:picMkLst>
            <pc:docMk/>
            <pc:sldMk cId="765182451" sldId="2147483450"/>
            <ac:picMk id="11" creationId="{52A9AA3C-A9AB-407B-8ACC-A07C9A43671A}"/>
          </ac:picMkLst>
        </pc:picChg>
        <pc:picChg chg="add mod">
          <ac:chgData name="Spanevello Antonio" userId="641ee9a3-3a4f-40ec-b0f2-65ab62de4450" providerId="ADAL" clId="{C33F1F74-5267-4298-8CBF-46F01037FB7D}" dt="2026-05-12T07:24:20.802" v="105" actId="1076"/>
          <ac:picMkLst>
            <pc:docMk/>
            <pc:sldMk cId="765182451" sldId="2147483450"/>
            <ac:picMk id="12" creationId="{785B421F-C102-40A9-B9CB-EADA6D81DDB0}"/>
          </ac:picMkLst>
        </pc:picChg>
        <pc:picChg chg="add del mod">
          <ac:chgData name="Spanevello Antonio" userId="641ee9a3-3a4f-40ec-b0f2-65ab62de4450" providerId="ADAL" clId="{C33F1F74-5267-4298-8CBF-46F01037FB7D}" dt="2026-05-12T07:05:05.950" v="88" actId="478"/>
          <ac:picMkLst>
            <pc:docMk/>
            <pc:sldMk cId="765182451" sldId="2147483450"/>
            <ac:picMk id="13" creationId="{C8BBB7D1-FE99-4ECD-A3B9-99C403A99113}"/>
          </ac:picMkLst>
        </pc:picChg>
        <pc:picChg chg="add mod">
          <ac:chgData name="Spanevello Antonio" userId="641ee9a3-3a4f-40ec-b0f2-65ab62de4450" providerId="ADAL" clId="{C33F1F74-5267-4298-8CBF-46F01037FB7D}" dt="2026-05-12T07:24:24.420" v="106" actId="1076"/>
          <ac:picMkLst>
            <pc:docMk/>
            <pc:sldMk cId="765182451" sldId="2147483450"/>
            <ac:picMk id="14" creationId="{71B88D45-49E9-49B2-90C3-19293B42FE96}"/>
          </ac:picMkLst>
        </pc:picChg>
      </pc:sldChg>
      <pc:sldChg chg="addSp modSp add ord">
        <pc:chgData name="Spanevello Antonio" userId="641ee9a3-3a4f-40ec-b0f2-65ab62de4450" providerId="ADAL" clId="{C33F1F74-5267-4298-8CBF-46F01037FB7D}" dt="2026-05-12T07:38:52.097" v="132" actId="1076"/>
        <pc:sldMkLst>
          <pc:docMk/>
          <pc:sldMk cId="33358465" sldId="2147483451"/>
        </pc:sldMkLst>
        <pc:spChg chg="add mod">
          <ac:chgData name="Spanevello Antonio" userId="641ee9a3-3a4f-40ec-b0f2-65ab62de4450" providerId="ADAL" clId="{C33F1F74-5267-4298-8CBF-46F01037FB7D}" dt="2026-05-12T07:37:38.614" v="130" actId="1076"/>
          <ac:spMkLst>
            <pc:docMk/>
            <pc:sldMk cId="33358465" sldId="2147483451"/>
            <ac:spMk id="4" creationId="{9CDBD45F-0993-4A88-98B0-925049CD2A26}"/>
          </ac:spMkLst>
        </pc:spChg>
        <pc:picChg chg="add mod">
          <ac:chgData name="Spanevello Antonio" userId="641ee9a3-3a4f-40ec-b0f2-65ab62de4450" providerId="ADAL" clId="{C33F1F74-5267-4298-8CBF-46F01037FB7D}" dt="2026-05-12T07:33:34.004" v="113" actId="1076"/>
          <ac:picMkLst>
            <pc:docMk/>
            <pc:sldMk cId="33358465" sldId="2147483451"/>
            <ac:picMk id="2" creationId="{AE947CFB-D259-4506-8746-7B105EB68405}"/>
          </ac:picMkLst>
        </pc:picChg>
        <pc:picChg chg="add mod">
          <ac:chgData name="Spanevello Antonio" userId="641ee9a3-3a4f-40ec-b0f2-65ab62de4450" providerId="ADAL" clId="{C33F1F74-5267-4298-8CBF-46F01037FB7D}" dt="2026-05-12T07:37:08.269" v="117" actId="14100"/>
          <ac:picMkLst>
            <pc:docMk/>
            <pc:sldMk cId="33358465" sldId="2147483451"/>
            <ac:picMk id="3" creationId="{76C4F623-1EE1-429D-A439-AA920E30468D}"/>
          </ac:picMkLst>
        </pc:picChg>
        <pc:picChg chg="add mod">
          <ac:chgData name="Spanevello Antonio" userId="641ee9a3-3a4f-40ec-b0f2-65ab62de4450" providerId="ADAL" clId="{C33F1F74-5267-4298-8CBF-46F01037FB7D}" dt="2026-05-12T07:38:52.097" v="132" actId="1076"/>
          <ac:picMkLst>
            <pc:docMk/>
            <pc:sldMk cId="33358465" sldId="2147483451"/>
            <ac:picMk id="5" creationId="{D67E67E7-B368-444B-A63C-2A647376C840}"/>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9EED27-985E-465B-B3D3-43096657739D}" type="datetimeFigureOut">
              <a:rPr lang="en-AU" smtClean="0"/>
              <a:t>12/05/2026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E692CC-85C8-49BA-8BAE-B4D12AF4B67E}" type="slidenum">
              <a:rPr lang="en-AU" smtClean="0"/>
              <a:t>‹N›</a:t>
            </a:fld>
            <a:endParaRPr lang="en-AU"/>
          </a:p>
        </p:txBody>
      </p:sp>
    </p:spTree>
    <p:extLst>
      <p:ext uri="{BB962C8B-B14F-4D97-AF65-F5344CB8AC3E}">
        <p14:creationId xmlns:p14="http://schemas.microsoft.com/office/powerpoint/2010/main" val="3794204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quest’ottima rassegna di </a:t>
            </a:r>
            <a:r>
              <a:rPr lang="it-IT" dirty="0" err="1"/>
              <a:t>Dave</a:t>
            </a:r>
            <a:r>
              <a:rPr lang="it-IT" dirty="0"/>
              <a:t> </a:t>
            </a:r>
            <a:r>
              <a:rPr lang="it-IT" dirty="0" err="1"/>
              <a:t>Sing</a:t>
            </a:r>
            <a:r>
              <a:rPr lang="it-IT" dirty="0"/>
              <a:t> viene messo in risalto come non solo la condizione cronica ma anche la riacutizzazione di BPCO aumenta il rischio di eventi cardiovascolari. </a:t>
            </a:r>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E692CC-85C8-49BA-8BAE-B4D12AF4B67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314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8E692CC-85C8-49BA-8BAE-B4D12AF4B67E}" type="slidenum">
              <a:rPr lang="en-AU" smtClean="0"/>
              <a:t>30</a:t>
            </a:fld>
            <a:endParaRPr lang="en-AU"/>
          </a:p>
        </p:txBody>
      </p:sp>
    </p:spTree>
    <p:extLst>
      <p:ext uri="{BB962C8B-B14F-4D97-AF65-F5344CB8AC3E}">
        <p14:creationId xmlns:p14="http://schemas.microsoft.com/office/powerpoint/2010/main" val="2286937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Treatment guidelines recommend the use of inhaled long-acting bronchodilators to alleviate symptoms and reduce the risk of exacerbations in patients with moderate-</a:t>
            </a:r>
            <a:r>
              <a:rPr lang="en-US" dirty="0" err="1"/>
              <a:t>tovery</a:t>
            </a:r>
            <a:r>
              <a:rPr lang="en-US" dirty="0"/>
              <a:t>-severe chronic obstructive pulmonary disease (COPD) but do not specify whether a long-acting anticholinergic drug or a β2-agonist is the preferred agent. We investigated whether the anticholinergic drug tiotropium is superior to the β2-agonist salmeterol in preventing exacerbations of COPD. METHODS In a 1-year, randomized, double-blind, double-dummy, parallel-group trial, we compared the effect of treatment with 18 </a:t>
            </a:r>
            <a:r>
              <a:rPr lang="en-US" dirty="0" err="1"/>
              <a:t>μg</a:t>
            </a:r>
            <a:r>
              <a:rPr lang="en-US" dirty="0"/>
              <a:t> of tiotropium once daily with that of 50 </a:t>
            </a:r>
            <a:r>
              <a:rPr lang="en-US" dirty="0" err="1"/>
              <a:t>μg</a:t>
            </a:r>
            <a:r>
              <a:rPr lang="en-US" dirty="0"/>
              <a:t> of salmeterol twice daily on the incidence of moderate or severe exacerbations in patients with moderate-to-very-severe COPD and a history of exacerbations in the preceding year. RESULTS A total of 7376 patients were randomly assigned to and treated with tiotropium (3707 patients) or salmeterol (3669 patients). Tiotropium, as compared with salmeterol, increased the time to the first exacerbation (187 days vs. 145 days), with a 17% reduction in risk (hazard ratio, 0.83; 95% confidence interval [CI], 0.77 to 0.90; P</a:t>
            </a:r>
            <a:endParaRPr lang="it-IT" dirty="0"/>
          </a:p>
        </p:txBody>
      </p:sp>
      <p:sp>
        <p:nvSpPr>
          <p:cNvPr id="4" name="Segnaposto numero diapositiva 3"/>
          <p:cNvSpPr>
            <a:spLocks noGrp="1"/>
          </p:cNvSpPr>
          <p:nvPr>
            <p:ph type="sldNum" sz="quarter" idx="5"/>
          </p:nvPr>
        </p:nvSpPr>
        <p:spPr/>
        <p:txBody>
          <a:bodyPr/>
          <a:lstStyle/>
          <a:p>
            <a:fld id="{18E692CC-85C8-49BA-8BAE-B4D12AF4B67E}" type="slidenum">
              <a:rPr lang="en-AU" smtClean="0"/>
              <a:t>31</a:t>
            </a:fld>
            <a:endParaRPr lang="en-AU"/>
          </a:p>
        </p:txBody>
      </p:sp>
    </p:spTree>
    <p:extLst>
      <p:ext uri="{BB962C8B-B14F-4D97-AF65-F5344CB8AC3E}">
        <p14:creationId xmlns:p14="http://schemas.microsoft.com/office/powerpoint/2010/main" val="4079968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Passando al gruppo E qui la raccomandazione è supportata da numerosi studi, sulla destra si vede riportato lo </a:t>
            </a:r>
            <a:r>
              <a:rPr lang="it-IT" dirty="0" err="1"/>
              <a:t>spark</a:t>
            </a:r>
            <a:r>
              <a:rPr lang="it-IT" dirty="0"/>
              <a:t> study cha ha valutato pazienti che </a:t>
            </a:r>
            <a:r>
              <a:rPr lang="it-IT" dirty="0" err="1"/>
              <a:t>ricevavano</a:t>
            </a:r>
            <a:r>
              <a:rPr lang="it-IT" dirty="0"/>
              <a:t> la combinazione </a:t>
            </a:r>
            <a:r>
              <a:rPr lang="it-IT" dirty="0" err="1"/>
              <a:t>indacaterolo</a:t>
            </a:r>
            <a:r>
              <a:rPr lang="it-IT" dirty="0"/>
              <a:t> </a:t>
            </a:r>
            <a:r>
              <a:rPr lang="it-IT" dirty="0" err="1"/>
              <a:t>glicopirronio</a:t>
            </a:r>
            <a:r>
              <a:rPr lang="it-IT" dirty="0"/>
              <a:t> in singola inalazione. Vediamo che overall c’è una significativa riduzione delle riacutizzazioni moderate e severe. La riduzione delle riacutizzazioni si associava anche ad un miglioramento sul piano clinico a tutti e 5 </a:t>
            </a:r>
            <a:r>
              <a:rPr lang="it-IT" dirty="0" err="1"/>
              <a:t>timepoint</a:t>
            </a:r>
            <a:r>
              <a:rPr lang="it-IT" dirty="0"/>
              <a:t>. Sempre per il gruppo E abbiamo una </a:t>
            </a:r>
            <a:r>
              <a:rPr lang="it-IT" dirty="0" err="1"/>
              <a:t>cochrane</a:t>
            </a:r>
            <a:r>
              <a:rPr lang="it-IT" dirty="0"/>
              <a:t> che ha incluso 99 RCT afferenti al gruppo E. dalla metanalisi possiamo vedere che i pazienti afferenti al gruppo E in terapia con LABA + LAMA avevano una riduzione delle riacutizzazioni </a:t>
            </a:r>
            <a:r>
              <a:rPr lang="it-IT" dirty="0" err="1"/>
              <a:t>riseptto</a:t>
            </a:r>
            <a:r>
              <a:rPr lang="it-IT" dirty="0"/>
              <a:t> ai pz in LABA, in LAMA o ICS/LABA</a:t>
            </a:r>
          </a:p>
        </p:txBody>
      </p:sp>
      <p:sp>
        <p:nvSpPr>
          <p:cNvPr id="4" name="Segnaposto numero diapositiva 3"/>
          <p:cNvSpPr>
            <a:spLocks noGrp="1"/>
          </p:cNvSpPr>
          <p:nvPr>
            <p:ph type="sldNum" sz="quarter" idx="5"/>
          </p:nvPr>
        </p:nvSpPr>
        <p:spPr/>
        <p:txBody>
          <a:bodyPr/>
          <a:lstStyle/>
          <a:p>
            <a:fld id="{18E692CC-85C8-49BA-8BAE-B4D12AF4B67E}" type="slidenum">
              <a:rPr lang="en-AU" smtClean="0"/>
              <a:t>32</a:t>
            </a:fld>
            <a:endParaRPr lang="en-AU"/>
          </a:p>
        </p:txBody>
      </p:sp>
    </p:spTree>
    <p:extLst>
      <p:ext uri="{BB962C8B-B14F-4D97-AF65-F5344CB8AC3E}">
        <p14:creationId xmlns:p14="http://schemas.microsoft.com/office/powerpoint/2010/main" val="3615591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8E692CC-85C8-49BA-8BAE-B4D12AF4B67E}" type="slidenum">
              <a:rPr lang="en-AU" smtClean="0"/>
              <a:t>35</a:t>
            </a:fld>
            <a:endParaRPr lang="en-AU"/>
          </a:p>
        </p:txBody>
      </p:sp>
    </p:spTree>
    <p:extLst>
      <p:ext uri="{BB962C8B-B14F-4D97-AF65-F5344CB8AC3E}">
        <p14:creationId xmlns:p14="http://schemas.microsoft.com/office/powerpoint/2010/main" val="3163799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99B86-E62A-DDB3-B50B-F12403C2F57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C85F2DC-2785-D7AE-5385-199FA4FB835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75CB7D5-190E-000B-E776-C91DEA3E4CB9}"/>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82FFB3BB-180A-4902-E988-A9320C893EB7}"/>
              </a:ext>
            </a:extLst>
          </p:cNvPr>
          <p:cNvSpPr>
            <a:spLocks noGrp="1"/>
          </p:cNvSpPr>
          <p:nvPr>
            <p:ph type="sldNum" sz="quarter" idx="5"/>
          </p:nvPr>
        </p:nvSpPr>
        <p:spPr/>
        <p:txBody>
          <a:bodyPr/>
          <a:lstStyle/>
          <a:p>
            <a:fld id="{3EB4E5FD-BA50-46D4-9397-1A0755BBD821}" type="slidenum">
              <a:rPr lang="it-IT" smtClean="0"/>
              <a:t>36</a:t>
            </a:fld>
            <a:endParaRPr lang="it-IT"/>
          </a:p>
        </p:txBody>
      </p:sp>
    </p:spTree>
    <p:extLst>
      <p:ext uri="{BB962C8B-B14F-4D97-AF65-F5344CB8AC3E}">
        <p14:creationId xmlns:p14="http://schemas.microsoft.com/office/powerpoint/2010/main" val="1565994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46B7D-588A-4BAF-B03A-753F82A5CF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764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CF41B-D99E-B7BE-6129-F40C0FB2CD4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F849A2A-E810-EA85-3243-238ED864C99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DD1998A-1FCA-5EEB-28BE-F65E01FB95F7}"/>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412B7385-0053-478E-03CC-23E546F8DF2C}"/>
              </a:ext>
            </a:extLst>
          </p:cNvPr>
          <p:cNvSpPr>
            <a:spLocks noGrp="1"/>
          </p:cNvSpPr>
          <p:nvPr>
            <p:ph type="sldNum" sz="quarter" idx="5"/>
          </p:nvPr>
        </p:nvSpPr>
        <p:spPr/>
        <p:txBody>
          <a:bodyPr/>
          <a:lstStyle/>
          <a:p>
            <a:fld id="{3EB4E5FD-BA50-46D4-9397-1A0755BBD821}" type="slidenum">
              <a:rPr lang="it-IT" smtClean="0"/>
              <a:t>43</a:t>
            </a:fld>
            <a:endParaRPr lang="it-IT"/>
          </a:p>
        </p:txBody>
      </p:sp>
    </p:spTree>
    <p:extLst>
      <p:ext uri="{BB962C8B-B14F-4D97-AF65-F5344CB8AC3E}">
        <p14:creationId xmlns:p14="http://schemas.microsoft.com/office/powerpoint/2010/main" val="1050713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95982-F7FF-D639-212A-2C5DC0C77DF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0BF1E08-244F-9544-267F-24377331A6B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D516CAA-15CF-BB87-EA3C-6185722CED36}"/>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2E43CCA5-0C40-07DB-5099-B269F0E00400}"/>
              </a:ext>
            </a:extLst>
          </p:cNvPr>
          <p:cNvSpPr>
            <a:spLocks noGrp="1"/>
          </p:cNvSpPr>
          <p:nvPr>
            <p:ph type="sldNum" sz="quarter" idx="5"/>
          </p:nvPr>
        </p:nvSpPr>
        <p:spPr/>
        <p:txBody>
          <a:bodyPr/>
          <a:lstStyle/>
          <a:p>
            <a:fld id="{3EB4E5FD-BA50-46D4-9397-1A0755BBD821}" type="slidenum">
              <a:rPr lang="it-IT" smtClean="0"/>
              <a:t>48</a:t>
            </a:fld>
            <a:endParaRPr lang="it-IT"/>
          </a:p>
        </p:txBody>
      </p:sp>
    </p:spTree>
    <p:extLst>
      <p:ext uri="{BB962C8B-B14F-4D97-AF65-F5344CB8AC3E}">
        <p14:creationId xmlns:p14="http://schemas.microsoft.com/office/powerpoint/2010/main" val="2243892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EB4E5FD-BA50-46D4-9397-1A0755BBD821}" type="slidenum">
              <a:rPr lang="it-IT" smtClean="0"/>
              <a:t>50</a:t>
            </a:fld>
            <a:endParaRPr lang="it-IT"/>
          </a:p>
        </p:txBody>
      </p:sp>
    </p:spTree>
    <p:extLst>
      <p:ext uri="{BB962C8B-B14F-4D97-AF65-F5344CB8AC3E}">
        <p14:creationId xmlns:p14="http://schemas.microsoft.com/office/powerpoint/2010/main" val="492254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Lista di </a:t>
            </a:r>
            <a:r>
              <a:rPr lang="it-IT" dirty="0" err="1"/>
              <a:t>eveidenze</a:t>
            </a:r>
            <a:r>
              <a:rPr lang="it-IT" dirty="0"/>
              <a:t> in grado di modificare la storia della malattia e ridurre la mortalità. La maggior parte non farmacologici in gruppi di pazienti con traits specifici in cui è </a:t>
            </a:r>
            <a:r>
              <a:rPr lang="it-IT" dirty="0" err="1"/>
              <a:t>roiportato</a:t>
            </a:r>
            <a:r>
              <a:rPr lang="it-IT" dirty="0"/>
              <a:t> il </a:t>
            </a:r>
            <a:r>
              <a:rPr lang="it-IT" dirty="0" err="1"/>
              <a:t>vantaggop</a:t>
            </a:r>
            <a:r>
              <a:rPr lang="it-IT" dirty="0"/>
              <a:t> in termini di </a:t>
            </a:r>
            <a:r>
              <a:rPr lang="it-IT" dirty="0" err="1"/>
              <a:t>sopravvivenmza</a:t>
            </a:r>
            <a:endParaRPr lang="it-IT" dirty="0"/>
          </a:p>
          <a:p>
            <a:endParaRPr lang="it-IT" dirty="0"/>
          </a:p>
        </p:txBody>
      </p:sp>
      <p:sp>
        <p:nvSpPr>
          <p:cNvPr id="4" name="Segnaposto numero diapositiva 3"/>
          <p:cNvSpPr>
            <a:spLocks noGrp="1"/>
          </p:cNvSpPr>
          <p:nvPr>
            <p:ph type="sldNum" sz="quarter" idx="5"/>
          </p:nvPr>
        </p:nvSpPr>
        <p:spPr/>
        <p:txBody>
          <a:bodyPr/>
          <a:lstStyle/>
          <a:p>
            <a:fld id="{3EB4E5FD-BA50-46D4-9397-1A0755BBD821}" type="slidenum">
              <a:rPr lang="it-IT" smtClean="0"/>
              <a:t>51</a:t>
            </a:fld>
            <a:endParaRPr lang="it-IT"/>
          </a:p>
        </p:txBody>
      </p:sp>
    </p:spTree>
    <p:extLst>
      <p:ext uri="{BB962C8B-B14F-4D97-AF65-F5344CB8AC3E}">
        <p14:creationId xmlns:p14="http://schemas.microsoft.com/office/powerpoint/2010/main" val="4018520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8E692CC-85C8-49BA-8BAE-B4D12AF4B67E}" type="slidenum">
              <a:rPr lang="en-AU" smtClean="0"/>
              <a:t>9</a:t>
            </a:fld>
            <a:endParaRPr lang="en-AU"/>
          </a:p>
        </p:txBody>
      </p:sp>
    </p:spTree>
    <p:extLst>
      <p:ext uri="{BB962C8B-B14F-4D97-AF65-F5344CB8AC3E}">
        <p14:creationId xmlns:p14="http://schemas.microsoft.com/office/powerpoint/2010/main" val="843863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Lista di </a:t>
            </a:r>
            <a:r>
              <a:rPr lang="it-IT" dirty="0" err="1"/>
              <a:t>eveidenze</a:t>
            </a:r>
            <a:r>
              <a:rPr lang="it-IT" dirty="0"/>
              <a:t> in grado di modificare la storia della malattia e ridurre la mortalità. La maggior parte non farmacologici in gruppi di pazienti con traits specifici in cui è </a:t>
            </a:r>
            <a:r>
              <a:rPr lang="it-IT" dirty="0" err="1"/>
              <a:t>roiportato</a:t>
            </a:r>
            <a:r>
              <a:rPr lang="it-IT" dirty="0"/>
              <a:t> il </a:t>
            </a:r>
            <a:r>
              <a:rPr lang="it-IT" dirty="0" err="1"/>
              <a:t>vantaggop</a:t>
            </a:r>
            <a:r>
              <a:rPr lang="it-IT" dirty="0"/>
              <a:t> in termini di </a:t>
            </a:r>
            <a:r>
              <a:rPr lang="it-IT" dirty="0" err="1"/>
              <a:t>sopravvivenmza</a:t>
            </a:r>
            <a:endParaRPr lang="it-IT" dirty="0"/>
          </a:p>
          <a:p>
            <a:endParaRPr lang="it-IT" dirty="0"/>
          </a:p>
        </p:txBody>
      </p:sp>
      <p:sp>
        <p:nvSpPr>
          <p:cNvPr id="4" name="Segnaposto numero diapositiva 3"/>
          <p:cNvSpPr>
            <a:spLocks noGrp="1"/>
          </p:cNvSpPr>
          <p:nvPr>
            <p:ph type="sldNum" sz="quarter" idx="5"/>
          </p:nvPr>
        </p:nvSpPr>
        <p:spPr/>
        <p:txBody>
          <a:bodyPr/>
          <a:lstStyle/>
          <a:p>
            <a:fld id="{3EB4E5FD-BA50-46D4-9397-1A0755BBD821}" type="slidenum">
              <a:rPr lang="it-IT" smtClean="0"/>
              <a:t>53</a:t>
            </a:fld>
            <a:endParaRPr lang="it-IT"/>
          </a:p>
        </p:txBody>
      </p:sp>
    </p:spTree>
    <p:extLst>
      <p:ext uri="{BB962C8B-B14F-4D97-AF65-F5344CB8AC3E}">
        <p14:creationId xmlns:p14="http://schemas.microsoft.com/office/powerpoint/2010/main" val="441435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479425" y="1279525"/>
            <a:ext cx="6140450" cy="3454400"/>
          </a:xfrm>
        </p:spPr>
      </p:sp>
      <p:sp>
        <p:nvSpPr>
          <p:cNvPr id="3" name="Segnaposto note 2"/>
          <p:cNvSpPr>
            <a:spLocks noGrp="1"/>
          </p:cNvSpPr>
          <p:nvPr>
            <p:ph type="body" idx="1"/>
          </p:nvPr>
        </p:nvSpPr>
        <p:spPr/>
        <p:txBody>
          <a:bodyPr/>
          <a:lstStyle/>
          <a:p>
            <a:r>
              <a:rPr lang="en-US" b="1" u="sng" dirty="0" err="1"/>
              <a:t>Ispirata</a:t>
            </a:r>
            <a:r>
              <a:rPr lang="en-US" b="1" u="sng" dirty="0"/>
              <a:t> a </a:t>
            </a:r>
            <a:r>
              <a:rPr lang="en-US" b="1" u="sng" dirty="0" err="1"/>
              <a:t>Fabbri</a:t>
            </a:r>
            <a:endParaRPr lang="en-US" b="1" u="sng" dirty="0"/>
          </a:p>
          <a:p>
            <a:endParaRPr lang="en-US" dirty="0"/>
          </a:p>
          <a:p>
            <a:r>
              <a:rPr lang="en-US" dirty="0"/>
              <a:t>Despite the heterogeneity of COPD, diagnostic approaches have not changed in decades and rely almost exclusively on post-bronchodilator spirometry,</a:t>
            </a:r>
          </a:p>
          <a:p>
            <a:r>
              <a:rPr lang="en-US" dirty="0"/>
              <a:t>which is insensitive for early pathological changes</a:t>
            </a:r>
          </a:p>
          <a:p>
            <a:endParaRPr lang="en-US" dirty="0"/>
          </a:p>
          <a:p>
            <a:r>
              <a:rPr lang="en-US" sz="1200" b="0" i="0" u="none" strike="noStrike" kern="1200" baseline="0" dirty="0">
                <a:solidFill>
                  <a:schemeClr val="tx1"/>
                </a:solidFill>
                <a:latin typeface="+mn-lt"/>
                <a:ea typeface="+mn-ea"/>
                <a:cs typeface="+mn-cs"/>
              </a:rPr>
              <a:t>Furthermore, despite the years-long emphasis on the crucial role of spirometry in the diagnosis of COPD, this simple technology is still not universally available, much less routinely used worldwide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a survey that we did through the European Respiratory Society, we found that chest CT was as available as or more available than spirometry in many countries (figure 3, table 1). </a:t>
            </a: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4E5FD-BA50-46D4-9397-1A0755BBD821}"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336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Smooth</a:t>
            </a:r>
            <a:r>
              <a:rPr lang="it-IT" dirty="0"/>
              <a:t> </a:t>
            </a:r>
            <a:r>
              <a:rPr lang="it-IT" dirty="0" err="1"/>
              <a:t>muscle</a:t>
            </a:r>
            <a:r>
              <a:rPr lang="it-IT" dirty="0"/>
              <a:t> </a:t>
            </a:r>
            <a:r>
              <a:rPr lang="it-IT" dirty="0" err="1"/>
              <a:t>hypertrophy</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934612-1A57-4FF0-BDAB-364DD2657BF2}"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001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t>Here you see a comparison between sputum cells in asthmatic patients, mainly eosinophilis, and in COPD patients characterized by neutrophils. As you can see the percentages of sputum neutrophils in COPD are spread from 30 to 80% this means that among COPD subjects different inflammatory patterns exist</a:t>
            </a:r>
          </a:p>
          <a:p>
            <a:endParaRPr lang="it-IT" altLang="it-IT"/>
          </a:p>
        </p:txBody>
      </p:sp>
    </p:spTree>
    <p:extLst>
      <p:ext uri="{BB962C8B-B14F-4D97-AF65-F5344CB8AC3E}">
        <p14:creationId xmlns:p14="http://schemas.microsoft.com/office/powerpoint/2010/main" val="1531529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L’occlusione delle</a:t>
            </a:r>
            <a:r>
              <a:rPr lang="it-IT" baseline="0" dirty="0"/>
              <a:t> piccole vie è correlata al grado di severità della COPD</a:t>
            </a:r>
            <a:endParaRPr lang="it-IT" dirty="0"/>
          </a:p>
        </p:txBody>
      </p:sp>
      <p:sp>
        <p:nvSpPr>
          <p:cNvPr id="4" name="Segnaposto numero diapositiva 3"/>
          <p:cNvSpPr>
            <a:spLocks noGrp="1"/>
          </p:cNvSpPr>
          <p:nvPr>
            <p:ph type="sldNum" sz="quarter" idx="10"/>
          </p:nvPr>
        </p:nvSpPr>
        <p:spPr/>
        <p:txBody>
          <a:bodyPr/>
          <a:lstStyle/>
          <a:p>
            <a:fld id="{08934612-1A57-4FF0-BDAB-364DD2657BF2}" type="slidenum">
              <a:rPr lang="it-IT" smtClean="0">
                <a:solidFill>
                  <a:prstClr val="black"/>
                </a:solidFill>
              </a:rPr>
              <a:pPr/>
              <a:t>18</a:t>
            </a:fld>
            <a:endParaRPr lang="it-IT">
              <a:solidFill>
                <a:prstClr val="black"/>
              </a:solidFill>
            </a:endParaRPr>
          </a:p>
        </p:txBody>
      </p:sp>
    </p:spTree>
    <p:extLst>
      <p:ext uri="{BB962C8B-B14F-4D97-AF65-F5344CB8AC3E}">
        <p14:creationId xmlns:p14="http://schemas.microsoft.com/office/powerpoint/2010/main" val="2497377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E546B7D-588A-4BAF-B03A-753F82A5CFFE}" type="slidenum">
              <a:rPr lang="en-GB" smtClean="0"/>
              <a:t>19</a:t>
            </a:fld>
            <a:endParaRPr lang="en-GB"/>
          </a:p>
        </p:txBody>
      </p:sp>
    </p:spTree>
    <p:extLst>
      <p:ext uri="{BB962C8B-B14F-4D97-AF65-F5344CB8AC3E}">
        <p14:creationId xmlns:p14="http://schemas.microsoft.com/office/powerpoint/2010/main" val="265901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8E692CC-85C8-49BA-8BAE-B4D12AF4B67E}" type="slidenum">
              <a:rPr lang="en-AU" smtClean="0"/>
              <a:t>20</a:t>
            </a:fld>
            <a:endParaRPr lang="en-AU"/>
          </a:p>
        </p:txBody>
      </p:sp>
    </p:spTree>
    <p:extLst>
      <p:ext uri="{BB962C8B-B14F-4D97-AF65-F5344CB8AC3E}">
        <p14:creationId xmlns:p14="http://schemas.microsoft.com/office/powerpoint/2010/main" val="671017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E546B7D-588A-4BAF-B03A-753F82A5CFFE}" type="slidenum">
              <a:rPr lang="en-GB" smtClean="0"/>
              <a:t>28</a:t>
            </a:fld>
            <a:endParaRPr lang="en-GB"/>
          </a:p>
        </p:txBody>
      </p:sp>
    </p:spTree>
    <p:extLst>
      <p:ext uri="{BB962C8B-B14F-4D97-AF65-F5344CB8AC3E}">
        <p14:creationId xmlns:p14="http://schemas.microsoft.com/office/powerpoint/2010/main" val="3763264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customXml" Target="../../customXml/item4.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4.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15.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8.svg"/></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ja-JP" altLang="ja-JP" sz="1400" b="1" i="0" u="none" strike="noStrike" kern="1200" cap="none" spc="0" normalizeH="0" baseline="0" noProof="0">
              <a:ln>
                <a:noFill/>
              </a:ln>
              <a:solidFill>
                <a:srgbClr val="000000"/>
              </a:solidFill>
              <a:effectLst/>
              <a:uLnTx/>
              <a:uFillTx/>
              <a:latin typeface="Arial" charset="0"/>
              <a:ea typeface="MS PGothic"/>
              <a:cs typeface="Arial"/>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ja-JP" sz="1400" b="1" i="0" u="none" strike="noStrike" kern="1200" cap="none" spc="0" normalizeH="0" baseline="0" noProof="0">
              <a:ln>
                <a:noFill/>
              </a:ln>
              <a:solidFill>
                <a:srgbClr val="000000"/>
              </a:solidFill>
              <a:effectLst/>
              <a:uLnTx/>
              <a:uFillTx/>
              <a:latin typeface="Arial" charset="0"/>
              <a:ea typeface="MS PGothic"/>
              <a:cs typeface="Arial"/>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22EC444-B99E-4064-939F-8DE6268528A9}" type="slidenum">
              <a:rPr kumimoji="0" lang="de-DE" altLang="ja-JP" sz="1400" b="1" i="0" u="none" strike="noStrike" kern="1200" cap="none" spc="0" normalizeH="0" baseline="0" noProof="0" smtClean="0">
                <a:ln>
                  <a:noFill/>
                </a:ln>
                <a:solidFill>
                  <a:srgbClr val="000000"/>
                </a:solidFill>
                <a:effectLst/>
                <a:uLnTx/>
                <a:uFillTx/>
                <a:latin typeface="Arial" panose="020B0604020202020204" pitchFamily="34" charset="0"/>
                <a:ea typeface="MS PGothic"/>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de-DE" altLang="ja-JP" sz="14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Tree>
    <p:extLst>
      <p:ext uri="{BB962C8B-B14F-4D97-AF65-F5344CB8AC3E}">
        <p14:creationId xmlns:p14="http://schemas.microsoft.com/office/powerpoint/2010/main" val="401577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ja-JP" altLang="ja-JP" sz="1400" b="1" i="0" u="none" strike="noStrike" kern="1200" cap="none" spc="0" normalizeH="0" baseline="0" noProof="0">
              <a:ln>
                <a:noFill/>
              </a:ln>
              <a:solidFill>
                <a:srgbClr val="000000"/>
              </a:solidFill>
              <a:effectLst/>
              <a:uLnTx/>
              <a:uFillTx/>
              <a:latin typeface="Arial" charset="0"/>
              <a:ea typeface="MS PGothic"/>
              <a:cs typeface="Arial"/>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ja-JP" sz="1400" b="1" i="0" u="none" strike="noStrike" kern="1200" cap="none" spc="0" normalizeH="0" baseline="0" noProof="0">
              <a:ln>
                <a:noFill/>
              </a:ln>
              <a:solidFill>
                <a:srgbClr val="000000"/>
              </a:solidFill>
              <a:effectLst/>
              <a:uLnTx/>
              <a:uFillTx/>
              <a:latin typeface="Arial" charset="0"/>
              <a:ea typeface="MS PGothic"/>
              <a:cs typeface="Arial"/>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670D807-9298-4D64-8A06-94E3EFEE296B}" type="slidenum">
              <a:rPr kumimoji="0" lang="de-DE" altLang="ja-JP" sz="1400" b="1" i="0" u="none" strike="noStrike" kern="1200" cap="none" spc="0" normalizeH="0" baseline="0" noProof="0" smtClean="0">
                <a:ln>
                  <a:noFill/>
                </a:ln>
                <a:solidFill>
                  <a:srgbClr val="000000"/>
                </a:solidFill>
                <a:effectLst/>
                <a:uLnTx/>
                <a:uFillTx/>
                <a:latin typeface="Arial" panose="020B0604020202020204" pitchFamily="34" charset="0"/>
                <a:ea typeface="MS PGothic"/>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de-DE" altLang="ja-JP" sz="14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Tree>
    <p:extLst>
      <p:ext uri="{BB962C8B-B14F-4D97-AF65-F5344CB8AC3E}">
        <p14:creationId xmlns:p14="http://schemas.microsoft.com/office/powerpoint/2010/main" val="406281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1" y="274639"/>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39"/>
            <a:ext cx="8048978"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ja-JP" altLang="ja-JP" sz="1400" b="1" i="0" u="none" strike="noStrike" kern="1200" cap="none" spc="0" normalizeH="0" baseline="0" noProof="0">
              <a:ln>
                <a:noFill/>
              </a:ln>
              <a:solidFill>
                <a:srgbClr val="000000"/>
              </a:solidFill>
              <a:effectLst/>
              <a:uLnTx/>
              <a:uFillTx/>
              <a:latin typeface="Arial" charset="0"/>
              <a:ea typeface="MS PGothic"/>
              <a:cs typeface="Arial"/>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ja-JP" sz="1400" b="1" i="0" u="none" strike="noStrike" kern="1200" cap="none" spc="0" normalizeH="0" baseline="0" noProof="0">
              <a:ln>
                <a:noFill/>
              </a:ln>
              <a:solidFill>
                <a:srgbClr val="000000"/>
              </a:solidFill>
              <a:effectLst/>
              <a:uLnTx/>
              <a:uFillTx/>
              <a:latin typeface="Arial" charset="0"/>
              <a:ea typeface="MS PGothic"/>
              <a:cs typeface="Arial"/>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48494AD-EBA5-4FA9-B87B-55F6FEB72AEE}" type="slidenum">
              <a:rPr kumimoji="0" lang="de-DE" altLang="ja-JP" sz="1400" b="1" i="0" u="none" strike="noStrike" kern="1200" cap="none" spc="0" normalizeH="0" baseline="0" noProof="0" smtClean="0">
                <a:ln>
                  <a:noFill/>
                </a:ln>
                <a:solidFill>
                  <a:srgbClr val="000000"/>
                </a:solidFill>
                <a:effectLst/>
                <a:uLnTx/>
                <a:uFillTx/>
                <a:latin typeface="Arial" panose="020B0604020202020204" pitchFamily="34" charset="0"/>
                <a:ea typeface="MS PGothic"/>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de-DE" altLang="ja-JP" sz="14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Tree>
    <p:extLst>
      <p:ext uri="{BB962C8B-B14F-4D97-AF65-F5344CB8AC3E}">
        <p14:creationId xmlns:p14="http://schemas.microsoft.com/office/powerpoint/2010/main" val="1474358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lnSpc>
                <a:spcPct val="100000"/>
              </a:lnSpc>
              <a:defRPr sz="2800"/>
            </a:lvl1pPr>
          </a:lstStyle>
          <a:p>
            <a:r>
              <a:rPr lang="en-US" dirty="0"/>
              <a:t>Click to enter title here</a:t>
            </a:r>
          </a:p>
        </p:txBody>
      </p:sp>
      <p:sp>
        <p:nvSpPr>
          <p:cNvPr id="11" name="Slide Number Placeholder 10">
            <a:extLst>
              <a:ext uri="{FF2B5EF4-FFF2-40B4-BE49-F238E27FC236}">
                <a16:creationId xmlns:a16="http://schemas.microsoft.com/office/drawing/2014/main" id="{A7BF9FC5-73CA-47D5-891A-42CBDE79952C}"/>
              </a:ext>
              <a:ext uri="{C183D7F6-B498-43B3-948B-1728B52AA6E4}">
                <adec:decorative xmlns:adec="http://schemas.microsoft.com/office/drawing/2017/decorative" val="1"/>
              </a:ext>
            </a:extLst>
          </p:cNvPr>
          <p:cNvSpPr>
            <a:spLocks noGrp="1"/>
          </p:cNvSpPr>
          <p:nvPr>
            <p:ph type="sldNum" sz="quarter" idx="12"/>
          </p:nvPr>
        </p:nvSpPr>
        <p:spPr/>
        <p:txBody>
          <a:bodyPr bIns="0"/>
          <a:lstStyle>
            <a:lvl1pPr>
              <a:lnSpc>
                <a:spcPct val="100000"/>
              </a:lnSpc>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97481" y="6250152"/>
            <a:ext cx="9550800" cy="515251"/>
          </a:xfrm>
        </p:spPr>
        <p:txBody>
          <a:bodyPr lIns="0" tIns="0" rIns="0" bIns="0" anchor="b" anchorCtr="0">
            <a:normAutofit/>
          </a:bodyPr>
          <a:lstStyle>
            <a:lvl1pPr marL="0" indent="0">
              <a:lnSpc>
                <a:spcPct val="100000"/>
              </a:lnSpc>
              <a:spcAft>
                <a:spcPts val="300"/>
              </a:spcAft>
              <a:buNone/>
              <a:defRPr sz="800"/>
            </a:lvl1pPr>
          </a:lstStyle>
          <a:p>
            <a:pPr lvl="0"/>
            <a:r>
              <a:rPr lang="en-US" dirty="0"/>
              <a:t>Footnotes</a:t>
            </a:r>
          </a:p>
        </p:txBody>
      </p:sp>
      <p:sp>
        <p:nvSpPr>
          <p:cNvPr id="8" name="Date Placeholder 7">
            <a:extLst>
              <a:ext uri="{FF2B5EF4-FFF2-40B4-BE49-F238E27FC236}">
                <a16:creationId xmlns:a16="http://schemas.microsoft.com/office/drawing/2014/main" id="{11075AA4-1FA9-4704-A587-D8E88C1D1EF9}"/>
              </a:ext>
              <a:ext uri="{C183D7F6-B498-43B3-948B-1728B52AA6E4}">
                <adec:decorative xmlns:adec="http://schemas.microsoft.com/office/drawing/2017/decorative" val="1"/>
              </a:ext>
            </a:extLst>
          </p:cNvPr>
          <p:cNvSpPr>
            <a:spLocks noGrp="1"/>
          </p:cNvSpPr>
          <p:nvPr>
            <p:ph type="dt" sz="half" idx="10"/>
          </p:nvPr>
        </p:nvSpPr>
        <p:spPr/>
        <p:txBody>
          <a:bodyPr/>
          <a:lstStyle>
            <a:lvl1pPr>
              <a:lnSpc>
                <a:spcPct val="100000"/>
              </a:lnSpc>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741758618"/>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CC3B-CA12-4A4B-B5F5-D2062F3C58EC}"/>
              </a:ext>
            </a:extLst>
          </p:cNvPr>
          <p:cNvSpPr>
            <a:spLocks noGrp="1"/>
          </p:cNvSpPr>
          <p:nvPr>
            <p:ph type="title" hasCustomPrompt="1"/>
          </p:nvPr>
        </p:nvSpPr>
        <p:spPr>
          <a:xfrm>
            <a:off x="407987" y="1486304"/>
            <a:ext cx="5185093" cy="2649135"/>
          </a:xfrm>
        </p:spPr>
        <p:txBody>
          <a:bodyPr anchor="b" anchorCtr="0">
            <a:normAutofit/>
          </a:bodyPr>
          <a:lstStyle>
            <a:lvl1pPr>
              <a:lnSpc>
                <a:spcPct val="100000"/>
              </a:lnSpc>
              <a:defRPr sz="4000">
                <a:solidFill>
                  <a:schemeClr val="tx2"/>
                </a:solidFill>
              </a:defRPr>
            </a:lvl1pPr>
          </a:lstStyle>
          <a:p>
            <a:r>
              <a:rPr lang="en-US" dirty="0"/>
              <a:t>Click to enter title here</a:t>
            </a:r>
          </a:p>
        </p:txBody>
      </p:sp>
      <p:sp>
        <p:nvSpPr>
          <p:cNvPr id="10" name="Text Placeholder 9">
            <a:extLst>
              <a:ext uri="{FF2B5EF4-FFF2-40B4-BE49-F238E27FC236}">
                <a16:creationId xmlns:a16="http://schemas.microsoft.com/office/drawing/2014/main" id="{632E5583-912E-4EA8-8EDC-7B6B86E76274}"/>
              </a:ext>
              <a:ext uri="{C183D7F6-B498-43B3-948B-1728B52AA6E4}">
                <adec:decorative xmlns:adec="http://schemas.microsoft.com/office/drawing/2017/decorative" val="0"/>
              </a:ext>
            </a:extLst>
          </p:cNvPr>
          <p:cNvSpPr>
            <a:spLocks noGrp="1"/>
          </p:cNvSpPr>
          <p:nvPr>
            <p:ph type="body" sz="quarter" idx="21" hasCustomPrompt="1"/>
          </p:nvPr>
        </p:nvSpPr>
        <p:spPr>
          <a:xfrm>
            <a:off x="407988" y="4328932"/>
            <a:ext cx="5184775" cy="1203767"/>
          </a:xfrm>
          <a:prstGeom prst="rect">
            <a:avLst/>
          </a:prstGeom>
        </p:spPr>
        <p:txBody>
          <a:bodyPr lIns="0">
            <a:normAutofit/>
          </a:bodyPr>
          <a:lstStyle>
            <a:lvl1pPr marL="0" indent="0">
              <a:lnSpc>
                <a:spcPct val="100000"/>
              </a:lnSpc>
              <a:buNone/>
              <a:defRPr sz="2400">
                <a:solidFill>
                  <a:schemeClr val="tx1"/>
                </a:solidFill>
              </a:defRPr>
            </a:lvl1pPr>
          </a:lstStyle>
          <a:p>
            <a:pPr lvl="0"/>
            <a:r>
              <a:rPr lang="en-US"/>
              <a:t>Click to add subtitle / presenter name</a:t>
            </a:r>
          </a:p>
        </p:txBody>
      </p:sp>
      <p:sp>
        <p:nvSpPr>
          <p:cNvPr id="3" name="Date Placeholder 2">
            <a:extLst>
              <a:ext uri="{FF2B5EF4-FFF2-40B4-BE49-F238E27FC236}">
                <a16:creationId xmlns:a16="http://schemas.microsoft.com/office/drawing/2014/main" id="{39E6A1CD-3FD6-4AD3-876A-75F060E88A2E}"/>
              </a:ext>
            </a:extLst>
          </p:cNvPr>
          <p:cNvSpPr>
            <a:spLocks noGrp="1"/>
          </p:cNvSpPr>
          <p:nvPr>
            <p:ph type="dt" sz="half" idx="26"/>
          </p:nvPr>
        </p:nvSpPr>
        <p:spPr>
          <a:xfrm>
            <a:off x="407987" y="5887668"/>
            <a:ext cx="1279358" cy="309145"/>
          </a:xfrm>
        </p:spPr>
        <p:txBody>
          <a:bodyPr lIns="0"/>
          <a:lstStyle>
            <a:lvl1pPr algn="l">
              <a:lnSpc>
                <a:spcPct val="100000"/>
              </a:lnSpc>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
        <p:nvSpPr>
          <p:cNvPr id="8" name="Text Placeholder 7">
            <a:extLst>
              <a:ext uri="{FF2B5EF4-FFF2-40B4-BE49-F238E27FC236}">
                <a16:creationId xmlns:a16="http://schemas.microsoft.com/office/drawing/2014/main" id="{7468ED59-10F2-418A-8E8D-5A205AB6BDFD}"/>
              </a:ext>
            </a:extLst>
          </p:cNvPr>
          <p:cNvSpPr>
            <a:spLocks noGrp="1"/>
          </p:cNvSpPr>
          <p:nvPr>
            <p:ph type="body" sz="quarter" idx="27" hasCustomPrompt="1"/>
          </p:nvPr>
        </p:nvSpPr>
        <p:spPr>
          <a:xfrm>
            <a:off x="407988" y="6420976"/>
            <a:ext cx="5184775" cy="234286"/>
          </a:xfrm>
        </p:spPr>
        <p:txBody>
          <a:bodyPr lIns="0" tIns="36000" rIns="0" bIns="36000" anchor="ctr" anchorCtr="0">
            <a:spAutoFit/>
          </a:bodyPr>
          <a:lstStyle>
            <a:lvl1pPr marL="0" indent="0">
              <a:lnSpc>
                <a:spcPct val="100000"/>
              </a:lnSpc>
              <a:buNone/>
              <a:defRPr sz="1050"/>
            </a:lvl1pPr>
            <a:lvl2pPr marL="432000" indent="0">
              <a:buNone/>
              <a:defRPr sz="1050"/>
            </a:lvl2pPr>
            <a:lvl3pPr marL="684000" indent="0">
              <a:buNone/>
              <a:defRPr sz="1050"/>
            </a:lvl3pPr>
            <a:lvl4pPr marL="828000" indent="0">
              <a:buNone/>
              <a:defRPr sz="1050"/>
            </a:lvl4pPr>
            <a:lvl5pPr marL="959400" indent="0">
              <a:buNone/>
              <a:defRPr sz="1050"/>
            </a:lvl5pPr>
          </a:lstStyle>
          <a:p>
            <a:pPr lvl="0"/>
            <a:r>
              <a:rPr lang="en-US"/>
              <a:t>Click to add confidentiality statement here</a:t>
            </a:r>
          </a:p>
        </p:txBody>
      </p:sp>
      <p:sp>
        <p:nvSpPr>
          <p:cNvPr id="6" name="Picture Placeholder 12">
            <a:extLst>
              <a:ext uri="{FF2B5EF4-FFF2-40B4-BE49-F238E27FC236}">
                <a16:creationId xmlns:a16="http://schemas.microsoft.com/office/drawing/2014/main" id="{3506CBD9-0F78-454A-9842-87C2546180B8}"/>
              </a:ext>
              <a:ext uri="{C183D7F6-B498-43B3-948B-1728B52AA6E4}">
                <adec:decorative xmlns:adec="http://schemas.microsoft.com/office/drawing/2017/decorative" val="1"/>
              </a:ext>
            </a:extLst>
          </p:cNvPr>
          <p:cNvSpPr>
            <a:spLocks noGrp="1"/>
          </p:cNvSpPr>
          <p:nvPr>
            <p:ph type="pic" sz="quarter" idx="20" hasCustomPrompt="1"/>
          </p:nvPr>
        </p:nvSpPr>
        <p:spPr>
          <a:xfrm>
            <a:off x="6188475" y="0"/>
            <a:ext cx="6004761" cy="6865200"/>
          </a:xfrm>
          <a:custGeom>
            <a:avLst/>
            <a:gdLst>
              <a:gd name="connsiteX0" fmla="*/ 1547827 w 6004761"/>
              <a:gd name="connsiteY0" fmla="*/ 0 h 6864096"/>
              <a:gd name="connsiteX1" fmla="*/ 6004760 w 6004761"/>
              <a:gd name="connsiteY1" fmla="*/ 0 h 6864096"/>
              <a:gd name="connsiteX2" fmla="*/ 6004761 w 6004761"/>
              <a:gd name="connsiteY2" fmla="*/ 6864096 h 6864096"/>
              <a:gd name="connsiteX3" fmla="*/ 1554450 w 6004761"/>
              <a:gd name="connsiteY3" fmla="*/ 6864096 h 6864096"/>
              <a:gd name="connsiteX4" fmla="*/ 1379124 w 6004761"/>
              <a:gd name="connsiteY4" fmla="*/ 6702826 h 6864096"/>
              <a:gd name="connsiteX5" fmla="*/ 0 w 6004761"/>
              <a:gd name="connsiteY5" fmla="*/ 3429001 h 6864096"/>
              <a:gd name="connsiteX6" fmla="*/ 1379124 w 6004761"/>
              <a:gd name="connsiteY6" fmla="*/ 155178 h 6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4761" h="6864096">
                <a:moveTo>
                  <a:pt x="1547827" y="0"/>
                </a:moveTo>
                <a:lnTo>
                  <a:pt x="6004760" y="0"/>
                </a:lnTo>
                <a:lnTo>
                  <a:pt x="6004761" y="6864096"/>
                </a:lnTo>
                <a:lnTo>
                  <a:pt x="1554450" y="6864096"/>
                </a:lnTo>
                <a:lnTo>
                  <a:pt x="1379124" y="6702826"/>
                </a:lnTo>
                <a:cubicBezTo>
                  <a:pt x="528239" y="5871990"/>
                  <a:pt x="0" y="4712184"/>
                  <a:pt x="0" y="3429001"/>
                </a:cubicBezTo>
                <a:cubicBezTo>
                  <a:pt x="0" y="2145819"/>
                  <a:pt x="528239" y="986013"/>
                  <a:pt x="1379124" y="155178"/>
                </a:cubicBezTo>
                <a:close/>
              </a:path>
            </a:pathLst>
          </a:custGeom>
          <a:solidFill>
            <a:schemeClr val="tx2"/>
          </a:solidFill>
        </p:spPr>
        <p:txBody>
          <a:bodyPr wrap="square" tIns="429768" bIns="649224" anchor="ctr">
            <a:noAutofit/>
          </a:bodyPr>
          <a:lstStyle>
            <a:lvl1pPr marL="0" indent="0" algn="ctr">
              <a:lnSpc>
                <a:spcPct val="100000"/>
              </a:lnSpc>
              <a:spcBef>
                <a:spcPts val="0"/>
              </a:spcBef>
              <a:spcAft>
                <a:spcPts val="0"/>
              </a:spcAft>
              <a:buNone/>
              <a:defRPr sz="1600" b="1">
                <a:solidFill>
                  <a:schemeClr val="bg1"/>
                </a:solidFill>
              </a:defRPr>
            </a:lvl1pPr>
          </a:lstStyle>
          <a:p>
            <a:r>
              <a:rPr lang="en-US" dirty="0"/>
              <a:t>_______________________________</a:t>
            </a:r>
            <a:br>
              <a:rPr lang="en-US" dirty="0"/>
            </a:b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br>
              <a:rPr lang="en-US" dirty="0"/>
            </a:br>
            <a:br>
              <a:rPr lang="en-US" dirty="0"/>
            </a:b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pic>
        <p:nvPicPr>
          <p:cNvPr id="7" name="Picture 2">
            <a:extLst>
              <a:ext uri="{FF2B5EF4-FFF2-40B4-BE49-F238E27FC236}">
                <a16:creationId xmlns:a16="http://schemas.microsoft.com/office/drawing/2014/main" id="{1ED72C3C-E918-420F-9374-6F1CBE3946F7}"/>
              </a:ext>
              <a:ext uri="{C183D7F6-B498-43B3-948B-1728B52AA6E4}">
                <adec:decorative xmlns:adec="http://schemas.microsoft.com/office/drawing/2017/decorative" val="1"/>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2276" y="576767"/>
            <a:ext cx="2405987" cy="65195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6231862-37A9-4364-9D96-47810B11870D}"/>
              </a:ext>
              <a:ext uri="{C183D7F6-B498-43B3-948B-1728B52AA6E4}">
                <adec:decorative xmlns:adec="http://schemas.microsoft.com/office/drawing/2017/decorative" val="1"/>
              </a:ext>
            </a:extLst>
          </p:cNvPr>
          <p:cNvSpPr/>
          <p:nvPr userDrawn="1"/>
        </p:nvSpPr>
        <p:spPr>
          <a:xfrm>
            <a:off x="342900" y="404813"/>
            <a:ext cx="2794000" cy="92048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sto MT"/>
              <a:ea typeface="+mn-ea"/>
              <a:cs typeface="+mn-cs"/>
            </a:endParaRPr>
          </a:p>
        </p:txBody>
      </p:sp>
    </p:spTree>
    <p:custDataLst>
      <p:tags r:id="rId1"/>
    </p:custDataLst>
    <p:extLst>
      <p:ext uri="{BB962C8B-B14F-4D97-AF65-F5344CB8AC3E}">
        <p14:creationId xmlns:p14="http://schemas.microsoft.com/office/powerpoint/2010/main" val="2980490338"/>
      </p:ext>
    </p:extLst>
  </p:cSld>
  <p:clrMapOvr>
    <a:masterClrMapping/>
  </p:clrMapOvr>
  <p:extLst>
    <p:ext uri="{DCECCB84-F9BA-43D5-87BE-67443E8EF086}">
      <p15:sldGuideLst xmlns:p15="http://schemas.microsoft.com/office/powerpoint/2012/main">
        <p15:guide id="1" pos="3522">
          <p15:clr>
            <a:srgbClr val="C35E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4"/>
            <a:ext cx="11376024" cy="4635235"/>
          </a:xfrm>
        </p:spPr>
        <p:txBody>
          <a:bodyPr>
            <a:noAutofit/>
          </a:bodyPr>
          <a:lstStyle>
            <a:lvl1pPr>
              <a:lnSpc>
                <a:spcPct val="100000"/>
              </a:lnSpc>
              <a:spcBef>
                <a:spcPts val="600"/>
              </a:spcBef>
              <a:spcAft>
                <a:spcPts val="600"/>
              </a:spcAft>
              <a:defRPr/>
            </a:lvl1pPr>
            <a:lvl2pPr marL="460800" indent="-228600">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7E938F29-84D5-4449-9358-343332B4BEF7}"/>
              </a:ext>
              <a:ext uri="{C183D7F6-B498-43B3-948B-1728B52AA6E4}">
                <adec:decorative xmlns:adec="http://schemas.microsoft.com/office/drawing/2017/decorative" val="1"/>
              </a:ext>
            </a:extLst>
          </p:cNvPr>
          <p:cNvSpPr>
            <a:spLocks noGrp="1"/>
          </p:cNvSpPr>
          <p:nvPr>
            <p:ph type="sldNum" sz="quarter" idx="22"/>
          </p:nvPr>
        </p:nvSpPr>
        <p:spPr/>
        <p:txBody>
          <a:bodyPr/>
          <a:lstStyle>
            <a:lvl1pPr>
              <a:lnSpc>
                <a:spcPct val="100000"/>
              </a:lnSpc>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97481" y="6250152"/>
            <a:ext cx="9550800" cy="515251"/>
          </a:xfrm>
        </p:spPr>
        <p:txBody>
          <a:bodyPr lIns="0" tIns="0" rIns="0" bIns="0" anchor="b" anchorCtr="0">
            <a:noAutofit/>
          </a:bodyPr>
          <a:lstStyle>
            <a:lvl1pPr marL="0" indent="0">
              <a:lnSpc>
                <a:spcPct val="100000"/>
              </a:lnSpc>
              <a:spcAft>
                <a:spcPts val="300"/>
              </a:spcAft>
              <a:buNone/>
              <a:defRPr sz="800">
                <a:solidFill>
                  <a:schemeClr val="tx1"/>
                </a:solidFill>
              </a:defRPr>
            </a:lvl1pPr>
          </a:lstStyle>
          <a:p>
            <a:pPr lvl="0"/>
            <a:r>
              <a:rPr lang="en-US"/>
              <a:t>Footnotes</a:t>
            </a:r>
          </a:p>
        </p:txBody>
      </p:sp>
      <p:sp>
        <p:nvSpPr>
          <p:cNvPr id="7" name="Date Placeholder 6">
            <a:extLst>
              <a:ext uri="{FF2B5EF4-FFF2-40B4-BE49-F238E27FC236}">
                <a16:creationId xmlns:a16="http://schemas.microsoft.com/office/drawing/2014/main" id="{F002CC1A-50FF-4A50-8660-D325E3429D98}"/>
              </a:ext>
              <a:ext uri="{C183D7F6-B498-43B3-948B-1728B52AA6E4}">
                <adec:decorative xmlns:adec="http://schemas.microsoft.com/office/drawing/2017/decorative" val="1"/>
              </a:ext>
            </a:extLst>
          </p:cNvPr>
          <p:cNvSpPr>
            <a:spLocks noGrp="1"/>
          </p:cNvSpPr>
          <p:nvPr>
            <p:ph type="dt" sz="half" idx="20"/>
          </p:nvPr>
        </p:nvSpPr>
        <p:spPr/>
        <p:txBody>
          <a:bodyPr/>
          <a:lstStyle>
            <a:lvl1pPr>
              <a:lnSpc>
                <a:spcPct val="100000"/>
              </a:lnSpc>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425572695"/>
      </p:ext>
    </p:extLst>
  </p:cSld>
  <p:clrMapOvr>
    <a:masterClrMapping/>
  </p:clrMapOvr>
  <p:extLst>
    <p:ext uri="{DCECCB84-F9BA-43D5-87BE-67443E8EF086}">
      <p15:sldGuideLst xmlns:p15="http://schemas.microsoft.com/office/powerpoint/2012/main">
        <p15:guide id="1" pos="1413">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in Lens">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D0FA13F-5B1F-4795-B0E7-3E97B5D8E071}"/>
              </a:ext>
            </a:extLst>
          </p:cNvPr>
          <p:cNvSpPr>
            <a:spLocks noGrp="1"/>
          </p:cNvSpPr>
          <p:nvPr>
            <p:ph type="title" hasCustomPrompt="1"/>
          </p:nvPr>
        </p:nvSpPr>
        <p:spPr>
          <a:xfrm>
            <a:off x="1" y="-1"/>
            <a:ext cx="3875391" cy="4330700"/>
          </a:xfrm>
          <a:custGeom>
            <a:avLst/>
            <a:gdLst>
              <a:gd name="connsiteX0" fmla="*/ 417122 w 3875391"/>
              <a:gd name="connsiteY0" fmla="*/ 0 h 4330700"/>
              <a:gd name="connsiteX1" fmla="*/ 2700571 w 3875391"/>
              <a:gd name="connsiteY1" fmla="*/ 0 h 4330700"/>
              <a:gd name="connsiteX2" fmla="*/ 2854048 w 3875391"/>
              <a:gd name="connsiteY2" fmla="*/ 93240 h 4330700"/>
              <a:gd name="connsiteX3" fmla="*/ 3875391 w 3875391"/>
              <a:gd name="connsiteY3" fmla="*/ 2014156 h 4330700"/>
              <a:gd name="connsiteX4" fmla="*/ 3479762 w 3875391"/>
              <a:gd name="connsiteY4" fmla="*/ 3309358 h 4330700"/>
              <a:gd name="connsiteX5" fmla="*/ 3457575 w 3875391"/>
              <a:gd name="connsiteY5" fmla="*/ 3339027 h 4330700"/>
              <a:gd name="connsiteX6" fmla="*/ 3457575 w 3875391"/>
              <a:gd name="connsiteY6" fmla="*/ 3343274 h 4330700"/>
              <a:gd name="connsiteX7" fmla="*/ 3454399 w 3875391"/>
              <a:gd name="connsiteY7" fmla="*/ 3343274 h 4330700"/>
              <a:gd name="connsiteX8" fmla="*/ 3346405 w 3875391"/>
              <a:gd name="connsiteY8" fmla="*/ 3487693 h 4330700"/>
              <a:gd name="connsiteX9" fmla="*/ 1558846 w 3875391"/>
              <a:gd name="connsiteY9" fmla="*/ 4330700 h 4330700"/>
              <a:gd name="connsiteX10" fmla="*/ 85309 w 3875391"/>
              <a:gd name="connsiteY10" fmla="*/ 3801714 h 4330700"/>
              <a:gd name="connsiteX11" fmla="*/ 0 w 3875391"/>
              <a:gd name="connsiteY11" fmla="*/ 3724180 h 4330700"/>
              <a:gd name="connsiteX12" fmla="*/ 0 w 3875391"/>
              <a:gd name="connsiteY12" fmla="*/ 304131 h 4330700"/>
              <a:gd name="connsiteX13" fmla="*/ 85309 w 3875391"/>
              <a:gd name="connsiteY13" fmla="*/ 226597 h 4330700"/>
              <a:gd name="connsiteX14" fmla="*/ 263644 w 3875391"/>
              <a:gd name="connsiteY14" fmla="*/ 93240 h 433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5391" h="4330700">
                <a:moveTo>
                  <a:pt x="417122" y="0"/>
                </a:moveTo>
                <a:lnTo>
                  <a:pt x="2700571" y="0"/>
                </a:lnTo>
                <a:lnTo>
                  <a:pt x="2854048" y="93240"/>
                </a:lnTo>
                <a:cubicBezTo>
                  <a:pt x="3470253" y="509540"/>
                  <a:pt x="3875391" y="1214535"/>
                  <a:pt x="3875391" y="2014156"/>
                </a:cubicBezTo>
                <a:cubicBezTo>
                  <a:pt x="3875391" y="2493928"/>
                  <a:pt x="3729542" y="2939635"/>
                  <a:pt x="3479762" y="3309358"/>
                </a:cubicBezTo>
                <a:lnTo>
                  <a:pt x="3457575" y="3339027"/>
                </a:lnTo>
                <a:lnTo>
                  <a:pt x="3457575" y="3343274"/>
                </a:lnTo>
                <a:lnTo>
                  <a:pt x="3454399" y="3343274"/>
                </a:lnTo>
                <a:lnTo>
                  <a:pt x="3346405" y="3487693"/>
                </a:lnTo>
                <a:cubicBezTo>
                  <a:pt x="2921516" y="4002539"/>
                  <a:pt x="2278504" y="4330700"/>
                  <a:pt x="1558846" y="4330700"/>
                </a:cubicBezTo>
                <a:cubicBezTo>
                  <a:pt x="999112" y="4330700"/>
                  <a:pt x="485745" y="4132183"/>
                  <a:pt x="85309" y="3801714"/>
                </a:cubicBezTo>
                <a:lnTo>
                  <a:pt x="0" y="3724180"/>
                </a:lnTo>
                <a:lnTo>
                  <a:pt x="0" y="304131"/>
                </a:lnTo>
                <a:lnTo>
                  <a:pt x="85309" y="226597"/>
                </a:lnTo>
                <a:cubicBezTo>
                  <a:pt x="142514" y="179387"/>
                  <a:pt x="202023" y="134871"/>
                  <a:pt x="263644" y="93240"/>
                </a:cubicBezTo>
                <a:close/>
              </a:path>
            </a:pathLst>
          </a:custGeom>
          <a:solidFill>
            <a:schemeClr val="tx2"/>
          </a:solidFill>
        </p:spPr>
        <p:txBody>
          <a:bodyPr wrap="square" lIns="396000" tIns="360000" rIns="90000" bIns="360000" anchor="ctr" anchorCtr="0">
            <a:normAutofit/>
          </a:bodyPr>
          <a:lstStyle>
            <a:lvl1pPr>
              <a:lnSpc>
                <a:spcPct val="100000"/>
              </a:lnSpc>
              <a:defRPr sz="4000">
                <a:solidFill>
                  <a:schemeClr val="bg1"/>
                </a:solidFill>
              </a:defRPr>
            </a:lvl1pPr>
          </a:lstStyle>
          <a:p>
            <a:r>
              <a:rPr lang="en-US"/>
              <a:t>Click to enter title here</a:t>
            </a:r>
          </a:p>
        </p:txBody>
      </p:sp>
      <p:sp>
        <p:nvSpPr>
          <p:cNvPr id="4" name="Content Placeholder 3">
            <a:extLst>
              <a:ext uri="{FF2B5EF4-FFF2-40B4-BE49-F238E27FC236}">
                <a16:creationId xmlns:a16="http://schemas.microsoft.com/office/drawing/2014/main" id="{75A4EBE2-41F7-48F4-B525-605699ECF92F}"/>
              </a:ext>
            </a:extLst>
          </p:cNvPr>
          <p:cNvSpPr>
            <a:spLocks noGrp="1"/>
          </p:cNvSpPr>
          <p:nvPr>
            <p:ph sz="quarter" idx="19" hasCustomPrompt="1"/>
          </p:nvPr>
        </p:nvSpPr>
        <p:spPr>
          <a:xfrm>
            <a:off x="4238625" y="404813"/>
            <a:ext cx="7545387" cy="5796000"/>
          </a:xfrm>
        </p:spPr>
        <p:txBody>
          <a:bodyPr/>
          <a:lstStyle>
            <a:lvl1pPr>
              <a:lnSpc>
                <a:spcPct val="100000"/>
              </a:lnSpc>
              <a:defRPr/>
            </a:lvl1pPr>
            <a:lvl2pPr marL="460800" indent="-228600">
              <a:lnSpc>
                <a:spcPct val="100000"/>
              </a:lnSpc>
              <a:defRPr lang="en-US" sz="2400" kern="1200" dirty="0">
                <a:solidFill>
                  <a:schemeClr val="tx1"/>
                </a:solidFill>
                <a:latin typeface="+mn-lt"/>
                <a:ea typeface="+mn-ea"/>
                <a:cs typeface="+mn-cs"/>
              </a:defRPr>
            </a:lvl2pPr>
            <a:lvl3pPr marL="691200" indent="-228600">
              <a:lnSpc>
                <a:spcPct val="100000"/>
              </a:lnSpc>
              <a:defRPr lang="en-US" sz="2000" kern="1200" dirty="0">
                <a:solidFill>
                  <a:schemeClr val="tx1"/>
                </a:solidFill>
                <a:latin typeface="+mn-lt"/>
                <a:ea typeface="+mn-ea"/>
                <a:cs typeface="+mn-cs"/>
              </a:defRPr>
            </a:lvl3pPr>
            <a:lvl4pPr marL="921600" indent="-2286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a:extLst>
              <a:ext uri="{FF2B5EF4-FFF2-40B4-BE49-F238E27FC236}">
                <a16:creationId xmlns:a16="http://schemas.microsoft.com/office/drawing/2014/main" id="{D2C25B5D-B685-4B55-8498-3486110FDCFE}"/>
              </a:ext>
              <a:ext uri="{C183D7F6-B498-43B3-948B-1728B52AA6E4}">
                <adec:decorative xmlns:adec="http://schemas.microsoft.com/office/drawing/2017/decorative" val="1"/>
              </a:ext>
            </a:extLst>
          </p:cNvPr>
          <p:cNvSpPr>
            <a:spLocks noGrp="1"/>
          </p:cNvSpPr>
          <p:nvPr>
            <p:ph type="sldNum" sz="quarter" idx="22"/>
          </p:nvPr>
        </p:nvSpPr>
        <p:spPr/>
        <p:txBody>
          <a:bodyPr/>
          <a:lstStyle>
            <a:lvl1pPr>
              <a:lnSpc>
                <a:spcPct val="100000"/>
              </a:lnSpc>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
        <p:nvSpPr>
          <p:cNvPr id="8" name="Text Placeholder 96">
            <a:extLst>
              <a:ext uri="{FF2B5EF4-FFF2-40B4-BE49-F238E27FC236}">
                <a16:creationId xmlns:a16="http://schemas.microsoft.com/office/drawing/2014/main" id="{DFE25DB2-F58D-4AD2-B640-7A1061569FFB}"/>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a:t>Footnotes</a:t>
            </a:r>
          </a:p>
        </p:txBody>
      </p:sp>
      <p:sp>
        <p:nvSpPr>
          <p:cNvPr id="10" name="Date Placeholder 9">
            <a:extLst>
              <a:ext uri="{FF2B5EF4-FFF2-40B4-BE49-F238E27FC236}">
                <a16:creationId xmlns:a16="http://schemas.microsoft.com/office/drawing/2014/main" id="{59C580CE-4074-4379-8D68-E5118B13A13A}"/>
              </a:ext>
              <a:ext uri="{C183D7F6-B498-43B3-948B-1728B52AA6E4}">
                <adec:decorative xmlns:adec="http://schemas.microsoft.com/office/drawing/2017/decorative" val="1"/>
              </a:ext>
            </a:extLst>
          </p:cNvPr>
          <p:cNvSpPr>
            <a:spLocks noGrp="1"/>
          </p:cNvSpPr>
          <p:nvPr>
            <p:ph type="dt" sz="half" idx="20"/>
          </p:nvPr>
        </p:nvSpPr>
        <p:spPr/>
        <p:txBody>
          <a:bodyPr/>
          <a:lstStyle>
            <a:lvl1pPr>
              <a:lnSpc>
                <a:spcPct val="100000"/>
              </a:lnSpc>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21040238-DCC8-4532-9AE6-EB7C834F336E}"/>
              </a:ext>
              <a:ext uri="{C183D7F6-B498-43B3-948B-1728B52AA6E4}">
                <adec:decorative xmlns:adec="http://schemas.microsoft.com/office/drawing/2017/decorative" val="1"/>
              </a:ext>
            </a:extLst>
          </p:cNvPr>
          <p:cNvCxnSpPr>
            <a:cxnSpLocks/>
          </p:cNvCxnSpPr>
          <p:nvPr userDrawn="1"/>
        </p:nvCxnSpPr>
        <p:spPr>
          <a:xfrm>
            <a:off x="3540125" y="3730171"/>
            <a:ext cx="0" cy="2479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21413866"/>
      </p:ext>
    </p:extLst>
  </p:cSld>
  <p:clrMapOvr>
    <a:masterClrMapping/>
  </p:clrMapOvr>
  <p:extLst>
    <p:ext uri="{DCECCB84-F9BA-43D5-87BE-67443E8EF086}">
      <p15:sldGuideLst xmlns:p15="http://schemas.microsoft.com/office/powerpoint/2012/main">
        <p15:guide id="1" pos="2230">
          <p15:clr>
            <a:srgbClr val="C35EA4"/>
          </p15:clr>
        </p15:guide>
        <p15:guide id="5" pos="2661">
          <p15:clr>
            <a:srgbClr val="C35E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447ADDD-920E-4BEB-819B-9759B3CF06AB}"/>
              </a:ext>
            </a:extLst>
          </p:cNvPr>
          <p:cNvSpPr>
            <a:spLocks noGrp="1"/>
          </p:cNvSpPr>
          <p:nvPr>
            <p:ph type="title" hasCustomPrompt="1"/>
          </p:nvPr>
        </p:nvSpPr>
        <p:spPr>
          <a:xfrm>
            <a:off x="1" y="0"/>
            <a:ext cx="5562601" cy="6858000"/>
          </a:xfrm>
          <a:custGeom>
            <a:avLst/>
            <a:gdLst>
              <a:gd name="connsiteX0" fmla="*/ 0 w 5562601"/>
              <a:gd name="connsiteY0" fmla="*/ 0 h 6858000"/>
              <a:gd name="connsiteX1" fmla="*/ 3124199 w 5562601"/>
              <a:gd name="connsiteY1" fmla="*/ 0 h 6858000"/>
              <a:gd name="connsiteX2" fmla="*/ 3694793 w 5562601"/>
              <a:gd name="connsiteY2" fmla="*/ 0 h 6858000"/>
              <a:gd name="connsiteX3" fmla="*/ 3762493 w 5562601"/>
              <a:gd name="connsiteY3" fmla="*/ 43402 h 6858000"/>
              <a:gd name="connsiteX4" fmla="*/ 5562601 w 5562601"/>
              <a:gd name="connsiteY4" fmla="*/ 3429000 h 6858000"/>
              <a:gd name="connsiteX5" fmla="*/ 3762493 w 5562601"/>
              <a:gd name="connsiteY5" fmla="*/ 6814598 h 6858000"/>
              <a:gd name="connsiteX6" fmla="*/ 3694792 w 5562601"/>
              <a:gd name="connsiteY6" fmla="*/ 6858000 h 6858000"/>
              <a:gd name="connsiteX7" fmla="*/ 0 w 5562601"/>
              <a:gd name="connsiteY7" fmla="*/ 6858000 h 6858000"/>
              <a:gd name="connsiteX8" fmla="*/ 0 w 5562601"/>
              <a:gd name="connsiteY8" fmla="*/ 26016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601" h="6858000">
                <a:moveTo>
                  <a:pt x="0" y="0"/>
                </a:moveTo>
                <a:lnTo>
                  <a:pt x="3124199" y="0"/>
                </a:lnTo>
                <a:lnTo>
                  <a:pt x="3694793" y="0"/>
                </a:lnTo>
                <a:lnTo>
                  <a:pt x="3762493" y="43402"/>
                </a:lnTo>
                <a:cubicBezTo>
                  <a:pt x="4848549" y="777127"/>
                  <a:pt x="5562601" y="2019676"/>
                  <a:pt x="5562601" y="3429000"/>
                </a:cubicBezTo>
                <a:cubicBezTo>
                  <a:pt x="5562601" y="4838325"/>
                  <a:pt x="4848549" y="6080873"/>
                  <a:pt x="3762493" y="6814598"/>
                </a:cubicBezTo>
                <a:lnTo>
                  <a:pt x="3694792" y="6858000"/>
                </a:lnTo>
                <a:lnTo>
                  <a:pt x="0" y="6858000"/>
                </a:lnTo>
                <a:lnTo>
                  <a:pt x="0" y="2601686"/>
                </a:lnTo>
                <a:close/>
              </a:path>
            </a:pathLst>
          </a:custGeom>
          <a:solidFill>
            <a:schemeClr val="tx2"/>
          </a:solidFill>
        </p:spPr>
        <p:txBody>
          <a:bodyPr wrap="square" lIns="396000" tIns="2160000" bIns="2880000" anchor="b" anchorCtr="0">
            <a:normAutofit/>
          </a:bodyPr>
          <a:lstStyle>
            <a:lvl1pPr>
              <a:lnSpc>
                <a:spcPct val="100000"/>
              </a:lnSpc>
              <a:defRPr sz="4000">
                <a:solidFill>
                  <a:schemeClr val="bg1"/>
                </a:solidFill>
              </a:defRPr>
            </a:lvl1pPr>
          </a:lstStyle>
          <a:p>
            <a:r>
              <a:rPr lang="en-US"/>
              <a:t>Click to enter</a:t>
            </a:r>
            <a:br>
              <a:rPr lang="en-US"/>
            </a:br>
            <a:r>
              <a:rPr lang="en-US"/>
              <a:t>section title here</a:t>
            </a:r>
            <a:endParaRPr lang="en-GB"/>
          </a:p>
        </p:txBody>
      </p:sp>
      <p:sp>
        <p:nvSpPr>
          <p:cNvPr id="8" name="Text Placeholder 7">
            <a:extLst>
              <a:ext uri="{FF2B5EF4-FFF2-40B4-BE49-F238E27FC236}">
                <a16:creationId xmlns:a16="http://schemas.microsoft.com/office/drawing/2014/main" id="{45758FA1-2B23-4C7E-97FD-FBA94AB3853B}"/>
              </a:ext>
            </a:extLst>
          </p:cNvPr>
          <p:cNvSpPr>
            <a:spLocks noGrp="1"/>
          </p:cNvSpPr>
          <p:nvPr>
            <p:ph type="body" sz="quarter" idx="34" hasCustomPrompt="1"/>
          </p:nvPr>
        </p:nvSpPr>
        <p:spPr>
          <a:xfrm>
            <a:off x="428626" y="4267200"/>
            <a:ext cx="3678918" cy="1896645"/>
          </a:xfrm>
          <a:prstGeom prst="rect">
            <a:avLst/>
          </a:prstGeom>
        </p:spPr>
        <p:txBody>
          <a:bodyPr lIns="0"/>
          <a:lstStyle>
            <a:lvl1pPr marL="0" indent="0">
              <a:lnSpc>
                <a:spcPct val="100000"/>
              </a:lnSpc>
              <a:buNone/>
              <a:defRPr>
                <a:solidFill>
                  <a:schemeClr val="bg1"/>
                </a:solidFill>
              </a:defRPr>
            </a:lvl1pPr>
            <a:lvl5pPr>
              <a:defRPr/>
            </a:lvl5pPr>
          </a:lstStyle>
          <a:p>
            <a:pPr lvl="0"/>
            <a:r>
              <a:rPr lang="en-US"/>
              <a:t>Click to add subtitle / presenter name(s)</a:t>
            </a:r>
          </a:p>
        </p:txBody>
      </p:sp>
      <p:sp>
        <p:nvSpPr>
          <p:cNvPr id="5" name="Text Placeholder 4">
            <a:extLst>
              <a:ext uri="{FF2B5EF4-FFF2-40B4-BE49-F238E27FC236}">
                <a16:creationId xmlns:a16="http://schemas.microsoft.com/office/drawing/2014/main" id="{D60AE4F3-AAA3-4B8D-A01A-1FF9B8F9F42A}"/>
              </a:ext>
              <a:ext uri="{C183D7F6-B498-43B3-948B-1728B52AA6E4}">
                <adec:decorative xmlns:adec="http://schemas.microsoft.com/office/drawing/2017/decorative" val="1"/>
              </a:ext>
            </a:extLst>
          </p:cNvPr>
          <p:cNvSpPr>
            <a:spLocks noGrp="1"/>
          </p:cNvSpPr>
          <p:nvPr>
            <p:ph type="body" sz="quarter" idx="33" hasCustomPrompt="1"/>
          </p:nvPr>
        </p:nvSpPr>
        <p:spPr>
          <a:xfrm>
            <a:off x="428095" y="863767"/>
            <a:ext cx="1203158" cy="1203158"/>
          </a:xfrm>
          <a:prstGeom prst="ellipse">
            <a:avLst/>
          </a:prstGeom>
          <a:solidFill>
            <a:schemeClr val="bg1"/>
          </a:solidFill>
        </p:spPr>
        <p:txBody>
          <a:bodyPr wrap="none" bIns="0" anchor="ctr" anchorCtr="0">
            <a:normAutofit/>
          </a:bodyPr>
          <a:lstStyle>
            <a:lvl1pPr marL="0" indent="0" algn="ctr">
              <a:lnSpc>
                <a:spcPct val="100000"/>
              </a:lnSpc>
              <a:buNone/>
              <a:defRPr sz="6000" b="1">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a:t>
            </a:r>
          </a:p>
        </p:txBody>
      </p:sp>
      <p:sp>
        <p:nvSpPr>
          <p:cNvPr id="22" name="Picture Placeholder 21">
            <a:extLst>
              <a:ext uri="{FF2B5EF4-FFF2-40B4-BE49-F238E27FC236}">
                <a16:creationId xmlns:a16="http://schemas.microsoft.com/office/drawing/2014/main" id="{0486192A-3DB1-49EB-9B2C-D5E68AF24B1A}"/>
              </a:ext>
              <a:ext uri="{C183D7F6-B498-43B3-948B-1728B52AA6E4}">
                <adec:decorative xmlns:adec="http://schemas.microsoft.com/office/drawing/2017/decorative" val="1"/>
              </a:ext>
            </a:extLst>
          </p:cNvPr>
          <p:cNvSpPr>
            <a:spLocks noGrp="1"/>
          </p:cNvSpPr>
          <p:nvPr>
            <p:ph type="pic" sz="quarter" idx="36" hasCustomPrompt="1"/>
          </p:nvPr>
        </p:nvSpPr>
        <p:spPr>
          <a:xfrm>
            <a:off x="3694792" y="-1"/>
            <a:ext cx="8497208" cy="6858001"/>
          </a:xfrm>
          <a:custGeom>
            <a:avLst/>
            <a:gdLst>
              <a:gd name="connsiteX0" fmla="*/ 8001617 w 8497208"/>
              <a:gd name="connsiteY0" fmla="*/ 6414717 h 6858001"/>
              <a:gd name="connsiteX1" fmla="*/ 7980570 w 8497208"/>
              <a:gd name="connsiteY1" fmla="*/ 6439539 h 6858001"/>
              <a:gd name="connsiteX2" fmla="*/ 8034470 w 8497208"/>
              <a:gd name="connsiteY2" fmla="*/ 6517076 h 6858001"/>
              <a:gd name="connsiteX3" fmla="*/ 8090937 w 8497208"/>
              <a:gd name="connsiteY3" fmla="*/ 6510166 h 6858001"/>
              <a:gd name="connsiteX4" fmla="*/ 8091707 w 8497208"/>
              <a:gd name="connsiteY4" fmla="*/ 6506072 h 6858001"/>
              <a:gd name="connsiteX5" fmla="*/ 8095814 w 8497208"/>
              <a:gd name="connsiteY5" fmla="*/ 6478435 h 6858001"/>
              <a:gd name="connsiteX6" fmla="*/ 8062447 w 8497208"/>
              <a:gd name="connsiteY6" fmla="*/ 6464105 h 6858001"/>
              <a:gd name="connsiteX7" fmla="*/ 8064757 w 8497208"/>
              <a:gd name="connsiteY7" fmla="*/ 6499675 h 6858001"/>
              <a:gd name="connsiteX8" fmla="*/ 8064757 w 8497208"/>
              <a:gd name="connsiteY8" fmla="*/ 6504025 h 6858001"/>
              <a:gd name="connsiteX9" fmla="*/ 8048330 w 8497208"/>
              <a:gd name="connsiteY9" fmla="*/ 6515029 h 6858001"/>
              <a:gd name="connsiteX10" fmla="*/ 7993147 w 8497208"/>
              <a:gd name="connsiteY10" fmla="*/ 6433142 h 6858001"/>
              <a:gd name="connsiteX11" fmla="*/ 7994430 w 8497208"/>
              <a:gd name="connsiteY11" fmla="*/ 6431862 h 6858001"/>
              <a:gd name="connsiteX12" fmla="*/ 7995200 w 8497208"/>
              <a:gd name="connsiteY12" fmla="*/ 6432374 h 6858001"/>
              <a:gd name="connsiteX13" fmla="*/ 7995457 w 8497208"/>
              <a:gd name="connsiteY13" fmla="*/ 6432374 h 6858001"/>
              <a:gd name="connsiteX14" fmla="*/ 8062190 w 8497208"/>
              <a:gd name="connsiteY14" fmla="*/ 6459499 h 6858001"/>
              <a:gd name="connsiteX15" fmla="*/ 8096071 w 8497208"/>
              <a:gd name="connsiteY15" fmla="*/ 6474085 h 6858001"/>
              <a:gd name="connsiteX16" fmla="*/ 8122764 w 8497208"/>
              <a:gd name="connsiteY16" fmla="*/ 6486880 h 6858001"/>
              <a:gd name="connsiteX17" fmla="*/ 8134828 w 8497208"/>
              <a:gd name="connsiteY17" fmla="*/ 6503513 h 6858001"/>
              <a:gd name="connsiteX18" fmla="*/ 7984933 w 8497208"/>
              <a:gd name="connsiteY18" fmla="*/ 6615084 h 6858001"/>
              <a:gd name="connsiteX19" fmla="*/ 7984420 w 8497208"/>
              <a:gd name="connsiteY19" fmla="*/ 6615596 h 6858001"/>
              <a:gd name="connsiteX20" fmla="*/ 7983393 w 8497208"/>
              <a:gd name="connsiteY20" fmla="*/ 6617131 h 6858001"/>
              <a:gd name="connsiteX21" fmla="*/ 7983137 w 8497208"/>
              <a:gd name="connsiteY21" fmla="*/ 6617643 h 6858001"/>
              <a:gd name="connsiteX22" fmla="*/ 7978517 w 8497208"/>
              <a:gd name="connsiteY22" fmla="*/ 6631717 h 6858001"/>
              <a:gd name="connsiteX23" fmla="*/ 7997253 w 8497208"/>
              <a:gd name="connsiteY23" fmla="*/ 6655260 h 6858001"/>
              <a:gd name="connsiteX24" fmla="*/ 8009830 w 8497208"/>
              <a:gd name="connsiteY24" fmla="*/ 6657563 h 6858001"/>
              <a:gd name="connsiteX25" fmla="*/ 8012397 w 8497208"/>
              <a:gd name="connsiteY25" fmla="*/ 6657819 h 6858001"/>
              <a:gd name="connsiteX26" fmla="*/ 8136881 w 8497208"/>
              <a:gd name="connsiteY26" fmla="*/ 6633253 h 6858001"/>
              <a:gd name="connsiteX27" fmla="*/ 8146378 w 8497208"/>
              <a:gd name="connsiteY27" fmla="*/ 6607407 h 6858001"/>
              <a:gd name="connsiteX28" fmla="*/ 8103001 w 8497208"/>
              <a:gd name="connsiteY28" fmla="*/ 6582073 h 6858001"/>
              <a:gd name="connsiteX29" fmla="*/ 8093761 w 8497208"/>
              <a:gd name="connsiteY29" fmla="*/ 6588215 h 6858001"/>
              <a:gd name="connsiteX30" fmla="*/ 8128411 w 8497208"/>
              <a:gd name="connsiteY30" fmla="*/ 6611246 h 6858001"/>
              <a:gd name="connsiteX31" fmla="*/ 8126614 w 8497208"/>
              <a:gd name="connsiteY31" fmla="*/ 6614828 h 6858001"/>
              <a:gd name="connsiteX32" fmla="*/ 8124304 w 8497208"/>
              <a:gd name="connsiteY32" fmla="*/ 6614828 h 6858001"/>
              <a:gd name="connsiteX33" fmla="*/ 8047817 w 8497208"/>
              <a:gd name="connsiteY33" fmla="*/ 6619946 h 6858001"/>
              <a:gd name="connsiteX34" fmla="*/ 8040630 w 8497208"/>
              <a:gd name="connsiteY34" fmla="*/ 6620202 h 6858001"/>
              <a:gd name="connsiteX35" fmla="*/ 8052437 w 8497208"/>
              <a:gd name="connsiteY35" fmla="*/ 6610734 h 6858001"/>
              <a:gd name="connsiteX36" fmla="*/ 8173841 w 8497208"/>
              <a:gd name="connsiteY36" fmla="*/ 6529615 h 6858001"/>
              <a:gd name="connsiteX37" fmla="*/ 8144068 w 8497208"/>
              <a:gd name="connsiteY37" fmla="*/ 6452334 h 6858001"/>
              <a:gd name="connsiteX38" fmla="*/ 8001617 w 8497208"/>
              <a:gd name="connsiteY38" fmla="*/ 6414717 h 6858001"/>
              <a:gd name="connsiteX39" fmla="*/ 8063182 w 8497208"/>
              <a:gd name="connsiteY39" fmla="*/ 6306559 h 6858001"/>
              <a:gd name="connsiteX40" fmla="*/ 7947246 w 8497208"/>
              <a:gd name="connsiteY40" fmla="*/ 6409920 h 6858001"/>
              <a:gd name="connsiteX41" fmla="*/ 7903898 w 8497208"/>
              <a:gd name="connsiteY41" fmla="*/ 6477718 h 6858001"/>
              <a:gd name="connsiteX42" fmla="*/ 7922109 w 8497208"/>
              <a:gd name="connsiteY42" fmla="*/ 6498186 h 6858001"/>
              <a:gd name="connsiteX43" fmla="*/ 8041380 w 8497208"/>
              <a:gd name="connsiteY43" fmla="*/ 6559844 h 6858001"/>
              <a:gd name="connsiteX44" fmla="*/ 8050870 w 8497208"/>
              <a:gd name="connsiteY44" fmla="*/ 6553960 h 6858001"/>
              <a:gd name="connsiteX45" fmla="*/ 7945194 w 8497208"/>
              <a:gd name="connsiteY45" fmla="*/ 6495627 h 6858001"/>
              <a:gd name="connsiteX46" fmla="*/ 7928778 w 8497208"/>
              <a:gd name="connsiteY46" fmla="*/ 6480277 h 6858001"/>
              <a:gd name="connsiteX47" fmla="*/ 7958019 w 8497208"/>
              <a:gd name="connsiteY47" fmla="*/ 6449575 h 6858001"/>
              <a:gd name="connsiteX48" fmla="*/ 7974178 w 8497208"/>
              <a:gd name="connsiteY48" fmla="*/ 6433457 h 6858001"/>
              <a:gd name="connsiteX49" fmla="*/ 7976230 w 8497208"/>
              <a:gd name="connsiteY49" fmla="*/ 6416827 h 6858001"/>
              <a:gd name="connsiteX50" fmla="*/ 7997263 w 8497208"/>
              <a:gd name="connsiteY50" fmla="*/ 6410176 h 6858001"/>
              <a:gd name="connsiteX51" fmla="*/ 8024964 w 8497208"/>
              <a:gd name="connsiteY51" fmla="*/ 6382289 h 6858001"/>
              <a:gd name="connsiteX52" fmla="*/ 8047536 w 8497208"/>
              <a:gd name="connsiteY52" fmla="*/ 6364635 h 6858001"/>
              <a:gd name="connsiteX53" fmla="*/ 8053948 w 8497208"/>
              <a:gd name="connsiteY53" fmla="*/ 6376916 h 6858001"/>
              <a:gd name="connsiteX54" fmla="*/ 8058822 w 8497208"/>
              <a:gd name="connsiteY54" fmla="*/ 6421688 h 6858001"/>
              <a:gd name="connsiteX55" fmla="*/ 8097296 w 8497208"/>
              <a:gd name="connsiteY55" fmla="*/ 6432434 h 6858001"/>
              <a:gd name="connsiteX56" fmla="*/ 8063182 w 8497208"/>
              <a:gd name="connsiteY56" fmla="*/ 6306559 h 6858001"/>
              <a:gd name="connsiteX57" fmla="*/ 4802415 w 8497208"/>
              <a:gd name="connsiteY57" fmla="*/ 0 h 6858001"/>
              <a:gd name="connsiteX58" fmla="*/ 5373009 w 8497208"/>
              <a:gd name="connsiteY58" fmla="*/ 0 h 6858001"/>
              <a:gd name="connsiteX59" fmla="*/ 8497208 w 8497208"/>
              <a:gd name="connsiteY59" fmla="*/ 0 h 6858001"/>
              <a:gd name="connsiteX60" fmla="*/ 8497208 w 8497208"/>
              <a:gd name="connsiteY60" fmla="*/ 1 h 6858001"/>
              <a:gd name="connsiteX61" fmla="*/ 8497208 w 8497208"/>
              <a:gd name="connsiteY61" fmla="*/ 2601686 h 6858001"/>
              <a:gd name="connsiteX62" fmla="*/ 8497208 w 8497208"/>
              <a:gd name="connsiteY62" fmla="*/ 6858000 h 6858001"/>
              <a:gd name="connsiteX63" fmla="*/ 8497208 w 8497208"/>
              <a:gd name="connsiteY63" fmla="*/ 6858001 h 6858001"/>
              <a:gd name="connsiteX64" fmla="*/ 0 w 8497208"/>
              <a:gd name="connsiteY64" fmla="*/ 6858001 h 6858001"/>
              <a:gd name="connsiteX65" fmla="*/ 67701 w 8497208"/>
              <a:gd name="connsiteY65" fmla="*/ 6814599 h 6858001"/>
              <a:gd name="connsiteX66" fmla="*/ 1867809 w 8497208"/>
              <a:gd name="connsiteY66" fmla="*/ 3429001 h 6858001"/>
              <a:gd name="connsiteX67" fmla="*/ 67701 w 8497208"/>
              <a:gd name="connsiteY67" fmla="*/ 43403 h 6858001"/>
              <a:gd name="connsiteX68" fmla="*/ 1 w 8497208"/>
              <a:gd name="connsiteY68" fmla="*/ 1 h 6858001"/>
              <a:gd name="connsiteX69" fmla="*/ 4802413 w 8497208"/>
              <a:gd name="connsiteY69"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8497208" h="6858001">
                <a:moveTo>
                  <a:pt x="8001617" y="6414717"/>
                </a:moveTo>
                <a:cubicBezTo>
                  <a:pt x="7980570" y="6411902"/>
                  <a:pt x="7972100" y="6419579"/>
                  <a:pt x="7980570" y="6439539"/>
                </a:cubicBezTo>
                <a:cubicBezTo>
                  <a:pt x="7989297" y="6459243"/>
                  <a:pt x="8011370" y="6492254"/>
                  <a:pt x="8034470" y="6517076"/>
                </a:cubicBezTo>
                <a:cubicBezTo>
                  <a:pt x="8057827" y="6541642"/>
                  <a:pt x="8082981" y="6548551"/>
                  <a:pt x="8090937" y="6510166"/>
                </a:cubicBezTo>
                <a:cubicBezTo>
                  <a:pt x="8091194" y="6508887"/>
                  <a:pt x="8091451" y="6507608"/>
                  <a:pt x="8091707" y="6506072"/>
                </a:cubicBezTo>
                <a:cubicBezTo>
                  <a:pt x="8093504" y="6496348"/>
                  <a:pt x="8095044" y="6486880"/>
                  <a:pt x="8095814" y="6478435"/>
                </a:cubicBezTo>
                <a:cubicBezTo>
                  <a:pt x="8085547" y="6473829"/>
                  <a:pt x="8073997" y="6468967"/>
                  <a:pt x="8062447" y="6464105"/>
                </a:cubicBezTo>
                <a:cubicBezTo>
                  <a:pt x="8063217" y="6472806"/>
                  <a:pt x="8064244" y="6487904"/>
                  <a:pt x="8064757" y="6499675"/>
                </a:cubicBezTo>
                <a:cubicBezTo>
                  <a:pt x="8064757" y="6500954"/>
                  <a:pt x="8064757" y="6502490"/>
                  <a:pt x="8064757" y="6504025"/>
                </a:cubicBezTo>
                <a:cubicBezTo>
                  <a:pt x="8065527" y="6522705"/>
                  <a:pt x="8059110" y="6522705"/>
                  <a:pt x="8048330" y="6515029"/>
                </a:cubicBezTo>
                <a:cubicBezTo>
                  <a:pt x="8035754" y="6506072"/>
                  <a:pt x="7997510" y="6455661"/>
                  <a:pt x="7993147" y="6433142"/>
                </a:cubicBezTo>
                <a:cubicBezTo>
                  <a:pt x="7992890" y="6431862"/>
                  <a:pt x="7993660" y="6431606"/>
                  <a:pt x="7994430" y="6431862"/>
                </a:cubicBezTo>
                <a:cubicBezTo>
                  <a:pt x="7994687" y="6432118"/>
                  <a:pt x="7994943" y="6432118"/>
                  <a:pt x="7995200" y="6432374"/>
                </a:cubicBezTo>
                <a:cubicBezTo>
                  <a:pt x="7995200" y="6432374"/>
                  <a:pt x="7995200" y="6432374"/>
                  <a:pt x="7995457" y="6432374"/>
                </a:cubicBezTo>
                <a:cubicBezTo>
                  <a:pt x="8003927" y="6435701"/>
                  <a:pt x="8032930" y="6447216"/>
                  <a:pt x="8062190" y="6459499"/>
                </a:cubicBezTo>
                <a:cubicBezTo>
                  <a:pt x="8073741" y="6464361"/>
                  <a:pt x="8085547" y="6469479"/>
                  <a:pt x="8096071" y="6474085"/>
                </a:cubicBezTo>
                <a:cubicBezTo>
                  <a:pt x="8106594" y="6478691"/>
                  <a:pt x="8115834" y="6483297"/>
                  <a:pt x="8122764" y="6486880"/>
                </a:cubicBezTo>
                <a:cubicBezTo>
                  <a:pt x="8135341" y="6493533"/>
                  <a:pt x="8140218" y="6498139"/>
                  <a:pt x="8134828" y="6503513"/>
                </a:cubicBezTo>
                <a:cubicBezTo>
                  <a:pt x="8108647" y="6530382"/>
                  <a:pt x="8016504" y="6568255"/>
                  <a:pt x="7984933" y="6615084"/>
                </a:cubicBezTo>
                <a:cubicBezTo>
                  <a:pt x="7984933" y="6615084"/>
                  <a:pt x="7984677" y="6615340"/>
                  <a:pt x="7984420" y="6615596"/>
                </a:cubicBezTo>
                <a:cubicBezTo>
                  <a:pt x="7984163" y="6616108"/>
                  <a:pt x="7983650" y="6616619"/>
                  <a:pt x="7983393" y="6617131"/>
                </a:cubicBezTo>
                <a:cubicBezTo>
                  <a:pt x="7983393" y="6617387"/>
                  <a:pt x="7983393" y="6617643"/>
                  <a:pt x="7983137" y="6617643"/>
                </a:cubicBezTo>
                <a:cubicBezTo>
                  <a:pt x="7981597" y="6620714"/>
                  <a:pt x="7979287" y="6625576"/>
                  <a:pt x="7978517" y="6631717"/>
                </a:cubicBezTo>
                <a:cubicBezTo>
                  <a:pt x="7977233" y="6641953"/>
                  <a:pt x="7982623" y="6651421"/>
                  <a:pt x="7997253" y="6655260"/>
                </a:cubicBezTo>
                <a:cubicBezTo>
                  <a:pt x="8001103" y="6656283"/>
                  <a:pt x="8005210" y="6657051"/>
                  <a:pt x="8009830" y="6657563"/>
                </a:cubicBezTo>
                <a:cubicBezTo>
                  <a:pt x="8010600" y="6657819"/>
                  <a:pt x="8011627" y="6657819"/>
                  <a:pt x="8012397" y="6657819"/>
                </a:cubicBezTo>
                <a:cubicBezTo>
                  <a:pt x="8040887" y="6659098"/>
                  <a:pt x="8114551" y="6642977"/>
                  <a:pt x="8136881" y="6633253"/>
                </a:cubicBezTo>
                <a:cubicBezTo>
                  <a:pt x="8159981" y="6623017"/>
                  <a:pt x="8153051" y="6612781"/>
                  <a:pt x="8146378" y="6607407"/>
                </a:cubicBezTo>
                <a:cubicBezTo>
                  <a:pt x="8141244" y="6603313"/>
                  <a:pt x="8115577" y="6588983"/>
                  <a:pt x="8103001" y="6582073"/>
                </a:cubicBezTo>
                <a:cubicBezTo>
                  <a:pt x="8099664" y="6584376"/>
                  <a:pt x="8097097" y="6585912"/>
                  <a:pt x="8093761" y="6588215"/>
                </a:cubicBezTo>
                <a:cubicBezTo>
                  <a:pt x="8115064" y="6601010"/>
                  <a:pt x="8123534" y="6607407"/>
                  <a:pt x="8128411" y="6611246"/>
                </a:cubicBezTo>
                <a:cubicBezTo>
                  <a:pt x="8130464" y="6612781"/>
                  <a:pt x="8129438" y="6614572"/>
                  <a:pt x="8126614" y="6614828"/>
                </a:cubicBezTo>
                <a:cubicBezTo>
                  <a:pt x="8125844" y="6614828"/>
                  <a:pt x="8125074" y="6614828"/>
                  <a:pt x="8124304" y="6614828"/>
                </a:cubicBezTo>
                <a:cubicBezTo>
                  <a:pt x="8104027" y="6616364"/>
                  <a:pt x="8065784" y="6618922"/>
                  <a:pt x="8047817" y="6619946"/>
                </a:cubicBezTo>
                <a:cubicBezTo>
                  <a:pt x="8045250" y="6620202"/>
                  <a:pt x="8042170" y="6620202"/>
                  <a:pt x="8040630" y="6620202"/>
                </a:cubicBezTo>
                <a:cubicBezTo>
                  <a:pt x="8044994" y="6616108"/>
                  <a:pt x="8049870" y="6612525"/>
                  <a:pt x="8052437" y="6610734"/>
                </a:cubicBezTo>
                <a:cubicBezTo>
                  <a:pt x="8090937" y="6583609"/>
                  <a:pt x="8154848" y="6545736"/>
                  <a:pt x="8173841" y="6529615"/>
                </a:cubicBezTo>
                <a:cubicBezTo>
                  <a:pt x="8187701" y="6517587"/>
                  <a:pt x="8225688" y="6480994"/>
                  <a:pt x="8144068" y="6452334"/>
                </a:cubicBezTo>
                <a:cubicBezTo>
                  <a:pt x="8120711" y="6444401"/>
                  <a:pt x="8062704" y="6422906"/>
                  <a:pt x="8001617" y="6414717"/>
                </a:cubicBezTo>
                <a:close/>
                <a:moveTo>
                  <a:pt x="8063182" y="6306559"/>
                </a:moveTo>
                <a:cubicBezTo>
                  <a:pt x="8043432" y="6304000"/>
                  <a:pt x="8013678" y="6328817"/>
                  <a:pt x="7947246" y="6409920"/>
                </a:cubicBezTo>
                <a:cubicBezTo>
                  <a:pt x="7934934" y="6424759"/>
                  <a:pt x="7906206" y="6461088"/>
                  <a:pt x="7903898" y="6477718"/>
                </a:cubicBezTo>
                <a:cubicBezTo>
                  <a:pt x="7902359" y="6489487"/>
                  <a:pt x="7914927" y="6494604"/>
                  <a:pt x="7922109" y="6498186"/>
                </a:cubicBezTo>
                <a:cubicBezTo>
                  <a:pt x="7928778" y="6501768"/>
                  <a:pt x="8005727" y="6539888"/>
                  <a:pt x="8041380" y="6559844"/>
                </a:cubicBezTo>
                <a:cubicBezTo>
                  <a:pt x="8044458" y="6557797"/>
                  <a:pt x="8047536" y="6555751"/>
                  <a:pt x="8050870" y="6553960"/>
                </a:cubicBezTo>
                <a:cubicBezTo>
                  <a:pt x="8029581" y="6542447"/>
                  <a:pt x="7969561" y="6510211"/>
                  <a:pt x="7945194" y="6495627"/>
                </a:cubicBezTo>
                <a:cubicBezTo>
                  <a:pt x="7935190" y="6489743"/>
                  <a:pt x="7928265" y="6484882"/>
                  <a:pt x="7928778" y="6480277"/>
                </a:cubicBezTo>
                <a:cubicBezTo>
                  <a:pt x="7929548" y="6474648"/>
                  <a:pt x="7944168" y="6463391"/>
                  <a:pt x="7958019" y="6449575"/>
                </a:cubicBezTo>
                <a:cubicBezTo>
                  <a:pt x="7961610" y="6445994"/>
                  <a:pt x="7967509" y="6440109"/>
                  <a:pt x="7974178" y="6433457"/>
                </a:cubicBezTo>
                <a:cubicBezTo>
                  <a:pt x="7972382" y="6426550"/>
                  <a:pt x="7973152" y="6420921"/>
                  <a:pt x="7976230" y="6416827"/>
                </a:cubicBezTo>
                <a:cubicBezTo>
                  <a:pt x="7980077" y="6411711"/>
                  <a:pt x="7987003" y="6409664"/>
                  <a:pt x="7997263" y="6410176"/>
                </a:cubicBezTo>
                <a:cubicBezTo>
                  <a:pt x="8009831" y="6397639"/>
                  <a:pt x="8021117" y="6386382"/>
                  <a:pt x="8024964" y="6382289"/>
                </a:cubicBezTo>
                <a:cubicBezTo>
                  <a:pt x="8033941" y="6373334"/>
                  <a:pt x="8043432" y="6364124"/>
                  <a:pt x="8047536" y="6364635"/>
                </a:cubicBezTo>
                <a:cubicBezTo>
                  <a:pt x="8050870" y="6365147"/>
                  <a:pt x="8052666" y="6368217"/>
                  <a:pt x="8053948" y="6376916"/>
                </a:cubicBezTo>
                <a:cubicBezTo>
                  <a:pt x="8054974" y="6384591"/>
                  <a:pt x="8057539" y="6406850"/>
                  <a:pt x="8058822" y="6421688"/>
                </a:cubicBezTo>
                <a:cubicBezTo>
                  <a:pt x="8072672" y="6425014"/>
                  <a:pt x="8085497" y="6428852"/>
                  <a:pt x="8097296" y="6432434"/>
                </a:cubicBezTo>
                <a:cubicBezTo>
                  <a:pt x="8095757" y="6330864"/>
                  <a:pt x="8084215" y="6309373"/>
                  <a:pt x="8063182" y="6306559"/>
                </a:cubicBezTo>
                <a:close/>
                <a:moveTo>
                  <a:pt x="4802415" y="0"/>
                </a:moveTo>
                <a:lnTo>
                  <a:pt x="5373009" y="0"/>
                </a:lnTo>
                <a:lnTo>
                  <a:pt x="8497208" y="0"/>
                </a:lnTo>
                <a:lnTo>
                  <a:pt x="8497208" y="1"/>
                </a:lnTo>
                <a:lnTo>
                  <a:pt x="8497208" y="2601686"/>
                </a:lnTo>
                <a:lnTo>
                  <a:pt x="8497208" y="6858000"/>
                </a:lnTo>
                <a:lnTo>
                  <a:pt x="8497208" y="6858001"/>
                </a:lnTo>
                <a:lnTo>
                  <a:pt x="0" y="6858001"/>
                </a:lnTo>
                <a:lnTo>
                  <a:pt x="67701" y="6814599"/>
                </a:lnTo>
                <a:cubicBezTo>
                  <a:pt x="1153758" y="6080874"/>
                  <a:pt x="1867809" y="4838326"/>
                  <a:pt x="1867809" y="3429001"/>
                </a:cubicBezTo>
                <a:cubicBezTo>
                  <a:pt x="1867809" y="2019677"/>
                  <a:pt x="1153758" y="777128"/>
                  <a:pt x="67701" y="43403"/>
                </a:cubicBezTo>
                <a:lnTo>
                  <a:pt x="1" y="1"/>
                </a:lnTo>
                <a:lnTo>
                  <a:pt x="4802413" y="1"/>
                </a:lnTo>
                <a:close/>
              </a:path>
            </a:pathLst>
          </a:custGeom>
        </p:spPr>
        <p:txBody>
          <a:bodyPr wrap="square" tIns="360000" bIns="64008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1"/>
            </a:lvl1pPr>
          </a:lstStyle>
          <a:p>
            <a:r>
              <a:rPr lang="en-US" dirty="0"/>
              <a:t>_______________________________</a:t>
            </a:r>
            <a:br>
              <a:rPr lang="en-US" dirty="0"/>
            </a:b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br>
              <a:rPr lang="en-US" dirty="0"/>
            </a:br>
            <a:br>
              <a:rPr lang="en-US" dirty="0"/>
            </a:b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sp>
        <p:nvSpPr>
          <p:cNvPr id="10" name="Date Placeholder 9">
            <a:extLst>
              <a:ext uri="{FF2B5EF4-FFF2-40B4-BE49-F238E27FC236}">
                <a16:creationId xmlns:a16="http://schemas.microsoft.com/office/drawing/2014/main" id="{41CC83E6-E70E-43EE-817C-4F68FB75EFD9}"/>
              </a:ext>
              <a:ext uri="{C183D7F6-B498-43B3-948B-1728B52AA6E4}">
                <adec:decorative xmlns:adec="http://schemas.microsoft.com/office/drawing/2017/decorative" val="1"/>
              </a:ext>
            </a:extLst>
          </p:cNvPr>
          <p:cNvSpPr>
            <a:spLocks noGrp="1"/>
          </p:cNvSpPr>
          <p:nvPr>
            <p:ph type="dt" sz="half" idx="35"/>
          </p:nvPr>
        </p:nvSpPr>
        <p:spPr/>
        <p:txBody>
          <a:bodyPr/>
          <a:lstStyle>
            <a:lvl1pPr>
              <a:lnSpc>
                <a:spcPct val="100000"/>
              </a:lnSpc>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481608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ey Statem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CFFF0-7218-4B33-8DFC-E37157D920C0}"/>
              </a:ext>
            </a:extLst>
          </p:cNvPr>
          <p:cNvSpPr>
            <a:spLocks noGrp="1"/>
          </p:cNvSpPr>
          <p:nvPr>
            <p:ph type="title" hasCustomPrompt="1"/>
          </p:nvPr>
        </p:nvSpPr>
        <p:spPr>
          <a:xfrm>
            <a:off x="3288323" y="555585"/>
            <a:ext cx="5615354" cy="5614274"/>
          </a:xfrm>
          <a:prstGeom prst="ellipse">
            <a:avLst/>
          </a:prstGeom>
          <a:solidFill>
            <a:schemeClr val="bg1"/>
          </a:solidFill>
        </p:spPr>
        <p:txBody>
          <a:bodyPr anchor="ctr" anchorCtr="0">
            <a:normAutofit/>
          </a:bodyPr>
          <a:lstStyle>
            <a:lvl1pPr algn="ctr">
              <a:lnSpc>
                <a:spcPct val="100000"/>
              </a:lnSpc>
              <a:defRPr sz="4000">
                <a:solidFill>
                  <a:schemeClr val="tx2"/>
                </a:solidFill>
              </a:defRPr>
            </a:lvl1pPr>
          </a:lstStyle>
          <a:p>
            <a:r>
              <a:rPr lang="en-US" dirty="0"/>
              <a:t>Click to add key statement</a:t>
            </a:r>
          </a:p>
        </p:txBody>
      </p:sp>
      <p:sp>
        <p:nvSpPr>
          <p:cNvPr id="5" name="Slide Number Placeholder 4">
            <a:extLst>
              <a:ext uri="{FF2B5EF4-FFF2-40B4-BE49-F238E27FC236}">
                <a16:creationId xmlns:a16="http://schemas.microsoft.com/office/drawing/2014/main" id="{5C0FD97D-3F39-4649-B10A-ECD97F370F22}"/>
              </a:ext>
              <a:ext uri="{C183D7F6-B498-43B3-948B-1728B52AA6E4}">
                <adec:decorative xmlns:adec="http://schemas.microsoft.com/office/drawing/2017/decorative" val="1"/>
              </a:ext>
            </a:extLst>
          </p:cNvPr>
          <p:cNvSpPr>
            <a:spLocks noGrp="1"/>
          </p:cNvSpPr>
          <p:nvPr>
            <p:ph type="sldNum" sz="quarter" idx="12"/>
          </p:nvPr>
        </p:nvSpPr>
        <p:spPr/>
        <p:txBody>
          <a:bodyPr/>
          <a:lstStyle>
            <a:lvl1pPr>
              <a:lnSpc>
                <a:spcPct val="100000"/>
              </a:lnSpc>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GB" sz="1050" b="0" i="0" u="none" strike="noStrike" kern="1200" cap="none" spc="0" normalizeH="0" baseline="0" noProof="0" dirty="0">
              <a:ln>
                <a:noFill/>
              </a:ln>
              <a:solidFill>
                <a:srgbClr val="FFFFFF"/>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BA8931D2-AD7B-454A-86A6-EA48B20C0CCA}"/>
              </a:ext>
              <a:ext uri="{C183D7F6-B498-43B3-948B-1728B52AA6E4}">
                <adec:decorative xmlns:adec="http://schemas.microsoft.com/office/drawing/2017/decorative" val="1"/>
              </a:ext>
            </a:extLst>
          </p:cNvPr>
          <p:cNvSpPr>
            <a:spLocks noGrp="1"/>
          </p:cNvSpPr>
          <p:nvPr>
            <p:ph type="dt" sz="half" idx="10"/>
          </p:nvPr>
        </p:nvSpPr>
        <p:spPr/>
        <p:txBody>
          <a:bodyPr/>
          <a:lstStyle>
            <a:lvl1pPr>
              <a:lnSpc>
                <a:spcPct val="100000"/>
              </a:lnSpc>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FFFFFF"/>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452399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lnSpc>
                <a:spcPct val="100000"/>
              </a:lnSpc>
              <a:defRPr sz="2800"/>
            </a:lvl1pPr>
          </a:lstStyle>
          <a:p>
            <a:r>
              <a:rPr lang="en-US" dirty="0"/>
              <a:t>Click to enter title here</a:t>
            </a:r>
          </a:p>
        </p:txBody>
      </p:sp>
      <p:sp>
        <p:nvSpPr>
          <p:cNvPr id="11" name="Slide Number Placeholder 10">
            <a:extLst>
              <a:ext uri="{FF2B5EF4-FFF2-40B4-BE49-F238E27FC236}">
                <a16:creationId xmlns:a16="http://schemas.microsoft.com/office/drawing/2014/main" id="{A7BF9FC5-73CA-47D5-891A-42CBDE79952C}"/>
              </a:ext>
              <a:ext uri="{C183D7F6-B498-43B3-948B-1728B52AA6E4}">
                <adec:decorative xmlns:adec="http://schemas.microsoft.com/office/drawing/2017/decorative" val="1"/>
              </a:ext>
            </a:extLst>
          </p:cNvPr>
          <p:cNvSpPr>
            <a:spLocks noGrp="1"/>
          </p:cNvSpPr>
          <p:nvPr>
            <p:ph type="sldNum" sz="quarter" idx="12"/>
          </p:nvPr>
        </p:nvSpPr>
        <p:spPr/>
        <p:txBody>
          <a:bodyPr bIns="0"/>
          <a:lstStyle>
            <a:lvl1pPr>
              <a:lnSpc>
                <a:spcPct val="100000"/>
              </a:lnSpc>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97481" y="6250152"/>
            <a:ext cx="9550800" cy="515251"/>
          </a:xfrm>
        </p:spPr>
        <p:txBody>
          <a:bodyPr lIns="0" tIns="0" rIns="0" bIns="0" anchor="b" anchorCtr="0">
            <a:normAutofit/>
          </a:bodyPr>
          <a:lstStyle>
            <a:lvl1pPr marL="0" indent="0">
              <a:lnSpc>
                <a:spcPct val="100000"/>
              </a:lnSpc>
              <a:spcAft>
                <a:spcPts val="300"/>
              </a:spcAft>
              <a:buNone/>
              <a:defRPr sz="800"/>
            </a:lvl1pPr>
          </a:lstStyle>
          <a:p>
            <a:pPr lvl="0"/>
            <a:r>
              <a:rPr lang="en-US" dirty="0"/>
              <a:t>Footnotes</a:t>
            </a:r>
          </a:p>
        </p:txBody>
      </p:sp>
      <p:sp>
        <p:nvSpPr>
          <p:cNvPr id="8" name="Date Placeholder 7">
            <a:extLst>
              <a:ext uri="{FF2B5EF4-FFF2-40B4-BE49-F238E27FC236}">
                <a16:creationId xmlns:a16="http://schemas.microsoft.com/office/drawing/2014/main" id="{11075AA4-1FA9-4704-A587-D8E88C1D1EF9}"/>
              </a:ext>
              <a:ext uri="{C183D7F6-B498-43B3-948B-1728B52AA6E4}">
                <adec:decorative xmlns:adec="http://schemas.microsoft.com/office/drawing/2017/decorative" val="1"/>
              </a:ext>
            </a:extLst>
          </p:cNvPr>
          <p:cNvSpPr>
            <a:spLocks noGrp="1"/>
          </p:cNvSpPr>
          <p:nvPr>
            <p:ph type="dt" sz="half" idx="10"/>
          </p:nvPr>
        </p:nvSpPr>
        <p:spPr/>
        <p:txBody>
          <a:bodyPr/>
          <a:lstStyle>
            <a:lvl1pPr>
              <a:lnSpc>
                <a:spcPct val="100000"/>
              </a:lnSpc>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447421594"/>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358DA9E-BDF5-4DC7-B478-434301DA6253}"/>
              </a:ext>
              <a:ext uri="{C183D7F6-B498-43B3-948B-1728B52AA6E4}">
                <adec:decorative xmlns:adec="http://schemas.microsoft.com/office/drawing/2017/decorative" val="1"/>
              </a:ext>
            </a:extLst>
          </p:cNvPr>
          <p:cNvSpPr>
            <a:spLocks noGrp="1"/>
          </p:cNvSpPr>
          <p:nvPr>
            <p:ph type="sldNum" sz="quarter" idx="12"/>
          </p:nvPr>
        </p:nvSpPr>
        <p:spPr/>
        <p:txBody>
          <a:bodyPr/>
          <a:lstStyle>
            <a:lvl1pPr>
              <a:lnSpc>
                <a:spcPct val="100000"/>
              </a:lnSpc>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
        <p:nvSpPr>
          <p:cNvPr id="5" name="Text Placeholder 96">
            <a:extLst>
              <a:ext uri="{FF2B5EF4-FFF2-40B4-BE49-F238E27FC236}">
                <a16:creationId xmlns:a16="http://schemas.microsoft.com/office/drawing/2014/main" id="{5D317BC2-3CD5-4931-93AD-CC95F2C50D24}"/>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a:t>Footnotes</a:t>
            </a:r>
          </a:p>
        </p:txBody>
      </p:sp>
      <p:sp>
        <p:nvSpPr>
          <p:cNvPr id="9" name="Date Placeholder 8">
            <a:extLst>
              <a:ext uri="{FF2B5EF4-FFF2-40B4-BE49-F238E27FC236}">
                <a16:creationId xmlns:a16="http://schemas.microsoft.com/office/drawing/2014/main" id="{9B03F247-4297-4973-90A3-0193475AC741}"/>
              </a:ext>
              <a:ext uri="{C183D7F6-B498-43B3-948B-1728B52AA6E4}">
                <adec:decorative xmlns:adec="http://schemas.microsoft.com/office/drawing/2017/decorative" val="1"/>
              </a:ext>
            </a:extLst>
          </p:cNvPr>
          <p:cNvSpPr>
            <a:spLocks noGrp="1"/>
          </p:cNvSpPr>
          <p:nvPr>
            <p:ph type="dt" sz="half" idx="10"/>
          </p:nvPr>
        </p:nvSpPr>
        <p:spPr/>
        <p:txBody>
          <a:bodyPr/>
          <a:lstStyle>
            <a:lvl1pPr>
              <a:lnSpc>
                <a:spcPct val="100000"/>
              </a:lnSpc>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73151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ja-JP" altLang="ja-JP" sz="1400" b="1" i="0" u="none" strike="noStrike" kern="1200" cap="none" spc="0" normalizeH="0" baseline="0" noProof="0">
              <a:ln>
                <a:noFill/>
              </a:ln>
              <a:solidFill>
                <a:srgbClr val="000000"/>
              </a:solidFill>
              <a:effectLst/>
              <a:uLnTx/>
              <a:uFillTx/>
              <a:latin typeface="Arial" charset="0"/>
              <a:ea typeface="MS PGothic"/>
              <a:cs typeface="Arial"/>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ja-JP" sz="1400" b="1" i="0" u="none" strike="noStrike" kern="1200" cap="none" spc="0" normalizeH="0" baseline="0" noProof="0">
              <a:ln>
                <a:noFill/>
              </a:ln>
              <a:solidFill>
                <a:srgbClr val="000000"/>
              </a:solidFill>
              <a:effectLst/>
              <a:uLnTx/>
              <a:uFillTx/>
              <a:latin typeface="Arial" charset="0"/>
              <a:ea typeface="MS PGothic"/>
              <a:cs typeface="Arial"/>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FFC7E5-4B21-42D4-9BCF-28344387FD1E}" type="slidenum">
              <a:rPr kumimoji="0" lang="de-DE" altLang="ja-JP" sz="1400" b="1" i="0" u="none" strike="noStrike" kern="1200" cap="none" spc="0" normalizeH="0" baseline="0" noProof="0" smtClean="0">
                <a:ln>
                  <a:noFill/>
                </a:ln>
                <a:solidFill>
                  <a:srgbClr val="000000"/>
                </a:solidFill>
                <a:effectLst/>
                <a:uLnTx/>
                <a:uFillTx/>
                <a:latin typeface="Arial" panose="020B0604020202020204" pitchFamily="34" charset="0"/>
                <a:ea typeface="MS PGothic"/>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de-DE" altLang="ja-JP" sz="14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Tree>
    <p:extLst>
      <p:ext uri="{BB962C8B-B14F-4D97-AF65-F5344CB8AC3E}">
        <p14:creationId xmlns:p14="http://schemas.microsoft.com/office/powerpoint/2010/main" val="538802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fidentiality Notice">
    <p:spTree>
      <p:nvGrpSpPr>
        <p:cNvPr id="1" name=""/>
        <p:cNvGrpSpPr/>
        <p:nvPr/>
      </p:nvGrpSpPr>
      <p:grpSpPr>
        <a:xfrm>
          <a:off x="0" y="0"/>
          <a:ext cx="0" cy="0"/>
          <a:chOff x="0" y="0"/>
          <a:chExt cx="0" cy="0"/>
        </a:xfrm>
      </p:grpSpPr>
      <p:sp>
        <p:nvSpPr>
          <p:cNvPr id="6" name="TextBox 5" descr="Confidentiality Notice&#10;">
            <a:extLst>
              <a:ext uri="{FF2B5EF4-FFF2-40B4-BE49-F238E27FC236}">
                <a16:creationId xmlns:a16="http://schemas.microsoft.com/office/drawing/2014/main" id="{2848B27A-10B7-4200-88E7-16263562F97B}"/>
              </a:ext>
            </a:extLst>
          </p:cNvPr>
          <p:cNvSpPr txBox="1"/>
          <p:nvPr userDrawn="1"/>
        </p:nvSpPr>
        <p:spPr>
          <a:xfrm>
            <a:off x="419100" y="4864100"/>
            <a:ext cx="9156700" cy="1028700"/>
          </a:xfrm>
          <a:prstGeom prst="rect">
            <a:avLst/>
          </a:prstGeom>
          <a:noFill/>
        </p:spPr>
        <p:txBody>
          <a:bodyPr wrap="square" rtlCol="0">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200" b="0" i="0" u="none" strike="noStrike" kern="1200" cap="none" spc="-5" normalizeH="0" baseline="0" noProof="0" dirty="0">
                <a:ln>
                  <a:noFill/>
                </a:ln>
                <a:solidFill>
                  <a:srgbClr val="3F4444"/>
                </a:solidFill>
                <a:effectLst/>
                <a:uLnTx/>
                <a:uFillTx/>
                <a:latin typeface="Calibri"/>
                <a:ea typeface="+mn-ea"/>
                <a:cs typeface="Calibri" panose="020F0502020204030204" pitchFamily="34" charset="0"/>
              </a:rPr>
              <a:t>Confidentiality</a:t>
            </a:r>
            <a:r>
              <a:rPr kumimoji="0" lang="en-US" sz="1200" b="0" i="0" u="none" strike="noStrike" kern="1200" cap="none" spc="-10" normalizeH="0" baseline="0" noProof="0" dirty="0">
                <a:ln>
                  <a:noFill/>
                </a:ln>
                <a:solidFill>
                  <a:srgbClr val="3F4444"/>
                </a:solidFill>
                <a:effectLst/>
                <a:uLnTx/>
                <a:uFillTx/>
                <a:latin typeface="Calibri"/>
                <a:ea typeface="+mn-ea"/>
                <a:cs typeface="Calibri" panose="020F0502020204030204" pitchFamily="34" charset="0"/>
              </a:rPr>
              <a:t> </a:t>
            </a:r>
            <a:r>
              <a:rPr kumimoji="0" lang="en-US" sz="1200" b="0" i="0" u="none" strike="noStrike" kern="1200" cap="none" spc="-5" normalizeH="0" baseline="0" noProof="0" dirty="0">
                <a:ln>
                  <a:noFill/>
                </a:ln>
                <a:solidFill>
                  <a:srgbClr val="3F4444"/>
                </a:solidFill>
                <a:effectLst/>
                <a:uLnTx/>
                <a:uFillTx/>
                <a:latin typeface="Calibri"/>
                <a:ea typeface="+mn-ea"/>
                <a:cs typeface="Calibri" panose="020F0502020204030204" pitchFamily="34" charset="0"/>
              </a:rPr>
              <a:t>Notice</a:t>
            </a:r>
            <a:endParaRPr kumimoji="0" lang="en-US" sz="1200" b="0" i="0" u="none" strike="noStrike" kern="1200" cap="none" spc="0" normalizeH="0" baseline="0" noProof="0" dirty="0">
              <a:ln>
                <a:noFill/>
              </a:ln>
              <a:solidFill>
                <a:srgbClr val="3F4444"/>
              </a:solidFill>
              <a:effectLst/>
              <a:uLnTx/>
              <a:uFillTx/>
              <a:latin typeface="Calibri"/>
              <a:ea typeface="+mn-ea"/>
              <a:cs typeface="Calibri" panose="020F0502020204030204" pitchFamily="34" charset="0"/>
            </a:endParaRPr>
          </a:p>
          <a:p>
            <a:pPr marL="26670" marR="5080" lvl="0" indent="0" algn="l" defTabSz="914400" rtl="0" eaLnBrk="1" fontAlgn="auto" latinLnBrk="0" hangingPunct="1">
              <a:lnSpc>
                <a:spcPct val="100000"/>
              </a:lnSpc>
              <a:spcBef>
                <a:spcPts val="780"/>
              </a:spcBef>
              <a:spcAft>
                <a:spcPts val="0"/>
              </a:spcAft>
              <a:buClrTx/>
              <a:buSzTx/>
              <a:buFontTx/>
              <a:buNone/>
              <a:tabLst/>
              <a:defRPr/>
            </a:pPr>
            <a:r>
              <a:rPr kumimoji="0" lang="en-US" sz="1200" b="0" i="0" u="none" strike="noStrike" kern="1200" cap="none" spc="5" normalizeH="0" baseline="0" noProof="0" dirty="0">
                <a:ln>
                  <a:noFill/>
                </a:ln>
                <a:solidFill>
                  <a:srgbClr val="3F4444"/>
                </a:solidFill>
                <a:effectLst/>
                <a:uLnTx/>
                <a:uFillTx/>
                <a:latin typeface="Calibri"/>
                <a:ea typeface="+mn-ea"/>
                <a:cs typeface="Calibri" panose="020F0502020204030204" pitchFamily="34" charset="0"/>
              </a:rPr>
              <a:t>This </a:t>
            </a:r>
            <a:r>
              <a:rPr kumimoji="0" lang="en-US" sz="1200" b="0" i="0" u="none" strike="noStrike" kern="1200" cap="none" spc="0" normalizeH="0" baseline="0" noProof="0" dirty="0">
                <a:ln>
                  <a:noFill/>
                </a:ln>
                <a:solidFill>
                  <a:srgbClr val="3F4444"/>
                </a:solidFill>
                <a:effectLst/>
                <a:uLnTx/>
                <a:uFillTx/>
                <a:latin typeface="Calibri"/>
                <a:ea typeface="+mn-ea"/>
                <a:cs typeface="Calibri" panose="020F0502020204030204" pitchFamily="34" charset="0"/>
              </a:rPr>
              <a:t>file is </a:t>
            </a:r>
            <a:r>
              <a:rPr kumimoji="0" lang="en-US" sz="1200" b="0" i="0" u="none" strike="noStrike" kern="1200" cap="none" spc="5" normalizeH="0" baseline="0" noProof="0" dirty="0">
                <a:ln>
                  <a:noFill/>
                </a:ln>
                <a:solidFill>
                  <a:srgbClr val="3F4444"/>
                </a:solidFill>
                <a:effectLst/>
                <a:uLnTx/>
                <a:uFillTx/>
                <a:latin typeface="Calibri"/>
                <a:ea typeface="+mn-ea"/>
                <a:cs typeface="Calibri" panose="020F0502020204030204" pitchFamily="34" charset="0"/>
              </a:rPr>
              <a:t>private </a:t>
            </a:r>
            <a:r>
              <a:rPr kumimoji="0" lang="en-US" sz="1200" b="0" i="0" u="none" strike="noStrike" kern="1200" cap="none" spc="10" normalizeH="0" baseline="0" noProof="0" dirty="0">
                <a:ln>
                  <a:noFill/>
                </a:ln>
                <a:solidFill>
                  <a:srgbClr val="3F4444"/>
                </a:solidFill>
                <a:effectLst/>
                <a:uLnTx/>
                <a:uFillTx/>
                <a:latin typeface="Calibri"/>
                <a:ea typeface="+mn-ea"/>
                <a:cs typeface="Calibri" panose="020F0502020204030204" pitchFamily="34" charset="0"/>
              </a:rPr>
              <a:t>and may contain confidential and proprietary information. </a:t>
            </a:r>
            <a:r>
              <a:rPr kumimoji="0" lang="en-US" sz="1200" b="0" i="0" u="none" strike="noStrike" kern="1200" cap="none" spc="0" normalizeH="0" baseline="0" noProof="0" dirty="0">
                <a:ln>
                  <a:noFill/>
                </a:ln>
                <a:solidFill>
                  <a:srgbClr val="3F4444"/>
                </a:solidFill>
                <a:effectLst/>
                <a:uLnTx/>
                <a:uFillTx/>
                <a:latin typeface="Calibri"/>
                <a:ea typeface="+mn-ea"/>
                <a:cs typeface="Calibri" panose="020F0502020204030204" pitchFamily="34" charset="0"/>
              </a:rPr>
              <a:t>If </a:t>
            </a:r>
            <a:r>
              <a:rPr kumimoji="0" lang="en-US" sz="1200" b="0" i="0" u="none" strike="noStrike" kern="1200" cap="none" spc="10" normalizeH="0" baseline="0" noProof="0" dirty="0">
                <a:ln>
                  <a:noFill/>
                </a:ln>
                <a:solidFill>
                  <a:srgbClr val="3F4444"/>
                </a:solidFill>
                <a:effectLst/>
                <a:uLnTx/>
                <a:uFillTx/>
                <a:latin typeface="Calibri"/>
                <a:ea typeface="+mn-ea"/>
                <a:cs typeface="Calibri" panose="020F0502020204030204" pitchFamily="34" charset="0"/>
              </a:rPr>
              <a:t>you have received </a:t>
            </a:r>
            <a:r>
              <a:rPr kumimoji="0" lang="en-US" sz="1200" b="0" i="0" u="none" strike="noStrike" kern="1200" cap="none" spc="5" normalizeH="0" baseline="0" noProof="0" dirty="0">
                <a:ln>
                  <a:noFill/>
                </a:ln>
                <a:solidFill>
                  <a:srgbClr val="3F4444"/>
                </a:solidFill>
                <a:effectLst/>
                <a:uLnTx/>
                <a:uFillTx/>
                <a:latin typeface="Calibri"/>
                <a:ea typeface="+mn-ea"/>
                <a:cs typeface="Calibri" panose="020F0502020204030204" pitchFamily="34" charset="0"/>
              </a:rPr>
              <a:t>this </a:t>
            </a:r>
            <a:r>
              <a:rPr kumimoji="0" lang="en-US" sz="1200" b="0" i="0" u="none" strike="noStrike" kern="1200" cap="none" spc="0" normalizeH="0" baseline="0" noProof="0" dirty="0">
                <a:ln>
                  <a:noFill/>
                </a:ln>
                <a:solidFill>
                  <a:srgbClr val="3F4444"/>
                </a:solidFill>
                <a:effectLst/>
                <a:uLnTx/>
                <a:uFillTx/>
                <a:latin typeface="Calibri"/>
                <a:ea typeface="+mn-ea"/>
                <a:cs typeface="Calibri" panose="020F0502020204030204" pitchFamily="34" charset="0"/>
              </a:rPr>
              <a:t>file in </a:t>
            </a:r>
            <a:r>
              <a:rPr kumimoji="0" lang="en-US" sz="1200" b="0" i="0" u="none" strike="noStrike" kern="1200" cap="none" spc="10" normalizeH="0" baseline="0" noProof="0" dirty="0">
                <a:ln>
                  <a:noFill/>
                </a:ln>
                <a:solidFill>
                  <a:srgbClr val="3F4444"/>
                </a:solidFill>
                <a:effectLst/>
                <a:uLnTx/>
                <a:uFillTx/>
                <a:latin typeface="Calibri"/>
                <a:ea typeface="+mn-ea"/>
                <a:cs typeface="Calibri" panose="020F0502020204030204" pitchFamily="34" charset="0"/>
              </a:rPr>
              <a:t>error, please </a:t>
            </a:r>
            <a:r>
              <a:rPr kumimoji="0" lang="en-US" sz="1200" b="0" i="0" u="none" strike="noStrike" kern="1200" cap="none" spc="5" normalizeH="0" baseline="0" noProof="0" dirty="0">
                <a:ln>
                  <a:noFill/>
                </a:ln>
                <a:solidFill>
                  <a:srgbClr val="3F4444"/>
                </a:solidFill>
                <a:effectLst/>
                <a:uLnTx/>
                <a:uFillTx/>
                <a:latin typeface="Calibri"/>
                <a:ea typeface="+mn-ea"/>
                <a:cs typeface="Calibri" panose="020F0502020204030204" pitchFamily="34" charset="0"/>
              </a:rPr>
              <a:t>notify us </a:t>
            </a:r>
            <a:r>
              <a:rPr kumimoji="0" lang="en-US" sz="1200" b="0" i="0" u="none" strike="noStrike" kern="1200" cap="none" spc="10" normalizeH="0" baseline="0" noProof="0" dirty="0">
                <a:ln>
                  <a:noFill/>
                </a:ln>
                <a:solidFill>
                  <a:srgbClr val="3F4444"/>
                </a:solidFill>
                <a:effectLst/>
                <a:uLnTx/>
                <a:uFillTx/>
                <a:latin typeface="Calibri"/>
                <a:ea typeface="+mn-ea"/>
                <a:cs typeface="Calibri" panose="020F0502020204030204" pitchFamily="34" charset="0"/>
              </a:rPr>
              <a:t>and remove  </a:t>
            </a:r>
            <a:r>
              <a:rPr kumimoji="0" lang="en-US" sz="1200" b="0" i="0" u="none" strike="noStrike" kern="1200" cap="none" spc="0" normalizeH="0" baseline="0" noProof="0" dirty="0">
                <a:ln>
                  <a:noFill/>
                </a:ln>
                <a:solidFill>
                  <a:srgbClr val="3F4444"/>
                </a:solidFill>
                <a:effectLst/>
                <a:uLnTx/>
                <a:uFillTx/>
                <a:latin typeface="Calibri"/>
                <a:ea typeface="+mn-ea"/>
                <a:cs typeface="Calibri" panose="020F0502020204030204" pitchFamily="34" charset="0"/>
              </a:rPr>
              <a:t>it </a:t>
            </a:r>
            <a:r>
              <a:rPr kumimoji="0" lang="en-US" sz="1200" b="0" i="0" u="none" strike="noStrike" kern="1200" cap="none" spc="5" normalizeH="0" baseline="0" noProof="0" dirty="0">
                <a:ln>
                  <a:noFill/>
                </a:ln>
                <a:solidFill>
                  <a:srgbClr val="3F4444"/>
                </a:solidFill>
                <a:effectLst/>
                <a:uLnTx/>
                <a:uFillTx/>
                <a:latin typeface="Calibri"/>
                <a:ea typeface="+mn-ea"/>
                <a:cs typeface="Calibri" panose="020F0502020204030204" pitchFamily="34" charset="0"/>
              </a:rPr>
              <a:t>from </a:t>
            </a:r>
            <a:r>
              <a:rPr kumimoji="0" lang="en-US" sz="1200" b="0" i="0" u="none" strike="noStrike" kern="1200" cap="none" spc="10" normalizeH="0" baseline="0" noProof="0" dirty="0">
                <a:ln>
                  <a:noFill/>
                </a:ln>
                <a:solidFill>
                  <a:srgbClr val="3F4444"/>
                </a:solidFill>
                <a:effectLst/>
                <a:uLnTx/>
                <a:uFillTx/>
                <a:latin typeface="Calibri"/>
                <a:ea typeface="+mn-ea"/>
                <a:cs typeface="Calibri" panose="020F0502020204030204" pitchFamily="34" charset="0"/>
              </a:rPr>
              <a:t>your system and </a:t>
            </a:r>
            <a:r>
              <a:rPr kumimoji="0" lang="en-US" sz="1200" b="0" i="0" u="none" strike="noStrike" kern="1200" cap="none" spc="5" normalizeH="0" baseline="0" noProof="0" dirty="0">
                <a:ln>
                  <a:noFill/>
                </a:ln>
                <a:solidFill>
                  <a:srgbClr val="3F4444"/>
                </a:solidFill>
                <a:effectLst/>
                <a:uLnTx/>
                <a:uFillTx/>
                <a:latin typeface="Calibri"/>
                <a:ea typeface="+mn-ea"/>
                <a:cs typeface="Calibri" panose="020F0502020204030204" pitchFamily="34" charset="0"/>
              </a:rPr>
              <a:t>note that </a:t>
            </a:r>
            <a:r>
              <a:rPr kumimoji="0" lang="en-US" sz="1200" b="0" i="0" u="none" strike="noStrike" kern="1200" cap="none" spc="10" normalizeH="0" baseline="0" noProof="0" dirty="0">
                <a:ln>
                  <a:noFill/>
                </a:ln>
                <a:solidFill>
                  <a:srgbClr val="3F4444"/>
                </a:solidFill>
                <a:effectLst/>
                <a:uLnTx/>
                <a:uFillTx/>
                <a:latin typeface="Calibri"/>
                <a:ea typeface="+mn-ea"/>
                <a:cs typeface="Calibri" panose="020F0502020204030204" pitchFamily="34" charset="0"/>
              </a:rPr>
              <a:t>you must not copy, </a:t>
            </a:r>
            <a:r>
              <a:rPr kumimoji="0" lang="en-US" sz="1200" b="0" i="0" u="none" strike="noStrike" kern="1200" cap="none" spc="5" normalizeH="0" baseline="0" noProof="0" dirty="0">
                <a:ln>
                  <a:noFill/>
                </a:ln>
                <a:solidFill>
                  <a:srgbClr val="3F4444"/>
                </a:solidFill>
                <a:effectLst/>
                <a:uLnTx/>
                <a:uFillTx/>
                <a:latin typeface="Calibri"/>
                <a:ea typeface="+mn-ea"/>
                <a:cs typeface="Calibri" panose="020F0502020204030204" pitchFamily="34" charset="0"/>
              </a:rPr>
              <a:t>distribute or take </a:t>
            </a:r>
            <a:r>
              <a:rPr kumimoji="0" lang="en-US" sz="1200" b="0" i="0" u="none" strike="noStrike" kern="1200" cap="none" spc="10" normalizeH="0" baseline="0" noProof="0" dirty="0">
                <a:ln>
                  <a:noFill/>
                </a:ln>
                <a:solidFill>
                  <a:srgbClr val="3F4444"/>
                </a:solidFill>
                <a:effectLst/>
                <a:uLnTx/>
                <a:uFillTx/>
                <a:latin typeface="Calibri"/>
                <a:ea typeface="+mn-ea"/>
                <a:cs typeface="Calibri" panose="020F0502020204030204" pitchFamily="34" charset="0"/>
              </a:rPr>
              <a:t>any </a:t>
            </a:r>
            <a:r>
              <a:rPr kumimoji="0" lang="en-US" sz="1200" b="0" i="0" u="none" strike="noStrike" kern="1200" cap="none" spc="5" normalizeH="0" baseline="0" noProof="0" dirty="0">
                <a:ln>
                  <a:noFill/>
                </a:ln>
                <a:solidFill>
                  <a:srgbClr val="3F4444"/>
                </a:solidFill>
                <a:effectLst/>
                <a:uLnTx/>
                <a:uFillTx/>
                <a:latin typeface="Calibri"/>
                <a:ea typeface="+mn-ea"/>
                <a:cs typeface="Calibri" panose="020F0502020204030204" pitchFamily="34" charset="0"/>
              </a:rPr>
              <a:t>action </a:t>
            </a:r>
            <a:r>
              <a:rPr kumimoji="0" lang="en-US" sz="1200" b="0" i="0" u="none" strike="noStrike" kern="1200" cap="none" spc="0" normalizeH="0" baseline="0" noProof="0" dirty="0">
                <a:ln>
                  <a:noFill/>
                </a:ln>
                <a:solidFill>
                  <a:srgbClr val="3F4444"/>
                </a:solidFill>
                <a:effectLst/>
                <a:uLnTx/>
                <a:uFillTx/>
                <a:latin typeface="Calibri"/>
                <a:ea typeface="+mn-ea"/>
                <a:cs typeface="Calibri" panose="020F0502020204030204" pitchFamily="34" charset="0"/>
              </a:rPr>
              <a:t>in </a:t>
            </a:r>
            <a:r>
              <a:rPr kumimoji="0" lang="en-US" sz="1200" b="0" i="0" u="none" strike="noStrike" kern="1200" cap="none" spc="10" normalizeH="0" baseline="0" noProof="0" dirty="0">
                <a:ln>
                  <a:noFill/>
                </a:ln>
                <a:solidFill>
                  <a:srgbClr val="3F4444"/>
                </a:solidFill>
                <a:effectLst/>
                <a:uLnTx/>
                <a:uFillTx/>
                <a:latin typeface="Calibri"/>
                <a:ea typeface="+mn-ea"/>
                <a:cs typeface="Calibri" panose="020F0502020204030204" pitchFamily="34" charset="0"/>
              </a:rPr>
              <a:t>reliance </a:t>
            </a:r>
            <a:r>
              <a:rPr kumimoji="0" lang="en-US" sz="1200" b="0" i="0" u="none" strike="noStrike" kern="1200" cap="none" spc="5" normalizeH="0" baseline="0" noProof="0" dirty="0">
                <a:ln>
                  <a:noFill/>
                </a:ln>
                <a:solidFill>
                  <a:srgbClr val="3F4444"/>
                </a:solidFill>
                <a:effectLst/>
                <a:uLnTx/>
                <a:uFillTx/>
                <a:latin typeface="Calibri"/>
                <a:ea typeface="+mn-ea"/>
                <a:cs typeface="Calibri" panose="020F0502020204030204" pitchFamily="34" charset="0"/>
              </a:rPr>
              <a:t>on </a:t>
            </a:r>
            <a:r>
              <a:rPr kumimoji="0" lang="en-US" sz="1200" b="0" i="0" u="none" strike="noStrike" kern="1200" cap="none" spc="0" normalizeH="0" baseline="0" noProof="0" dirty="0">
                <a:ln>
                  <a:noFill/>
                </a:ln>
                <a:solidFill>
                  <a:srgbClr val="3F4444"/>
                </a:solidFill>
                <a:effectLst/>
                <a:uLnTx/>
                <a:uFillTx/>
                <a:latin typeface="Calibri"/>
                <a:ea typeface="+mn-ea"/>
                <a:cs typeface="Calibri" panose="020F0502020204030204" pitchFamily="34" charset="0"/>
              </a:rPr>
              <a:t>it. </a:t>
            </a:r>
            <a:r>
              <a:rPr kumimoji="0" lang="en-US" sz="1200" b="0" i="0" u="none" strike="noStrike" kern="1200" cap="none" spc="10" normalizeH="0" baseline="0" noProof="0" dirty="0">
                <a:ln>
                  <a:noFill/>
                </a:ln>
                <a:solidFill>
                  <a:srgbClr val="3F4444"/>
                </a:solidFill>
                <a:effectLst/>
                <a:uLnTx/>
                <a:uFillTx/>
                <a:latin typeface="Calibri"/>
                <a:ea typeface="+mn-ea"/>
                <a:cs typeface="Calibri" panose="020F0502020204030204" pitchFamily="34" charset="0"/>
              </a:rPr>
              <a:t>Any unauthorized use </a:t>
            </a:r>
            <a:r>
              <a:rPr kumimoji="0" lang="en-US" sz="1200" b="0" i="0" u="none" strike="noStrike" kern="1200" cap="none" spc="5" normalizeH="0" baseline="0" noProof="0" dirty="0">
                <a:ln>
                  <a:noFill/>
                </a:ln>
                <a:solidFill>
                  <a:srgbClr val="3F4444"/>
                </a:solidFill>
                <a:effectLst/>
                <a:uLnTx/>
                <a:uFillTx/>
                <a:latin typeface="Calibri"/>
                <a:ea typeface="+mn-ea"/>
                <a:cs typeface="Calibri" panose="020F0502020204030204" pitchFamily="34" charset="0"/>
              </a:rPr>
              <a:t>or </a:t>
            </a:r>
            <a:r>
              <a:rPr kumimoji="0" lang="en-US" sz="1200" b="0" i="0" u="none" strike="noStrike" kern="1200" cap="none" spc="10" normalizeH="0" baseline="0" noProof="0" dirty="0">
                <a:ln>
                  <a:noFill/>
                </a:ln>
                <a:solidFill>
                  <a:srgbClr val="3F4444"/>
                </a:solidFill>
                <a:effectLst/>
                <a:uLnTx/>
                <a:uFillTx/>
                <a:latin typeface="Calibri"/>
                <a:ea typeface="+mn-ea"/>
                <a:cs typeface="Calibri" panose="020F0502020204030204" pitchFamily="34" charset="0"/>
              </a:rPr>
              <a:t>disclosure </a:t>
            </a:r>
            <a:r>
              <a:rPr kumimoji="0" lang="en-US" sz="1200" b="0" i="0" u="none" strike="noStrike" kern="1200" cap="none" spc="5" normalizeH="0" baseline="0" noProof="0" dirty="0">
                <a:ln>
                  <a:noFill/>
                </a:ln>
                <a:solidFill>
                  <a:srgbClr val="3F4444"/>
                </a:solidFill>
                <a:effectLst/>
                <a:uLnTx/>
                <a:uFillTx/>
                <a:latin typeface="Calibri"/>
                <a:ea typeface="+mn-ea"/>
                <a:cs typeface="Calibri" panose="020F0502020204030204" pitchFamily="34" charset="0"/>
              </a:rPr>
              <a:t>of the  </a:t>
            </a:r>
            <a:r>
              <a:rPr kumimoji="0" lang="en-US" sz="1200" b="0" i="0" u="none" strike="noStrike" kern="1200" cap="none" spc="10" normalizeH="0" baseline="0" noProof="0" dirty="0">
                <a:ln>
                  <a:noFill/>
                </a:ln>
                <a:solidFill>
                  <a:srgbClr val="3F4444"/>
                </a:solidFill>
                <a:effectLst/>
                <a:uLnTx/>
                <a:uFillTx/>
                <a:latin typeface="Calibri"/>
                <a:ea typeface="+mn-ea"/>
                <a:cs typeface="Calibri" panose="020F0502020204030204" pitchFamily="34" charset="0"/>
              </a:rPr>
              <a:t>contents </a:t>
            </a:r>
            <a:r>
              <a:rPr kumimoji="0" lang="en-US" sz="1200" b="0" i="0" u="none" strike="noStrike" kern="1200" cap="none" spc="5" normalizeH="0" baseline="0" noProof="0" dirty="0">
                <a:ln>
                  <a:noFill/>
                </a:ln>
                <a:solidFill>
                  <a:srgbClr val="3F4444"/>
                </a:solidFill>
                <a:effectLst/>
                <a:uLnTx/>
                <a:uFillTx/>
                <a:latin typeface="Calibri"/>
                <a:ea typeface="+mn-ea"/>
                <a:cs typeface="Calibri" panose="020F0502020204030204" pitchFamily="34" charset="0"/>
              </a:rPr>
              <a:t>of this </a:t>
            </a:r>
            <a:r>
              <a:rPr kumimoji="0" lang="en-US" sz="1200" b="0" i="0" u="none" strike="noStrike" kern="1200" cap="none" spc="0" normalizeH="0" baseline="0" noProof="0" dirty="0">
                <a:ln>
                  <a:noFill/>
                </a:ln>
                <a:solidFill>
                  <a:srgbClr val="3F4444"/>
                </a:solidFill>
                <a:effectLst/>
                <a:uLnTx/>
                <a:uFillTx/>
                <a:latin typeface="Calibri"/>
                <a:ea typeface="+mn-ea"/>
                <a:cs typeface="Calibri" panose="020F0502020204030204" pitchFamily="34" charset="0"/>
              </a:rPr>
              <a:t>file is </a:t>
            </a:r>
            <a:r>
              <a:rPr kumimoji="0" lang="en-US" sz="1200" b="0" i="0" u="none" strike="noStrike" kern="1200" cap="none" spc="10" normalizeH="0" baseline="0" noProof="0" dirty="0">
                <a:ln>
                  <a:noFill/>
                </a:ln>
                <a:solidFill>
                  <a:srgbClr val="3F4444"/>
                </a:solidFill>
                <a:effectLst/>
                <a:uLnTx/>
                <a:uFillTx/>
                <a:latin typeface="Calibri"/>
                <a:ea typeface="+mn-ea"/>
                <a:cs typeface="Calibri" panose="020F0502020204030204" pitchFamily="34" charset="0"/>
              </a:rPr>
              <a:t>not permitted and may </a:t>
            </a:r>
            <a:r>
              <a:rPr kumimoji="0" lang="en-US" sz="1200" b="0" i="0" u="none" strike="noStrike" kern="1200" cap="none" spc="5" normalizeH="0" baseline="0" noProof="0" dirty="0">
                <a:ln>
                  <a:noFill/>
                </a:ln>
                <a:solidFill>
                  <a:srgbClr val="3F4444"/>
                </a:solidFill>
                <a:effectLst/>
                <a:uLnTx/>
                <a:uFillTx/>
                <a:latin typeface="Calibri"/>
                <a:ea typeface="+mn-ea"/>
                <a:cs typeface="Calibri" panose="020F0502020204030204" pitchFamily="34" charset="0"/>
              </a:rPr>
              <a:t>be </a:t>
            </a:r>
            <a:r>
              <a:rPr kumimoji="0" lang="en-US" sz="1200" b="0" i="0" u="none" strike="noStrike" kern="1200" cap="none" spc="10" normalizeH="0" baseline="0" noProof="0" dirty="0">
                <a:ln>
                  <a:noFill/>
                </a:ln>
                <a:solidFill>
                  <a:srgbClr val="3F4444"/>
                </a:solidFill>
                <a:effectLst/>
                <a:uLnTx/>
                <a:uFillTx/>
                <a:latin typeface="Calibri"/>
                <a:ea typeface="+mn-ea"/>
                <a:cs typeface="Calibri" panose="020F0502020204030204" pitchFamily="34" charset="0"/>
              </a:rPr>
              <a:t>unlawful. AstraZeneca PLC, </a:t>
            </a:r>
            <a:r>
              <a:rPr kumimoji="0" lang="en-US" sz="1200" b="0" i="0" u="none" strike="noStrike" kern="1200" cap="none" spc="0" normalizeH="0" baseline="0" noProof="0" dirty="0">
                <a:ln>
                  <a:noFill/>
                </a:ln>
                <a:solidFill>
                  <a:srgbClr val="3F4444"/>
                </a:solidFill>
                <a:effectLst/>
                <a:uLnTx/>
                <a:uFillTx/>
                <a:latin typeface="Calibri"/>
                <a:ea typeface="+mn-ea"/>
                <a:cs typeface="Calibri" panose="020F0502020204030204" pitchFamily="34" charset="0"/>
              </a:rPr>
              <a:t>1 </a:t>
            </a:r>
            <a:r>
              <a:rPr kumimoji="0" lang="en-US" sz="1200" b="0" i="0" u="none" strike="noStrike" kern="1200" cap="none" spc="10" normalizeH="0" baseline="0" noProof="0" dirty="0">
                <a:ln>
                  <a:noFill/>
                </a:ln>
                <a:solidFill>
                  <a:srgbClr val="3F4444"/>
                </a:solidFill>
                <a:effectLst/>
                <a:uLnTx/>
                <a:uFillTx/>
                <a:latin typeface="Calibri"/>
                <a:ea typeface="+mn-ea"/>
                <a:cs typeface="Calibri" panose="020F0502020204030204" pitchFamily="34" charset="0"/>
              </a:rPr>
              <a:t>Francis Crick Avenue, Cambridge Biomedical </a:t>
            </a:r>
            <a:r>
              <a:rPr kumimoji="0" lang="en-US" sz="1200" b="0" i="0" u="none" strike="noStrike" kern="1200" cap="none" spc="15" normalizeH="0" baseline="0" noProof="0" dirty="0">
                <a:ln>
                  <a:noFill/>
                </a:ln>
                <a:solidFill>
                  <a:srgbClr val="3F4444"/>
                </a:solidFill>
                <a:effectLst/>
                <a:uLnTx/>
                <a:uFillTx/>
                <a:latin typeface="Calibri"/>
                <a:ea typeface="+mn-ea"/>
                <a:cs typeface="Calibri" panose="020F0502020204030204" pitchFamily="34" charset="0"/>
              </a:rPr>
              <a:t>Campus,  </a:t>
            </a:r>
            <a:r>
              <a:rPr kumimoji="0" lang="en-US" sz="1200" b="0" i="0" u="none" strike="noStrike" kern="1200" cap="none" spc="10" normalizeH="0" baseline="0" noProof="0" dirty="0">
                <a:ln>
                  <a:noFill/>
                </a:ln>
                <a:solidFill>
                  <a:srgbClr val="3F4444"/>
                </a:solidFill>
                <a:effectLst/>
                <a:uLnTx/>
                <a:uFillTx/>
                <a:latin typeface="Calibri"/>
                <a:ea typeface="+mn-ea"/>
                <a:cs typeface="Calibri" panose="020F0502020204030204" pitchFamily="34" charset="0"/>
              </a:rPr>
              <a:t>Cambridge, CB2 0AA, UK, </a:t>
            </a:r>
            <a:r>
              <a:rPr kumimoji="0" lang="en-US" sz="1200" b="0" i="0" u="none" strike="noStrike" kern="1200" cap="none" spc="5" normalizeH="0" baseline="0" noProof="0" dirty="0">
                <a:ln>
                  <a:noFill/>
                </a:ln>
                <a:solidFill>
                  <a:srgbClr val="3F4444"/>
                </a:solidFill>
                <a:effectLst/>
                <a:uLnTx/>
                <a:uFillTx/>
                <a:latin typeface="Calibri"/>
                <a:ea typeface="+mn-ea"/>
                <a:cs typeface="Calibri" panose="020F0502020204030204" pitchFamily="34" charset="0"/>
              </a:rPr>
              <a:t>T: </a:t>
            </a:r>
            <a:r>
              <a:rPr kumimoji="0" lang="en-US" sz="1200" b="0" i="0" u="none" strike="noStrike" kern="1200" cap="none" spc="10" normalizeH="0" baseline="0" noProof="0" dirty="0">
                <a:ln>
                  <a:noFill/>
                </a:ln>
                <a:solidFill>
                  <a:srgbClr val="3F4444"/>
                </a:solidFill>
                <a:effectLst/>
                <a:uLnTx/>
                <a:uFillTx/>
                <a:latin typeface="Calibri"/>
                <a:ea typeface="+mn-ea"/>
                <a:cs typeface="Calibri" panose="020F0502020204030204" pitchFamily="34" charset="0"/>
              </a:rPr>
              <a:t>+44(0)203 749 5000,</a:t>
            </a:r>
            <a:r>
              <a:rPr kumimoji="0" lang="en-US" sz="1200" b="0" i="0" u="none" strike="noStrike" kern="1200" cap="none" spc="85" normalizeH="0" baseline="0" noProof="0" dirty="0">
                <a:ln>
                  <a:noFill/>
                </a:ln>
                <a:solidFill>
                  <a:srgbClr val="3F4444"/>
                </a:solidFill>
                <a:effectLst/>
                <a:uLnTx/>
                <a:uFillTx/>
                <a:latin typeface="Calibri"/>
                <a:ea typeface="+mn-ea"/>
                <a:cs typeface="Calibri" panose="020F0502020204030204" pitchFamily="34" charset="0"/>
              </a:rPr>
              <a:t> </a:t>
            </a:r>
            <a:r>
              <a:rPr kumimoji="0" lang="en-US" sz="1200" b="0" i="0" u="none" strike="noStrike" kern="1200" cap="none" spc="10" normalizeH="0" baseline="0" noProof="0" dirty="0">
                <a:ln>
                  <a:noFill/>
                </a:ln>
                <a:solidFill>
                  <a:srgbClr val="3F4444"/>
                </a:solidFill>
                <a:effectLst/>
                <a:uLnTx/>
                <a:uFillTx/>
                <a:latin typeface="Calibri"/>
                <a:ea typeface="+mn-ea"/>
                <a:cs typeface="Calibri" panose="020F0502020204030204" pitchFamily="34" charset="0"/>
              </a:rPr>
              <a:t>www.astrazeneca.com</a:t>
            </a:r>
            <a:endParaRPr kumimoji="0" lang="en-US"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25C10CA0-7F28-40CE-9633-59C6800E7665}"/>
              </a:ext>
              <a:ext uri="{C183D7F6-B498-43B3-948B-1728B52AA6E4}">
                <adec:decorative xmlns:adec="http://schemas.microsoft.com/office/drawing/2017/decorative" val="1"/>
              </a:ext>
            </a:extLst>
          </p:cNvPr>
          <p:cNvSpPr>
            <a:spLocks noGrp="1"/>
          </p:cNvSpPr>
          <p:nvPr>
            <p:ph type="sldNum" sz="quarter" idx="12"/>
          </p:nvPr>
        </p:nvSpPr>
        <p:spPr/>
        <p:txBody>
          <a:bodyPr/>
          <a:lstStyle>
            <a:lvl1pPr>
              <a:lnSpc>
                <a:spcPct val="100000"/>
              </a:lnSpc>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
        <p:nvSpPr>
          <p:cNvPr id="4" name="Date Placeholder 3">
            <a:extLst>
              <a:ext uri="{FF2B5EF4-FFF2-40B4-BE49-F238E27FC236}">
                <a16:creationId xmlns:a16="http://schemas.microsoft.com/office/drawing/2014/main" id="{2AB750B5-01B2-430D-BF92-6E5CD93388D3}"/>
              </a:ext>
              <a:ext uri="{C183D7F6-B498-43B3-948B-1728B52AA6E4}">
                <adec:decorative xmlns:adec="http://schemas.microsoft.com/office/drawing/2017/decorative" val="1"/>
              </a:ext>
            </a:extLst>
          </p:cNvPr>
          <p:cNvSpPr>
            <a:spLocks noGrp="1"/>
          </p:cNvSpPr>
          <p:nvPr>
            <p:ph type="dt" sz="half" idx="10"/>
          </p:nvPr>
        </p:nvSpPr>
        <p:spPr/>
        <p:txBody>
          <a:bodyPr/>
          <a:lstStyle>
            <a:lvl1pPr>
              <a:lnSpc>
                <a:spcPct val="100000"/>
              </a:lnSpc>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680852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Calisto MT"/>
                <a:ea typeface="+mj-ea"/>
                <a:cs typeface="+mj-cs"/>
              </a:rPr>
              <a:t>Do not use layouts</a:t>
            </a:r>
            <a:br>
              <a:rPr kumimoji="0" lang="en-US" sz="9600" b="0" i="0" u="none" strike="noStrike" kern="1200" cap="none" spc="0" normalizeH="0" baseline="0" noProof="0" dirty="0">
                <a:ln>
                  <a:noFill/>
                </a:ln>
                <a:solidFill>
                  <a:srgbClr val="FFFFFF"/>
                </a:solidFill>
                <a:effectLst/>
                <a:uLnTx/>
                <a:uFillTx/>
                <a:latin typeface="Calisto MT"/>
                <a:ea typeface="+mj-ea"/>
                <a:cs typeface="+mj-cs"/>
              </a:rPr>
            </a:br>
            <a:r>
              <a:rPr kumimoji="0" lang="en-US" sz="9600" b="0" i="0" u="none" strike="noStrike" kern="1200" cap="none" spc="0" normalizeH="0" baseline="0" noProof="0" dirty="0">
                <a:ln>
                  <a:noFill/>
                </a:ln>
                <a:solidFill>
                  <a:srgbClr val="FFFFFF"/>
                </a:solidFill>
                <a:effectLst/>
                <a:uLnTx/>
                <a:uFillTx/>
                <a:latin typeface="Calisto MT"/>
                <a:ea typeface="+mj-ea"/>
                <a:cs typeface="+mj-cs"/>
              </a:rPr>
              <a:t>in this section appearing after this point. </a:t>
            </a:r>
          </a:p>
        </p:txBody>
      </p:sp>
      <p:sp>
        <p:nvSpPr>
          <p:cNvPr id="4" name="DO NOT DELETE (BRANDIN)">
            <a:extLst>
              <a:ext uri="{FF2B5EF4-FFF2-40B4-BE49-F238E27FC236}">
                <a16:creationId xmlns:a16="http://schemas.microsoft.com/office/drawing/2014/main" id="{69877D48-052F-814D-ACE8-304F09202645}"/>
              </a:ext>
            </a:extLst>
          </p:cNvPr>
          <p:cNvSpPr/>
          <p:nvPr userDrawn="1"/>
        </p:nvSpPr>
        <p:spPr>
          <a:xfrm>
            <a:off x="152400" y="1524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12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Tree>
    <p:custDataLst>
      <p:custData r:id="rId1"/>
      <p:tags r:id="rId2"/>
    </p:custDataLst>
    <p:extLst>
      <p:ext uri="{BB962C8B-B14F-4D97-AF65-F5344CB8AC3E}">
        <p14:creationId xmlns:p14="http://schemas.microsoft.com/office/powerpoint/2010/main" val="1929458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Section Divider">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447ADDD-920E-4BEB-819B-9759B3CF06AB}"/>
              </a:ext>
            </a:extLst>
          </p:cNvPr>
          <p:cNvSpPr>
            <a:spLocks noGrp="1"/>
          </p:cNvSpPr>
          <p:nvPr>
            <p:ph type="title" hasCustomPrompt="1"/>
          </p:nvPr>
        </p:nvSpPr>
        <p:spPr>
          <a:xfrm>
            <a:off x="1" y="0"/>
            <a:ext cx="5562601" cy="6858000"/>
          </a:xfrm>
          <a:custGeom>
            <a:avLst/>
            <a:gdLst>
              <a:gd name="connsiteX0" fmla="*/ 0 w 5562601"/>
              <a:gd name="connsiteY0" fmla="*/ 0 h 6858000"/>
              <a:gd name="connsiteX1" fmla="*/ 3124199 w 5562601"/>
              <a:gd name="connsiteY1" fmla="*/ 0 h 6858000"/>
              <a:gd name="connsiteX2" fmla="*/ 3694793 w 5562601"/>
              <a:gd name="connsiteY2" fmla="*/ 0 h 6858000"/>
              <a:gd name="connsiteX3" fmla="*/ 3762493 w 5562601"/>
              <a:gd name="connsiteY3" fmla="*/ 43402 h 6858000"/>
              <a:gd name="connsiteX4" fmla="*/ 5562601 w 5562601"/>
              <a:gd name="connsiteY4" fmla="*/ 3429000 h 6858000"/>
              <a:gd name="connsiteX5" fmla="*/ 3762493 w 5562601"/>
              <a:gd name="connsiteY5" fmla="*/ 6814598 h 6858000"/>
              <a:gd name="connsiteX6" fmla="*/ 3694792 w 5562601"/>
              <a:gd name="connsiteY6" fmla="*/ 6858000 h 6858000"/>
              <a:gd name="connsiteX7" fmla="*/ 0 w 5562601"/>
              <a:gd name="connsiteY7" fmla="*/ 6858000 h 6858000"/>
              <a:gd name="connsiteX8" fmla="*/ 0 w 5562601"/>
              <a:gd name="connsiteY8" fmla="*/ 26016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601" h="6858000">
                <a:moveTo>
                  <a:pt x="0" y="0"/>
                </a:moveTo>
                <a:lnTo>
                  <a:pt x="3124199" y="0"/>
                </a:lnTo>
                <a:lnTo>
                  <a:pt x="3694793" y="0"/>
                </a:lnTo>
                <a:lnTo>
                  <a:pt x="3762493" y="43402"/>
                </a:lnTo>
                <a:cubicBezTo>
                  <a:pt x="4848549" y="777127"/>
                  <a:pt x="5562601" y="2019676"/>
                  <a:pt x="5562601" y="3429000"/>
                </a:cubicBezTo>
                <a:cubicBezTo>
                  <a:pt x="5562601" y="4838325"/>
                  <a:pt x="4848549" y="6080873"/>
                  <a:pt x="3762493" y="6814598"/>
                </a:cubicBezTo>
                <a:lnTo>
                  <a:pt x="3694792" y="6858000"/>
                </a:lnTo>
                <a:lnTo>
                  <a:pt x="0" y="6858000"/>
                </a:lnTo>
                <a:lnTo>
                  <a:pt x="0" y="2601686"/>
                </a:lnTo>
                <a:close/>
              </a:path>
            </a:pathLst>
          </a:custGeom>
          <a:solidFill>
            <a:schemeClr val="tx2"/>
          </a:solidFill>
        </p:spPr>
        <p:txBody>
          <a:bodyPr wrap="square" lIns="396000" tIns="2160000" bIns="2880000" anchor="b" anchorCtr="0">
            <a:noAutofit/>
          </a:bodyPr>
          <a:lstStyle>
            <a:lvl1pPr>
              <a:lnSpc>
                <a:spcPct val="100000"/>
              </a:lnSpc>
              <a:defRPr sz="4000">
                <a:solidFill>
                  <a:schemeClr val="bg1"/>
                </a:solidFill>
              </a:defRPr>
            </a:lvl1pPr>
          </a:lstStyle>
          <a:p>
            <a:r>
              <a:rPr lang="en-US"/>
              <a:t>Click to enter</a:t>
            </a:r>
            <a:br>
              <a:rPr lang="en-US"/>
            </a:br>
            <a:r>
              <a:rPr lang="en-US"/>
              <a:t>section title here</a:t>
            </a:r>
            <a:endParaRPr lang="en-GB"/>
          </a:p>
        </p:txBody>
      </p:sp>
      <p:sp>
        <p:nvSpPr>
          <p:cNvPr id="5" name="Text Placeholder 4">
            <a:extLst>
              <a:ext uri="{FF2B5EF4-FFF2-40B4-BE49-F238E27FC236}">
                <a16:creationId xmlns:a16="http://schemas.microsoft.com/office/drawing/2014/main" id="{D60AE4F3-AAA3-4B8D-A01A-1FF9B8F9F42A}"/>
              </a:ext>
            </a:extLst>
          </p:cNvPr>
          <p:cNvSpPr>
            <a:spLocks noGrp="1"/>
          </p:cNvSpPr>
          <p:nvPr>
            <p:ph type="body" sz="quarter" idx="33" hasCustomPrompt="1"/>
          </p:nvPr>
        </p:nvSpPr>
        <p:spPr>
          <a:xfrm>
            <a:off x="428095" y="863767"/>
            <a:ext cx="1203158" cy="1203158"/>
          </a:xfrm>
          <a:prstGeom prst="ellipse">
            <a:avLst/>
          </a:prstGeom>
          <a:solidFill>
            <a:schemeClr val="bg1"/>
          </a:solidFill>
          <a:ln w="254000">
            <a:solidFill>
              <a:schemeClr val="bg1">
                <a:alpha val="20000"/>
              </a:schemeClr>
            </a:solidFill>
          </a:ln>
        </p:spPr>
        <p:txBody>
          <a:bodyPr wrap="none" lIns="0" tIns="0" rIns="0" bIns="0" anchor="ctr" anchorCtr="0">
            <a:noAutofit/>
          </a:bodyPr>
          <a:lstStyle>
            <a:lvl1pPr marL="0" indent="0" algn="ctr">
              <a:lnSpc>
                <a:spcPct val="100000"/>
              </a:lnSpc>
              <a:buNone/>
              <a:defRPr sz="6000" b="1">
                <a:solidFill>
                  <a:schemeClr val="tx2"/>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a:t>
            </a:r>
          </a:p>
        </p:txBody>
      </p:sp>
      <p:sp>
        <p:nvSpPr>
          <p:cNvPr id="8" name="Text Placeholder 7">
            <a:extLst>
              <a:ext uri="{FF2B5EF4-FFF2-40B4-BE49-F238E27FC236}">
                <a16:creationId xmlns:a16="http://schemas.microsoft.com/office/drawing/2014/main" id="{45758FA1-2B23-4C7E-97FD-FBA94AB3853B}"/>
              </a:ext>
            </a:extLst>
          </p:cNvPr>
          <p:cNvSpPr>
            <a:spLocks noGrp="1"/>
          </p:cNvSpPr>
          <p:nvPr>
            <p:ph type="body" sz="quarter" idx="34" hasCustomPrompt="1"/>
          </p:nvPr>
        </p:nvSpPr>
        <p:spPr>
          <a:xfrm>
            <a:off x="428626" y="4267200"/>
            <a:ext cx="3678918" cy="1896645"/>
          </a:xfrm>
          <a:prstGeom prst="rect">
            <a:avLst/>
          </a:prstGeom>
        </p:spPr>
        <p:txBody>
          <a:bodyPr lIns="0"/>
          <a:lstStyle>
            <a:lvl1pPr marL="0" indent="0">
              <a:lnSpc>
                <a:spcPct val="100000"/>
              </a:lnSpc>
              <a:buNone/>
              <a:defRPr>
                <a:solidFill>
                  <a:schemeClr val="bg1"/>
                </a:solidFill>
              </a:defRPr>
            </a:lvl1pPr>
            <a:lvl5pPr>
              <a:defRPr/>
            </a:lvl5pPr>
          </a:lstStyle>
          <a:p>
            <a:pPr lvl="0"/>
            <a:r>
              <a:rPr lang="en-US"/>
              <a:t>Click to add subtitle / presenter name(s)</a:t>
            </a:r>
          </a:p>
        </p:txBody>
      </p:sp>
      <p:sp>
        <p:nvSpPr>
          <p:cNvPr id="11" name="Text Placeholder 6">
            <a:extLst>
              <a:ext uri="{FF2B5EF4-FFF2-40B4-BE49-F238E27FC236}">
                <a16:creationId xmlns:a16="http://schemas.microsoft.com/office/drawing/2014/main" id="{C70A6299-29F2-46F3-AB9E-A1984A3E445B}"/>
              </a:ext>
            </a:extLst>
          </p:cNvPr>
          <p:cNvSpPr txBox="1">
            <a:spLocks/>
          </p:cNvSpPr>
          <p:nvPr userDrawn="1"/>
        </p:nvSpPr>
        <p:spPr>
          <a:xfrm>
            <a:off x="407987" y="6397653"/>
            <a:ext cx="8094989" cy="309145"/>
          </a:xfrm>
          <a:prstGeom prst="rect">
            <a:avLst/>
          </a:prstGeom>
        </p:spPr>
        <p:txBody>
          <a:bodyPr lIns="0" bIns="0" anchor="b" anchorCtr="0">
            <a:noAutofit/>
          </a:bodyPr>
          <a:lstStyle>
            <a:lvl1pPr marL="263525" indent="-263525" algn="l" defTabSz="914400" rtl="0" eaLnBrk="1" latinLnBrk="0" hangingPunct="1">
              <a:lnSpc>
                <a:spcPct val="100000"/>
              </a:lnSpc>
              <a:spcBef>
                <a:spcPts val="300"/>
              </a:spcBef>
              <a:spcAft>
                <a:spcPts val="300"/>
              </a:spcAft>
              <a:buFont typeface="Arial" panose="020B0604020202020204" pitchFamily="34" charset="0"/>
              <a:buChar char="•"/>
              <a:defRPr sz="2400" kern="1200">
                <a:solidFill>
                  <a:schemeClr val="tx1"/>
                </a:solidFill>
                <a:latin typeface="+mn-lt"/>
                <a:ea typeface="+mn-ea"/>
                <a:cs typeface="+mn-cs"/>
              </a:defRPr>
            </a:lvl1pPr>
            <a:lvl2pPr marL="536575" marR="0" indent="-249238" algn="l" defTabSz="914400" rtl="0" eaLnBrk="1" fontAlgn="auto" latinLnBrk="0" hangingPunct="1">
              <a:lnSpc>
                <a:spcPct val="100000"/>
              </a:lnSpc>
              <a:spcBef>
                <a:spcPts val="300"/>
              </a:spcBef>
              <a:spcAft>
                <a:spcPts val="300"/>
              </a:spcAft>
              <a:buClrTx/>
              <a:buSzPct val="100000"/>
              <a:buFont typeface="Arial" panose="020B0604020202020204" pitchFamily="34" charset="0"/>
              <a:buChar char="•"/>
              <a:tabLst/>
              <a:defRPr lang="en-US" sz="2200" kern="1200" dirty="0">
                <a:solidFill>
                  <a:schemeClr val="tx1"/>
                </a:solidFill>
                <a:latin typeface="+mn-lt"/>
                <a:ea typeface="+mn-ea"/>
                <a:cs typeface="+mn-cs"/>
              </a:defRPr>
            </a:lvl2pPr>
            <a:lvl3pPr marL="811213" indent="-274638" algn="l" defTabSz="914400" rtl="0" eaLnBrk="1" latinLnBrk="0" hangingPunct="1">
              <a:lnSpc>
                <a:spcPct val="100000"/>
              </a:lnSpc>
              <a:spcBef>
                <a:spcPts val="300"/>
              </a:spcBef>
              <a:spcAft>
                <a:spcPts val="300"/>
              </a:spcAft>
              <a:buClrTx/>
              <a:buSzPct val="100000"/>
              <a:buFont typeface="Arial" panose="020B0604020202020204" pitchFamily="34" charset="0"/>
              <a:buChar char="•"/>
              <a:defRPr sz="2000" kern="1200">
                <a:solidFill>
                  <a:schemeClr val="tx1"/>
                </a:solidFill>
                <a:latin typeface="+mn-lt"/>
                <a:ea typeface="+mn-ea"/>
                <a:cs typeface="+mn-cs"/>
              </a:defRPr>
            </a:lvl3pPr>
            <a:lvl4pPr marL="1074738" indent="-263525" algn="l" defTabSz="914400" rtl="0" eaLnBrk="1" latinLnBrk="0" hangingPunct="1">
              <a:lnSpc>
                <a:spcPct val="100000"/>
              </a:lnSpc>
              <a:spcBef>
                <a:spcPts val="300"/>
              </a:spcBef>
              <a:spcAft>
                <a:spcPts val="300"/>
              </a:spcAft>
              <a:buClrTx/>
              <a:buSzPct val="100000"/>
              <a:buFont typeface="Arial" panose="020B0604020202020204" pitchFamily="34" charset="0"/>
              <a:buChar char="•"/>
              <a:defRPr lang="en-US" sz="1800" kern="1200" dirty="0" smtClean="0">
                <a:solidFill>
                  <a:schemeClr val="tx1"/>
                </a:solidFill>
                <a:latin typeface="+mn-lt"/>
                <a:ea typeface="+mn-ea"/>
                <a:cs typeface="+mn-cs"/>
              </a:defRPr>
            </a:lvl4pPr>
            <a:lvl5pPr marL="1347788" indent="-273050" algn="l" defTabSz="914400" rtl="0" eaLnBrk="1" latinLnBrk="0" hangingPunct="1">
              <a:lnSpc>
                <a:spcPct val="100000"/>
              </a:lnSpc>
              <a:spcBef>
                <a:spcPts val="300"/>
              </a:spcBef>
              <a:spcAft>
                <a:spcPts val="300"/>
              </a:spcAft>
              <a:buClrTx/>
              <a:buSzPct val="100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FFFFFF"/>
                </a:solidFill>
                <a:effectLst/>
                <a:uLnTx/>
                <a:uFillTx/>
                <a:latin typeface="Calibri"/>
                <a:ea typeface="+mn-ea"/>
                <a:cs typeface="+mn-cs"/>
              </a:rPr>
              <a:t>For internal use only ‒ not to be shared outside of AstraZeneca.</a:t>
            </a:r>
            <a:br>
              <a:rPr kumimoji="0" lang="en-GB" sz="1000" b="0" i="0" u="none" strike="noStrike" kern="1200" cap="none" spc="0" normalizeH="0" baseline="0" noProof="0" dirty="0">
                <a:ln>
                  <a:noFill/>
                </a:ln>
                <a:solidFill>
                  <a:srgbClr val="FFFFFF"/>
                </a:solidFill>
                <a:effectLst/>
                <a:uLnTx/>
                <a:uFillTx/>
                <a:latin typeface="Calibri"/>
                <a:ea typeface="+mn-ea"/>
                <a:cs typeface="+mn-cs"/>
              </a:rPr>
            </a:br>
            <a:r>
              <a:rPr kumimoji="0" lang="en-GB" sz="1000" b="0" i="0" u="none" strike="noStrike" kern="1200" cap="none" spc="0" normalizeH="0" baseline="0" noProof="0" dirty="0">
                <a:ln>
                  <a:noFill/>
                </a:ln>
                <a:solidFill>
                  <a:srgbClr val="FFFFFF"/>
                </a:solidFill>
                <a:effectLst/>
                <a:uLnTx/>
                <a:uFillTx/>
                <a:latin typeface="Calibri"/>
                <a:ea typeface="+mn-ea"/>
                <a:cs typeface="+mn-cs"/>
              </a:rPr>
              <a:t>Veeva ID: Z4-xxxx. Date of preparation: January 2022.</a:t>
            </a:r>
          </a:p>
        </p:txBody>
      </p:sp>
    </p:spTree>
    <p:custDataLst>
      <p:tags r:id="rId1"/>
    </p:custDataLst>
    <p:extLst>
      <p:ext uri="{BB962C8B-B14F-4D97-AF65-F5344CB8AC3E}">
        <p14:creationId xmlns:p14="http://schemas.microsoft.com/office/powerpoint/2010/main" val="4246383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DCAC6-E2B7-434A-A677-0E870BB7EC7D}"/>
              </a:ext>
            </a:extLst>
          </p:cNvPr>
          <p:cNvSpPr>
            <a:spLocks noGrp="1"/>
          </p:cNvSpPr>
          <p:nvPr>
            <p:ph type="title"/>
          </p:nvPr>
        </p:nvSpPr>
        <p:spPr>
          <a:xfrm>
            <a:off x="340936" y="213414"/>
            <a:ext cx="11516102" cy="935774"/>
          </a:xfrm>
          <a:prstGeom prst="rect">
            <a:avLst/>
          </a:prstGeom>
        </p:spPr>
        <p:txBody>
          <a:bodyPr/>
          <a:lstStyle>
            <a:lvl1pPr>
              <a:defRPr sz="2600"/>
            </a:lvl1pPr>
          </a:lstStyle>
          <a:p>
            <a:r>
              <a:rPr lang="en-US"/>
              <a:t>Click to edit Master title style</a:t>
            </a:r>
            <a:endParaRPr lang="en-GB"/>
          </a:p>
        </p:txBody>
      </p:sp>
      <p:sp>
        <p:nvSpPr>
          <p:cNvPr id="3" name="Text Placeholder 4">
            <a:extLst>
              <a:ext uri="{FF2B5EF4-FFF2-40B4-BE49-F238E27FC236}">
                <a16:creationId xmlns:a16="http://schemas.microsoft.com/office/drawing/2014/main" id="{6FB7926D-04B7-F02E-2381-26EBD846AEEB}"/>
              </a:ext>
            </a:extLst>
          </p:cNvPr>
          <p:cNvSpPr>
            <a:spLocks noGrp="1"/>
          </p:cNvSpPr>
          <p:nvPr>
            <p:ph type="body" sz="quarter" idx="10"/>
          </p:nvPr>
        </p:nvSpPr>
        <p:spPr>
          <a:xfrm>
            <a:off x="341312" y="5868988"/>
            <a:ext cx="10348855" cy="590001"/>
          </a:xfrm>
        </p:spPr>
        <p:txBody>
          <a:bodyPr bIns="0" anchor="b">
            <a:noAutofit/>
          </a:bodyPr>
          <a:lstStyle>
            <a:lvl1pPr marL="0" indent="0">
              <a:spcBef>
                <a:spcPts val="0"/>
              </a:spcBef>
              <a:spcAft>
                <a:spcPts val="0"/>
              </a:spcAft>
              <a:buNone/>
              <a:defRPr sz="800"/>
            </a:lvl1pPr>
          </a:lstStyle>
          <a:p>
            <a:pPr lvl="0"/>
            <a:r>
              <a:rPr lang="en-US"/>
              <a:t>Click to edit Master text styles</a:t>
            </a:r>
            <a:endParaRPr lang="en-GB"/>
          </a:p>
        </p:txBody>
      </p:sp>
    </p:spTree>
    <p:custDataLst>
      <p:tags r:id="rId1"/>
    </p:custDataLst>
    <p:extLst>
      <p:ext uri="{BB962C8B-B14F-4D97-AF65-F5344CB8AC3E}">
        <p14:creationId xmlns:p14="http://schemas.microsoft.com/office/powerpoint/2010/main" val="153937409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Main Title Slide Speak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70934E-65EA-452F-8E5B-E3D52FA097B0}"/>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15" name="Graphic 14">
            <a:extLst>
              <a:ext uri="{FF2B5EF4-FFF2-40B4-BE49-F238E27FC236}">
                <a16:creationId xmlns:a16="http://schemas.microsoft.com/office/drawing/2014/main" id="{74B980C0-AFA5-4E06-8D4A-40C3D9A183DA}"/>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3431" t="9986" r="31306" b="32227"/>
          <a:stretch/>
        </p:blipFill>
        <p:spPr>
          <a:xfrm flipH="1">
            <a:off x="-47701" y="-515429"/>
            <a:ext cx="5524500" cy="7373430"/>
          </a:xfrm>
          <a:prstGeom prst="rect">
            <a:avLst/>
          </a:prstGeom>
        </p:spPr>
      </p:pic>
      <p:sp>
        <p:nvSpPr>
          <p:cNvPr id="3" name="Subtitle 2">
            <a:extLst>
              <a:ext uri="{FF2B5EF4-FFF2-40B4-BE49-F238E27FC236}">
                <a16:creationId xmlns:a16="http://schemas.microsoft.com/office/drawing/2014/main" id="{312649E6-63DE-4716-9B5A-41661035438F}"/>
              </a:ext>
            </a:extLst>
          </p:cNvPr>
          <p:cNvSpPr>
            <a:spLocks noGrp="1"/>
          </p:cNvSpPr>
          <p:nvPr>
            <p:ph type="subTitle" idx="1"/>
          </p:nvPr>
        </p:nvSpPr>
        <p:spPr>
          <a:xfrm>
            <a:off x="2181225" y="3544888"/>
            <a:ext cx="9685336" cy="148431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13" name="Straight Connector 12">
            <a:extLst>
              <a:ext uri="{FF2B5EF4-FFF2-40B4-BE49-F238E27FC236}">
                <a16:creationId xmlns:a16="http://schemas.microsoft.com/office/drawing/2014/main" id="{ABF70BA1-2CEC-4A93-9807-0298791170AF}"/>
              </a:ext>
            </a:extLst>
          </p:cNvPr>
          <p:cNvCxnSpPr/>
          <p:nvPr userDrawn="1"/>
        </p:nvCxnSpPr>
        <p:spPr>
          <a:xfrm>
            <a:off x="2181225" y="3429000"/>
            <a:ext cx="3743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9FA8FB08-DA64-4D16-960B-D97A0225A6D6}"/>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3431" t="9986" r="31725" b="32227"/>
          <a:stretch/>
        </p:blipFill>
        <p:spPr>
          <a:xfrm flipH="1">
            <a:off x="-1" y="-515430"/>
            <a:ext cx="5473335" cy="7373430"/>
          </a:xfrm>
          <a:prstGeom prst="rect">
            <a:avLst/>
          </a:prstGeom>
        </p:spPr>
      </p:pic>
      <p:sp>
        <p:nvSpPr>
          <p:cNvPr id="12" name="Title 1">
            <a:extLst>
              <a:ext uri="{FF2B5EF4-FFF2-40B4-BE49-F238E27FC236}">
                <a16:creationId xmlns:a16="http://schemas.microsoft.com/office/drawing/2014/main" id="{704BE8C1-9ED9-43F8-9310-AAE1B49ED591}"/>
              </a:ext>
            </a:extLst>
          </p:cNvPr>
          <p:cNvSpPr>
            <a:spLocks noGrp="1"/>
          </p:cNvSpPr>
          <p:nvPr>
            <p:ph type="ctrTitle"/>
          </p:nvPr>
        </p:nvSpPr>
        <p:spPr>
          <a:xfrm>
            <a:off x="2181224" y="741363"/>
            <a:ext cx="9285287" cy="2104156"/>
          </a:xfrm>
          <a:prstGeom prst="rect">
            <a:avLst/>
          </a:prstGeom>
        </p:spPr>
        <p:txBody>
          <a:bodyPr bIns="0" anchor="b">
            <a:noAutofit/>
          </a:bodyPr>
          <a:lstStyle>
            <a:lvl1pPr algn="l">
              <a:defRPr sz="4400">
                <a:solidFill>
                  <a:schemeClr val="bg1"/>
                </a:solidFill>
              </a:defRPr>
            </a:lvl1pPr>
          </a:lstStyle>
          <a:p>
            <a:r>
              <a:rPr lang="en-US"/>
              <a:t>Click to edit Master title style</a:t>
            </a:r>
            <a:endParaRPr lang="en-GB"/>
          </a:p>
        </p:txBody>
      </p:sp>
      <p:sp>
        <p:nvSpPr>
          <p:cNvPr id="14" name="Text Placeholder 4">
            <a:extLst>
              <a:ext uri="{FF2B5EF4-FFF2-40B4-BE49-F238E27FC236}">
                <a16:creationId xmlns:a16="http://schemas.microsoft.com/office/drawing/2014/main" id="{C9320E82-6D14-410A-80DA-826D33A11C76}"/>
              </a:ext>
            </a:extLst>
          </p:cNvPr>
          <p:cNvSpPr>
            <a:spLocks noGrp="1"/>
          </p:cNvSpPr>
          <p:nvPr>
            <p:ph type="body" sz="quarter" idx="10" hasCustomPrompt="1"/>
          </p:nvPr>
        </p:nvSpPr>
        <p:spPr>
          <a:xfrm>
            <a:off x="2181224" y="2859087"/>
            <a:ext cx="9285287" cy="541338"/>
          </a:xfrm>
        </p:spPr>
        <p:txBody>
          <a:bodyPr bIns="0" anchor="b" anchorCtr="0">
            <a:noAutofit/>
          </a:bodyPr>
          <a:lstStyle>
            <a:lvl1pPr marL="0" indent="0">
              <a:buNone/>
              <a:defRPr sz="2800" b="1">
                <a:solidFill>
                  <a:schemeClr val="accent2"/>
                </a:solidFill>
              </a:defRPr>
            </a:lvl1pPr>
          </a:lstStyle>
          <a:p>
            <a:pPr lvl="0"/>
            <a:r>
              <a:rPr lang="en-GB"/>
              <a:t>Speaker</a:t>
            </a:r>
          </a:p>
        </p:txBody>
      </p:sp>
      <p:sp>
        <p:nvSpPr>
          <p:cNvPr id="10" name="TextBox 9">
            <a:extLst>
              <a:ext uri="{FF2B5EF4-FFF2-40B4-BE49-F238E27FC236}">
                <a16:creationId xmlns:a16="http://schemas.microsoft.com/office/drawing/2014/main" id="{2C8C9708-4623-4DC8-8C86-18B25D5FE779}"/>
              </a:ext>
            </a:extLst>
          </p:cNvPr>
          <p:cNvSpPr txBox="1"/>
          <p:nvPr userDrawn="1"/>
        </p:nvSpPr>
        <p:spPr>
          <a:xfrm>
            <a:off x="89362" y="6232151"/>
            <a:ext cx="6544194" cy="461665"/>
          </a:xfrm>
          <a:prstGeom prst="rect">
            <a:avLst/>
          </a:prstGeom>
          <a:solidFill>
            <a:schemeClr val="accent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Calibri"/>
                <a:ea typeface="+mn-ea"/>
                <a:cs typeface="+mn-cs"/>
              </a:rPr>
              <a:t>Veeva ID: Z4-61816; date of preparation: June 2024. This meeting is organised and funded by AstraZeneca. This information is not to be shared, distributed or discussed outside of this meeting. BREZTRI/TRIXEO prescribing information is available at this meeting. Adverse events should be reported. To report an adverse event, please access: https://contactazmedical.astrazeneca.com/</a:t>
            </a:r>
          </a:p>
        </p:txBody>
      </p:sp>
      <p:grpSp>
        <p:nvGrpSpPr>
          <p:cNvPr id="17" name="Group 16">
            <a:extLst>
              <a:ext uri="{FF2B5EF4-FFF2-40B4-BE49-F238E27FC236}">
                <a16:creationId xmlns:a16="http://schemas.microsoft.com/office/drawing/2014/main" id="{DB4878EE-0A83-4AC4-9023-512BAA92EF63}"/>
              </a:ext>
            </a:extLst>
          </p:cNvPr>
          <p:cNvGrpSpPr/>
          <p:nvPr userDrawn="1"/>
        </p:nvGrpSpPr>
        <p:grpSpPr>
          <a:xfrm>
            <a:off x="9620965" y="329803"/>
            <a:ext cx="2282549" cy="548481"/>
            <a:chOff x="412356" y="6185777"/>
            <a:chExt cx="1248629" cy="300037"/>
          </a:xfrm>
        </p:grpSpPr>
        <p:sp>
          <p:nvSpPr>
            <p:cNvPr id="19" name="Freeform 5">
              <a:extLst>
                <a:ext uri="{FF2B5EF4-FFF2-40B4-BE49-F238E27FC236}">
                  <a16:creationId xmlns:a16="http://schemas.microsoft.com/office/drawing/2014/main" id="{44C4D0B2-0930-4E5B-9A48-F7A9AFCA07E7}"/>
                </a:ext>
              </a:extLst>
            </p:cNvPr>
            <p:cNvSpPr>
              <a:spLocks noEditPoints="1"/>
            </p:cNvSpPr>
            <p:nvPr userDrawn="1"/>
          </p:nvSpPr>
          <p:spPr bwMode="auto">
            <a:xfrm>
              <a:off x="412356" y="6349289"/>
              <a:ext cx="995363" cy="134937"/>
            </a:xfrm>
            <a:custGeom>
              <a:avLst/>
              <a:gdLst>
                <a:gd name="T0" fmla="*/ 73 w 920"/>
                <a:gd name="T1" fmla="*/ 71 h 124"/>
                <a:gd name="T2" fmla="*/ 108 w 920"/>
                <a:gd name="T3" fmla="*/ 122 h 124"/>
                <a:gd name="T4" fmla="*/ 0 w 920"/>
                <a:gd name="T5" fmla="*/ 122 h 124"/>
                <a:gd name="T6" fmla="*/ 77 w 920"/>
                <a:gd name="T7" fmla="*/ 85 h 124"/>
                <a:gd name="T8" fmla="*/ 150 w 920"/>
                <a:gd name="T9" fmla="*/ 111 h 124"/>
                <a:gd name="T10" fmla="*/ 149 w 920"/>
                <a:gd name="T11" fmla="*/ 123 h 124"/>
                <a:gd name="T12" fmla="*/ 128 w 920"/>
                <a:gd name="T13" fmla="*/ 51 h 124"/>
                <a:gd name="T14" fmla="*/ 182 w 920"/>
                <a:gd name="T15" fmla="*/ 44 h 124"/>
                <a:gd name="T16" fmla="*/ 145 w 920"/>
                <a:gd name="T17" fmla="*/ 79 h 124"/>
                <a:gd name="T18" fmla="*/ 206 w 920"/>
                <a:gd name="T19" fmla="*/ 7 h 124"/>
                <a:gd name="T20" fmla="*/ 192 w 920"/>
                <a:gd name="T21" fmla="*/ 42 h 124"/>
                <a:gd name="T22" fmla="*/ 224 w 920"/>
                <a:gd name="T23" fmla="*/ 123 h 124"/>
                <a:gd name="T24" fmla="*/ 229 w 920"/>
                <a:gd name="T25" fmla="*/ 110 h 124"/>
                <a:gd name="T26" fmla="*/ 239 w 920"/>
                <a:gd name="T27" fmla="*/ 42 h 124"/>
                <a:gd name="T28" fmla="*/ 222 w 920"/>
                <a:gd name="T29" fmla="*/ 0 h 124"/>
                <a:gd name="T30" fmla="*/ 269 w 920"/>
                <a:gd name="T31" fmla="*/ 122 h 124"/>
                <a:gd name="T32" fmla="*/ 300 w 920"/>
                <a:gd name="T33" fmla="*/ 44 h 124"/>
                <a:gd name="T34" fmla="*/ 269 w 920"/>
                <a:gd name="T35" fmla="*/ 29 h 124"/>
                <a:gd name="T36" fmla="*/ 393 w 920"/>
                <a:gd name="T37" fmla="*/ 15 h 124"/>
                <a:gd name="T38" fmla="*/ 393 w 920"/>
                <a:gd name="T39" fmla="*/ 122 h 124"/>
                <a:gd name="T40" fmla="*/ 411 w 920"/>
                <a:gd name="T41" fmla="*/ 107 h 124"/>
                <a:gd name="T42" fmla="*/ 393 w 920"/>
                <a:gd name="T43" fmla="*/ 0 h 124"/>
                <a:gd name="T44" fmla="*/ 595 w 920"/>
                <a:gd name="T45" fmla="*/ 122 h 124"/>
                <a:gd name="T46" fmla="*/ 620 w 920"/>
                <a:gd name="T47" fmla="*/ 42 h 124"/>
                <a:gd name="T48" fmla="*/ 641 w 920"/>
                <a:gd name="T49" fmla="*/ 122 h 124"/>
                <a:gd name="T50" fmla="*/ 655 w 920"/>
                <a:gd name="T51" fmla="*/ 48 h 124"/>
                <a:gd name="T52" fmla="*/ 595 w 920"/>
                <a:gd name="T53" fmla="*/ 29 h 124"/>
                <a:gd name="T54" fmla="*/ 800 w 920"/>
                <a:gd name="T55" fmla="*/ 112 h 124"/>
                <a:gd name="T56" fmla="*/ 821 w 920"/>
                <a:gd name="T57" fmla="*/ 50 h 124"/>
                <a:gd name="T58" fmla="*/ 755 w 920"/>
                <a:gd name="T59" fmla="*/ 76 h 124"/>
                <a:gd name="T60" fmla="*/ 821 w 920"/>
                <a:gd name="T61" fmla="*/ 100 h 124"/>
                <a:gd name="T62" fmla="*/ 529 w 920"/>
                <a:gd name="T63" fmla="*/ 38 h 124"/>
                <a:gd name="T64" fmla="*/ 531 w 920"/>
                <a:gd name="T65" fmla="*/ 124 h 124"/>
                <a:gd name="T66" fmla="*/ 569 w 920"/>
                <a:gd name="T67" fmla="*/ 58 h 124"/>
                <a:gd name="T68" fmla="*/ 532 w 920"/>
                <a:gd name="T69" fmla="*/ 112 h 124"/>
                <a:gd name="T70" fmla="*/ 681 w 920"/>
                <a:gd name="T71" fmla="*/ 66 h 124"/>
                <a:gd name="T72" fmla="*/ 681 w 920"/>
                <a:gd name="T73" fmla="*/ 66 h 124"/>
                <a:gd name="T74" fmla="*/ 665 w 920"/>
                <a:gd name="T75" fmla="*/ 74 h 124"/>
                <a:gd name="T76" fmla="*/ 748 w 920"/>
                <a:gd name="T77" fmla="*/ 77 h 124"/>
                <a:gd name="T78" fmla="*/ 728 w 920"/>
                <a:gd name="T79" fmla="*/ 101 h 124"/>
                <a:gd name="T80" fmla="*/ 904 w 920"/>
                <a:gd name="T81" fmla="*/ 122 h 124"/>
                <a:gd name="T82" fmla="*/ 840 w 920"/>
                <a:gd name="T83" fmla="*/ 97 h 124"/>
                <a:gd name="T84" fmla="*/ 901 w 920"/>
                <a:gd name="T85" fmla="*/ 66 h 124"/>
                <a:gd name="T86" fmla="*/ 862 w 920"/>
                <a:gd name="T87" fmla="*/ 50 h 124"/>
                <a:gd name="T88" fmla="*/ 880 w 920"/>
                <a:gd name="T89" fmla="*/ 26 h 124"/>
                <a:gd name="T90" fmla="*/ 918 w 920"/>
                <a:gd name="T91" fmla="*/ 104 h 124"/>
                <a:gd name="T92" fmla="*/ 901 w 920"/>
                <a:gd name="T93" fmla="*/ 76 h 124"/>
                <a:gd name="T94" fmla="*/ 874 w 920"/>
                <a:gd name="T95" fmla="*/ 110 h 124"/>
                <a:gd name="T96" fmla="*/ 365 w 920"/>
                <a:gd name="T97" fmla="*/ 122 h 124"/>
                <a:gd name="T98" fmla="*/ 301 w 920"/>
                <a:gd name="T99" fmla="*/ 97 h 124"/>
                <a:gd name="T100" fmla="*/ 363 w 920"/>
                <a:gd name="T101" fmla="*/ 66 h 124"/>
                <a:gd name="T102" fmla="*/ 323 w 920"/>
                <a:gd name="T103" fmla="*/ 50 h 124"/>
                <a:gd name="T104" fmla="*/ 341 w 920"/>
                <a:gd name="T105" fmla="*/ 26 h 124"/>
                <a:gd name="T106" fmla="*/ 379 w 920"/>
                <a:gd name="T107" fmla="*/ 104 h 124"/>
                <a:gd name="T108" fmla="*/ 363 w 920"/>
                <a:gd name="T109" fmla="*/ 76 h 124"/>
                <a:gd name="T110" fmla="*/ 336 w 920"/>
                <a:gd name="T111" fmla="*/ 1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0" h="124">
                  <a:moveTo>
                    <a:pt x="36" y="71"/>
                  </a:moveTo>
                  <a:cubicBezTo>
                    <a:pt x="55" y="20"/>
                    <a:pt x="55" y="20"/>
                    <a:pt x="55" y="20"/>
                  </a:cubicBezTo>
                  <a:cubicBezTo>
                    <a:pt x="73" y="71"/>
                    <a:pt x="73" y="71"/>
                    <a:pt x="73" y="71"/>
                  </a:cubicBezTo>
                  <a:lnTo>
                    <a:pt x="36" y="71"/>
                  </a:lnTo>
                  <a:close/>
                  <a:moveTo>
                    <a:pt x="91" y="122"/>
                  </a:moveTo>
                  <a:cubicBezTo>
                    <a:pt x="108" y="122"/>
                    <a:pt x="108" y="122"/>
                    <a:pt x="108" y="122"/>
                  </a:cubicBezTo>
                  <a:cubicBezTo>
                    <a:pt x="63" y="0"/>
                    <a:pt x="63" y="0"/>
                    <a:pt x="63" y="0"/>
                  </a:cubicBezTo>
                  <a:cubicBezTo>
                    <a:pt x="46" y="0"/>
                    <a:pt x="46" y="0"/>
                    <a:pt x="46" y="0"/>
                  </a:cubicBezTo>
                  <a:cubicBezTo>
                    <a:pt x="0" y="122"/>
                    <a:pt x="0" y="122"/>
                    <a:pt x="0" y="122"/>
                  </a:cubicBezTo>
                  <a:cubicBezTo>
                    <a:pt x="17" y="122"/>
                    <a:pt x="17" y="122"/>
                    <a:pt x="17" y="122"/>
                  </a:cubicBezTo>
                  <a:cubicBezTo>
                    <a:pt x="31" y="85"/>
                    <a:pt x="31" y="85"/>
                    <a:pt x="31" y="85"/>
                  </a:cubicBezTo>
                  <a:cubicBezTo>
                    <a:pt x="77" y="85"/>
                    <a:pt x="77" y="85"/>
                    <a:pt x="77" y="85"/>
                  </a:cubicBezTo>
                  <a:lnTo>
                    <a:pt x="91" y="122"/>
                  </a:lnTo>
                  <a:close/>
                  <a:moveTo>
                    <a:pt x="172" y="96"/>
                  </a:moveTo>
                  <a:cubicBezTo>
                    <a:pt x="172" y="106"/>
                    <a:pt x="164" y="111"/>
                    <a:pt x="150" y="111"/>
                  </a:cubicBezTo>
                  <a:cubicBezTo>
                    <a:pt x="139" y="111"/>
                    <a:pt x="131" y="108"/>
                    <a:pt x="127" y="101"/>
                  </a:cubicBezTo>
                  <a:cubicBezTo>
                    <a:pt x="111" y="104"/>
                    <a:pt x="111" y="104"/>
                    <a:pt x="111" y="104"/>
                  </a:cubicBezTo>
                  <a:cubicBezTo>
                    <a:pt x="117" y="117"/>
                    <a:pt x="131" y="123"/>
                    <a:pt x="149" y="123"/>
                  </a:cubicBezTo>
                  <a:cubicBezTo>
                    <a:pt x="175" y="123"/>
                    <a:pt x="188" y="109"/>
                    <a:pt x="188" y="94"/>
                  </a:cubicBezTo>
                  <a:cubicBezTo>
                    <a:pt x="188" y="75"/>
                    <a:pt x="170" y="70"/>
                    <a:pt x="150" y="66"/>
                  </a:cubicBezTo>
                  <a:cubicBezTo>
                    <a:pt x="140" y="64"/>
                    <a:pt x="128" y="60"/>
                    <a:pt x="128" y="51"/>
                  </a:cubicBezTo>
                  <a:cubicBezTo>
                    <a:pt x="128" y="45"/>
                    <a:pt x="134" y="38"/>
                    <a:pt x="147" y="38"/>
                  </a:cubicBezTo>
                  <a:cubicBezTo>
                    <a:pt x="159" y="38"/>
                    <a:pt x="167" y="46"/>
                    <a:pt x="168" y="50"/>
                  </a:cubicBezTo>
                  <a:cubicBezTo>
                    <a:pt x="182" y="44"/>
                    <a:pt x="182" y="44"/>
                    <a:pt x="182" y="44"/>
                  </a:cubicBezTo>
                  <a:cubicBezTo>
                    <a:pt x="176" y="31"/>
                    <a:pt x="162" y="26"/>
                    <a:pt x="148" y="26"/>
                  </a:cubicBezTo>
                  <a:cubicBezTo>
                    <a:pt x="127" y="26"/>
                    <a:pt x="113" y="36"/>
                    <a:pt x="113" y="53"/>
                  </a:cubicBezTo>
                  <a:cubicBezTo>
                    <a:pt x="113" y="72"/>
                    <a:pt x="129" y="76"/>
                    <a:pt x="145" y="79"/>
                  </a:cubicBezTo>
                  <a:cubicBezTo>
                    <a:pt x="159" y="82"/>
                    <a:pt x="172" y="86"/>
                    <a:pt x="172" y="96"/>
                  </a:cubicBezTo>
                  <a:close/>
                  <a:moveTo>
                    <a:pt x="222" y="0"/>
                  </a:moveTo>
                  <a:cubicBezTo>
                    <a:pt x="206" y="7"/>
                    <a:pt x="206" y="7"/>
                    <a:pt x="206" y="7"/>
                  </a:cubicBezTo>
                  <a:cubicBezTo>
                    <a:pt x="206" y="29"/>
                    <a:pt x="206" y="29"/>
                    <a:pt x="206" y="29"/>
                  </a:cubicBezTo>
                  <a:cubicBezTo>
                    <a:pt x="192" y="29"/>
                    <a:pt x="192" y="29"/>
                    <a:pt x="192" y="29"/>
                  </a:cubicBezTo>
                  <a:cubicBezTo>
                    <a:pt x="192" y="42"/>
                    <a:pt x="192" y="42"/>
                    <a:pt x="192" y="42"/>
                  </a:cubicBezTo>
                  <a:cubicBezTo>
                    <a:pt x="206" y="42"/>
                    <a:pt x="206" y="42"/>
                    <a:pt x="206" y="42"/>
                  </a:cubicBezTo>
                  <a:cubicBezTo>
                    <a:pt x="206" y="102"/>
                    <a:pt x="206" y="102"/>
                    <a:pt x="206" y="102"/>
                  </a:cubicBezTo>
                  <a:cubicBezTo>
                    <a:pt x="206" y="114"/>
                    <a:pt x="206" y="123"/>
                    <a:pt x="224" y="123"/>
                  </a:cubicBezTo>
                  <a:cubicBezTo>
                    <a:pt x="230" y="123"/>
                    <a:pt x="236" y="122"/>
                    <a:pt x="239" y="121"/>
                  </a:cubicBezTo>
                  <a:cubicBezTo>
                    <a:pt x="239" y="108"/>
                    <a:pt x="239" y="108"/>
                    <a:pt x="239" y="108"/>
                  </a:cubicBezTo>
                  <a:cubicBezTo>
                    <a:pt x="236" y="109"/>
                    <a:pt x="232" y="110"/>
                    <a:pt x="229" y="110"/>
                  </a:cubicBezTo>
                  <a:cubicBezTo>
                    <a:pt x="222" y="110"/>
                    <a:pt x="222" y="106"/>
                    <a:pt x="222" y="95"/>
                  </a:cubicBezTo>
                  <a:cubicBezTo>
                    <a:pt x="222" y="42"/>
                    <a:pt x="222" y="42"/>
                    <a:pt x="222" y="42"/>
                  </a:cubicBezTo>
                  <a:cubicBezTo>
                    <a:pt x="239" y="42"/>
                    <a:pt x="239" y="42"/>
                    <a:pt x="239" y="42"/>
                  </a:cubicBezTo>
                  <a:cubicBezTo>
                    <a:pt x="239" y="29"/>
                    <a:pt x="239" y="29"/>
                    <a:pt x="239" y="29"/>
                  </a:cubicBezTo>
                  <a:cubicBezTo>
                    <a:pt x="222" y="29"/>
                    <a:pt x="222" y="29"/>
                    <a:pt x="222" y="29"/>
                  </a:cubicBezTo>
                  <a:lnTo>
                    <a:pt x="222" y="0"/>
                  </a:lnTo>
                  <a:close/>
                  <a:moveTo>
                    <a:pt x="253" y="29"/>
                  </a:moveTo>
                  <a:cubicBezTo>
                    <a:pt x="253" y="122"/>
                    <a:pt x="253" y="122"/>
                    <a:pt x="253" y="122"/>
                  </a:cubicBezTo>
                  <a:cubicBezTo>
                    <a:pt x="269" y="122"/>
                    <a:pt x="269" y="122"/>
                    <a:pt x="269" y="122"/>
                  </a:cubicBezTo>
                  <a:cubicBezTo>
                    <a:pt x="269" y="79"/>
                    <a:pt x="269" y="79"/>
                    <a:pt x="269" y="79"/>
                  </a:cubicBezTo>
                  <a:cubicBezTo>
                    <a:pt x="269" y="71"/>
                    <a:pt x="269" y="62"/>
                    <a:pt x="273" y="55"/>
                  </a:cubicBezTo>
                  <a:cubicBezTo>
                    <a:pt x="278" y="47"/>
                    <a:pt x="285" y="44"/>
                    <a:pt x="300" y="44"/>
                  </a:cubicBezTo>
                  <a:cubicBezTo>
                    <a:pt x="300" y="28"/>
                    <a:pt x="300" y="28"/>
                    <a:pt x="300" y="28"/>
                  </a:cubicBezTo>
                  <a:cubicBezTo>
                    <a:pt x="294" y="28"/>
                    <a:pt x="278" y="28"/>
                    <a:pt x="269" y="46"/>
                  </a:cubicBezTo>
                  <a:cubicBezTo>
                    <a:pt x="269" y="29"/>
                    <a:pt x="269" y="29"/>
                    <a:pt x="269" y="29"/>
                  </a:cubicBezTo>
                  <a:lnTo>
                    <a:pt x="253" y="29"/>
                  </a:lnTo>
                  <a:close/>
                  <a:moveTo>
                    <a:pt x="393" y="0"/>
                  </a:moveTo>
                  <a:cubicBezTo>
                    <a:pt x="393" y="15"/>
                    <a:pt x="393" y="15"/>
                    <a:pt x="393" y="15"/>
                  </a:cubicBezTo>
                  <a:cubicBezTo>
                    <a:pt x="462" y="15"/>
                    <a:pt x="462" y="15"/>
                    <a:pt x="462" y="15"/>
                  </a:cubicBezTo>
                  <a:cubicBezTo>
                    <a:pt x="393" y="106"/>
                    <a:pt x="393" y="106"/>
                    <a:pt x="393" y="106"/>
                  </a:cubicBezTo>
                  <a:cubicBezTo>
                    <a:pt x="393" y="122"/>
                    <a:pt x="393" y="122"/>
                    <a:pt x="393" y="122"/>
                  </a:cubicBezTo>
                  <a:cubicBezTo>
                    <a:pt x="482" y="122"/>
                    <a:pt x="482" y="122"/>
                    <a:pt x="482" y="122"/>
                  </a:cubicBezTo>
                  <a:cubicBezTo>
                    <a:pt x="482" y="107"/>
                    <a:pt x="482" y="107"/>
                    <a:pt x="482" y="107"/>
                  </a:cubicBezTo>
                  <a:cubicBezTo>
                    <a:pt x="411" y="107"/>
                    <a:pt x="411" y="107"/>
                    <a:pt x="411" y="107"/>
                  </a:cubicBezTo>
                  <a:cubicBezTo>
                    <a:pt x="480" y="15"/>
                    <a:pt x="480" y="15"/>
                    <a:pt x="480" y="15"/>
                  </a:cubicBezTo>
                  <a:cubicBezTo>
                    <a:pt x="480" y="0"/>
                    <a:pt x="480" y="0"/>
                    <a:pt x="480" y="0"/>
                  </a:cubicBezTo>
                  <a:lnTo>
                    <a:pt x="393" y="0"/>
                  </a:lnTo>
                  <a:close/>
                  <a:moveTo>
                    <a:pt x="580" y="29"/>
                  </a:moveTo>
                  <a:cubicBezTo>
                    <a:pt x="580" y="122"/>
                    <a:pt x="580" y="122"/>
                    <a:pt x="580" y="122"/>
                  </a:cubicBezTo>
                  <a:cubicBezTo>
                    <a:pt x="595" y="122"/>
                    <a:pt x="595" y="122"/>
                    <a:pt x="595" y="122"/>
                  </a:cubicBezTo>
                  <a:cubicBezTo>
                    <a:pt x="595" y="69"/>
                    <a:pt x="595" y="69"/>
                    <a:pt x="595" y="69"/>
                  </a:cubicBezTo>
                  <a:cubicBezTo>
                    <a:pt x="595" y="63"/>
                    <a:pt x="595" y="56"/>
                    <a:pt x="602" y="49"/>
                  </a:cubicBezTo>
                  <a:cubicBezTo>
                    <a:pt x="607" y="44"/>
                    <a:pt x="613" y="42"/>
                    <a:pt x="620" y="42"/>
                  </a:cubicBezTo>
                  <a:cubicBezTo>
                    <a:pt x="628" y="42"/>
                    <a:pt x="637" y="46"/>
                    <a:pt x="640" y="54"/>
                  </a:cubicBezTo>
                  <a:cubicBezTo>
                    <a:pt x="641" y="58"/>
                    <a:pt x="641" y="60"/>
                    <a:pt x="641" y="70"/>
                  </a:cubicBezTo>
                  <a:cubicBezTo>
                    <a:pt x="641" y="122"/>
                    <a:pt x="641" y="122"/>
                    <a:pt x="641" y="122"/>
                  </a:cubicBezTo>
                  <a:cubicBezTo>
                    <a:pt x="656" y="122"/>
                    <a:pt x="656" y="122"/>
                    <a:pt x="656" y="122"/>
                  </a:cubicBezTo>
                  <a:cubicBezTo>
                    <a:pt x="656" y="67"/>
                    <a:pt x="656" y="67"/>
                    <a:pt x="656" y="67"/>
                  </a:cubicBezTo>
                  <a:cubicBezTo>
                    <a:pt x="656" y="59"/>
                    <a:pt x="656" y="54"/>
                    <a:pt x="655" y="48"/>
                  </a:cubicBezTo>
                  <a:cubicBezTo>
                    <a:pt x="650" y="33"/>
                    <a:pt x="636" y="27"/>
                    <a:pt x="624" y="27"/>
                  </a:cubicBezTo>
                  <a:cubicBezTo>
                    <a:pt x="619" y="27"/>
                    <a:pt x="604" y="28"/>
                    <a:pt x="595" y="43"/>
                  </a:cubicBezTo>
                  <a:cubicBezTo>
                    <a:pt x="595" y="29"/>
                    <a:pt x="595" y="29"/>
                    <a:pt x="595" y="29"/>
                  </a:cubicBezTo>
                  <a:lnTo>
                    <a:pt x="580" y="29"/>
                  </a:lnTo>
                  <a:close/>
                  <a:moveTo>
                    <a:pt x="821" y="100"/>
                  </a:moveTo>
                  <a:cubicBezTo>
                    <a:pt x="818" y="106"/>
                    <a:pt x="812" y="112"/>
                    <a:pt x="800" y="112"/>
                  </a:cubicBezTo>
                  <a:cubicBezTo>
                    <a:pt x="790" y="112"/>
                    <a:pt x="772" y="105"/>
                    <a:pt x="772" y="75"/>
                  </a:cubicBezTo>
                  <a:cubicBezTo>
                    <a:pt x="772" y="66"/>
                    <a:pt x="773" y="37"/>
                    <a:pt x="799" y="37"/>
                  </a:cubicBezTo>
                  <a:cubicBezTo>
                    <a:pt x="812" y="37"/>
                    <a:pt x="818" y="44"/>
                    <a:pt x="821" y="50"/>
                  </a:cubicBezTo>
                  <a:cubicBezTo>
                    <a:pt x="835" y="44"/>
                    <a:pt x="835" y="44"/>
                    <a:pt x="835" y="44"/>
                  </a:cubicBezTo>
                  <a:cubicBezTo>
                    <a:pt x="826" y="29"/>
                    <a:pt x="810" y="26"/>
                    <a:pt x="798" y="26"/>
                  </a:cubicBezTo>
                  <a:cubicBezTo>
                    <a:pt x="769" y="26"/>
                    <a:pt x="755" y="50"/>
                    <a:pt x="755" y="76"/>
                  </a:cubicBezTo>
                  <a:cubicBezTo>
                    <a:pt x="755" y="98"/>
                    <a:pt x="767" y="124"/>
                    <a:pt x="800" y="124"/>
                  </a:cubicBezTo>
                  <a:cubicBezTo>
                    <a:pt x="819" y="124"/>
                    <a:pt x="829" y="115"/>
                    <a:pt x="835" y="105"/>
                  </a:cubicBezTo>
                  <a:lnTo>
                    <a:pt x="821" y="100"/>
                  </a:lnTo>
                  <a:close/>
                  <a:moveTo>
                    <a:pt x="504" y="66"/>
                  </a:moveTo>
                  <a:cubicBezTo>
                    <a:pt x="554" y="66"/>
                    <a:pt x="554" y="66"/>
                    <a:pt x="554" y="66"/>
                  </a:cubicBezTo>
                  <a:cubicBezTo>
                    <a:pt x="552" y="42"/>
                    <a:pt x="538" y="38"/>
                    <a:pt x="529" y="38"/>
                  </a:cubicBezTo>
                  <a:cubicBezTo>
                    <a:pt x="516" y="38"/>
                    <a:pt x="506" y="47"/>
                    <a:pt x="504" y="66"/>
                  </a:cubicBezTo>
                  <a:close/>
                  <a:moveTo>
                    <a:pt x="566" y="104"/>
                  </a:moveTo>
                  <a:cubicBezTo>
                    <a:pt x="561" y="113"/>
                    <a:pt x="551" y="124"/>
                    <a:pt x="531" y="124"/>
                  </a:cubicBezTo>
                  <a:cubicBezTo>
                    <a:pt x="503" y="124"/>
                    <a:pt x="488" y="105"/>
                    <a:pt x="488" y="74"/>
                  </a:cubicBezTo>
                  <a:cubicBezTo>
                    <a:pt x="488" y="39"/>
                    <a:pt x="511" y="26"/>
                    <a:pt x="530" y="26"/>
                  </a:cubicBezTo>
                  <a:cubicBezTo>
                    <a:pt x="547" y="26"/>
                    <a:pt x="563" y="35"/>
                    <a:pt x="569" y="58"/>
                  </a:cubicBezTo>
                  <a:cubicBezTo>
                    <a:pt x="571" y="66"/>
                    <a:pt x="571" y="73"/>
                    <a:pt x="571" y="77"/>
                  </a:cubicBezTo>
                  <a:cubicBezTo>
                    <a:pt x="504" y="77"/>
                    <a:pt x="504" y="77"/>
                    <a:pt x="504" y="77"/>
                  </a:cubicBezTo>
                  <a:cubicBezTo>
                    <a:pt x="504" y="93"/>
                    <a:pt x="510" y="112"/>
                    <a:pt x="532" y="112"/>
                  </a:cubicBezTo>
                  <a:cubicBezTo>
                    <a:pt x="541" y="112"/>
                    <a:pt x="547" y="108"/>
                    <a:pt x="551" y="101"/>
                  </a:cubicBezTo>
                  <a:lnTo>
                    <a:pt x="566" y="104"/>
                  </a:lnTo>
                  <a:close/>
                  <a:moveTo>
                    <a:pt x="681" y="66"/>
                  </a:moveTo>
                  <a:cubicBezTo>
                    <a:pt x="731" y="66"/>
                    <a:pt x="731" y="66"/>
                    <a:pt x="731" y="66"/>
                  </a:cubicBezTo>
                  <a:cubicBezTo>
                    <a:pt x="729" y="42"/>
                    <a:pt x="715" y="38"/>
                    <a:pt x="706" y="38"/>
                  </a:cubicBezTo>
                  <a:cubicBezTo>
                    <a:pt x="693" y="38"/>
                    <a:pt x="683" y="47"/>
                    <a:pt x="681" y="66"/>
                  </a:cubicBezTo>
                  <a:close/>
                  <a:moveTo>
                    <a:pt x="743" y="104"/>
                  </a:moveTo>
                  <a:cubicBezTo>
                    <a:pt x="738" y="113"/>
                    <a:pt x="728" y="124"/>
                    <a:pt x="708" y="124"/>
                  </a:cubicBezTo>
                  <a:cubicBezTo>
                    <a:pt x="680" y="124"/>
                    <a:pt x="665" y="105"/>
                    <a:pt x="665" y="74"/>
                  </a:cubicBezTo>
                  <a:cubicBezTo>
                    <a:pt x="665" y="39"/>
                    <a:pt x="688" y="26"/>
                    <a:pt x="707" y="26"/>
                  </a:cubicBezTo>
                  <a:cubicBezTo>
                    <a:pt x="724" y="26"/>
                    <a:pt x="740" y="35"/>
                    <a:pt x="746" y="58"/>
                  </a:cubicBezTo>
                  <a:cubicBezTo>
                    <a:pt x="748" y="66"/>
                    <a:pt x="748" y="73"/>
                    <a:pt x="748" y="77"/>
                  </a:cubicBezTo>
                  <a:cubicBezTo>
                    <a:pt x="681" y="77"/>
                    <a:pt x="681" y="77"/>
                    <a:pt x="681" y="77"/>
                  </a:cubicBezTo>
                  <a:cubicBezTo>
                    <a:pt x="681" y="93"/>
                    <a:pt x="687" y="112"/>
                    <a:pt x="709" y="112"/>
                  </a:cubicBezTo>
                  <a:cubicBezTo>
                    <a:pt x="718" y="112"/>
                    <a:pt x="724" y="108"/>
                    <a:pt x="728" y="101"/>
                  </a:cubicBezTo>
                  <a:lnTo>
                    <a:pt x="743" y="104"/>
                  </a:lnTo>
                  <a:close/>
                  <a:moveTo>
                    <a:pt x="920" y="122"/>
                  </a:moveTo>
                  <a:cubicBezTo>
                    <a:pt x="904" y="122"/>
                    <a:pt x="904" y="122"/>
                    <a:pt x="904" y="122"/>
                  </a:cubicBezTo>
                  <a:cubicBezTo>
                    <a:pt x="904" y="122"/>
                    <a:pt x="903" y="116"/>
                    <a:pt x="902" y="108"/>
                  </a:cubicBezTo>
                  <a:cubicBezTo>
                    <a:pt x="897" y="113"/>
                    <a:pt x="889" y="123"/>
                    <a:pt x="871" y="123"/>
                  </a:cubicBezTo>
                  <a:cubicBezTo>
                    <a:pt x="853" y="123"/>
                    <a:pt x="840" y="113"/>
                    <a:pt x="840" y="97"/>
                  </a:cubicBezTo>
                  <a:cubicBezTo>
                    <a:pt x="840" y="92"/>
                    <a:pt x="841" y="87"/>
                    <a:pt x="844" y="83"/>
                  </a:cubicBezTo>
                  <a:cubicBezTo>
                    <a:pt x="849" y="75"/>
                    <a:pt x="859" y="69"/>
                    <a:pt x="887" y="67"/>
                  </a:cubicBezTo>
                  <a:cubicBezTo>
                    <a:pt x="901" y="66"/>
                    <a:pt x="901" y="66"/>
                    <a:pt x="901" y="66"/>
                  </a:cubicBezTo>
                  <a:cubicBezTo>
                    <a:pt x="901" y="63"/>
                    <a:pt x="901" y="63"/>
                    <a:pt x="901" y="63"/>
                  </a:cubicBezTo>
                  <a:cubicBezTo>
                    <a:pt x="901" y="54"/>
                    <a:pt x="901" y="38"/>
                    <a:pt x="881" y="38"/>
                  </a:cubicBezTo>
                  <a:cubicBezTo>
                    <a:pt x="868" y="38"/>
                    <a:pt x="863" y="44"/>
                    <a:pt x="862" y="50"/>
                  </a:cubicBezTo>
                  <a:cubicBezTo>
                    <a:pt x="847" y="44"/>
                    <a:pt x="847" y="44"/>
                    <a:pt x="847" y="44"/>
                  </a:cubicBezTo>
                  <a:cubicBezTo>
                    <a:pt x="848" y="43"/>
                    <a:pt x="848" y="43"/>
                    <a:pt x="848" y="42"/>
                  </a:cubicBezTo>
                  <a:cubicBezTo>
                    <a:pt x="854" y="32"/>
                    <a:pt x="864" y="26"/>
                    <a:pt x="880" y="26"/>
                  </a:cubicBezTo>
                  <a:cubicBezTo>
                    <a:pt x="889" y="26"/>
                    <a:pt x="900" y="28"/>
                    <a:pt x="907" y="34"/>
                  </a:cubicBezTo>
                  <a:cubicBezTo>
                    <a:pt x="917" y="41"/>
                    <a:pt x="917" y="57"/>
                    <a:pt x="917" y="57"/>
                  </a:cubicBezTo>
                  <a:cubicBezTo>
                    <a:pt x="918" y="104"/>
                    <a:pt x="918" y="104"/>
                    <a:pt x="918" y="104"/>
                  </a:cubicBezTo>
                  <a:cubicBezTo>
                    <a:pt x="918" y="104"/>
                    <a:pt x="918" y="118"/>
                    <a:pt x="920" y="122"/>
                  </a:cubicBezTo>
                  <a:close/>
                  <a:moveTo>
                    <a:pt x="899" y="97"/>
                  </a:moveTo>
                  <a:cubicBezTo>
                    <a:pt x="901" y="91"/>
                    <a:pt x="901" y="89"/>
                    <a:pt x="901" y="76"/>
                  </a:cubicBezTo>
                  <a:cubicBezTo>
                    <a:pt x="895" y="77"/>
                    <a:pt x="887" y="78"/>
                    <a:pt x="877" y="80"/>
                  </a:cubicBezTo>
                  <a:cubicBezTo>
                    <a:pt x="860" y="84"/>
                    <a:pt x="857" y="90"/>
                    <a:pt x="857" y="97"/>
                  </a:cubicBezTo>
                  <a:cubicBezTo>
                    <a:pt x="857" y="104"/>
                    <a:pt x="863" y="110"/>
                    <a:pt x="874" y="110"/>
                  </a:cubicBezTo>
                  <a:cubicBezTo>
                    <a:pt x="885" y="110"/>
                    <a:pt x="894" y="106"/>
                    <a:pt x="899" y="97"/>
                  </a:cubicBezTo>
                  <a:close/>
                  <a:moveTo>
                    <a:pt x="382" y="122"/>
                  </a:moveTo>
                  <a:cubicBezTo>
                    <a:pt x="365" y="122"/>
                    <a:pt x="365" y="122"/>
                    <a:pt x="365" y="122"/>
                  </a:cubicBezTo>
                  <a:cubicBezTo>
                    <a:pt x="365" y="122"/>
                    <a:pt x="364" y="116"/>
                    <a:pt x="363" y="108"/>
                  </a:cubicBezTo>
                  <a:cubicBezTo>
                    <a:pt x="359" y="113"/>
                    <a:pt x="350" y="123"/>
                    <a:pt x="332" y="123"/>
                  </a:cubicBezTo>
                  <a:cubicBezTo>
                    <a:pt x="314" y="123"/>
                    <a:pt x="301" y="113"/>
                    <a:pt x="301" y="97"/>
                  </a:cubicBezTo>
                  <a:cubicBezTo>
                    <a:pt x="301" y="92"/>
                    <a:pt x="302" y="87"/>
                    <a:pt x="305" y="83"/>
                  </a:cubicBezTo>
                  <a:cubicBezTo>
                    <a:pt x="310" y="75"/>
                    <a:pt x="320" y="69"/>
                    <a:pt x="348" y="67"/>
                  </a:cubicBezTo>
                  <a:cubicBezTo>
                    <a:pt x="363" y="66"/>
                    <a:pt x="363" y="66"/>
                    <a:pt x="363" y="66"/>
                  </a:cubicBezTo>
                  <a:cubicBezTo>
                    <a:pt x="363" y="63"/>
                    <a:pt x="363" y="63"/>
                    <a:pt x="363" y="63"/>
                  </a:cubicBezTo>
                  <a:cubicBezTo>
                    <a:pt x="363" y="54"/>
                    <a:pt x="363" y="38"/>
                    <a:pt x="342" y="38"/>
                  </a:cubicBezTo>
                  <a:cubicBezTo>
                    <a:pt x="329" y="38"/>
                    <a:pt x="324" y="44"/>
                    <a:pt x="323" y="50"/>
                  </a:cubicBezTo>
                  <a:cubicBezTo>
                    <a:pt x="309" y="44"/>
                    <a:pt x="309" y="44"/>
                    <a:pt x="309" y="44"/>
                  </a:cubicBezTo>
                  <a:cubicBezTo>
                    <a:pt x="309" y="43"/>
                    <a:pt x="309" y="43"/>
                    <a:pt x="309" y="42"/>
                  </a:cubicBezTo>
                  <a:cubicBezTo>
                    <a:pt x="315" y="32"/>
                    <a:pt x="326" y="26"/>
                    <a:pt x="341" y="26"/>
                  </a:cubicBezTo>
                  <a:cubicBezTo>
                    <a:pt x="350" y="26"/>
                    <a:pt x="361" y="28"/>
                    <a:pt x="368" y="34"/>
                  </a:cubicBezTo>
                  <a:cubicBezTo>
                    <a:pt x="379" y="41"/>
                    <a:pt x="378" y="57"/>
                    <a:pt x="378" y="57"/>
                  </a:cubicBezTo>
                  <a:cubicBezTo>
                    <a:pt x="379" y="104"/>
                    <a:pt x="379" y="104"/>
                    <a:pt x="379" y="104"/>
                  </a:cubicBezTo>
                  <a:cubicBezTo>
                    <a:pt x="379" y="104"/>
                    <a:pt x="380" y="118"/>
                    <a:pt x="382" y="122"/>
                  </a:cubicBezTo>
                  <a:close/>
                  <a:moveTo>
                    <a:pt x="360" y="97"/>
                  </a:moveTo>
                  <a:cubicBezTo>
                    <a:pt x="363" y="91"/>
                    <a:pt x="363" y="89"/>
                    <a:pt x="363" y="76"/>
                  </a:cubicBezTo>
                  <a:cubicBezTo>
                    <a:pt x="357" y="77"/>
                    <a:pt x="349" y="78"/>
                    <a:pt x="339" y="80"/>
                  </a:cubicBezTo>
                  <a:cubicBezTo>
                    <a:pt x="321" y="84"/>
                    <a:pt x="318" y="90"/>
                    <a:pt x="318" y="97"/>
                  </a:cubicBezTo>
                  <a:cubicBezTo>
                    <a:pt x="318" y="104"/>
                    <a:pt x="324" y="110"/>
                    <a:pt x="336" y="110"/>
                  </a:cubicBezTo>
                  <a:cubicBezTo>
                    <a:pt x="347" y="110"/>
                    <a:pt x="356" y="106"/>
                    <a:pt x="360" y="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982F2C4D-92C2-45F5-BBD3-11EAEB10644B}"/>
                </a:ext>
              </a:extLst>
            </p:cNvPr>
            <p:cNvSpPr>
              <a:spLocks noEditPoints="1"/>
            </p:cNvSpPr>
            <p:nvPr userDrawn="1"/>
          </p:nvSpPr>
          <p:spPr bwMode="auto">
            <a:xfrm>
              <a:off x="1387935" y="6185777"/>
              <a:ext cx="273050" cy="300037"/>
            </a:xfrm>
            <a:custGeom>
              <a:avLst/>
              <a:gdLst>
                <a:gd name="T0" fmla="*/ 116 w 252"/>
                <a:gd name="T1" fmla="*/ 195 h 277"/>
                <a:gd name="T2" fmla="*/ 108 w 252"/>
                <a:gd name="T3" fmla="*/ 200 h 277"/>
                <a:gd name="T4" fmla="*/ 15 w 252"/>
                <a:gd name="T5" fmla="*/ 152 h 277"/>
                <a:gd name="T6" fmla="*/ 1 w 252"/>
                <a:gd name="T7" fmla="*/ 135 h 277"/>
                <a:gd name="T8" fmla="*/ 35 w 252"/>
                <a:gd name="T9" fmla="*/ 82 h 277"/>
                <a:gd name="T10" fmla="*/ 125 w 252"/>
                <a:gd name="T11" fmla="*/ 2 h 277"/>
                <a:gd name="T12" fmla="*/ 152 w 252"/>
                <a:gd name="T13" fmla="*/ 100 h 277"/>
                <a:gd name="T14" fmla="*/ 122 w 252"/>
                <a:gd name="T15" fmla="*/ 92 h 277"/>
                <a:gd name="T16" fmla="*/ 118 w 252"/>
                <a:gd name="T17" fmla="*/ 57 h 277"/>
                <a:gd name="T18" fmla="*/ 113 w 252"/>
                <a:gd name="T19" fmla="*/ 47 h 277"/>
                <a:gd name="T20" fmla="*/ 95 w 252"/>
                <a:gd name="T21" fmla="*/ 61 h 277"/>
                <a:gd name="T22" fmla="*/ 74 w 252"/>
                <a:gd name="T23" fmla="*/ 83 h 277"/>
                <a:gd name="T24" fmla="*/ 57 w 252"/>
                <a:gd name="T25" fmla="*/ 88 h 277"/>
                <a:gd name="T26" fmla="*/ 56 w 252"/>
                <a:gd name="T27" fmla="*/ 101 h 277"/>
                <a:gd name="T28" fmla="*/ 43 w 252"/>
                <a:gd name="T29" fmla="*/ 113 h 277"/>
                <a:gd name="T30" fmla="*/ 20 w 252"/>
                <a:gd name="T31" fmla="*/ 138 h 277"/>
                <a:gd name="T32" fmla="*/ 33 w 252"/>
                <a:gd name="T33" fmla="*/ 149 h 277"/>
                <a:gd name="T34" fmla="*/ 116 w 252"/>
                <a:gd name="T35" fmla="*/ 195 h 277"/>
                <a:gd name="T36" fmla="*/ 188 w 252"/>
                <a:gd name="T37" fmla="*/ 116 h 277"/>
                <a:gd name="T38" fmla="*/ 77 w 252"/>
                <a:gd name="T39" fmla="*/ 86 h 277"/>
                <a:gd name="T40" fmla="*/ 61 w 252"/>
                <a:gd name="T41" fmla="*/ 106 h 277"/>
                <a:gd name="T42" fmla="*/ 103 w 252"/>
                <a:gd name="T43" fmla="*/ 166 h 277"/>
                <a:gd name="T44" fmla="*/ 147 w 252"/>
                <a:gd name="T45" fmla="*/ 161 h 277"/>
                <a:gd name="T46" fmla="*/ 147 w 252"/>
                <a:gd name="T47" fmla="*/ 158 h 277"/>
                <a:gd name="T48" fmla="*/ 151 w 252"/>
                <a:gd name="T49" fmla="*/ 136 h 277"/>
                <a:gd name="T50" fmla="*/ 125 w 252"/>
                <a:gd name="T51" fmla="*/ 125 h 277"/>
                <a:gd name="T52" fmla="*/ 126 w 252"/>
                <a:gd name="T53" fmla="*/ 153 h 277"/>
                <a:gd name="T54" fmla="*/ 127 w 252"/>
                <a:gd name="T55" fmla="*/ 156 h 277"/>
                <a:gd name="T56" fmla="*/ 114 w 252"/>
                <a:gd name="T57" fmla="*/ 165 h 277"/>
                <a:gd name="T58" fmla="*/ 71 w 252"/>
                <a:gd name="T59" fmla="*/ 101 h 277"/>
                <a:gd name="T60" fmla="*/ 72 w 252"/>
                <a:gd name="T61" fmla="*/ 100 h 277"/>
                <a:gd name="T62" fmla="*/ 72 w 252"/>
                <a:gd name="T63" fmla="*/ 100 h 277"/>
                <a:gd name="T64" fmla="*/ 72 w 252"/>
                <a:gd name="T65" fmla="*/ 100 h 277"/>
                <a:gd name="T66" fmla="*/ 72 w 252"/>
                <a:gd name="T67" fmla="*/ 100 h 277"/>
                <a:gd name="T68" fmla="*/ 124 w 252"/>
                <a:gd name="T69" fmla="*/ 121 h 277"/>
                <a:gd name="T70" fmla="*/ 151 w 252"/>
                <a:gd name="T71" fmla="*/ 133 h 277"/>
                <a:gd name="T72" fmla="*/ 172 w 252"/>
                <a:gd name="T73" fmla="*/ 143 h 277"/>
                <a:gd name="T74" fmla="*/ 181 w 252"/>
                <a:gd name="T75" fmla="*/ 156 h 277"/>
                <a:gd name="T76" fmla="*/ 64 w 252"/>
                <a:gd name="T77" fmla="*/ 243 h 277"/>
                <a:gd name="T78" fmla="*/ 64 w 252"/>
                <a:gd name="T79" fmla="*/ 243 h 277"/>
                <a:gd name="T80" fmla="*/ 63 w 252"/>
                <a:gd name="T81" fmla="*/ 245 h 277"/>
                <a:gd name="T82" fmla="*/ 63 w 252"/>
                <a:gd name="T83" fmla="*/ 245 h 277"/>
                <a:gd name="T84" fmla="*/ 59 w 252"/>
                <a:gd name="T85" fmla="*/ 256 h 277"/>
                <a:gd name="T86" fmla="*/ 74 w 252"/>
                <a:gd name="T87" fmla="*/ 274 h 277"/>
                <a:gd name="T88" fmla="*/ 84 w 252"/>
                <a:gd name="T89" fmla="*/ 276 h 277"/>
                <a:gd name="T90" fmla="*/ 86 w 252"/>
                <a:gd name="T91" fmla="*/ 276 h 277"/>
                <a:gd name="T92" fmla="*/ 183 w 252"/>
                <a:gd name="T93" fmla="*/ 257 h 277"/>
                <a:gd name="T94" fmla="*/ 190 w 252"/>
                <a:gd name="T95" fmla="*/ 237 h 277"/>
                <a:gd name="T96" fmla="*/ 156 w 252"/>
                <a:gd name="T97" fmla="*/ 217 h 277"/>
                <a:gd name="T98" fmla="*/ 149 w 252"/>
                <a:gd name="T99" fmla="*/ 222 h 277"/>
                <a:gd name="T100" fmla="*/ 176 w 252"/>
                <a:gd name="T101" fmla="*/ 240 h 277"/>
                <a:gd name="T102" fmla="*/ 175 w 252"/>
                <a:gd name="T103" fmla="*/ 243 h 277"/>
                <a:gd name="T104" fmla="*/ 173 w 252"/>
                <a:gd name="T105" fmla="*/ 243 h 277"/>
                <a:gd name="T106" fmla="*/ 113 w 252"/>
                <a:gd name="T107" fmla="*/ 247 h 277"/>
                <a:gd name="T108" fmla="*/ 108 w 252"/>
                <a:gd name="T109" fmla="*/ 247 h 277"/>
                <a:gd name="T110" fmla="*/ 117 w 252"/>
                <a:gd name="T111" fmla="*/ 239 h 277"/>
                <a:gd name="T112" fmla="*/ 211 w 252"/>
                <a:gd name="T113" fmla="*/ 176 h 277"/>
                <a:gd name="T114" fmla="*/ 188 w 252"/>
                <a:gd name="T115" fmla="*/ 11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2" h="277">
                  <a:moveTo>
                    <a:pt x="116" y="195"/>
                  </a:moveTo>
                  <a:cubicBezTo>
                    <a:pt x="113" y="197"/>
                    <a:pt x="111" y="198"/>
                    <a:pt x="108" y="200"/>
                  </a:cubicBezTo>
                  <a:cubicBezTo>
                    <a:pt x="80" y="184"/>
                    <a:pt x="20" y="154"/>
                    <a:pt x="15" y="152"/>
                  </a:cubicBezTo>
                  <a:cubicBezTo>
                    <a:pt x="10" y="149"/>
                    <a:pt x="0" y="145"/>
                    <a:pt x="1" y="135"/>
                  </a:cubicBezTo>
                  <a:cubicBezTo>
                    <a:pt x="3" y="122"/>
                    <a:pt x="25" y="94"/>
                    <a:pt x="35" y="82"/>
                  </a:cubicBezTo>
                  <a:cubicBezTo>
                    <a:pt x="87" y="19"/>
                    <a:pt x="110" y="0"/>
                    <a:pt x="125" y="2"/>
                  </a:cubicBezTo>
                  <a:cubicBezTo>
                    <a:pt x="142" y="4"/>
                    <a:pt x="151" y="21"/>
                    <a:pt x="152" y="100"/>
                  </a:cubicBezTo>
                  <a:cubicBezTo>
                    <a:pt x="143" y="97"/>
                    <a:pt x="133" y="94"/>
                    <a:pt x="122" y="92"/>
                  </a:cubicBezTo>
                  <a:cubicBezTo>
                    <a:pt x="121" y="80"/>
                    <a:pt x="119" y="63"/>
                    <a:pt x="118" y="57"/>
                  </a:cubicBezTo>
                  <a:cubicBezTo>
                    <a:pt x="117" y="50"/>
                    <a:pt x="116" y="47"/>
                    <a:pt x="113" y="47"/>
                  </a:cubicBezTo>
                  <a:cubicBezTo>
                    <a:pt x="110" y="47"/>
                    <a:pt x="102" y="54"/>
                    <a:pt x="95" y="61"/>
                  </a:cubicBezTo>
                  <a:cubicBezTo>
                    <a:pt x="92" y="64"/>
                    <a:pt x="84" y="73"/>
                    <a:pt x="74" y="83"/>
                  </a:cubicBezTo>
                  <a:cubicBezTo>
                    <a:pt x="66" y="82"/>
                    <a:pt x="60" y="84"/>
                    <a:pt x="57" y="88"/>
                  </a:cubicBezTo>
                  <a:cubicBezTo>
                    <a:pt x="55" y="91"/>
                    <a:pt x="54" y="95"/>
                    <a:pt x="56" y="101"/>
                  </a:cubicBezTo>
                  <a:cubicBezTo>
                    <a:pt x="51" y="106"/>
                    <a:pt x="46" y="111"/>
                    <a:pt x="43" y="113"/>
                  </a:cubicBezTo>
                  <a:cubicBezTo>
                    <a:pt x="32" y="124"/>
                    <a:pt x="21" y="133"/>
                    <a:pt x="20" y="138"/>
                  </a:cubicBezTo>
                  <a:cubicBezTo>
                    <a:pt x="20" y="141"/>
                    <a:pt x="25" y="145"/>
                    <a:pt x="33" y="149"/>
                  </a:cubicBezTo>
                  <a:cubicBezTo>
                    <a:pt x="52" y="161"/>
                    <a:pt x="99" y="186"/>
                    <a:pt x="116" y="195"/>
                  </a:cubicBezTo>
                  <a:close/>
                  <a:moveTo>
                    <a:pt x="188" y="116"/>
                  </a:moveTo>
                  <a:cubicBezTo>
                    <a:pt x="170" y="109"/>
                    <a:pt x="125" y="93"/>
                    <a:pt x="77" y="86"/>
                  </a:cubicBezTo>
                  <a:cubicBezTo>
                    <a:pt x="61" y="84"/>
                    <a:pt x="54" y="90"/>
                    <a:pt x="61" y="106"/>
                  </a:cubicBezTo>
                  <a:cubicBezTo>
                    <a:pt x="68" y="121"/>
                    <a:pt x="85" y="147"/>
                    <a:pt x="103" y="166"/>
                  </a:cubicBezTo>
                  <a:cubicBezTo>
                    <a:pt x="121" y="186"/>
                    <a:pt x="141" y="191"/>
                    <a:pt x="147" y="161"/>
                  </a:cubicBezTo>
                  <a:cubicBezTo>
                    <a:pt x="147" y="160"/>
                    <a:pt x="147" y="159"/>
                    <a:pt x="147" y="158"/>
                  </a:cubicBezTo>
                  <a:cubicBezTo>
                    <a:pt x="149" y="150"/>
                    <a:pt x="150" y="143"/>
                    <a:pt x="151" y="136"/>
                  </a:cubicBezTo>
                  <a:cubicBezTo>
                    <a:pt x="143" y="132"/>
                    <a:pt x="134" y="129"/>
                    <a:pt x="125" y="125"/>
                  </a:cubicBezTo>
                  <a:cubicBezTo>
                    <a:pt x="125" y="132"/>
                    <a:pt x="126" y="143"/>
                    <a:pt x="126" y="153"/>
                  </a:cubicBezTo>
                  <a:cubicBezTo>
                    <a:pt x="126" y="154"/>
                    <a:pt x="126" y="155"/>
                    <a:pt x="127" y="156"/>
                  </a:cubicBezTo>
                  <a:cubicBezTo>
                    <a:pt x="127" y="171"/>
                    <a:pt x="122" y="171"/>
                    <a:pt x="114" y="165"/>
                  </a:cubicBezTo>
                  <a:cubicBezTo>
                    <a:pt x="104" y="158"/>
                    <a:pt x="74" y="118"/>
                    <a:pt x="71" y="101"/>
                  </a:cubicBezTo>
                  <a:cubicBezTo>
                    <a:pt x="70" y="100"/>
                    <a:pt x="71" y="100"/>
                    <a:pt x="72" y="100"/>
                  </a:cubicBezTo>
                  <a:cubicBezTo>
                    <a:pt x="72" y="100"/>
                    <a:pt x="72" y="100"/>
                    <a:pt x="72" y="100"/>
                  </a:cubicBezTo>
                  <a:cubicBezTo>
                    <a:pt x="72" y="100"/>
                    <a:pt x="72" y="100"/>
                    <a:pt x="72" y="100"/>
                  </a:cubicBezTo>
                  <a:cubicBezTo>
                    <a:pt x="72" y="100"/>
                    <a:pt x="72" y="100"/>
                    <a:pt x="72" y="100"/>
                  </a:cubicBezTo>
                  <a:cubicBezTo>
                    <a:pt x="79" y="103"/>
                    <a:pt x="102" y="112"/>
                    <a:pt x="124" y="121"/>
                  </a:cubicBezTo>
                  <a:cubicBezTo>
                    <a:pt x="134" y="125"/>
                    <a:pt x="143" y="129"/>
                    <a:pt x="151" y="133"/>
                  </a:cubicBezTo>
                  <a:cubicBezTo>
                    <a:pt x="159" y="136"/>
                    <a:pt x="166" y="140"/>
                    <a:pt x="172" y="143"/>
                  </a:cubicBezTo>
                  <a:cubicBezTo>
                    <a:pt x="181" y="148"/>
                    <a:pt x="185" y="152"/>
                    <a:pt x="181" y="156"/>
                  </a:cubicBezTo>
                  <a:cubicBezTo>
                    <a:pt x="161" y="177"/>
                    <a:pt x="89" y="206"/>
                    <a:pt x="64" y="243"/>
                  </a:cubicBezTo>
                  <a:cubicBezTo>
                    <a:pt x="64" y="243"/>
                    <a:pt x="64" y="243"/>
                    <a:pt x="64" y="243"/>
                  </a:cubicBezTo>
                  <a:cubicBezTo>
                    <a:pt x="64" y="244"/>
                    <a:pt x="63" y="244"/>
                    <a:pt x="63" y="245"/>
                  </a:cubicBezTo>
                  <a:cubicBezTo>
                    <a:pt x="63" y="245"/>
                    <a:pt x="63" y="245"/>
                    <a:pt x="63" y="245"/>
                  </a:cubicBezTo>
                  <a:cubicBezTo>
                    <a:pt x="62" y="247"/>
                    <a:pt x="60" y="251"/>
                    <a:pt x="59" y="256"/>
                  </a:cubicBezTo>
                  <a:cubicBezTo>
                    <a:pt x="58" y="264"/>
                    <a:pt x="62" y="271"/>
                    <a:pt x="74" y="274"/>
                  </a:cubicBezTo>
                  <a:cubicBezTo>
                    <a:pt x="77" y="275"/>
                    <a:pt x="80" y="276"/>
                    <a:pt x="84" y="276"/>
                  </a:cubicBezTo>
                  <a:cubicBezTo>
                    <a:pt x="84" y="276"/>
                    <a:pt x="85" y="276"/>
                    <a:pt x="86" y="276"/>
                  </a:cubicBezTo>
                  <a:cubicBezTo>
                    <a:pt x="108" y="277"/>
                    <a:pt x="165" y="265"/>
                    <a:pt x="183" y="257"/>
                  </a:cubicBezTo>
                  <a:cubicBezTo>
                    <a:pt x="201" y="249"/>
                    <a:pt x="195" y="241"/>
                    <a:pt x="190" y="237"/>
                  </a:cubicBezTo>
                  <a:cubicBezTo>
                    <a:pt x="186" y="234"/>
                    <a:pt x="166" y="223"/>
                    <a:pt x="156" y="217"/>
                  </a:cubicBezTo>
                  <a:cubicBezTo>
                    <a:pt x="154" y="219"/>
                    <a:pt x="152" y="220"/>
                    <a:pt x="149" y="222"/>
                  </a:cubicBezTo>
                  <a:cubicBezTo>
                    <a:pt x="166" y="232"/>
                    <a:pt x="172" y="237"/>
                    <a:pt x="176" y="240"/>
                  </a:cubicBezTo>
                  <a:cubicBezTo>
                    <a:pt x="178" y="241"/>
                    <a:pt x="177" y="243"/>
                    <a:pt x="175" y="243"/>
                  </a:cubicBezTo>
                  <a:cubicBezTo>
                    <a:pt x="174" y="243"/>
                    <a:pt x="173" y="243"/>
                    <a:pt x="173" y="243"/>
                  </a:cubicBezTo>
                  <a:cubicBezTo>
                    <a:pt x="157" y="244"/>
                    <a:pt x="127" y="246"/>
                    <a:pt x="113" y="247"/>
                  </a:cubicBezTo>
                  <a:cubicBezTo>
                    <a:pt x="111" y="247"/>
                    <a:pt x="109" y="247"/>
                    <a:pt x="108" y="247"/>
                  </a:cubicBezTo>
                  <a:cubicBezTo>
                    <a:pt x="111" y="244"/>
                    <a:pt x="115" y="241"/>
                    <a:pt x="117" y="239"/>
                  </a:cubicBezTo>
                  <a:cubicBezTo>
                    <a:pt x="147" y="218"/>
                    <a:pt x="197" y="189"/>
                    <a:pt x="211" y="176"/>
                  </a:cubicBezTo>
                  <a:cubicBezTo>
                    <a:pt x="222" y="167"/>
                    <a:pt x="252" y="138"/>
                    <a:pt x="188" y="1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4444"/>
                </a:solidFill>
                <a:effectLst/>
                <a:uLnTx/>
                <a:uFillTx/>
                <a:latin typeface="Calibri"/>
                <a:ea typeface="+mn-ea"/>
                <a:cs typeface="+mn-cs"/>
              </a:endParaRPr>
            </a:p>
          </p:txBody>
        </p:sp>
      </p:grpSp>
      <p:pic>
        <p:nvPicPr>
          <p:cNvPr id="2" name="Picture 1" descr="Logo, company name&#10;&#10;Description automatically generated">
            <a:extLst>
              <a:ext uri="{FF2B5EF4-FFF2-40B4-BE49-F238E27FC236}">
                <a16:creationId xmlns:a16="http://schemas.microsoft.com/office/drawing/2014/main" id="{361FFA69-C758-5A5B-B405-19AD466C9DE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15323" y="4909270"/>
            <a:ext cx="3651252" cy="1898575"/>
          </a:xfrm>
          <a:prstGeom prst="rect">
            <a:avLst/>
          </a:prstGeom>
        </p:spPr>
      </p:pic>
    </p:spTree>
    <p:custDataLst>
      <p:tags r:id="rId1"/>
    </p:custDataLst>
    <p:extLst>
      <p:ext uri="{BB962C8B-B14F-4D97-AF65-F5344CB8AC3E}">
        <p14:creationId xmlns:p14="http://schemas.microsoft.com/office/powerpoint/2010/main" val="4209967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Main Title Slide Speaker 2">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BAE8233-981A-278B-2AC4-16630F08BD07}"/>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3431" t="9986" r="31306" b="32227"/>
          <a:stretch/>
        </p:blipFill>
        <p:spPr>
          <a:xfrm rot="5400000">
            <a:off x="924465" y="416179"/>
            <a:ext cx="5524500" cy="7373430"/>
          </a:xfrm>
          <a:prstGeom prst="rect">
            <a:avLst/>
          </a:prstGeom>
        </p:spPr>
      </p:pic>
      <p:sp>
        <p:nvSpPr>
          <p:cNvPr id="3" name="Subtitle 2">
            <a:extLst>
              <a:ext uri="{FF2B5EF4-FFF2-40B4-BE49-F238E27FC236}">
                <a16:creationId xmlns:a16="http://schemas.microsoft.com/office/drawing/2014/main" id="{312649E6-63DE-4716-9B5A-41661035438F}"/>
              </a:ext>
            </a:extLst>
          </p:cNvPr>
          <p:cNvSpPr>
            <a:spLocks noGrp="1"/>
          </p:cNvSpPr>
          <p:nvPr>
            <p:ph type="subTitle" idx="1"/>
          </p:nvPr>
        </p:nvSpPr>
        <p:spPr>
          <a:xfrm>
            <a:off x="2181225" y="3544888"/>
            <a:ext cx="9685336" cy="1484312"/>
          </a:xfrm>
          <a:solidFill>
            <a:schemeClr val="bg1"/>
          </a:solidFill>
        </p:spPr>
        <p:txBody>
          <a:bodyPr>
            <a:no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13" name="Straight Connector 12">
            <a:extLst>
              <a:ext uri="{FF2B5EF4-FFF2-40B4-BE49-F238E27FC236}">
                <a16:creationId xmlns:a16="http://schemas.microsoft.com/office/drawing/2014/main" id="{ABF70BA1-2CEC-4A93-9807-0298791170AF}"/>
              </a:ext>
            </a:extLst>
          </p:cNvPr>
          <p:cNvCxnSpPr/>
          <p:nvPr userDrawn="1"/>
        </p:nvCxnSpPr>
        <p:spPr>
          <a:xfrm>
            <a:off x="2181225" y="3429000"/>
            <a:ext cx="3743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704BE8C1-9ED9-43F8-9310-AAE1B49ED591}"/>
              </a:ext>
            </a:extLst>
          </p:cNvPr>
          <p:cNvSpPr>
            <a:spLocks noGrp="1"/>
          </p:cNvSpPr>
          <p:nvPr>
            <p:ph type="ctrTitle"/>
          </p:nvPr>
        </p:nvSpPr>
        <p:spPr>
          <a:xfrm>
            <a:off x="2181224" y="741363"/>
            <a:ext cx="9285287" cy="2104156"/>
          </a:xfrm>
          <a:prstGeom prst="rect">
            <a:avLst/>
          </a:prstGeom>
          <a:solidFill>
            <a:schemeClr val="bg1"/>
          </a:solidFill>
        </p:spPr>
        <p:txBody>
          <a:bodyPr bIns="0" anchor="b">
            <a:noAutofit/>
          </a:bodyPr>
          <a:lstStyle>
            <a:lvl1pPr algn="l">
              <a:defRPr sz="4400">
                <a:solidFill>
                  <a:schemeClr val="tx2"/>
                </a:solidFill>
              </a:defRPr>
            </a:lvl1pPr>
          </a:lstStyle>
          <a:p>
            <a:r>
              <a:rPr lang="en-US"/>
              <a:t>Click to edit Master title style</a:t>
            </a:r>
            <a:endParaRPr lang="en-GB"/>
          </a:p>
        </p:txBody>
      </p:sp>
      <p:sp>
        <p:nvSpPr>
          <p:cNvPr id="14" name="Text Placeholder 4">
            <a:extLst>
              <a:ext uri="{FF2B5EF4-FFF2-40B4-BE49-F238E27FC236}">
                <a16:creationId xmlns:a16="http://schemas.microsoft.com/office/drawing/2014/main" id="{C9320E82-6D14-410A-80DA-826D33A11C76}"/>
              </a:ext>
            </a:extLst>
          </p:cNvPr>
          <p:cNvSpPr>
            <a:spLocks noGrp="1"/>
          </p:cNvSpPr>
          <p:nvPr>
            <p:ph type="body" sz="quarter" idx="10" hasCustomPrompt="1"/>
          </p:nvPr>
        </p:nvSpPr>
        <p:spPr>
          <a:xfrm>
            <a:off x="2181224" y="2859087"/>
            <a:ext cx="9285287" cy="541338"/>
          </a:xfrm>
          <a:solidFill>
            <a:schemeClr val="bg1"/>
          </a:solidFill>
        </p:spPr>
        <p:txBody>
          <a:bodyPr bIns="0" anchor="b" anchorCtr="0">
            <a:noAutofit/>
          </a:bodyPr>
          <a:lstStyle>
            <a:lvl1pPr marL="0" indent="0">
              <a:buNone/>
              <a:defRPr sz="2800" b="1">
                <a:solidFill>
                  <a:schemeClr val="accent2"/>
                </a:solidFill>
              </a:defRPr>
            </a:lvl1pPr>
          </a:lstStyle>
          <a:p>
            <a:pPr lvl="0"/>
            <a:r>
              <a:rPr lang="en-GB"/>
              <a:t>Speaker</a:t>
            </a:r>
          </a:p>
        </p:txBody>
      </p:sp>
      <p:sp>
        <p:nvSpPr>
          <p:cNvPr id="10" name="TextBox 9">
            <a:extLst>
              <a:ext uri="{FF2B5EF4-FFF2-40B4-BE49-F238E27FC236}">
                <a16:creationId xmlns:a16="http://schemas.microsoft.com/office/drawing/2014/main" id="{2C8C9708-4623-4DC8-8C86-18B25D5FE779}"/>
              </a:ext>
            </a:extLst>
          </p:cNvPr>
          <p:cNvSpPr txBox="1"/>
          <p:nvPr userDrawn="1"/>
        </p:nvSpPr>
        <p:spPr>
          <a:xfrm>
            <a:off x="89362" y="6232151"/>
            <a:ext cx="6544194"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3865"/>
                </a:solidFill>
                <a:effectLst/>
                <a:uLnTx/>
                <a:uFillTx/>
                <a:latin typeface="Calibri"/>
                <a:ea typeface="+mn-ea"/>
                <a:cs typeface="+mn-cs"/>
              </a:rPr>
              <a:t>Veeva ID: Z4-61816; date of preparation: June 2024. This meeting is organised and funded by AstraZeneca. This information is not to be shared, distributed or discussed outside of this meeting. BREZTRI/TRIXEO prescribing information is available at this meeting. Adverse events should be reported. To report an adverse event, please access: https://contactazmedical.astrazeneca.com/</a:t>
            </a:r>
          </a:p>
        </p:txBody>
      </p:sp>
      <p:pic>
        <p:nvPicPr>
          <p:cNvPr id="11" name="Picture 2" descr="Image result for ASTRAZENECA LOGO">
            <a:extLst>
              <a:ext uri="{FF2B5EF4-FFF2-40B4-BE49-F238E27FC236}">
                <a16:creationId xmlns:a16="http://schemas.microsoft.com/office/drawing/2014/main" id="{B44DCD9F-EE71-BEB5-B0EF-B79D3DE577B8}"/>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497527" y="294418"/>
            <a:ext cx="2405987" cy="651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 company name&#10;&#10;Description automatically generated">
            <a:extLst>
              <a:ext uri="{FF2B5EF4-FFF2-40B4-BE49-F238E27FC236}">
                <a16:creationId xmlns:a16="http://schemas.microsoft.com/office/drawing/2014/main" id="{3E944639-4588-B511-36DB-D064D3E2863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5800" y="4909128"/>
            <a:ext cx="3651251" cy="1899482"/>
          </a:xfrm>
          <a:prstGeom prst="rect">
            <a:avLst/>
          </a:prstGeom>
        </p:spPr>
      </p:pic>
    </p:spTree>
    <p:custDataLst>
      <p:tags r:id="rId1"/>
    </p:custDataLst>
    <p:extLst>
      <p:ext uri="{BB962C8B-B14F-4D97-AF65-F5344CB8AC3E}">
        <p14:creationId xmlns:p14="http://schemas.microsoft.com/office/powerpoint/2010/main" val="32578638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CE53-C2B6-45F1-A7E0-34D1063DC54D}"/>
              </a:ext>
            </a:extLst>
          </p:cNvPr>
          <p:cNvSpPr>
            <a:spLocks noGrp="1"/>
          </p:cNvSpPr>
          <p:nvPr>
            <p:ph type="title"/>
          </p:nvPr>
        </p:nvSpPr>
        <p:spPr>
          <a:xfrm>
            <a:off x="340936" y="213414"/>
            <a:ext cx="11516102" cy="935774"/>
          </a:xfrm>
          <a:prstGeom prst="rect">
            <a:avLst/>
          </a:prstGeom>
        </p:spPr>
        <p:txBody>
          <a:bodyPr/>
          <a:lstStyle>
            <a:lvl1pPr>
              <a:defRPr sz="26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592681D-93A9-4739-92F1-DCB54BE4EC65}"/>
              </a:ext>
            </a:extLst>
          </p:cNvPr>
          <p:cNvSpPr>
            <a:spLocks noGrp="1"/>
          </p:cNvSpPr>
          <p:nvPr>
            <p:ph idx="1"/>
          </p:nvPr>
        </p:nvSpPr>
        <p:spPr>
          <a:xfrm>
            <a:off x="340936" y="1449388"/>
            <a:ext cx="11516102" cy="4419397"/>
          </a:xfrm>
        </p:spPr>
        <p:txBody>
          <a:bodyPr/>
          <a:lstStyle>
            <a:lvl1pPr>
              <a:lnSpc>
                <a:spcPct val="100000"/>
              </a:lnSpc>
              <a:spcBef>
                <a:spcPts val="300"/>
              </a:spcBef>
              <a:spcAft>
                <a:spcPts val="300"/>
              </a:spcAft>
              <a:defRPr/>
            </a:lvl1pPr>
            <a:lvl2pPr>
              <a:lnSpc>
                <a:spcPct val="100000"/>
              </a:lnSpc>
              <a:spcBef>
                <a:spcPts val="300"/>
              </a:spcBef>
              <a:spcAft>
                <a:spcPts val="300"/>
              </a:spcAft>
              <a:buClr>
                <a:schemeClr val="accent2"/>
              </a:buClr>
              <a:defRPr/>
            </a:lvl2pPr>
            <a:lvl3pPr>
              <a:lnSpc>
                <a:spcPct val="100000"/>
              </a:lnSpc>
              <a:spcBef>
                <a:spcPts val="300"/>
              </a:spcBef>
              <a:spcAft>
                <a:spcPts val="300"/>
              </a:spcAft>
              <a:buClr>
                <a:schemeClr val="accent3"/>
              </a:buClr>
              <a:defRPr/>
            </a:lvl3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5893355A-AD42-1AF6-A8B8-68B0BDB5FFD0}"/>
              </a:ext>
            </a:extLst>
          </p:cNvPr>
          <p:cNvSpPr>
            <a:spLocks noGrp="1"/>
          </p:cNvSpPr>
          <p:nvPr>
            <p:ph type="body" sz="quarter" idx="10"/>
          </p:nvPr>
        </p:nvSpPr>
        <p:spPr>
          <a:xfrm>
            <a:off x="341312" y="5868988"/>
            <a:ext cx="10348855" cy="590001"/>
          </a:xfrm>
        </p:spPr>
        <p:txBody>
          <a:bodyPr bIns="0" anchor="b">
            <a:noAutofit/>
          </a:bodyPr>
          <a:lstStyle>
            <a:lvl1pPr marL="0" indent="0">
              <a:spcBef>
                <a:spcPts val="0"/>
              </a:spcBef>
              <a:spcAft>
                <a:spcPts val="0"/>
              </a:spcAft>
              <a:buNone/>
              <a:defRPr sz="800"/>
            </a:lvl1pPr>
          </a:lstStyle>
          <a:p>
            <a:pPr lvl="0"/>
            <a:r>
              <a:rPr lang="en-US"/>
              <a:t>Click to edit Master text styles</a:t>
            </a:r>
            <a:endParaRPr lang="en-GB"/>
          </a:p>
        </p:txBody>
      </p:sp>
    </p:spTree>
    <p:custDataLst>
      <p:tags r:id="rId1"/>
    </p:custDataLst>
    <p:extLst>
      <p:ext uri="{BB962C8B-B14F-4D97-AF65-F5344CB8AC3E}">
        <p14:creationId xmlns:p14="http://schemas.microsoft.com/office/powerpoint/2010/main" val="22903299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2B0F23-3D54-4BF4-8DBC-83B16DE1E042}"/>
              </a:ext>
            </a:extLst>
          </p:cNvPr>
          <p:cNvSpPr/>
          <p:nvPr userDrawn="1"/>
        </p:nvSpPr>
        <p:spPr>
          <a:xfrm>
            <a:off x="334963" y="1366887"/>
            <a:ext cx="11522075" cy="575035"/>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4038CE53-C2B6-45F1-A7E0-34D1063DC54D}"/>
              </a:ext>
            </a:extLst>
          </p:cNvPr>
          <p:cNvSpPr>
            <a:spLocks noGrp="1"/>
          </p:cNvSpPr>
          <p:nvPr>
            <p:ph type="title"/>
          </p:nvPr>
        </p:nvSpPr>
        <p:spPr>
          <a:xfrm>
            <a:off x="340936" y="213414"/>
            <a:ext cx="11516102" cy="935774"/>
          </a:xfrm>
          <a:prstGeom prst="rect">
            <a:avLst/>
          </a:prstGeom>
        </p:spPr>
        <p:txBody>
          <a:bodyPr/>
          <a:lstStyle>
            <a:lvl1pPr>
              <a:defRPr sz="26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592681D-93A9-4739-92F1-DCB54BE4EC65}"/>
              </a:ext>
            </a:extLst>
          </p:cNvPr>
          <p:cNvSpPr>
            <a:spLocks noGrp="1"/>
          </p:cNvSpPr>
          <p:nvPr>
            <p:ph idx="1"/>
          </p:nvPr>
        </p:nvSpPr>
        <p:spPr>
          <a:xfrm>
            <a:off x="340936" y="2024424"/>
            <a:ext cx="11516102" cy="4176351"/>
          </a:xfrm>
        </p:spPr>
        <p:txBody>
          <a:bodyPr/>
          <a:lstStyle>
            <a:lvl1pPr>
              <a:lnSpc>
                <a:spcPct val="100000"/>
              </a:lnSpc>
              <a:spcBef>
                <a:spcPts val="300"/>
              </a:spcBef>
              <a:spcAft>
                <a:spcPts val="300"/>
              </a:spcAft>
              <a:defRPr/>
            </a:lvl1pPr>
            <a:lvl2pPr>
              <a:lnSpc>
                <a:spcPct val="100000"/>
              </a:lnSpc>
              <a:spcBef>
                <a:spcPts val="300"/>
              </a:spcBef>
              <a:spcAft>
                <a:spcPts val="300"/>
              </a:spcAft>
              <a:buClr>
                <a:schemeClr val="accent2"/>
              </a:buClr>
              <a:defRPr/>
            </a:lvl2pPr>
            <a:lvl3pPr>
              <a:lnSpc>
                <a:spcPct val="100000"/>
              </a:lnSpc>
              <a:spcBef>
                <a:spcPts val="300"/>
              </a:spcBef>
              <a:spcAft>
                <a:spcPts val="300"/>
              </a:spcAft>
              <a:buClr>
                <a:schemeClr val="accent3"/>
              </a:buClr>
              <a:defRPr/>
            </a:lvl3pPr>
          </a:lstStyle>
          <a:p>
            <a:pPr lvl="0"/>
            <a:r>
              <a:rPr lang="en-US"/>
              <a:t>Click to edit Master text styles</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14C2D89F-C923-4466-84BB-964297010F18}"/>
              </a:ext>
            </a:extLst>
          </p:cNvPr>
          <p:cNvSpPr>
            <a:spLocks noGrp="1"/>
          </p:cNvSpPr>
          <p:nvPr>
            <p:ph type="body" sz="quarter" idx="12"/>
          </p:nvPr>
        </p:nvSpPr>
        <p:spPr>
          <a:xfrm>
            <a:off x="334964" y="1449389"/>
            <a:ext cx="11522074" cy="393322"/>
          </a:xfrm>
        </p:spPr>
        <p:txBody>
          <a:bodyPr lIns="144000" bIns="0" anchor="b" anchorCtr="0">
            <a:normAutofit/>
          </a:bodyPr>
          <a:lstStyle>
            <a:lvl1pPr marL="0" indent="0">
              <a:buNone/>
              <a:defRPr sz="2400" b="1">
                <a:solidFill>
                  <a:schemeClr val="bg1"/>
                </a:solidFill>
              </a:defRPr>
            </a:lvl1pPr>
          </a:lstStyle>
          <a:p>
            <a:pPr lvl="0"/>
            <a:r>
              <a:rPr lang="en-US"/>
              <a:t>Click to edit Master text style</a:t>
            </a:r>
          </a:p>
        </p:txBody>
      </p:sp>
      <p:sp>
        <p:nvSpPr>
          <p:cNvPr id="5" name="Text Placeholder 4">
            <a:extLst>
              <a:ext uri="{FF2B5EF4-FFF2-40B4-BE49-F238E27FC236}">
                <a16:creationId xmlns:a16="http://schemas.microsoft.com/office/drawing/2014/main" id="{9531AF87-9EA0-A07C-FDCD-559E0AD12BEF}"/>
              </a:ext>
            </a:extLst>
          </p:cNvPr>
          <p:cNvSpPr>
            <a:spLocks noGrp="1"/>
          </p:cNvSpPr>
          <p:nvPr>
            <p:ph type="body" sz="quarter" idx="10"/>
          </p:nvPr>
        </p:nvSpPr>
        <p:spPr>
          <a:xfrm>
            <a:off x="341312" y="5868988"/>
            <a:ext cx="10348855" cy="590001"/>
          </a:xfrm>
        </p:spPr>
        <p:txBody>
          <a:bodyPr bIns="0" anchor="b">
            <a:noAutofit/>
          </a:bodyPr>
          <a:lstStyle>
            <a:lvl1pPr marL="0" indent="0">
              <a:spcBef>
                <a:spcPts val="0"/>
              </a:spcBef>
              <a:spcAft>
                <a:spcPts val="0"/>
              </a:spcAft>
              <a:buNone/>
              <a:defRPr sz="800"/>
            </a:lvl1pPr>
          </a:lstStyle>
          <a:p>
            <a:pPr lvl="0"/>
            <a:r>
              <a:rPr lang="en-US"/>
              <a:t>Click to edit Master text styles</a:t>
            </a:r>
            <a:endParaRPr lang="en-GB"/>
          </a:p>
        </p:txBody>
      </p:sp>
    </p:spTree>
    <p:custDataLst>
      <p:tags r:id="rId1"/>
    </p:custDataLst>
    <p:extLst>
      <p:ext uri="{BB962C8B-B14F-4D97-AF65-F5344CB8AC3E}">
        <p14:creationId xmlns:p14="http://schemas.microsoft.com/office/powerpoint/2010/main" val="39868374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with Highl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1C46B3-0AAC-4C89-B13D-288DC128BE54}"/>
              </a:ext>
            </a:extLst>
          </p:cNvPr>
          <p:cNvSpPr/>
          <p:nvPr userDrawn="1"/>
        </p:nvSpPr>
        <p:spPr>
          <a:xfrm>
            <a:off x="334963" y="6456097"/>
            <a:ext cx="9490681" cy="368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1DF9A2D9-716F-4FB2-9662-E7B0D1EAA6FD}"/>
              </a:ext>
            </a:extLst>
          </p:cNvPr>
          <p:cNvSpPr/>
          <p:nvPr userDrawn="1"/>
        </p:nvSpPr>
        <p:spPr>
          <a:xfrm>
            <a:off x="8134350" y="0"/>
            <a:ext cx="4057650" cy="6858000"/>
          </a:xfrm>
          <a:prstGeom prst="rect">
            <a:avLst/>
          </a:prstGeom>
          <a:solidFill>
            <a:schemeClr val="accent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4038CE53-C2B6-45F1-A7E0-34D1063DC54D}"/>
              </a:ext>
            </a:extLst>
          </p:cNvPr>
          <p:cNvSpPr>
            <a:spLocks noGrp="1"/>
          </p:cNvSpPr>
          <p:nvPr>
            <p:ph type="title"/>
          </p:nvPr>
        </p:nvSpPr>
        <p:spPr>
          <a:xfrm>
            <a:off x="340936" y="213414"/>
            <a:ext cx="11516102" cy="935774"/>
          </a:xfrm>
          <a:prstGeom prst="rect">
            <a:avLst/>
          </a:prstGeom>
        </p:spPr>
        <p:txBody>
          <a:bodyPr/>
          <a:lstStyle>
            <a:lvl1pPr>
              <a:defRPr sz="26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592681D-93A9-4739-92F1-DCB54BE4EC65}"/>
              </a:ext>
            </a:extLst>
          </p:cNvPr>
          <p:cNvSpPr>
            <a:spLocks noGrp="1"/>
          </p:cNvSpPr>
          <p:nvPr>
            <p:ph idx="1"/>
          </p:nvPr>
        </p:nvSpPr>
        <p:spPr>
          <a:xfrm>
            <a:off x="340936" y="1449388"/>
            <a:ext cx="7681274" cy="4751387"/>
          </a:xfrm>
        </p:spPr>
        <p:txBody>
          <a:bodyPr/>
          <a:lstStyle>
            <a:lvl1pPr>
              <a:lnSpc>
                <a:spcPct val="100000"/>
              </a:lnSpc>
              <a:spcBef>
                <a:spcPts val="300"/>
              </a:spcBef>
              <a:spcAft>
                <a:spcPts val="300"/>
              </a:spcAft>
              <a:defRPr/>
            </a:lvl1pPr>
            <a:lvl2pPr>
              <a:lnSpc>
                <a:spcPct val="100000"/>
              </a:lnSpc>
              <a:spcBef>
                <a:spcPts val="300"/>
              </a:spcBef>
              <a:spcAft>
                <a:spcPts val="300"/>
              </a:spcAft>
              <a:buClr>
                <a:schemeClr val="accent2"/>
              </a:buClr>
              <a:defRPr/>
            </a:lvl2pPr>
            <a:lvl3pPr>
              <a:lnSpc>
                <a:spcPct val="100000"/>
              </a:lnSpc>
              <a:spcBef>
                <a:spcPts val="300"/>
              </a:spcBef>
              <a:spcAft>
                <a:spcPts val="300"/>
              </a:spcAft>
              <a:buClr>
                <a:schemeClr val="accent3"/>
              </a:buClr>
              <a:defRPr/>
            </a:lvl3pPr>
          </a:lstStyle>
          <a:p>
            <a:pPr lvl="0"/>
            <a:r>
              <a:rPr lang="en-US"/>
              <a:t>Click to edit Master text styles</a:t>
            </a:r>
          </a:p>
          <a:p>
            <a:pPr lvl="1"/>
            <a:r>
              <a:rPr lang="en-US"/>
              <a:t>Second level</a:t>
            </a:r>
          </a:p>
          <a:p>
            <a:pPr lvl="2"/>
            <a:r>
              <a:rPr lang="en-US"/>
              <a:t>Third level</a:t>
            </a:r>
          </a:p>
        </p:txBody>
      </p:sp>
      <p:sp>
        <p:nvSpPr>
          <p:cNvPr id="10" name="TextBox 9">
            <a:extLst>
              <a:ext uri="{FF2B5EF4-FFF2-40B4-BE49-F238E27FC236}">
                <a16:creationId xmlns:a16="http://schemas.microsoft.com/office/drawing/2014/main" id="{37D710D1-C8E2-4F35-946F-BA164B64DE35}"/>
              </a:ext>
            </a:extLst>
          </p:cNvPr>
          <p:cNvSpPr txBox="1"/>
          <p:nvPr userDrawn="1"/>
        </p:nvSpPr>
        <p:spPr>
          <a:xfrm>
            <a:off x="259477" y="6345195"/>
            <a:ext cx="787487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3865"/>
                </a:solidFill>
                <a:effectLst/>
                <a:uLnTx/>
                <a:uFillTx/>
                <a:latin typeface="Calibri"/>
                <a:ea typeface="+mn-ea"/>
                <a:cs typeface="+mn-cs"/>
              </a:rPr>
              <a:t>Veeva ID: Z4-61816; date of preparation: June 2024. This meeting is organised and funded by AstraZeneca. This information is not to be shared, distributed or discussed outside of this meeting. BREZTRI/TRIXEO prescribing information is available at this meeting. Adverse events should be reported. To report an adverse event, </a:t>
            </a:r>
            <a:br>
              <a:rPr kumimoji="0" lang="en-GB" sz="800" b="0" i="0" u="none" strike="noStrike" kern="1200" cap="none" spc="0" normalizeH="0" baseline="0" noProof="0" dirty="0">
                <a:ln>
                  <a:noFill/>
                </a:ln>
                <a:solidFill>
                  <a:srgbClr val="003865"/>
                </a:solidFill>
                <a:effectLst/>
                <a:uLnTx/>
                <a:uFillTx/>
                <a:latin typeface="Calibri"/>
                <a:ea typeface="+mn-ea"/>
                <a:cs typeface="+mn-cs"/>
              </a:rPr>
            </a:br>
            <a:r>
              <a:rPr kumimoji="0" lang="en-GB" sz="800" b="0" i="0" u="none" strike="noStrike" kern="1200" cap="none" spc="0" normalizeH="0" baseline="0" noProof="0" dirty="0">
                <a:ln>
                  <a:noFill/>
                </a:ln>
                <a:solidFill>
                  <a:srgbClr val="003865"/>
                </a:solidFill>
                <a:effectLst/>
                <a:uLnTx/>
                <a:uFillTx/>
                <a:latin typeface="Calibri"/>
                <a:ea typeface="+mn-ea"/>
                <a:cs typeface="+mn-cs"/>
              </a:rPr>
              <a:t>please access: https://contactazmedical.astrazeneca.com/</a:t>
            </a:r>
          </a:p>
        </p:txBody>
      </p:sp>
      <p:sp>
        <p:nvSpPr>
          <p:cNvPr id="7" name="Text Placeholder 4">
            <a:extLst>
              <a:ext uri="{FF2B5EF4-FFF2-40B4-BE49-F238E27FC236}">
                <a16:creationId xmlns:a16="http://schemas.microsoft.com/office/drawing/2014/main" id="{3A83BF06-01A2-B3CF-DC77-F8E754D69B5D}"/>
              </a:ext>
            </a:extLst>
          </p:cNvPr>
          <p:cNvSpPr>
            <a:spLocks noGrp="1"/>
          </p:cNvSpPr>
          <p:nvPr>
            <p:ph type="body" sz="quarter" idx="10"/>
          </p:nvPr>
        </p:nvSpPr>
        <p:spPr>
          <a:xfrm>
            <a:off x="341312" y="5735985"/>
            <a:ext cx="10348855" cy="590001"/>
          </a:xfrm>
        </p:spPr>
        <p:txBody>
          <a:bodyPr bIns="0" anchor="b">
            <a:noAutofit/>
          </a:bodyPr>
          <a:lstStyle>
            <a:lvl1pPr marL="0" indent="0">
              <a:spcBef>
                <a:spcPts val="0"/>
              </a:spcBef>
              <a:spcAft>
                <a:spcPts val="0"/>
              </a:spcAft>
              <a:buNone/>
              <a:defRPr sz="800"/>
            </a:lvl1pPr>
          </a:lstStyle>
          <a:p>
            <a:pPr lvl="0"/>
            <a:r>
              <a:rPr lang="en-US"/>
              <a:t>Click to edit Master text styles</a:t>
            </a:r>
            <a:endParaRPr lang="en-GB"/>
          </a:p>
        </p:txBody>
      </p:sp>
      <p:pic>
        <p:nvPicPr>
          <p:cNvPr id="8" name="Picture 7" descr="Logo, company name&#10;&#10;Description automatically generated">
            <a:extLst>
              <a:ext uri="{FF2B5EF4-FFF2-40B4-BE49-F238E27FC236}">
                <a16:creationId xmlns:a16="http://schemas.microsoft.com/office/drawing/2014/main" id="{454FDF79-434E-F663-A355-E835410552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2763" y="6200775"/>
            <a:ext cx="1218195" cy="633436"/>
          </a:xfrm>
          <a:prstGeom prst="rect">
            <a:avLst/>
          </a:prstGeom>
        </p:spPr>
      </p:pic>
    </p:spTree>
    <p:custDataLst>
      <p:tags r:id="rId1"/>
    </p:custDataLst>
    <p:extLst>
      <p:ext uri="{BB962C8B-B14F-4D97-AF65-F5344CB8AC3E}">
        <p14:creationId xmlns:p14="http://schemas.microsoft.com/office/powerpoint/2010/main" val="558627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70E9B-C62B-491D-A14C-E3E4DF681C85}"/>
              </a:ext>
            </a:extLst>
          </p:cNvPr>
          <p:cNvSpPr>
            <a:spLocks noGrp="1"/>
          </p:cNvSpPr>
          <p:nvPr>
            <p:ph type="title"/>
          </p:nvPr>
        </p:nvSpPr>
        <p:spPr>
          <a:xfrm>
            <a:off x="340936" y="213414"/>
            <a:ext cx="11516102" cy="935774"/>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CFE804D-D0E4-4478-B3DF-E6F31B30B272}"/>
              </a:ext>
            </a:extLst>
          </p:cNvPr>
          <p:cNvSpPr>
            <a:spLocks noGrp="1"/>
          </p:cNvSpPr>
          <p:nvPr>
            <p:ph sz="half" idx="1"/>
          </p:nvPr>
        </p:nvSpPr>
        <p:spPr>
          <a:xfrm>
            <a:off x="344390" y="1449388"/>
            <a:ext cx="5684837" cy="4751387"/>
          </a:xfrm>
        </p:spPr>
        <p:txBody>
          <a:bodyPr/>
          <a:lstStyle>
            <a:lvl2pPr>
              <a:buClr>
                <a:schemeClr val="accent2"/>
              </a:buClr>
              <a:defRPr/>
            </a:lvl2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6FCC61E6-37BD-4C19-80C0-BDD4251ABB81}"/>
              </a:ext>
            </a:extLst>
          </p:cNvPr>
          <p:cNvSpPr>
            <a:spLocks noGrp="1"/>
          </p:cNvSpPr>
          <p:nvPr>
            <p:ph sz="half" idx="2"/>
          </p:nvPr>
        </p:nvSpPr>
        <p:spPr>
          <a:xfrm>
            <a:off x="6181627" y="1449388"/>
            <a:ext cx="5684838" cy="4751387"/>
          </a:xfrm>
        </p:spPr>
        <p:txBody>
          <a:bodyPr/>
          <a:lstStyle>
            <a:lvl2pPr>
              <a:buClr>
                <a:schemeClr val="accent2"/>
              </a:buClr>
              <a:defRPr/>
            </a:lvl2pPr>
          </a:lstStyle>
          <a:p>
            <a:pPr lvl="0"/>
            <a:r>
              <a:rPr lang="en-US"/>
              <a:t>Click to edit Master text styles</a:t>
            </a:r>
          </a:p>
          <a:p>
            <a:pPr lvl="1"/>
            <a:r>
              <a:rPr lang="en-US"/>
              <a:t>Second level</a:t>
            </a:r>
          </a:p>
          <a:p>
            <a:pPr lvl="2"/>
            <a:r>
              <a:rPr lang="en-US"/>
              <a:t>Third level</a:t>
            </a:r>
          </a:p>
        </p:txBody>
      </p:sp>
      <p:sp>
        <p:nvSpPr>
          <p:cNvPr id="6" name="Text Placeholder 4">
            <a:extLst>
              <a:ext uri="{FF2B5EF4-FFF2-40B4-BE49-F238E27FC236}">
                <a16:creationId xmlns:a16="http://schemas.microsoft.com/office/drawing/2014/main" id="{F3E915CC-37AA-06B1-5207-4995B82C0E72}"/>
              </a:ext>
            </a:extLst>
          </p:cNvPr>
          <p:cNvSpPr>
            <a:spLocks noGrp="1"/>
          </p:cNvSpPr>
          <p:nvPr>
            <p:ph type="body" sz="quarter" idx="10"/>
          </p:nvPr>
        </p:nvSpPr>
        <p:spPr>
          <a:xfrm>
            <a:off x="341312" y="5868988"/>
            <a:ext cx="10348855" cy="590001"/>
          </a:xfrm>
        </p:spPr>
        <p:txBody>
          <a:bodyPr bIns="0" anchor="b">
            <a:noAutofit/>
          </a:bodyPr>
          <a:lstStyle>
            <a:lvl1pPr marL="0" indent="0">
              <a:spcBef>
                <a:spcPts val="0"/>
              </a:spcBef>
              <a:spcAft>
                <a:spcPts val="0"/>
              </a:spcAft>
              <a:buNone/>
              <a:defRPr sz="800"/>
            </a:lvl1pPr>
          </a:lstStyle>
          <a:p>
            <a:pPr lvl="0"/>
            <a:r>
              <a:rPr lang="en-US"/>
              <a:t>Click to edit Master text styles</a:t>
            </a:r>
            <a:endParaRPr lang="en-GB"/>
          </a:p>
        </p:txBody>
      </p:sp>
    </p:spTree>
    <p:custDataLst>
      <p:tags r:id="rId1"/>
    </p:custDataLst>
    <p:extLst>
      <p:ext uri="{BB962C8B-B14F-4D97-AF65-F5344CB8AC3E}">
        <p14:creationId xmlns:p14="http://schemas.microsoft.com/office/powerpoint/2010/main" val="878359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319"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ja-JP" altLang="ja-JP" sz="1400" b="1" i="0" u="none" strike="noStrike" kern="1200" cap="none" spc="0" normalizeH="0" baseline="0" noProof="0">
              <a:ln>
                <a:noFill/>
              </a:ln>
              <a:solidFill>
                <a:srgbClr val="000000"/>
              </a:solidFill>
              <a:effectLst/>
              <a:uLnTx/>
              <a:uFillTx/>
              <a:latin typeface="Arial" charset="0"/>
              <a:ea typeface="MS PGothic"/>
              <a:cs typeface="Arial"/>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ja-JP" sz="1400" b="1" i="0" u="none" strike="noStrike" kern="1200" cap="none" spc="0" normalizeH="0" baseline="0" noProof="0">
              <a:ln>
                <a:noFill/>
              </a:ln>
              <a:solidFill>
                <a:srgbClr val="000000"/>
              </a:solidFill>
              <a:effectLst/>
              <a:uLnTx/>
              <a:uFillTx/>
              <a:latin typeface="Arial" charset="0"/>
              <a:ea typeface="MS PGothic"/>
              <a:cs typeface="Arial"/>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D2160F0-9DFA-4755-AEF4-8E761D6029FA}" type="slidenum">
              <a:rPr kumimoji="0" lang="de-DE" altLang="ja-JP" sz="1400" b="1" i="0" u="none" strike="noStrike" kern="1200" cap="none" spc="0" normalizeH="0" baseline="0" noProof="0" smtClean="0">
                <a:ln>
                  <a:noFill/>
                </a:ln>
                <a:solidFill>
                  <a:srgbClr val="000000"/>
                </a:solidFill>
                <a:effectLst/>
                <a:uLnTx/>
                <a:uFillTx/>
                <a:latin typeface="Arial" panose="020B0604020202020204" pitchFamily="34" charset="0"/>
                <a:ea typeface="MS PGothic"/>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de-DE" altLang="ja-JP" sz="14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Tree>
    <p:extLst>
      <p:ext uri="{BB962C8B-B14F-4D97-AF65-F5344CB8AC3E}">
        <p14:creationId xmlns:p14="http://schemas.microsoft.com/office/powerpoint/2010/main" val="36402881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DCAC6-E2B7-434A-A677-0E870BB7EC7D}"/>
              </a:ext>
            </a:extLst>
          </p:cNvPr>
          <p:cNvSpPr>
            <a:spLocks noGrp="1"/>
          </p:cNvSpPr>
          <p:nvPr>
            <p:ph type="title"/>
          </p:nvPr>
        </p:nvSpPr>
        <p:spPr>
          <a:xfrm>
            <a:off x="340936" y="213414"/>
            <a:ext cx="11516102" cy="935774"/>
          </a:xfrm>
          <a:prstGeom prst="rect">
            <a:avLst/>
          </a:prstGeom>
        </p:spPr>
        <p:txBody>
          <a:bodyPr/>
          <a:lstStyle>
            <a:lvl1pPr>
              <a:defRPr sz="2600"/>
            </a:lvl1pPr>
          </a:lstStyle>
          <a:p>
            <a:r>
              <a:rPr lang="en-US"/>
              <a:t>Click to edit Master title style</a:t>
            </a:r>
            <a:endParaRPr lang="en-GB"/>
          </a:p>
        </p:txBody>
      </p:sp>
      <p:sp>
        <p:nvSpPr>
          <p:cNvPr id="6" name="Footer Placeholder 3">
            <a:extLst>
              <a:ext uri="{FF2B5EF4-FFF2-40B4-BE49-F238E27FC236}">
                <a16:creationId xmlns:a16="http://schemas.microsoft.com/office/drawing/2014/main" id="{D9351FAA-B87D-48E5-B56A-6AA0CBA7B1DF}"/>
              </a:ext>
            </a:extLst>
          </p:cNvPr>
          <p:cNvSpPr>
            <a:spLocks noGrp="1"/>
          </p:cNvSpPr>
          <p:nvPr>
            <p:ph type="ftr" sz="quarter" idx="3"/>
          </p:nvPr>
        </p:nvSpPr>
        <p:spPr>
          <a:xfrm>
            <a:off x="334963" y="5699126"/>
            <a:ext cx="9637712" cy="766496"/>
          </a:xfrm>
          <a:prstGeom prst="rect">
            <a:avLst/>
          </a:prstGeom>
        </p:spPr>
        <p:txBody>
          <a:bodyPr vert="horz" lIns="0" tIns="0" rIns="0" bIns="0" rtlCol="0" anchor="b"/>
          <a:lstStyle>
            <a:lvl1pPr algn="l">
              <a:defRPr sz="8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3865"/>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69460464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7432E5-F8E0-41AE-9A6B-AD730338B005}" type="slidenum">
              <a:rPr kumimoji="0" lang="en-US"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dirty="0">
              <a:ln>
                <a:noFill/>
              </a:ln>
              <a:solidFill>
                <a:srgbClr val="3F4444"/>
              </a:solidFill>
              <a:effectLst/>
              <a:uLnTx/>
              <a:uFillTx/>
              <a:latin typeface="Calibri"/>
              <a:ea typeface="+mn-ea"/>
              <a:cs typeface="+mn-cs"/>
            </a:endParaRPr>
          </a:p>
        </p:txBody>
      </p:sp>
      <p:sp>
        <p:nvSpPr>
          <p:cNvPr id="7" name="Text Placeholder 6"/>
          <p:cNvSpPr>
            <a:spLocks noGrp="1"/>
          </p:cNvSpPr>
          <p:nvPr>
            <p:ph type="body" sz="quarter" idx="13" hasCustomPrompt="1"/>
          </p:nvPr>
        </p:nvSpPr>
        <p:spPr>
          <a:xfrm>
            <a:off x="457200" y="5852160"/>
            <a:ext cx="10058400" cy="1005840"/>
          </a:xfrm>
        </p:spPr>
        <p:txBody>
          <a:bodyPr anchor="b">
            <a:noAutofit/>
          </a:bodyPr>
          <a:lstStyle>
            <a:lvl1pPr marL="0" indent="0">
              <a:spcBef>
                <a:spcPts val="300"/>
              </a:spcBef>
              <a:buNone/>
              <a:defRPr sz="1000"/>
            </a:lvl1pPr>
            <a:lvl2pPr marL="228594" indent="0">
              <a:spcBef>
                <a:spcPts val="300"/>
              </a:spcBef>
              <a:buNone/>
              <a:defRPr sz="1000"/>
            </a:lvl2pPr>
            <a:lvl3pPr marL="457189" indent="0">
              <a:spcBef>
                <a:spcPts val="300"/>
              </a:spcBef>
              <a:buNone/>
              <a:defRPr sz="1000"/>
            </a:lvl3pPr>
            <a:lvl4pPr marL="685783" indent="0">
              <a:spcBef>
                <a:spcPts val="300"/>
              </a:spcBef>
              <a:buNone/>
              <a:defRPr sz="1000"/>
            </a:lvl4pPr>
            <a:lvl5pPr marL="914378" indent="0">
              <a:spcBef>
                <a:spcPts val="300"/>
              </a:spcBef>
              <a:buNone/>
              <a:defRPr sz="1000"/>
            </a:lvl5pPr>
          </a:lstStyle>
          <a:p>
            <a:pPr lvl="0"/>
            <a:r>
              <a:rPr lang="en-US"/>
              <a:t>Reference(s)</a:t>
            </a:r>
          </a:p>
        </p:txBody>
      </p:sp>
      <p:sp>
        <p:nvSpPr>
          <p:cNvPr id="4" name="Title 1">
            <a:extLst>
              <a:ext uri="{FF2B5EF4-FFF2-40B4-BE49-F238E27FC236}">
                <a16:creationId xmlns:a16="http://schemas.microsoft.com/office/drawing/2014/main" id="{E909DA67-A78A-43FE-B7D1-E07F6611132A}"/>
              </a:ext>
            </a:extLst>
          </p:cNvPr>
          <p:cNvSpPr>
            <a:spLocks noGrp="1"/>
          </p:cNvSpPr>
          <p:nvPr>
            <p:ph type="title"/>
          </p:nvPr>
        </p:nvSpPr>
        <p:spPr>
          <a:xfrm>
            <a:off x="457200" y="228601"/>
            <a:ext cx="11277600" cy="800100"/>
          </a:xfrm>
        </p:spPr>
        <p:txBody>
          <a:bodyPr>
            <a:normAutofit/>
          </a:bodyPr>
          <a:lstStyle>
            <a:lvl1pPr>
              <a:defRPr sz="2400"/>
            </a:lvl1pPr>
          </a:lstStyle>
          <a:p>
            <a:r>
              <a:rPr lang="en-US"/>
              <a:t>Click to edit Master title style</a:t>
            </a:r>
          </a:p>
        </p:txBody>
      </p:sp>
    </p:spTree>
    <p:extLst>
      <p:ext uri="{BB962C8B-B14F-4D97-AF65-F5344CB8AC3E}">
        <p14:creationId xmlns:p14="http://schemas.microsoft.com/office/powerpoint/2010/main" val="220699589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7" y="404812"/>
            <a:ext cx="11376025" cy="792163"/>
          </a:xfrm>
        </p:spPr>
        <p:txBody>
          <a:bodyPr/>
          <a:lstStyle>
            <a:lvl1pPr>
              <a:lnSpc>
                <a:spcPct val="100000"/>
              </a:lnSpc>
              <a:defRPr/>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 uri="{C183D7F6-B498-43B3-948B-1728B52AA6E4}">
                <adec:decorative xmlns:adec="http://schemas.microsoft.com/office/drawing/2017/decorative" val="1"/>
              </a:ext>
            </a:extLst>
          </p:cNvPr>
          <p:cNvSpPr>
            <a:spLocks noGrp="1"/>
          </p:cNvSpPr>
          <p:nvPr>
            <p:ph type="sldNum" sz="quarter" idx="12"/>
          </p:nvPr>
        </p:nvSpPr>
        <p:spPr/>
        <p:txBody>
          <a:bodyPr/>
          <a:lstStyle>
            <a:lvl1pPr>
              <a:lnSpc>
                <a:spcPct val="100000"/>
              </a:lnSpc>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7" y="6202527"/>
            <a:ext cx="8577939" cy="561048"/>
          </a:xfrm>
        </p:spPr>
        <p:txBody>
          <a:bodyPr lIns="0" tIns="0" rIns="0" bIns="0" anchor="b" anchorCtr="0">
            <a:normAutofit/>
          </a:bodyPr>
          <a:lstStyle>
            <a:lvl1pPr marL="0" indent="0">
              <a:lnSpc>
                <a:spcPct val="100000"/>
              </a:lnSpc>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1958920781"/>
      </p:ext>
    </p:extLst>
  </p:cSld>
  <p:clrMapOvr>
    <a:masterClrMapping/>
  </p:clrMapOvr>
  <p:extLst>
    <p:ext uri="{DCECCB84-F9BA-43D5-87BE-67443E8EF086}">
      <p15:sldGuideLst xmlns:p15="http://schemas.microsoft.com/office/powerpoint/2012/main">
        <p15:guide id="11" orient="horz" pos="890">
          <p15:clr>
            <a:srgbClr val="C35EA4"/>
          </p15:clr>
        </p15:guide>
        <p15:guide id="12" orient="horz" pos="981">
          <p15:clr>
            <a:srgbClr val="C35E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DCAC6-E2B7-434A-A677-0E870BB7EC7D}"/>
              </a:ext>
            </a:extLst>
          </p:cNvPr>
          <p:cNvSpPr>
            <a:spLocks noGrp="1"/>
          </p:cNvSpPr>
          <p:nvPr>
            <p:ph type="title"/>
          </p:nvPr>
        </p:nvSpPr>
        <p:spPr>
          <a:xfrm>
            <a:off x="340936" y="213414"/>
            <a:ext cx="11516102" cy="935774"/>
          </a:xfrm>
          <a:prstGeom prst="rect">
            <a:avLst/>
          </a:prstGeom>
        </p:spPr>
        <p:txBody>
          <a:bodyPr/>
          <a:lstStyle>
            <a:lvl1pPr>
              <a:defRPr sz="2600"/>
            </a:lvl1pPr>
          </a:lstStyle>
          <a:p>
            <a:r>
              <a:rPr lang="en-US"/>
              <a:t>Click to edit Master title style</a:t>
            </a:r>
            <a:endParaRPr lang="en-GB"/>
          </a:p>
        </p:txBody>
      </p:sp>
      <p:sp>
        <p:nvSpPr>
          <p:cNvPr id="3" name="Text Placeholder 4">
            <a:extLst>
              <a:ext uri="{FF2B5EF4-FFF2-40B4-BE49-F238E27FC236}">
                <a16:creationId xmlns:a16="http://schemas.microsoft.com/office/drawing/2014/main" id="{6FB7926D-04B7-F02E-2381-26EBD846AEEB}"/>
              </a:ext>
            </a:extLst>
          </p:cNvPr>
          <p:cNvSpPr>
            <a:spLocks noGrp="1"/>
          </p:cNvSpPr>
          <p:nvPr>
            <p:ph type="body" sz="quarter" idx="10"/>
          </p:nvPr>
        </p:nvSpPr>
        <p:spPr>
          <a:xfrm>
            <a:off x="341312" y="6184874"/>
            <a:ext cx="10348855" cy="590001"/>
          </a:xfrm>
        </p:spPr>
        <p:txBody>
          <a:bodyPr bIns="0" anchor="b">
            <a:noAutofit/>
          </a:bodyPr>
          <a:lstStyle>
            <a:lvl1pPr marL="0" indent="0">
              <a:spcBef>
                <a:spcPts val="0"/>
              </a:spcBef>
              <a:spcAft>
                <a:spcPts val="0"/>
              </a:spcAft>
              <a:buNone/>
              <a:defRPr sz="800"/>
            </a:lvl1pPr>
          </a:lstStyle>
          <a:p>
            <a:pPr lvl="0"/>
            <a:r>
              <a:rPr lang="en-US"/>
              <a:t>Click to edit Master text styles</a:t>
            </a:r>
            <a:endParaRPr lang="en-GB"/>
          </a:p>
        </p:txBody>
      </p:sp>
    </p:spTree>
    <p:custDataLst>
      <p:tags r:id="rId1"/>
    </p:custDataLst>
    <p:extLst>
      <p:ext uri="{BB962C8B-B14F-4D97-AF65-F5344CB8AC3E}">
        <p14:creationId xmlns:p14="http://schemas.microsoft.com/office/powerpoint/2010/main" val="4145599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Main Title Slide Speaker">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74B980C0-AFA5-4E06-8D4A-40C3D9A183D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431" t="9986" r="31306" b="32227"/>
          <a:stretch/>
        </p:blipFill>
        <p:spPr>
          <a:xfrm flipH="1">
            <a:off x="-1" y="-515429"/>
            <a:ext cx="5518073" cy="7373430"/>
          </a:xfrm>
          <a:prstGeom prst="rect">
            <a:avLst/>
          </a:prstGeom>
        </p:spPr>
      </p:pic>
      <p:sp>
        <p:nvSpPr>
          <p:cNvPr id="2" name="Title 1">
            <a:extLst>
              <a:ext uri="{FF2B5EF4-FFF2-40B4-BE49-F238E27FC236}">
                <a16:creationId xmlns:a16="http://schemas.microsoft.com/office/drawing/2014/main" id="{29ABFC65-E4D9-4B4D-88F4-0DF946649599}"/>
              </a:ext>
            </a:extLst>
          </p:cNvPr>
          <p:cNvSpPr>
            <a:spLocks noGrp="1"/>
          </p:cNvSpPr>
          <p:nvPr>
            <p:ph type="ctrTitle"/>
          </p:nvPr>
        </p:nvSpPr>
        <p:spPr>
          <a:xfrm>
            <a:off x="2181224" y="741363"/>
            <a:ext cx="9285287" cy="2104156"/>
          </a:xfrm>
          <a:prstGeom prst="rect">
            <a:avLst/>
          </a:prstGeom>
        </p:spPr>
        <p:txBody>
          <a:bodyPr bIns="0" anchor="b">
            <a:noAutofit/>
          </a:bodyPr>
          <a:lstStyle>
            <a:lvl1pPr algn="l">
              <a:defRPr sz="4800">
                <a:solidFill>
                  <a:schemeClr val="tx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12649E6-63DE-4716-9B5A-41661035438F}"/>
              </a:ext>
            </a:extLst>
          </p:cNvPr>
          <p:cNvSpPr>
            <a:spLocks noGrp="1"/>
          </p:cNvSpPr>
          <p:nvPr>
            <p:ph type="subTitle" idx="1"/>
          </p:nvPr>
        </p:nvSpPr>
        <p:spPr>
          <a:xfrm>
            <a:off x="2181224" y="3544888"/>
            <a:ext cx="9285287" cy="1484312"/>
          </a:xfrm>
        </p:spPr>
        <p:txBody>
          <a:bodyPr>
            <a:no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9" descr="Logo, company name&#10;&#10;Description automatically generated">
            <a:extLst>
              <a:ext uri="{FF2B5EF4-FFF2-40B4-BE49-F238E27FC236}">
                <a16:creationId xmlns:a16="http://schemas.microsoft.com/office/drawing/2014/main" id="{0CE54F24-5D2D-45BB-A39E-6403F6CD222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15325" y="4909128"/>
            <a:ext cx="3651251" cy="1899482"/>
          </a:xfrm>
          <a:prstGeom prst="rect">
            <a:avLst/>
          </a:prstGeom>
        </p:spPr>
      </p:pic>
      <p:cxnSp>
        <p:nvCxnSpPr>
          <p:cNvPr id="13" name="Straight Connector 12">
            <a:extLst>
              <a:ext uri="{FF2B5EF4-FFF2-40B4-BE49-F238E27FC236}">
                <a16:creationId xmlns:a16="http://schemas.microsoft.com/office/drawing/2014/main" id="{ABF70BA1-2CEC-4A93-9807-0298791170AF}"/>
              </a:ext>
            </a:extLst>
          </p:cNvPr>
          <p:cNvCxnSpPr/>
          <p:nvPr userDrawn="1"/>
        </p:nvCxnSpPr>
        <p:spPr>
          <a:xfrm>
            <a:off x="2171699" y="3429000"/>
            <a:ext cx="3743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E646250-8F9A-448D-A761-2C2F5BD1ACC7}"/>
              </a:ext>
            </a:extLst>
          </p:cNvPr>
          <p:cNvSpPr>
            <a:spLocks noGrp="1"/>
          </p:cNvSpPr>
          <p:nvPr>
            <p:ph type="body" sz="quarter" idx="10" hasCustomPrompt="1"/>
          </p:nvPr>
        </p:nvSpPr>
        <p:spPr>
          <a:xfrm>
            <a:off x="2181224" y="2859087"/>
            <a:ext cx="9285287" cy="541338"/>
          </a:xfrm>
        </p:spPr>
        <p:txBody>
          <a:bodyPr bIns="0" anchor="b" anchorCtr="0">
            <a:noAutofit/>
          </a:bodyPr>
          <a:lstStyle>
            <a:lvl1pPr marL="0" indent="0">
              <a:buNone/>
              <a:defRPr sz="2800" b="1">
                <a:solidFill>
                  <a:schemeClr val="accent3"/>
                </a:solidFill>
              </a:defRPr>
            </a:lvl1pPr>
          </a:lstStyle>
          <a:p>
            <a:pPr lvl="0"/>
            <a:r>
              <a:rPr lang="en-GB"/>
              <a:t>Speaker</a:t>
            </a:r>
          </a:p>
        </p:txBody>
      </p:sp>
      <p:sp>
        <p:nvSpPr>
          <p:cNvPr id="6" name="TextBox 5">
            <a:extLst>
              <a:ext uri="{FF2B5EF4-FFF2-40B4-BE49-F238E27FC236}">
                <a16:creationId xmlns:a16="http://schemas.microsoft.com/office/drawing/2014/main" id="{3A5D4260-09FF-E119-D16A-4EA087BA0FCB}"/>
              </a:ext>
            </a:extLst>
          </p:cNvPr>
          <p:cNvSpPr txBox="1"/>
          <p:nvPr userDrawn="1"/>
        </p:nvSpPr>
        <p:spPr>
          <a:xfrm>
            <a:off x="89362" y="5885918"/>
            <a:ext cx="7811764" cy="800219"/>
          </a:xfrm>
          <a:prstGeom prst="rect">
            <a:avLst/>
          </a:prstGeom>
          <a:solidFill>
            <a:srgbClr val="FFFF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400" b="1" i="0" u="none" strike="noStrike" kern="1200" cap="none" spc="0" normalizeH="0" baseline="0" noProof="0" dirty="0">
                <a:ln>
                  <a:noFill/>
                </a:ln>
                <a:solidFill>
                  <a:srgbClr val="003865"/>
                </a:solidFill>
                <a:effectLst/>
                <a:uLnTx/>
                <a:uFillTx/>
                <a:latin typeface="Calibri"/>
                <a:ea typeface="+mn-ea"/>
                <a:cs typeface="+mn-cs"/>
              </a:rPr>
              <a:t>Intended for healthcare professionals only.</a:t>
            </a:r>
            <a:endParaRPr kumimoji="0" lang="en-GB" sz="1400" b="1" i="0" u="none" strike="noStrike" kern="1200" cap="none" spc="0" normalizeH="0" baseline="0" noProof="0" dirty="0">
              <a:ln>
                <a:noFill/>
              </a:ln>
              <a:solidFill>
                <a:srgbClr val="003865"/>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3865"/>
                </a:solidFill>
                <a:effectLst/>
                <a:uLnTx/>
                <a:uFillTx/>
                <a:latin typeface="Calibri"/>
                <a:ea typeface="+mn-ea"/>
                <a:cs typeface="+mn-cs"/>
              </a:rPr>
              <a:t>Veeva ID: CN-</a:t>
            </a:r>
            <a:r>
              <a:rPr kumimoji="0" lang="en-US" altLang="zh-CN" sz="800" b="0" i="0" u="none" strike="noStrike" kern="1200" cap="none" spc="0" normalizeH="0" baseline="0" noProof="0" dirty="0">
                <a:ln>
                  <a:noFill/>
                </a:ln>
                <a:solidFill>
                  <a:srgbClr val="003865"/>
                </a:solidFill>
                <a:effectLst/>
                <a:uLnTx/>
                <a:uFillTx/>
                <a:latin typeface="Calibri" panose="020F0502020204030204" pitchFamily="34" charset="0"/>
                <a:ea typeface="+mn-ea"/>
                <a:cs typeface="+mn-cs"/>
              </a:rPr>
              <a:t>137766</a:t>
            </a:r>
            <a:r>
              <a:rPr kumimoji="0" lang="en-GB" sz="800" b="0" i="0" u="none" strike="noStrike" kern="1200" cap="none" spc="0" normalizeH="0" baseline="0" noProof="0" dirty="0">
                <a:ln>
                  <a:noFill/>
                </a:ln>
                <a:solidFill>
                  <a:srgbClr val="003865"/>
                </a:solidFill>
                <a:effectLst/>
                <a:uLnTx/>
                <a:uFillTx/>
                <a:latin typeface="Calibri"/>
                <a:ea typeface="+mn-ea"/>
                <a:cs typeface="+mn-cs"/>
              </a:rPr>
              <a:t>; date of preparation: June 2024. This meeting is organised and funded by AstraZeneca. Propriety and Confidential ©AstraZeneca 2024. Intended for healthcare professionals only. Adverse Events should be reported.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a:ln>
                  <a:noFill/>
                </a:ln>
                <a:solidFill>
                  <a:srgbClr val="003865"/>
                </a:solidFill>
                <a:effectLst/>
                <a:uLnTx/>
                <a:uFillTx/>
                <a:latin typeface="Calibri" panose="020F0502020204030204" pitchFamily="34" charset="0"/>
                <a:ea typeface="+mn-ea"/>
                <a:cs typeface="+mn-cs"/>
              </a:rPr>
              <a:t>药品说明书中获批适应症可能不全部属于该药品的医保限定支付范围，建议您始终参照最新版国家</a:t>
            </a:r>
            <a:r>
              <a:rPr kumimoji="0" lang="en-US" altLang="zh-CN" sz="800" b="0" i="0" u="none" strike="noStrike" kern="1200" cap="none" spc="0" normalizeH="0" baseline="0" noProof="0" dirty="0">
                <a:ln>
                  <a:noFill/>
                </a:ln>
                <a:solidFill>
                  <a:srgbClr val="003865"/>
                </a:solidFill>
                <a:effectLst/>
                <a:uLnTx/>
                <a:uFillTx/>
                <a:latin typeface="Calibri" panose="020F0502020204030204" pitchFamily="34" charset="0"/>
                <a:ea typeface="+mn-ea"/>
                <a:cs typeface="+mn-cs"/>
              </a:rPr>
              <a:t>《</a:t>
            </a:r>
            <a:r>
              <a:rPr kumimoji="0" lang="zh-CN" altLang="en-US" sz="800" b="0" i="0" u="none" strike="noStrike" kern="1200" cap="none" spc="0" normalizeH="0" baseline="0" noProof="0">
                <a:ln>
                  <a:noFill/>
                </a:ln>
                <a:solidFill>
                  <a:srgbClr val="003865"/>
                </a:solidFill>
                <a:effectLst/>
                <a:uLnTx/>
                <a:uFillTx/>
                <a:latin typeface="Calibri" panose="020F0502020204030204" pitchFamily="34" charset="0"/>
                <a:ea typeface="+mn-ea"/>
                <a:cs typeface="+mn-cs"/>
              </a:rPr>
              <a:t>基本医疗保险药品目录</a:t>
            </a:r>
            <a:r>
              <a:rPr kumimoji="0" lang="en-US" altLang="zh-CN" sz="800" b="0" i="0" u="none" strike="noStrike" kern="1200" cap="none" spc="0" normalizeH="0" baseline="0" noProof="0" dirty="0">
                <a:ln>
                  <a:noFill/>
                </a:ln>
                <a:solidFill>
                  <a:srgbClr val="003865"/>
                </a:solidFill>
                <a:effectLst/>
                <a:uLnTx/>
                <a:uFillTx/>
                <a:latin typeface="Calibri" panose="020F0502020204030204" pitchFamily="34" charset="0"/>
                <a:ea typeface="+mn-ea"/>
                <a:cs typeface="+mn-cs"/>
              </a:rPr>
              <a:t>》</a:t>
            </a:r>
            <a:r>
              <a:rPr kumimoji="0" lang="zh-CN" altLang="en-US" sz="800" b="0" i="0" u="none" strike="noStrike" kern="1200" cap="none" spc="0" normalizeH="0" baseline="0" noProof="0">
                <a:ln>
                  <a:noFill/>
                </a:ln>
                <a:solidFill>
                  <a:srgbClr val="003865"/>
                </a:solidFill>
                <a:effectLst/>
                <a:uLnTx/>
                <a:uFillTx/>
                <a:latin typeface="Calibri" panose="020F0502020204030204" pitchFamily="34" charset="0"/>
                <a:ea typeface="+mn-ea"/>
                <a:cs typeface="+mn-cs"/>
              </a:rPr>
              <a:t>和相关法律法规以及药品说明书安全合理使用医保药品，确保医保基金合规使用</a:t>
            </a:r>
            <a:endParaRPr kumimoji="0" lang="en-GB" sz="800" b="0" i="0" u="none" strike="noStrike" kern="1200" cap="none" spc="0" normalizeH="0" baseline="0" noProof="0" dirty="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51709659"/>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Main Title Slide Speak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70934E-65EA-452F-8E5B-E3D52FA097B0}"/>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15" name="Graphic 14">
            <a:extLst>
              <a:ext uri="{FF2B5EF4-FFF2-40B4-BE49-F238E27FC236}">
                <a16:creationId xmlns:a16="http://schemas.microsoft.com/office/drawing/2014/main" id="{74B980C0-AFA5-4E06-8D4A-40C3D9A183D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431" t="9986" r="31306" b="32227"/>
          <a:stretch/>
        </p:blipFill>
        <p:spPr>
          <a:xfrm flipH="1">
            <a:off x="-47701" y="-515429"/>
            <a:ext cx="5524500" cy="7373430"/>
          </a:xfrm>
          <a:prstGeom prst="rect">
            <a:avLst/>
          </a:prstGeom>
        </p:spPr>
      </p:pic>
      <p:pic>
        <p:nvPicPr>
          <p:cNvPr id="6" name="Picture 5" descr="Logo, company name&#10;&#10;Description automatically generated">
            <a:extLst>
              <a:ext uri="{FF2B5EF4-FFF2-40B4-BE49-F238E27FC236}">
                <a16:creationId xmlns:a16="http://schemas.microsoft.com/office/drawing/2014/main" id="{55D9B6F5-B448-4DDF-A8F8-D8890A4AD45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15323" y="4909270"/>
            <a:ext cx="3651252" cy="1898575"/>
          </a:xfrm>
          <a:prstGeom prst="rect">
            <a:avLst/>
          </a:prstGeom>
        </p:spPr>
      </p:pic>
      <p:sp>
        <p:nvSpPr>
          <p:cNvPr id="3" name="Subtitle 2">
            <a:extLst>
              <a:ext uri="{FF2B5EF4-FFF2-40B4-BE49-F238E27FC236}">
                <a16:creationId xmlns:a16="http://schemas.microsoft.com/office/drawing/2014/main" id="{312649E6-63DE-4716-9B5A-41661035438F}"/>
              </a:ext>
            </a:extLst>
          </p:cNvPr>
          <p:cNvSpPr>
            <a:spLocks noGrp="1"/>
          </p:cNvSpPr>
          <p:nvPr>
            <p:ph type="subTitle" idx="1"/>
          </p:nvPr>
        </p:nvSpPr>
        <p:spPr>
          <a:xfrm>
            <a:off x="2181225" y="3544888"/>
            <a:ext cx="9685336" cy="148431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13" name="Straight Connector 12">
            <a:extLst>
              <a:ext uri="{FF2B5EF4-FFF2-40B4-BE49-F238E27FC236}">
                <a16:creationId xmlns:a16="http://schemas.microsoft.com/office/drawing/2014/main" id="{ABF70BA1-2CEC-4A93-9807-0298791170AF}"/>
              </a:ext>
            </a:extLst>
          </p:cNvPr>
          <p:cNvCxnSpPr>
            <a:cxnSpLocks/>
          </p:cNvCxnSpPr>
          <p:nvPr userDrawn="1"/>
        </p:nvCxnSpPr>
        <p:spPr>
          <a:xfrm>
            <a:off x="2181225" y="3429000"/>
            <a:ext cx="376237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9FA8FB08-DA64-4D16-960B-D97A0225A6D6}"/>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3431" t="9986" r="31725" b="32227"/>
          <a:stretch/>
        </p:blipFill>
        <p:spPr>
          <a:xfrm flipH="1">
            <a:off x="-1" y="-515430"/>
            <a:ext cx="5473335" cy="7373430"/>
          </a:xfrm>
          <a:prstGeom prst="rect">
            <a:avLst/>
          </a:prstGeom>
        </p:spPr>
      </p:pic>
      <p:sp>
        <p:nvSpPr>
          <p:cNvPr id="12" name="Title 1">
            <a:extLst>
              <a:ext uri="{FF2B5EF4-FFF2-40B4-BE49-F238E27FC236}">
                <a16:creationId xmlns:a16="http://schemas.microsoft.com/office/drawing/2014/main" id="{704BE8C1-9ED9-43F8-9310-AAE1B49ED591}"/>
              </a:ext>
            </a:extLst>
          </p:cNvPr>
          <p:cNvSpPr>
            <a:spLocks noGrp="1"/>
          </p:cNvSpPr>
          <p:nvPr>
            <p:ph type="ctrTitle"/>
          </p:nvPr>
        </p:nvSpPr>
        <p:spPr>
          <a:xfrm>
            <a:off x="2181224" y="741363"/>
            <a:ext cx="9285287" cy="2104156"/>
          </a:xfrm>
          <a:prstGeom prst="rect">
            <a:avLst/>
          </a:prstGeom>
        </p:spPr>
        <p:txBody>
          <a:bodyPr bIns="0" anchor="b">
            <a:noAutofit/>
          </a:bodyPr>
          <a:lstStyle>
            <a:lvl1pPr algn="l">
              <a:defRPr sz="4800">
                <a:solidFill>
                  <a:schemeClr val="bg1"/>
                </a:solidFill>
              </a:defRPr>
            </a:lvl1pPr>
          </a:lstStyle>
          <a:p>
            <a:r>
              <a:rPr lang="en-US"/>
              <a:t>Click to edit Master title style</a:t>
            </a:r>
            <a:endParaRPr lang="en-GB"/>
          </a:p>
        </p:txBody>
      </p:sp>
      <p:sp>
        <p:nvSpPr>
          <p:cNvPr id="14" name="Text Placeholder 4">
            <a:extLst>
              <a:ext uri="{FF2B5EF4-FFF2-40B4-BE49-F238E27FC236}">
                <a16:creationId xmlns:a16="http://schemas.microsoft.com/office/drawing/2014/main" id="{C9320E82-6D14-410A-80DA-826D33A11C76}"/>
              </a:ext>
            </a:extLst>
          </p:cNvPr>
          <p:cNvSpPr>
            <a:spLocks noGrp="1"/>
          </p:cNvSpPr>
          <p:nvPr>
            <p:ph type="body" sz="quarter" idx="10" hasCustomPrompt="1"/>
          </p:nvPr>
        </p:nvSpPr>
        <p:spPr>
          <a:xfrm>
            <a:off x="2181224" y="2859087"/>
            <a:ext cx="9285287" cy="541338"/>
          </a:xfrm>
        </p:spPr>
        <p:txBody>
          <a:bodyPr bIns="0" anchor="b" anchorCtr="0">
            <a:noAutofit/>
          </a:bodyPr>
          <a:lstStyle>
            <a:lvl1pPr marL="0" indent="0">
              <a:buNone/>
              <a:defRPr sz="2800" b="1">
                <a:solidFill>
                  <a:schemeClr val="accent2"/>
                </a:solidFill>
              </a:defRPr>
            </a:lvl1pPr>
          </a:lstStyle>
          <a:p>
            <a:pPr lvl="0"/>
            <a:r>
              <a:rPr lang="en-GB"/>
              <a:t>Speaker</a:t>
            </a:r>
          </a:p>
        </p:txBody>
      </p:sp>
      <p:sp>
        <p:nvSpPr>
          <p:cNvPr id="2" name="TextBox 1">
            <a:extLst>
              <a:ext uri="{FF2B5EF4-FFF2-40B4-BE49-F238E27FC236}">
                <a16:creationId xmlns:a16="http://schemas.microsoft.com/office/drawing/2014/main" id="{7E491C58-BD06-611D-0258-31F795F8F603}"/>
              </a:ext>
            </a:extLst>
          </p:cNvPr>
          <p:cNvSpPr txBox="1"/>
          <p:nvPr userDrawn="1"/>
        </p:nvSpPr>
        <p:spPr>
          <a:xfrm>
            <a:off x="89362" y="5885918"/>
            <a:ext cx="7811764" cy="800219"/>
          </a:xfrm>
          <a:prstGeom prst="rect">
            <a:avLst/>
          </a:prstGeom>
          <a:solidFill>
            <a:schemeClr val="accent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400" b="1" i="0" u="none" strike="noStrike" kern="1200" cap="none" spc="0" normalizeH="0" baseline="0" noProof="0" dirty="0">
                <a:ln>
                  <a:noFill/>
                </a:ln>
                <a:solidFill>
                  <a:srgbClr val="FFFFFF"/>
                </a:solidFill>
                <a:effectLst/>
                <a:uLnTx/>
                <a:uFillTx/>
                <a:latin typeface="Calibri"/>
                <a:ea typeface="+mn-ea"/>
                <a:cs typeface="+mn-cs"/>
              </a:rPr>
              <a:t>Intended for healthcare professionals only.</a:t>
            </a:r>
            <a:endParaRPr kumimoji="0" lang="en-GB" sz="1400" b="1"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Calibri"/>
                <a:ea typeface="+mn-ea"/>
                <a:cs typeface="+mn-cs"/>
              </a:rPr>
              <a:t>Veeva ID: CN-</a:t>
            </a:r>
            <a:r>
              <a:rPr kumimoji="0" lang="en-US" altLang="zh-CN" sz="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137766</a:t>
            </a:r>
            <a:r>
              <a:rPr kumimoji="0" lang="en-GB" sz="800" b="0" i="0" u="none" strike="noStrike" kern="1200" cap="none" spc="0" normalizeH="0" baseline="0" noProof="0" dirty="0">
                <a:ln>
                  <a:noFill/>
                </a:ln>
                <a:solidFill>
                  <a:srgbClr val="FFFFFF"/>
                </a:solidFill>
                <a:effectLst/>
                <a:uLnTx/>
                <a:uFillTx/>
                <a:latin typeface="Calibri"/>
                <a:ea typeface="+mn-ea"/>
                <a:cs typeface="+mn-cs"/>
              </a:rPr>
              <a:t>; date of preparation: June 2024. This meeting is organised and funded by AstraZeneca. Propriety and Confidential ©AstraZeneca 2024. Intended for healthcare professionals only. Adverse Events should be reported.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药品说明书中获批适应症可能不全部属于该药品的医保限定支付范围，建议您始终参照最新版国家</a:t>
            </a:r>
            <a:r>
              <a:rPr kumimoji="0" lang="en-US" altLang="zh-CN" sz="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t>
            </a:r>
            <a:r>
              <a:rPr kumimoji="0" lang="zh-CN" altLang="en-US" sz="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基本医疗保险药品目录</a:t>
            </a:r>
            <a:r>
              <a:rPr kumimoji="0" lang="en-US" altLang="zh-CN" sz="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t>
            </a:r>
            <a:r>
              <a:rPr kumimoji="0" lang="zh-CN" altLang="en-US" sz="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和相关法律法规以及药品说明书安全合理使用医保药品，确保医保基金合规使用</a:t>
            </a:r>
            <a:endParaRPr kumimoji="0" lang="en-GB" sz="8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2214335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CE53-C2B6-45F1-A7E0-34D1063DC54D}"/>
              </a:ext>
            </a:extLst>
          </p:cNvPr>
          <p:cNvSpPr>
            <a:spLocks noGrp="1"/>
          </p:cNvSpPr>
          <p:nvPr>
            <p:ph type="title"/>
          </p:nvPr>
        </p:nvSpPr>
        <p:spPr>
          <a:xfrm>
            <a:off x="340936" y="213414"/>
            <a:ext cx="11516102" cy="935774"/>
          </a:xfrm>
          <a:prstGeom prst="rect">
            <a:avLst/>
          </a:prstGeom>
        </p:spPr>
        <p:txBody>
          <a:bodyPr/>
          <a:lstStyle>
            <a:lvl1pPr>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592681D-93A9-4739-92F1-DCB54BE4EC65}"/>
              </a:ext>
            </a:extLst>
          </p:cNvPr>
          <p:cNvSpPr>
            <a:spLocks noGrp="1"/>
          </p:cNvSpPr>
          <p:nvPr>
            <p:ph idx="1"/>
          </p:nvPr>
        </p:nvSpPr>
        <p:spPr>
          <a:xfrm>
            <a:off x="340936" y="1449388"/>
            <a:ext cx="11516102" cy="4526869"/>
          </a:xfrm>
        </p:spPr>
        <p:txBody>
          <a:bodyPr/>
          <a:lstStyle>
            <a:lvl1pPr>
              <a:lnSpc>
                <a:spcPct val="100000"/>
              </a:lnSpc>
              <a:spcBef>
                <a:spcPts val="300"/>
              </a:spcBef>
              <a:spcAft>
                <a:spcPts val="300"/>
              </a:spcAft>
              <a:defRPr/>
            </a:lvl1pPr>
            <a:lvl2pPr>
              <a:lnSpc>
                <a:spcPct val="100000"/>
              </a:lnSpc>
              <a:spcBef>
                <a:spcPts val="300"/>
              </a:spcBef>
              <a:spcAft>
                <a:spcPts val="300"/>
              </a:spcAft>
              <a:buClr>
                <a:schemeClr val="accent2"/>
              </a:buClr>
              <a:defRPr/>
            </a:lvl2pPr>
            <a:lvl3pPr>
              <a:lnSpc>
                <a:spcPct val="100000"/>
              </a:lnSpc>
              <a:spcBef>
                <a:spcPts val="300"/>
              </a:spcBef>
              <a:spcAft>
                <a:spcPts val="300"/>
              </a:spcAft>
              <a:buClr>
                <a:schemeClr val="accent3"/>
              </a:buClr>
              <a:defRPr/>
            </a:lvl3pPr>
          </a:lstStyle>
          <a:p>
            <a:pPr lvl="0"/>
            <a:r>
              <a:rPr lang="en-US"/>
              <a:t>Click to edit Master text styles</a:t>
            </a:r>
          </a:p>
          <a:p>
            <a:pPr lvl="1"/>
            <a:r>
              <a:rPr lang="en-US"/>
              <a:t>Second level</a:t>
            </a:r>
          </a:p>
          <a:p>
            <a:pPr lvl="2"/>
            <a:r>
              <a:rPr lang="en-US"/>
              <a:t>Third level</a:t>
            </a:r>
          </a:p>
        </p:txBody>
      </p:sp>
      <p:sp>
        <p:nvSpPr>
          <p:cNvPr id="6" name="Content Placeholder 5">
            <a:extLst>
              <a:ext uri="{FF2B5EF4-FFF2-40B4-BE49-F238E27FC236}">
                <a16:creationId xmlns:a16="http://schemas.microsoft.com/office/drawing/2014/main" id="{B68ED5CD-FCEE-B9B5-54E3-FB7998374033}"/>
              </a:ext>
            </a:extLst>
          </p:cNvPr>
          <p:cNvSpPr>
            <a:spLocks noGrp="1"/>
          </p:cNvSpPr>
          <p:nvPr>
            <p:ph sz="quarter" idx="12"/>
          </p:nvPr>
        </p:nvSpPr>
        <p:spPr>
          <a:xfrm>
            <a:off x="341313" y="6114144"/>
            <a:ext cx="10282237" cy="365125"/>
          </a:xfrm>
        </p:spPr>
        <p:txBody>
          <a:bodyPr lIns="0" anchor="b">
            <a:noAutofit/>
          </a:bodyPr>
          <a:lstStyle>
            <a:lvl1pPr marL="0" indent="0">
              <a:spcBef>
                <a:spcPts val="0"/>
              </a:spcBef>
              <a:spcAft>
                <a:spcPts val="0"/>
              </a:spcAft>
              <a:buNone/>
              <a:defRPr sz="800"/>
            </a:lvl1pPr>
          </a:lstStyle>
          <a:p>
            <a:pPr lvl="0"/>
            <a:r>
              <a:rPr lang="en-US"/>
              <a:t>Click to edit Master text styles</a:t>
            </a:r>
            <a:endParaRPr lang="en-GB"/>
          </a:p>
        </p:txBody>
      </p:sp>
    </p:spTree>
    <p:extLst>
      <p:ext uri="{BB962C8B-B14F-4D97-AF65-F5344CB8AC3E}">
        <p14:creationId xmlns:p14="http://schemas.microsoft.com/office/powerpoint/2010/main" val="27561023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with Sub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2B0F23-3D54-4BF4-8DBC-83B16DE1E042}"/>
              </a:ext>
            </a:extLst>
          </p:cNvPr>
          <p:cNvSpPr/>
          <p:nvPr userDrawn="1"/>
        </p:nvSpPr>
        <p:spPr>
          <a:xfrm>
            <a:off x="334963" y="1366887"/>
            <a:ext cx="11522075" cy="575035"/>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4038CE53-C2B6-45F1-A7E0-34D1063DC54D}"/>
              </a:ext>
            </a:extLst>
          </p:cNvPr>
          <p:cNvSpPr>
            <a:spLocks noGrp="1"/>
          </p:cNvSpPr>
          <p:nvPr>
            <p:ph type="title"/>
          </p:nvPr>
        </p:nvSpPr>
        <p:spPr>
          <a:xfrm>
            <a:off x="340936" y="213414"/>
            <a:ext cx="11516102" cy="935774"/>
          </a:xfrm>
          <a:prstGeom prst="rect">
            <a:avLst/>
          </a:prstGeom>
        </p:spPr>
        <p:txBody>
          <a:bodyPr/>
          <a:lstStyle>
            <a:lvl1pPr>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592681D-93A9-4739-92F1-DCB54BE4EC65}"/>
              </a:ext>
            </a:extLst>
          </p:cNvPr>
          <p:cNvSpPr>
            <a:spLocks noGrp="1"/>
          </p:cNvSpPr>
          <p:nvPr>
            <p:ph idx="1"/>
          </p:nvPr>
        </p:nvSpPr>
        <p:spPr>
          <a:xfrm>
            <a:off x="340936" y="2024424"/>
            <a:ext cx="11516102" cy="3990509"/>
          </a:xfrm>
        </p:spPr>
        <p:txBody>
          <a:bodyPr/>
          <a:lstStyle>
            <a:lvl1pPr>
              <a:lnSpc>
                <a:spcPct val="100000"/>
              </a:lnSpc>
              <a:spcBef>
                <a:spcPts val="300"/>
              </a:spcBef>
              <a:spcAft>
                <a:spcPts val="300"/>
              </a:spcAft>
              <a:defRPr/>
            </a:lvl1pPr>
            <a:lvl2pPr>
              <a:lnSpc>
                <a:spcPct val="100000"/>
              </a:lnSpc>
              <a:spcBef>
                <a:spcPts val="300"/>
              </a:spcBef>
              <a:spcAft>
                <a:spcPts val="300"/>
              </a:spcAft>
              <a:buClr>
                <a:schemeClr val="accent2"/>
              </a:buClr>
              <a:defRPr/>
            </a:lvl2pPr>
            <a:lvl3pPr>
              <a:lnSpc>
                <a:spcPct val="100000"/>
              </a:lnSpc>
              <a:spcBef>
                <a:spcPts val="300"/>
              </a:spcBef>
              <a:spcAft>
                <a:spcPts val="300"/>
              </a:spcAft>
              <a:buClr>
                <a:schemeClr val="accent3"/>
              </a:buClr>
              <a:defRPr/>
            </a:lvl3pPr>
          </a:lstStyle>
          <a:p>
            <a:pPr lvl="0"/>
            <a:r>
              <a:rPr lang="en-US"/>
              <a:t>Click to edit Master text styles</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14C2D89F-C923-4466-84BB-964297010F18}"/>
              </a:ext>
            </a:extLst>
          </p:cNvPr>
          <p:cNvSpPr>
            <a:spLocks noGrp="1"/>
          </p:cNvSpPr>
          <p:nvPr>
            <p:ph type="body" sz="quarter" idx="12"/>
          </p:nvPr>
        </p:nvSpPr>
        <p:spPr>
          <a:xfrm>
            <a:off x="334964" y="1449389"/>
            <a:ext cx="11522074" cy="393322"/>
          </a:xfrm>
        </p:spPr>
        <p:txBody>
          <a:bodyPr lIns="144000" bIns="0" anchor="b" anchorCtr="0">
            <a:normAutofit/>
          </a:bodyPr>
          <a:lstStyle>
            <a:lvl1pPr marL="0" indent="0">
              <a:buNone/>
              <a:defRPr sz="2400" b="1">
                <a:solidFill>
                  <a:schemeClr val="bg1"/>
                </a:solidFill>
              </a:defRPr>
            </a:lvl1pPr>
          </a:lstStyle>
          <a:p>
            <a:pPr lvl="0"/>
            <a:r>
              <a:rPr lang="en-US"/>
              <a:t>Click to edit Master text style</a:t>
            </a:r>
          </a:p>
        </p:txBody>
      </p:sp>
      <p:sp>
        <p:nvSpPr>
          <p:cNvPr id="9" name="Content Placeholder 5">
            <a:extLst>
              <a:ext uri="{FF2B5EF4-FFF2-40B4-BE49-F238E27FC236}">
                <a16:creationId xmlns:a16="http://schemas.microsoft.com/office/drawing/2014/main" id="{3AA1A708-85D8-606E-9429-9F46768373F5}"/>
              </a:ext>
            </a:extLst>
          </p:cNvPr>
          <p:cNvSpPr>
            <a:spLocks noGrp="1"/>
          </p:cNvSpPr>
          <p:nvPr>
            <p:ph sz="quarter" idx="13"/>
          </p:nvPr>
        </p:nvSpPr>
        <p:spPr>
          <a:xfrm>
            <a:off x="341313" y="6114144"/>
            <a:ext cx="10282237" cy="365125"/>
          </a:xfrm>
        </p:spPr>
        <p:txBody>
          <a:bodyPr lIns="0" anchor="b">
            <a:noAutofit/>
          </a:bodyPr>
          <a:lstStyle>
            <a:lvl1pPr marL="0" indent="0">
              <a:spcBef>
                <a:spcPts val="0"/>
              </a:spcBef>
              <a:spcAft>
                <a:spcPts val="0"/>
              </a:spcAft>
              <a:buNone/>
              <a:defRPr sz="800"/>
            </a:lvl1pPr>
          </a:lstStyle>
          <a:p>
            <a:pPr lvl="0"/>
            <a:r>
              <a:rPr lang="en-US"/>
              <a:t>Click to edit Master text styles</a:t>
            </a:r>
            <a:endParaRPr lang="en-GB"/>
          </a:p>
        </p:txBody>
      </p:sp>
    </p:spTree>
    <p:extLst>
      <p:ext uri="{BB962C8B-B14F-4D97-AF65-F5344CB8AC3E}">
        <p14:creationId xmlns:p14="http://schemas.microsoft.com/office/powerpoint/2010/main" val="18037797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with Highl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F9A2D9-716F-4FB2-9662-E7B0D1EAA6FD}"/>
              </a:ext>
            </a:extLst>
          </p:cNvPr>
          <p:cNvSpPr/>
          <p:nvPr userDrawn="1"/>
        </p:nvSpPr>
        <p:spPr>
          <a:xfrm>
            <a:off x="8134350" y="0"/>
            <a:ext cx="4057650" cy="6858000"/>
          </a:xfrm>
          <a:prstGeom prst="rect">
            <a:avLst/>
          </a:prstGeom>
          <a:solidFill>
            <a:schemeClr val="accent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4038CE53-C2B6-45F1-A7E0-34D1063DC54D}"/>
              </a:ext>
            </a:extLst>
          </p:cNvPr>
          <p:cNvSpPr>
            <a:spLocks noGrp="1"/>
          </p:cNvSpPr>
          <p:nvPr>
            <p:ph type="title"/>
          </p:nvPr>
        </p:nvSpPr>
        <p:spPr>
          <a:xfrm>
            <a:off x="340936" y="213414"/>
            <a:ext cx="11516102" cy="935774"/>
          </a:xfrm>
          <a:prstGeom prst="rect">
            <a:avLst/>
          </a:prstGeom>
        </p:spPr>
        <p:txBody>
          <a:bodyPr/>
          <a:lstStyle>
            <a:lvl1pPr>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592681D-93A9-4739-92F1-DCB54BE4EC65}"/>
              </a:ext>
            </a:extLst>
          </p:cNvPr>
          <p:cNvSpPr>
            <a:spLocks noGrp="1"/>
          </p:cNvSpPr>
          <p:nvPr>
            <p:ph idx="1"/>
          </p:nvPr>
        </p:nvSpPr>
        <p:spPr>
          <a:xfrm>
            <a:off x="340936" y="1449389"/>
            <a:ext cx="7681274" cy="4428898"/>
          </a:xfrm>
        </p:spPr>
        <p:txBody>
          <a:bodyPr/>
          <a:lstStyle>
            <a:lvl1pPr>
              <a:lnSpc>
                <a:spcPct val="100000"/>
              </a:lnSpc>
              <a:spcBef>
                <a:spcPts val="300"/>
              </a:spcBef>
              <a:spcAft>
                <a:spcPts val="300"/>
              </a:spcAft>
              <a:defRPr/>
            </a:lvl1pPr>
            <a:lvl2pPr>
              <a:lnSpc>
                <a:spcPct val="100000"/>
              </a:lnSpc>
              <a:spcBef>
                <a:spcPts val="300"/>
              </a:spcBef>
              <a:spcAft>
                <a:spcPts val="300"/>
              </a:spcAft>
              <a:buClr>
                <a:schemeClr val="accent2"/>
              </a:buClr>
              <a:defRPr/>
            </a:lvl2pPr>
            <a:lvl3pPr>
              <a:lnSpc>
                <a:spcPct val="100000"/>
              </a:lnSpc>
              <a:spcBef>
                <a:spcPts val="300"/>
              </a:spcBef>
              <a:spcAft>
                <a:spcPts val="300"/>
              </a:spcAft>
              <a:buClr>
                <a:schemeClr val="accent3"/>
              </a:buClr>
              <a:defRPr/>
            </a:lvl3pPr>
          </a:lstStyle>
          <a:p>
            <a:pPr lvl="0"/>
            <a:r>
              <a:rPr lang="en-US"/>
              <a:t>Click to edit Master text styles</a:t>
            </a:r>
          </a:p>
          <a:p>
            <a:pPr lvl="1"/>
            <a:r>
              <a:rPr lang="en-US"/>
              <a:t>Second level</a:t>
            </a:r>
          </a:p>
          <a:p>
            <a:pPr lvl="2"/>
            <a:r>
              <a:rPr lang="en-US"/>
              <a:t>Third level</a:t>
            </a:r>
          </a:p>
        </p:txBody>
      </p:sp>
      <p:pic>
        <p:nvPicPr>
          <p:cNvPr id="9" name="Picture 8" descr="Logo, company name&#10;&#10;Description automatically generated">
            <a:extLst>
              <a:ext uri="{FF2B5EF4-FFF2-40B4-BE49-F238E27FC236}">
                <a16:creationId xmlns:a16="http://schemas.microsoft.com/office/drawing/2014/main" id="{96C7D931-4C16-4376-9223-F48EB67392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72763" y="6200775"/>
            <a:ext cx="1218195" cy="633436"/>
          </a:xfrm>
          <a:prstGeom prst="rect">
            <a:avLst/>
          </a:prstGeom>
        </p:spPr>
      </p:pic>
      <p:sp>
        <p:nvSpPr>
          <p:cNvPr id="7" name="Content Placeholder 5">
            <a:extLst>
              <a:ext uri="{FF2B5EF4-FFF2-40B4-BE49-F238E27FC236}">
                <a16:creationId xmlns:a16="http://schemas.microsoft.com/office/drawing/2014/main" id="{D1F30140-182A-7A5C-7B70-03D5393CBEF1}"/>
              </a:ext>
            </a:extLst>
          </p:cNvPr>
          <p:cNvSpPr>
            <a:spLocks noGrp="1"/>
          </p:cNvSpPr>
          <p:nvPr>
            <p:ph sz="quarter" idx="12"/>
          </p:nvPr>
        </p:nvSpPr>
        <p:spPr>
          <a:xfrm>
            <a:off x="341313" y="5878288"/>
            <a:ext cx="7680897" cy="600982"/>
          </a:xfrm>
        </p:spPr>
        <p:txBody>
          <a:bodyPr lIns="0" anchor="b">
            <a:noAutofit/>
          </a:bodyPr>
          <a:lstStyle>
            <a:lvl1pPr marL="0" indent="0">
              <a:spcBef>
                <a:spcPts val="0"/>
              </a:spcBef>
              <a:spcAft>
                <a:spcPts val="0"/>
              </a:spcAft>
              <a:buNone/>
              <a:defRPr sz="800"/>
            </a:lvl1pPr>
          </a:lstStyle>
          <a:p>
            <a:pPr lvl="0"/>
            <a:r>
              <a:rPr lang="en-US"/>
              <a:t>Click to edit Master text styles</a:t>
            </a:r>
            <a:endParaRPr lang="en-GB"/>
          </a:p>
        </p:txBody>
      </p:sp>
    </p:spTree>
    <p:extLst>
      <p:ext uri="{BB962C8B-B14F-4D97-AF65-F5344CB8AC3E}">
        <p14:creationId xmlns:p14="http://schemas.microsoft.com/office/powerpoint/2010/main" val="26678708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70E9B-C62B-491D-A14C-E3E4DF681C85}"/>
              </a:ext>
            </a:extLst>
          </p:cNvPr>
          <p:cNvSpPr>
            <a:spLocks noGrp="1"/>
          </p:cNvSpPr>
          <p:nvPr>
            <p:ph type="title"/>
          </p:nvPr>
        </p:nvSpPr>
        <p:spPr>
          <a:xfrm>
            <a:off x="340936" y="213414"/>
            <a:ext cx="11516102" cy="935774"/>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CFE804D-D0E4-4478-B3DF-E6F31B30B272}"/>
              </a:ext>
            </a:extLst>
          </p:cNvPr>
          <p:cNvSpPr>
            <a:spLocks noGrp="1"/>
          </p:cNvSpPr>
          <p:nvPr>
            <p:ph sz="half" idx="1"/>
          </p:nvPr>
        </p:nvSpPr>
        <p:spPr>
          <a:xfrm>
            <a:off x="344390" y="1449389"/>
            <a:ext cx="5684837" cy="4494212"/>
          </a:xfrm>
        </p:spPr>
        <p:txBody>
          <a:bodyPr/>
          <a:lstStyle>
            <a:lvl2pPr>
              <a:buClr>
                <a:schemeClr val="accent2"/>
              </a:buClr>
              <a:defRPr/>
            </a:lvl2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6FCC61E6-37BD-4C19-80C0-BDD4251ABB81}"/>
              </a:ext>
            </a:extLst>
          </p:cNvPr>
          <p:cNvSpPr>
            <a:spLocks noGrp="1"/>
          </p:cNvSpPr>
          <p:nvPr>
            <p:ph sz="half" idx="2"/>
          </p:nvPr>
        </p:nvSpPr>
        <p:spPr>
          <a:xfrm>
            <a:off x="6181627" y="1449389"/>
            <a:ext cx="5684838" cy="4494212"/>
          </a:xfrm>
        </p:spPr>
        <p:txBody>
          <a:bodyPr/>
          <a:lstStyle>
            <a:lvl2pPr>
              <a:buClr>
                <a:schemeClr val="accent2"/>
              </a:buClr>
              <a:defRPr/>
            </a:lvl2pPr>
          </a:lstStyle>
          <a:p>
            <a:pPr lvl="0"/>
            <a:r>
              <a:rPr lang="en-US"/>
              <a:t>Click to edit Master text styles</a:t>
            </a:r>
          </a:p>
          <a:p>
            <a:pPr lvl="1"/>
            <a:r>
              <a:rPr lang="en-US"/>
              <a:t>Second level</a:t>
            </a:r>
          </a:p>
          <a:p>
            <a:pPr lvl="2"/>
            <a:r>
              <a:rPr lang="en-US"/>
              <a:t>Third level</a:t>
            </a:r>
          </a:p>
        </p:txBody>
      </p:sp>
      <p:sp>
        <p:nvSpPr>
          <p:cNvPr id="7" name="Content Placeholder 5">
            <a:extLst>
              <a:ext uri="{FF2B5EF4-FFF2-40B4-BE49-F238E27FC236}">
                <a16:creationId xmlns:a16="http://schemas.microsoft.com/office/drawing/2014/main" id="{2FDA9DF6-83CE-0E93-415D-7CC32ABD42B4}"/>
              </a:ext>
            </a:extLst>
          </p:cNvPr>
          <p:cNvSpPr>
            <a:spLocks noGrp="1"/>
          </p:cNvSpPr>
          <p:nvPr>
            <p:ph sz="quarter" idx="12"/>
          </p:nvPr>
        </p:nvSpPr>
        <p:spPr>
          <a:xfrm>
            <a:off x="341313" y="6114144"/>
            <a:ext cx="10282237" cy="365125"/>
          </a:xfrm>
        </p:spPr>
        <p:txBody>
          <a:bodyPr lIns="0" anchor="b">
            <a:noAutofit/>
          </a:bodyPr>
          <a:lstStyle>
            <a:lvl1pPr marL="0" indent="0">
              <a:spcBef>
                <a:spcPts val="0"/>
              </a:spcBef>
              <a:spcAft>
                <a:spcPts val="0"/>
              </a:spcAft>
              <a:buNone/>
              <a:defRPr sz="800"/>
            </a:lvl1pPr>
          </a:lstStyle>
          <a:p>
            <a:pPr lvl="0"/>
            <a:r>
              <a:rPr lang="en-US"/>
              <a:t>Click to edit Master text styles</a:t>
            </a:r>
            <a:endParaRPr lang="en-GB"/>
          </a:p>
        </p:txBody>
      </p:sp>
    </p:spTree>
    <p:extLst>
      <p:ext uri="{BB962C8B-B14F-4D97-AF65-F5344CB8AC3E}">
        <p14:creationId xmlns:p14="http://schemas.microsoft.com/office/powerpoint/2010/main" val="691845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1"/>
            <a:ext cx="53960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86311" y="1600201"/>
            <a:ext cx="53960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ja-JP" altLang="ja-JP" sz="1400" b="1" i="0" u="none" strike="noStrike" kern="1200" cap="none" spc="0" normalizeH="0" baseline="0" noProof="0">
              <a:ln>
                <a:noFill/>
              </a:ln>
              <a:solidFill>
                <a:srgbClr val="000000"/>
              </a:solidFill>
              <a:effectLst/>
              <a:uLnTx/>
              <a:uFillTx/>
              <a:latin typeface="Arial" charset="0"/>
              <a:ea typeface="MS PGothic"/>
              <a:cs typeface="Arial"/>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ja-JP" sz="1400" b="1" i="0" u="none" strike="noStrike" kern="1200" cap="none" spc="0" normalizeH="0" baseline="0" noProof="0">
              <a:ln>
                <a:noFill/>
              </a:ln>
              <a:solidFill>
                <a:srgbClr val="000000"/>
              </a:solidFill>
              <a:effectLst/>
              <a:uLnTx/>
              <a:uFillTx/>
              <a:latin typeface="Arial" charset="0"/>
              <a:ea typeface="MS PGothic"/>
              <a:cs typeface="Arial"/>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FD6CAF8-4ED0-40F6-8244-BBFC48D0294D}" type="slidenum">
              <a:rPr kumimoji="0" lang="de-DE" altLang="ja-JP" sz="1400" b="1" i="0" u="none" strike="noStrike" kern="1200" cap="none" spc="0" normalizeH="0" baseline="0" noProof="0" smtClean="0">
                <a:ln>
                  <a:noFill/>
                </a:ln>
                <a:solidFill>
                  <a:srgbClr val="000000"/>
                </a:solidFill>
                <a:effectLst/>
                <a:uLnTx/>
                <a:uFillTx/>
                <a:latin typeface="Arial" panose="020B0604020202020204" pitchFamily="34" charset="0"/>
                <a:ea typeface="MS PGothic"/>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de-DE" altLang="ja-JP" sz="14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Tree>
    <p:extLst>
      <p:ext uri="{BB962C8B-B14F-4D97-AF65-F5344CB8AC3E}">
        <p14:creationId xmlns:p14="http://schemas.microsoft.com/office/powerpoint/2010/main" val="29451107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33601-FC55-4922-ABF3-89174E24433E}"/>
              </a:ext>
            </a:extLst>
          </p:cNvPr>
          <p:cNvSpPr>
            <a:spLocks noGrp="1"/>
          </p:cNvSpPr>
          <p:nvPr>
            <p:ph type="title"/>
          </p:nvPr>
        </p:nvSpPr>
        <p:spPr>
          <a:xfrm>
            <a:off x="340935" y="216915"/>
            <a:ext cx="11516101" cy="94037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ED86202-98C1-47F1-8485-74B20BE84AA1}"/>
              </a:ext>
            </a:extLst>
          </p:cNvPr>
          <p:cNvSpPr>
            <a:spLocks noGrp="1"/>
          </p:cNvSpPr>
          <p:nvPr>
            <p:ph type="body" idx="1"/>
          </p:nvPr>
        </p:nvSpPr>
        <p:spPr>
          <a:xfrm>
            <a:off x="340935" y="1458913"/>
            <a:ext cx="5678865" cy="485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857BFB-58AF-4EFE-B2C1-E1137421D9C2}"/>
              </a:ext>
            </a:extLst>
          </p:cNvPr>
          <p:cNvSpPr>
            <a:spLocks noGrp="1"/>
          </p:cNvSpPr>
          <p:nvPr>
            <p:ph sz="half" idx="2"/>
          </p:nvPr>
        </p:nvSpPr>
        <p:spPr>
          <a:xfrm>
            <a:off x="334964" y="2038350"/>
            <a:ext cx="5684860" cy="4035879"/>
          </a:xfrm>
        </p:spPr>
        <p:txBody>
          <a:body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47CEE9FD-4829-47ED-A095-3EFB6DC412FF}"/>
              </a:ext>
            </a:extLst>
          </p:cNvPr>
          <p:cNvSpPr>
            <a:spLocks noGrp="1"/>
          </p:cNvSpPr>
          <p:nvPr>
            <p:ph type="body" sz="quarter" idx="3"/>
          </p:nvPr>
        </p:nvSpPr>
        <p:spPr>
          <a:xfrm>
            <a:off x="6172200" y="1458913"/>
            <a:ext cx="5684838" cy="485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BA90B8-AC9D-4BE1-8CD5-D8F0F154308C}"/>
              </a:ext>
            </a:extLst>
          </p:cNvPr>
          <p:cNvSpPr>
            <a:spLocks noGrp="1"/>
          </p:cNvSpPr>
          <p:nvPr>
            <p:ph sz="quarter" idx="4"/>
          </p:nvPr>
        </p:nvSpPr>
        <p:spPr>
          <a:xfrm>
            <a:off x="6172200" y="2038350"/>
            <a:ext cx="5684838" cy="4035879"/>
          </a:xfrm>
        </p:spPr>
        <p:txBody>
          <a:bodyPr/>
          <a:lstStyle/>
          <a:p>
            <a:pPr lvl="0"/>
            <a:r>
              <a:rPr lang="en-US"/>
              <a:t>Click to edit Master text styles</a:t>
            </a:r>
          </a:p>
          <a:p>
            <a:pPr lvl="1"/>
            <a:r>
              <a:rPr lang="en-US"/>
              <a:t>Second level</a:t>
            </a:r>
          </a:p>
          <a:p>
            <a:pPr lvl="2"/>
            <a:r>
              <a:rPr lang="en-US"/>
              <a:t>Third level</a:t>
            </a:r>
          </a:p>
        </p:txBody>
      </p:sp>
      <p:sp>
        <p:nvSpPr>
          <p:cNvPr id="9" name="Content Placeholder 5">
            <a:extLst>
              <a:ext uri="{FF2B5EF4-FFF2-40B4-BE49-F238E27FC236}">
                <a16:creationId xmlns:a16="http://schemas.microsoft.com/office/drawing/2014/main" id="{AA9020A9-4E7A-6FE7-20BF-3A3A765496C4}"/>
              </a:ext>
            </a:extLst>
          </p:cNvPr>
          <p:cNvSpPr>
            <a:spLocks noGrp="1"/>
          </p:cNvSpPr>
          <p:nvPr>
            <p:ph sz="quarter" idx="12"/>
          </p:nvPr>
        </p:nvSpPr>
        <p:spPr>
          <a:xfrm>
            <a:off x="341313" y="6114144"/>
            <a:ext cx="10282237" cy="365125"/>
          </a:xfrm>
        </p:spPr>
        <p:txBody>
          <a:bodyPr lIns="0" anchor="b">
            <a:noAutofit/>
          </a:bodyPr>
          <a:lstStyle>
            <a:lvl1pPr marL="0" indent="0">
              <a:spcBef>
                <a:spcPts val="0"/>
              </a:spcBef>
              <a:spcAft>
                <a:spcPts val="0"/>
              </a:spcAft>
              <a:buNone/>
              <a:defRPr sz="800"/>
            </a:lvl1pPr>
          </a:lstStyle>
          <a:p>
            <a:pPr lvl="0"/>
            <a:r>
              <a:rPr lang="en-US"/>
              <a:t>Click to edit Master text styles</a:t>
            </a:r>
            <a:endParaRPr lang="en-GB"/>
          </a:p>
        </p:txBody>
      </p:sp>
    </p:spTree>
    <p:extLst>
      <p:ext uri="{BB962C8B-B14F-4D97-AF65-F5344CB8AC3E}">
        <p14:creationId xmlns:p14="http://schemas.microsoft.com/office/powerpoint/2010/main" val="4195787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DCAC6-E2B7-434A-A677-0E870BB7EC7D}"/>
              </a:ext>
            </a:extLst>
          </p:cNvPr>
          <p:cNvSpPr>
            <a:spLocks noGrp="1"/>
          </p:cNvSpPr>
          <p:nvPr>
            <p:ph type="title"/>
          </p:nvPr>
        </p:nvSpPr>
        <p:spPr>
          <a:xfrm>
            <a:off x="340936" y="213414"/>
            <a:ext cx="11516102" cy="935774"/>
          </a:xfrm>
          <a:prstGeom prst="rect">
            <a:avLst/>
          </a:prstGeom>
        </p:spPr>
        <p:txBody>
          <a:bodyPr/>
          <a:lstStyle>
            <a:lvl1pPr>
              <a:defRPr sz="2400"/>
            </a:lvl1pPr>
          </a:lstStyle>
          <a:p>
            <a:r>
              <a:rPr lang="en-US"/>
              <a:t>Click to edit Master title style</a:t>
            </a:r>
            <a:endParaRPr lang="en-GB"/>
          </a:p>
        </p:txBody>
      </p:sp>
      <p:sp>
        <p:nvSpPr>
          <p:cNvPr id="5" name="Content Placeholder 5">
            <a:extLst>
              <a:ext uri="{FF2B5EF4-FFF2-40B4-BE49-F238E27FC236}">
                <a16:creationId xmlns:a16="http://schemas.microsoft.com/office/drawing/2014/main" id="{F48E88E9-C6E1-2E39-7993-DBCF0F0B81A3}"/>
              </a:ext>
            </a:extLst>
          </p:cNvPr>
          <p:cNvSpPr>
            <a:spLocks noGrp="1"/>
          </p:cNvSpPr>
          <p:nvPr>
            <p:ph sz="quarter" idx="12"/>
          </p:nvPr>
        </p:nvSpPr>
        <p:spPr>
          <a:xfrm>
            <a:off x="341313" y="6363526"/>
            <a:ext cx="10282237" cy="365125"/>
          </a:xfrm>
        </p:spPr>
        <p:txBody>
          <a:bodyPr lIns="0" anchor="b">
            <a:noAutofit/>
          </a:bodyPr>
          <a:lstStyle>
            <a:lvl1pPr marL="0" indent="0">
              <a:spcBef>
                <a:spcPts val="0"/>
              </a:spcBef>
              <a:spcAft>
                <a:spcPts val="0"/>
              </a:spcAft>
              <a:buNone/>
              <a:defRPr sz="800"/>
            </a:lvl1pPr>
          </a:lstStyle>
          <a:p>
            <a:pPr lvl="0"/>
            <a:r>
              <a:rPr lang="en-US"/>
              <a:t>Click to edit Master text styles</a:t>
            </a:r>
            <a:endParaRPr lang="en-GB"/>
          </a:p>
        </p:txBody>
      </p:sp>
    </p:spTree>
    <p:extLst>
      <p:ext uri="{BB962C8B-B14F-4D97-AF65-F5344CB8AC3E}">
        <p14:creationId xmlns:p14="http://schemas.microsoft.com/office/powerpoint/2010/main" val="15827520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DCAC6-E2B7-434A-A677-0E870BB7EC7D}"/>
              </a:ext>
            </a:extLst>
          </p:cNvPr>
          <p:cNvSpPr>
            <a:spLocks noGrp="1"/>
          </p:cNvSpPr>
          <p:nvPr>
            <p:ph type="title"/>
          </p:nvPr>
        </p:nvSpPr>
        <p:spPr>
          <a:xfrm>
            <a:off x="340936" y="213414"/>
            <a:ext cx="11516102" cy="935774"/>
          </a:xfrm>
          <a:prstGeom prst="rect">
            <a:avLst/>
          </a:prstGeom>
        </p:spPr>
        <p:txBody>
          <a:bodyPr/>
          <a:lstStyle/>
          <a:p>
            <a:r>
              <a:rPr lang="en-US"/>
              <a:t>Click to edit Master title style</a:t>
            </a:r>
            <a:endParaRPr lang="en-GB"/>
          </a:p>
        </p:txBody>
      </p:sp>
      <p:sp>
        <p:nvSpPr>
          <p:cNvPr id="5" name="Chart Placeholder 4">
            <a:extLst>
              <a:ext uri="{FF2B5EF4-FFF2-40B4-BE49-F238E27FC236}">
                <a16:creationId xmlns:a16="http://schemas.microsoft.com/office/drawing/2014/main" id="{F0F0815C-7337-49A0-9FA9-2E10AC861B11}"/>
              </a:ext>
            </a:extLst>
          </p:cNvPr>
          <p:cNvSpPr>
            <a:spLocks noGrp="1"/>
          </p:cNvSpPr>
          <p:nvPr>
            <p:ph type="chart" sz="quarter" idx="12"/>
          </p:nvPr>
        </p:nvSpPr>
        <p:spPr>
          <a:xfrm>
            <a:off x="334963" y="1449388"/>
            <a:ext cx="11522075" cy="4751387"/>
          </a:xfrm>
        </p:spPr>
        <p:txBody>
          <a:bodyPr/>
          <a:lstStyle/>
          <a:p>
            <a:endParaRPr lang="en-GB" dirty="0"/>
          </a:p>
        </p:txBody>
      </p:sp>
      <p:sp>
        <p:nvSpPr>
          <p:cNvPr id="6" name="Content Placeholder 5">
            <a:extLst>
              <a:ext uri="{FF2B5EF4-FFF2-40B4-BE49-F238E27FC236}">
                <a16:creationId xmlns:a16="http://schemas.microsoft.com/office/drawing/2014/main" id="{580C8C34-8561-F81E-CB28-354F9A1D5606}"/>
              </a:ext>
            </a:extLst>
          </p:cNvPr>
          <p:cNvSpPr>
            <a:spLocks noGrp="1"/>
          </p:cNvSpPr>
          <p:nvPr>
            <p:ph sz="quarter" idx="13"/>
          </p:nvPr>
        </p:nvSpPr>
        <p:spPr>
          <a:xfrm>
            <a:off x="341313" y="6114144"/>
            <a:ext cx="10282237" cy="365125"/>
          </a:xfrm>
        </p:spPr>
        <p:txBody>
          <a:bodyPr lIns="0" anchor="b">
            <a:noAutofit/>
          </a:bodyPr>
          <a:lstStyle>
            <a:lvl1pPr marL="0" indent="0">
              <a:spcBef>
                <a:spcPts val="0"/>
              </a:spcBef>
              <a:spcAft>
                <a:spcPts val="0"/>
              </a:spcAft>
              <a:buNone/>
              <a:defRPr sz="800"/>
            </a:lvl1pPr>
          </a:lstStyle>
          <a:p>
            <a:pPr lvl="0"/>
            <a:r>
              <a:rPr lang="en-US"/>
              <a:t>Click to edit Master text styles</a:t>
            </a:r>
            <a:endParaRPr lang="en-GB"/>
          </a:p>
        </p:txBody>
      </p:sp>
    </p:spTree>
    <p:extLst>
      <p:ext uri="{BB962C8B-B14F-4D97-AF65-F5344CB8AC3E}">
        <p14:creationId xmlns:p14="http://schemas.microsoft.com/office/powerpoint/2010/main" val="1657285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DCAC6-E2B7-434A-A677-0E870BB7EC7D}"/>
              </a:ext>
            </a:extLst>
          </p:cNvPr>
          <p:cNvSpPr>
            <a:spLocks noGrp="1"/>
          </p:cNvSpPr>
          <p:nvPr>
            <p:ph type="title"/>
          </p:nvPr>
        </p:nvSpPr>
        <p:spPr>
          <a:xfrm>
            <a:off x="340936" y="213414"/>
            <a:ext cx="11516102" cy="935774"/>
          </a:xfrm>
          <a:prstGeom prst="rect">
            <a:avLst/>
          </a:prstGeom>
        </p:spPr>
        <p:txBody>
          <a:bodyPr/>
          <a:lstStyle/>
          <a:p>
            <a:r>
              <a:rPr lang="en-US"/>
              <a:t>Click to edit Master title style</a:t>
            </a:r>
            <a:endParaRPr lang="en-GB"/>
          </a:p>
        </p:txBody>
      </p:sp>
      <p:sp>
        <p:nvSpPr>
          <p:cNvPr id="6" name="Table Placeholder 5">
            <a:extLst>
              <a:ext uri="{FF2B5EF4-FFF2-40B4-BE49-F238E27FC236}">
                <a16:creationId xmlns:a16="http://schemas.microsoft.com/office/drawing/2014/main" id="{1DBF7758-0976-4A3D-B8BA-8A5EADE7BEF3}"/>
              </a:ext>
            </a:extLst>
          </p:cNvPr>
          <p:cNvSpPr>
            <a:spLocks noGrp="1"/>
          </p:cNvSpPr>
          <p:nvPr>
            <p:ph type="tbl" sz="quarter" idx="12"/>
          </p:nvPr>
        </p:nvSpPr>
        <p:spPr/>
        <p:txBody>
          <a:bodyPr/>
          <a:lstStyle/>
          <a:p>
            <a:endParaRPr lang="en-GB" dirty="0"/>
          </a:p>
        </p:txBody>
      </p:sp>
      <p:sp>
        <p:nvSpPr>
          <p:cNvPr id="5" name="Content Placeholder 5">
            <a:extLst>
              <a:ext uri="{FF2B5EF4-FFF2-40B4-BE49-F238E27FC236}">
                <a16:creationId xmlns:a16="http://schemas.microsoft.com/office/drawing/2014/main" id="{A286F5A1-71EF-C2F0-55AB-69DBB46F1DCA}"/>
              </a:ext>
            </a:extLst>
          </p:cNvPr>
          <p:cNvSpPr>
            <a:spLocks noGrp="1"/>
          </p:cNvSpPr>
          <p:nvPr>
            <p:ph sz="quarter" idx="14"/>
          </p:nvPr>
        </p:nvSpPr>
        <p:spPr>
          <a:xfrm>
            <a:off x="341313" y="6114144"/>
            <a:ext cx="10282237" cy="365125"/>
          </a:xfrm>
        </p:spPr>
        <p:txBody>
          <a:bodyPr lIns="0" anchor="b">
            <a:noAutofit/>
          </a:bodyPr>
          <a:lstStyle>
            <a:lvl1pPr marL="0" indent="0">
              <a:spcBef>
                <a:spcPts val="0"/>
              </a:spcBef>
              <a:spcAft>
                <a:spcPts val="0"/>
              </a:spcAft>
              <a:buNone/>
              <a:defRPr sz="800"/>
            </a:lvl1pPr>
          </a:lstStyle>
          <a:p>
            <a:pPr lvl="0"/>
            <a:r>
              <a:rPr lang="en-US"/>
              <a:t>Click to edit Master text styles</a:t>
            </a:r>
            <a:endParaRPr lang="en-GB"/>
          </a:p>
        </p:txBody>
      </p:sp>
    </p:spTree>
    <p:extLst>
      <p:ext uri="{BB962C8B-B14F-4D97-AF65-F5344CB8AC3E}">
        <p14:creationId xmlns:p14="http://schemas.microsoft.com/office/powerpoint/2010/main" val="9776242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04B52979-4E1E-42D5-96C9-1AFBDE5003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72763" y="6203749"/>
            <a:ext cx="1217613" cy="633436"/>
          </a:xfrm>
          <a:prstGeom prst="rect">
            <a:avLst/>
          </a:prstGeom>
        </p:spPr>
      </p:pic>
      <p:sp>
        <p:nvSpPr>
          <p:cNvPr id="5" name="Content Placeholder 5">
            <a:extLst>
              <a:ext uri="{FF2B5EF4-FFF2-40B4-BE49-F238E27FC236}">
                <a16:creationId xmlns:a16="http://schemas.microsoft.com/office/drawing/2014/main" id="{4BC2E828-7328-ECAA-837A-BEAD54F3A291}"/>
              </a:ext>
            </a:extLst>
          </p:cNvPr>
          <p:cNvSpPr>
            <a:spLocks noGrp="1"/>
          </p:cNvSpPr>
          <p:nvPr>
            <p:ph sz="quarter" idx="12"/>
          </p:nvPr>
        </p:nvSpPr>
        <p:spPr>
          <a:xfrm>
            <a:off x="341313" y="6114144"/>
            <a:ext cx="10282237" cy="365125"/>
          </a:xfrm>
        </p:spPr>
        <p:txBody>
          <a:bodyPr lIns="0" anchor="b">
            <a:noAutofit/>
          </a:bodyPr>
          <a:lstStyle>
            <a:lvl1pPr marL="0" indent="0">
              <a:spcBef>
                <a:spcPts val="0"/>
              </a:spcBef>
              <a:spcAft>
                <a:spcPts val="0"/>
              </a:spcAft>
              <a:buNone/>
              <a:defRPr sz="800"/>
            </a:lvl1pPr>
          </a:lstStyle>
          <a:p>
            <a:pPr lvl="0"/>
            <a:r>
              <a:rPr lang="en-US"/>
              <a:t>Click to edit Master text styles</a:t>
            </a:r>
            <a:endParaRPr lang="en-GB"/>
          </a:p>
        </p:txBody>
      </p:sp>
      <p:sp>
        <p:nvSpPr>
          <p:cNvPr id="6" name="TextBox 5">
            <a:extLst>
              <a:ext uri="{FF2B5EF4-FFF2-40B4-BE49-F238E27FC236}">
                <a16:creationId xmlns:a16="http://schemas.microsoft.com/office/drawing/2014/main" id="{CC4DC4ED-0AFE-2DBD-AF72-7243EAE37598}"/>
              </a:ext>
            </a:extLst>
          </p:cNvPr>
          <p:cNvSpPr txBox="1"/>
          <p:nvPr userDrawn="1"/>
        </p:nvSpPr>
        <p:spPr>
          <a:xfrm>
            <a:off x="246750" y="6474133"/>
            <a:ext cx="1020768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3865"/>
                </a:solidFill>
                <a:effectLst/>
                <a:uLnTx/>
                <a:uFillTx/>
                <a:latin typeface="Calibri"/>
                <a:ea typeface="+mn-ea"/>
                <a:cs typeface="+mn-cs"/>
              </a:rPr>
              <a:t>Veeva ID: Z4-XXXX; date of preparation: June 2024. This speaker training meeting is organised and sponsored by AstraZeneca. Propriety and Confidential ©AstraZeneca 2024. Intended for healthcare professionals only. Adverse Events should be reported. Please visit www.contactazmedical.astrazeneca.comto report an adverse event.</a:t>
            </a:r>
          </a:p>
        </p:txBody>
      </p:sp>
    </p:spTree>
    <p:extLst>
      <p:ext uri="{BB962C8B-B14F-4D97-AF65-F5344CB8AC3E}">
        <p14:creationId xmlns:p14="http://schemas.microsoft.com/office/powerpoint/2010/main" val="1063777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3F4444"/>
              </a:solidFill>
              <a:effectLst/>
              <a:uLnTx/>
              <a:uFillTx/>
              <a:latin typeface="Calibri"/>
              <a:ea typeface="+mn-ea"/>
              <a:cs typeface="+mn-cs"/>
            </a:endParaRPr>
          </a:p>
        </p:txBody>
      </p:sp>
      <p:sp>
        <p:nvSpPr>
          <p:cNvPr id="16" name="Rectangle 15"/>
          <p:cNvSpPr/>
          <p:nvPr userDrawn="1"/>
        </p:nvSpPr>
        <p:spPr>
          <a:xfrm>
            <a:off x="1" y="6217962"/>
            <a:ext cx="12192001" cy="640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1440755" y="6354128"/>
            <a:ext cx="410756" cy="365125"/>
          </a:xfrm>
        </p:spPr>
        <p:txBody>
          <a:bodyPr/>
          <a:lstStyle>
            <a:lvl1pPr marL="0" algn="r" defTabSz="914377" rtl="0" eaLnBrk="1" latinLnBrk="0" hangingPunct="1">
              <a:defRPr lang="en-US" sz="1000" kern="1200" smtClean="0">
                <a:solidFill>
                  <a:srgbClr val="373A36"/>
                </a:solidFill>
                <a:latin typeface="+mn-lt"/>
                <a:ea typeface="+mn-ea"/>
                <a:cs typeface="+mn-cs"/>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C3E8A318-6D55-4448-9068-9F08AF6EA197}" type="slidenum">
              <a:rPr kumimoji="0" lang="en-US" sz="1000" b="0" i="0" u="none" strike="noStrike" kern="1200" cap="none" spc="0" normalizeH="0" baseline="0" noProof="0" smtClean="0">
                <a:ln>
                  <a:noFill/>
                </a:ln>
                <a:solidFill>
                  <a:srgbClr val="373A36"/>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dirty="0">
              <a:ln>
                <a:noFill/>
              </a:ln>
              <a:solidFill>
                <a:srgbClr val="373A36"/>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4D4EE221-0DA2-4229-8319-EA455D31E385}"/>
              </a:ext>
            </a:extLst>
          </p:cNvPr>
          <p:cNvPicPr>
            <a:picLocks noChangeAspect="1"/>
          </p:cNvPicPr>
          <p:nvPr userDrawn="1"/>
        </p:nvPicPr>
        <p:blipFill>
          <a:blip r:embed="rId2"/>
          <a:stretch>
            <a:fillRect/>
          </a:stretch>
        </p:blipFill>
        <p:spPr>
          <a:xfrm>
            <a:off x="1905001" y="6393181"/>
            <a:ext cx="225623" cy="274284"/>
          </a:xfrm>
          <a:prstGeom prst="rect">
            <a:avLst/>
          </a:prstGeom>
        </p:spPr>
      </p:pic>
      <p:cxnSp>
        <p:nvCxnSpPr>
          <p:cNvPr id="14" name="Straight Connector 13">
            <a:extLst>
              <a:ext uri="{FF2B5EF4-FFF2-40B4-BE49-F238E27FC236}">
                <a16:creationId xmlns:a16="http://schemas.microsoft.com/office/drawing/2014/main" id="{17AE17E5-B165-4377-A9EC-CE16D1A74B6E}"/>
              </a:ext>
            </a:extLst>
          </p:cNvPr>
          <p:cNvCxnSpPr>
            <a:cxnSpLocks/>
          </p:cNvCxnSpPr>
          <p:nvPr userDrawn="1"/>
        </p:nvCxnSpPr>
        <p:spPr>
          <a:xfrm>
            <a:off x="1752600" y="6351906"/>
            <a:ext cx="0" cy="37401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4FB3421-7C16-43C4-BF1A-A181F634D313}"/>
              </a:ext>
            </a:extLst>
          </p:cNvPr>
          <p:cNvCxnSpPr>
            <a:cxnSpLocks/>
          </p:cNvCxnSpPr>
          <p:nvPr userDrawn="1"/>
        </p:nvCxnSpPr>
        <p:spPr>
          <a:xfrm flipH="1" flipV="1">
            <a:off x="1" y="6217964"/>
            <a:ext cx="12192001" cy="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7AE17E5-B165-4377-A9EC-CE16D1A74B6E}"/>
              </a:ext>
            </a:extLst>
          </p:cNvPr>
          <p:cNvCxnSpPr>
            <a:cxnSpLocks/>
          </p:cNvCxnSpPr>
          <p:nvPr userDrawn="1"/>
        </p:nvCxnSpPr>
        <p:spPr>
          <a:xfrm>
            <a:off x="11440755" y="6428691"/>
            <a:ext cx="0" cy="2160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9E46424B-CE69-42BC-A079-332CC2DBE8F0}"/>
              </a:ext>
            </a:extLst>
          </p:cNvPr>
          <p:cNvSpPr>
            <a:spLocks noGrp="1"/>
          </p:cNvSpPr>
          <p:nvPr>
            <p:ph type="title" hasCustomPrompt="1"/>
          </p:nvPr>
        </p:nvSpPr>
        <p:spPr>
          <a:xfrm>
            <a:off x="464820" y="326039"/>
            <a:ext cx="11262360" cy="611189"/>
          </a:xfrm>
        </p:spPr>
        <p:txBody>
          <a:bodyPr>
            <a:normAutofit/>
          </a:bodyPr>
          <a:lstStyle>
            <a:lvl1pPr algn="l" defTabSz="914377"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Calibri" panose="020F0502020204030204" pitchFamily="34" charset="0"/>
              </a:defRPr>
            </a:lvl1pPr>
          </a:lstStyle>
          <a:p>
            <a:r>
              <a:rPr lang="en-US" dirty="0"/>
              <a:t>CLICK TO EDIT MASTER TITLE STYLE</a:t>
            </a:r>
          </a:p>
        </p:txBody>
      </p:sp>
      <p:sp>
        <p:nvSpPr>
          <p:cNvPr id="21" name="Rectangle: Single Corner Rounded 20">
            <a:extLst>
              <a:ext uri="{FF2B5EF4-FFF2-40B4-BE49-F238E27FC236}">
                <a16:creationId xmlns:a16="http://schemas.microsoft.com/office/drawing/2014/main" id="{A9F915F6-D2BC-4CCE-9DD3-EE1107C1ACDD}"/>
              </a:ext>
            </a:extLst>
          </p:cNvPr>
          <p:cNvSpPr/>
          <p:nvPr userDrawn="1"/>
        </p:nvSpPr>
        <p:spPr>
          <a:xfrm rot="5400000">
            <a:off x="678180" y="-678180"/>
            <a:ext cx="228600" cy="1584960"/>
          </a:xfrm>
          <a:prstGeom prst="round1Rect">
            <a:avLst>
              <a:gd name="adj" fmla="val 50000"/>
            </a:avLst>
          </a:prstGeom>
          <a:solidFill>
            <a:srgbClr val="2BA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17" name="Picture 16" descr="Logo&#10;&#10;Description automatically generated">
            <a:extLst>
              <a:ext uri="{FF2B5EF4-FFF2-40B4-BE49-F238E27FC236}">
                <a16:creationId xmlns:a16="http://schemas.microsoft.com/office/drawing/2014/main" id="{DB331EE1-015D-4AA0-A3D5-E986889E5DB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1104" b="34452"/>
          <a:stretch/>
        </p:blipFill>
        <p:spPr>
          <a:xfrm>
            <a:off x="50800" y="6246341"/>
            <a:ext cx="1676401" cy="526943"/>
          </a:xfrm>
          <a:prstGeom prst="rect">
            <a:avLst/>
          </a:prstGeom>
        </p:spPr>
      </p:pic>
      <p:sp>
        <p:nvSpPr>
          <p:cNvPr id="3" name="内容占位符 2">
            <a:extLst>
              <a:ext uri="{FF2B5EF4-FFF2-40B4-BE49-F238E27FC236}">
                <a16:creationId xmlns:a16="http://schemas.microsoft.com/office/drawing/2014/main" id="{F11E313B-1E68-E593-2A59-8322740CFACC}"/>
              </a:ext>
            </a:extLst>
          </p:cNvPr>
          <p:cNvSpPr>
            <a:spLocks noGrp="1"/>
          </p:cNvSpPr>
          <p:nvPr>
            <p:ph sz="quarter" idx="13"/>
          </p:nvPr>
        </p:nvSpPr>
        <p:spPr>
          <a:xfrm>
            <a:off x="2217576" y="6218237"/>
            <a:ext cx="9223173" cy="639763"/>
          </a:xfrm>
        </p:spPr>
        <p:txBody>
          <a:bodyPr anchor="b">
            <a:noAutofit/>
          </a:bodyPr>
          <a:lstStyle>
            <a:lvl1pPr marL="0" indent="0">
              <a:spcBef>
                <a:spcPts val="0"/>
              </a:spcBef>
              <a:buNone/>
              <a:defRPr sz="1000"/>
            </a:lvl1pPr>
            <a:lvl2pPr marL="457189" indent="0">
              <a:buNone/>
              <a:defRPr sz="700"/>
            </a:lvl2pPr>
            <a:lvl3pPr>
              <a:defRPr sz="600"/>
            </a:lvl3pPr>
            <a:lvl4pPr>
              <a:defRPr sz="500"/>
            </a:lvl4pPr>
            <a:lvl5pPr>
              <a:defRPr sz="500"/>
            </a:lvl5pPr>
          </a:lstStyle>
          <a:p>
            <a:pPr lvl="0"/>
            <a:r>
              <a:rPr lang="zh-CN" altLang="en-US"/>
              <a:t>单击此处编辑母版文本样式</a:t>
            </a:r>
          </a:p>
        </p:txBody>
      </p:sp>
    </p:spTree>
    <p:extLst>
      <p:ext uri="{BB962C8B-B14F-4D97-AF65-F5344CB8AC3E}">
        <p14:creationId xmlns:p14="http://schemas.microsoft.com/office/powerpoint/2010/main" val="31066484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D4D79BC-22D5-224B-A106-BAF3613F5BC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rPr>
              <a:t>Click to add footer</a:t>
            </a:r>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Arial" panose="020B0604020202020204" pitchFamily="34" charset="0"/>
            </a:endParaRPr>
          </a:p>
        </p:txBody>
      </p:sp>
      <p:sp>
        <p:nvSpPr>
          <p:cNvPr id="2" name="Title 1">
            <a:extLst>
              <a:ext uri="{FF2B5EF4-FFF2-40B4-BE49-F238E27FC236}">
                <a16:creationId xmlns:a16="http://schemas.microsoft.com/office/drawing/2014/main" id="{79CA2116-3D52-3C47-BFC4-FD202C152A69}"/>
              </a:ext>
            </a:extLst>
          </p:cNvPr>
          <p:cNvSpPr>
            <a:spLocks noGrp="1"/>
          </p:cNvSpPr>
          <p:nvPr>
            <p:ph type="ctrTitle" hasCustomPrompt="1"/>
          </p:nvPr>
        </p:nvSpPr>
        <p:spPr>
          <a:xfrm>
            <a:off x="1524000" y="1524000"/>
            <a:ext cx="9144000" cy="2387600"/>
          </a:xfrm>
          <a:prstGeom prst="rect">
            <a:avLst/>
          </a:prstGeom>
        </p:spPr>
        <p:txBody>
          <a:bodyPr anchor="b"/>
          <a:lstStyle>
            <a:lvl1pPr algn="ctr">
              <a:defRPr sz="3600">
                <a:solidFill>
                  <a:schemeClr val="accent1"/>
                </a:solidFill>
              </a:defRPr>
            </a:lvl1pPr>
          </a:lstStyle>
          <a:p>
            <a:r>
              <a:rPr lang="en-US" dirty="0"/>
              <a:t>Click to edit title </a:t>
            </a:r>
          </a:p>
        </p:txBody>
      </p:sp>
      <p:sp>
        <p:nvSpPr>
          <p:cNvPr id="3" name="Subtitle 2">
            <a:extLst>
              <a:ext uri="{FF2B5EF4-FFF2-40B4-BE49-F238E27FC236}">
                <a16:creationId xmlns:a16="http://schemas.microsoft.com/office/drawing/2014/main" id="{E93CC696-630E-424E-B1C6-1F3DA5D9BDF0}"/>
              </a:ext>
            </a:extLst>
          </p:cNvPr>
          <p:cNvSpPr>
            <a:spLocks noGrp="1"/>
          </p:cNvSpPr>
          <p:nvPr>
            <p:ph type="subTitle" idx="1" hasCustomPrompt="1"/>
          </p:nvPr>
        </p:nvSpPr>
        <p:spPr>
          <a:xfrm>
            <a:off x="1524000" y="4003675"/>
            <a:ext cx="9144000" cy="1655762"/>
          </a:xfrm>
        </p:spPr>
        <p:txBody>
          <a:bodyPr>
            <a:normAutofit/>
          </a:bodyPr>
          <a:lstStyle>
            <a:lvl1pPr marL="0" indent="0" algn="ctr">
              <a:buNone/>
              <a:defRPr sz="18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6" name="Slide Number Placeholder 5">
            <a:extLst>
              <a:ext uri="{FF2B5EF4-FFF2-40B4-BE49-F238E27FC236}">
                <a16:creationId xmlns:a16="http://schemas.microsoft.com/office/drawing/2014/main" id="{35101E25-0804-D54C-A53C-773CBB6689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endParaRPr>
          </a:p>
        </p:txBody>
      </p:sp>
    </p:spTree>
    <p:extLst>
      <p:ext uri="{BB962C8B-B14F-4D97-AF65-F5344CB8AC3E}">
        <p14:creationId xmlns:p14="http://schemas.microsoft.com/office/powerpoint/2010/main" val="41211852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pag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03ACE0-BC47-0840-A6D8-8C6E2105C5B3}"/>
              </a:ext>
            </a:extLst>
          </p:cNvPr>
          <p:cNvSpPr/>
          <p:nvPr userDrawn="1"/>
        </p:nvSpPr>
        <p:spPr>
          <a:xfrm>
            <a:off x="0" y="4479402"/>
            <a:ext cx="12192000" cy="23785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DD4D79BC-22D5-224B-A106-BAF3613F5BC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rPr>
              <a:t>Click to add footer</a:t>
            </a:r>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Arial" panose="020B0604020202020204" pitchFamily="34" charset="0"/>
            </a:endParaRPr>
          </a:p>
        </p:txBody>
      </p:sp>
      <p:sp>
        <p:nvSpPr>
          <p:cNvPr id="2" name="Title 1">
            <a:extLst>
              <a:ext uri="{FF2B5EF4-FFF2-40B4-BE49-F238E27FC236}">
                <a16:creationId xmlns:a16="http://schemas.microsoft.com/office/drawing/2014/main" id="{79CA2116-3D52-3C47-BFC4-FD202C152A69}"/>
              </a:ext>
            </a:extLst>
          </p:cNvPr>
          <p:cNvSpPr>
            <a:spLocks noGrp="1"/>
          </p:cNvSpPr>
          <p:nvPr>
            <p:ph type="ctrTitle" hasCustomPrompt="1"/>
          </p:nvPr>
        </p:nvSpPr>
        <p:spPr>
          <a:xfrm>
            <a:off x="434566" y="4795279"/>
            <a:ext cx="4886734" cy="638369"/>
          </a:xfrm>
          <a:prstGeom prst="rect">
            <a:avLst/>
          </a:prstGeom>
        </p:spPr>
        <p:txBody>
          <a:bodyPr anchor="b"/>
          <a:lstStyle>
            <a:lvl1pPr algn="l">
              <a:defRPr sz="3600">
                <a:solidFill>
                  <a:schemeClr val="bg1"/>
                </a:solidFill>
              </a:defRPr>
            </a:lvl1pPr>
          </a:lstStyle>
          <a:p>
            <a:r>
              <a:rPr lang="en-US" dirty="0"/>
              <a:t>Click to edit title </a:t>
            </a:r>
          </a:p>
        </p:txBody>
      </p:sp>
      <p:sp>
        <p:nvSpPr>
          <p:cNvPr id="3" name="Subtitle 2">
            <a:extLst>
              <a:ext uri="{FF2B5EF4-FFF2-40B4-BE49-F238E27FC236}">
                <a16:creationId xmlns:a16="http://schemas.microsoft.com/office/drawing/2014/main" id="{E93CC696-630E-424E-B1C6-1F3DA5D9BDF0}"/>
              </a:ext>
            </a:extLst>
          </p:cNvPr>
          <p:cNvSpPr>
            <a:spLocks noGrp="1"/>
          </p:cNvSpPr>
          <p:nvPr>
            <p:ph type="subTitle" idx="1" hasCustomPrompt="1"/>
          </p:nvPr>
        </p:nvSpPr>
        <p:spPr>
          <a:xfrm>
            <a:off x="434566" y="5559686"/>
            <a:ext cx="4886734" cy="327584"/>
          </a:xfrm>
        </p:spPr>
        <p:txBody>
          <a:bodyPr anchor="t">
            <a:normAutofit/>
          </a:bodyPr>
          <a:lstStyle>
            <a:lvl1pPr marL="0" indent="0" algn="l">
              <a:buNone/>
              <a:defRPr sz="18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6" name="Slide Number Placeholder 5">
            <a:extLst>
              <a:ext uri="{FF2B5EF4-FFF2-40B4-BE49-F238E27FC236}">
                <a16:creationId xmlns:a16="http://schemas.microsoft.com/office/drawing/2014/main" id="{35101E25-0804-D54C-A53C-773CBB6689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endParaRPr>
          </a:p>
        </p:txBody>
      </p:sp>
      <p:sp>
        <p:nvSpPr>
          <p:cNvPr id="8" name="Picture Placeholder 7">
            <a:extLst>
              <a:ext uri="{FF2B5EF4-FFF2-40B4-BE49-F238E27FC236}">
                <a16:creationId xmlns:a16="http://schemas.microsoft.com/office/drawing/2014/main" id="{1D984FED-28DE-744E-BCC4-01250246083A}"/>
              </a:ext>
            </a:extLst>
          </p:cNvPr>
          <p:cNvSpPr>
            <a:spLocks noGrp="1"/>
          </p:cNvSpPr>
          <p:nvPr>
            <p:ph type="pic" sz="quarter" idx="13"/>
          </p:nvPr>
        </p:nvSpPr>
        <p:spPr>
          <a:xfrm>
            <a:off x="0" y="0"/>
            <a:ext cx="12192000" cy="4479402"/>
          </a:xfrm>
        </p:spPr>
        <p:txBody>
          <a:bodyPr/>
          <a:lstStyle>
            <a:lvl1pPr marL="0" indent="0" algn="ctr">
              <a:buNone/>
              <a:defRPr/>
            </a:lvl1pPr>
          </a:lstStyle>
          <a:p>
            <a:endParaRPr lang="en-US" dirty="0"/>
          </a:p>
        </p:txBody>
      </p:sp>
      <p:sp>
        <p:nvSpPr>
          <p:cNvPr id="9" name="Rectangle 8">
            <a:extLst>
              <a:ext uri="{FF2B5EF4-FFF2-40B4-BE49-F238E27FC236}">
                <a16:creationId xmlns:a16="http://schemas.microsoft.com/office/drawing/2014/main" id="{CE02EE2D-E572-FB44-AE12-E599EF2D574F}"/>
              </a:ext>
            </a:extLst>
          </p:cNvPr>
          <p:cNvSpPr/>
          <p:nvPr userDrawn="1"/>
        </p:nvSpPr>
        <p:spPr>
          <a:xfrm>
            <a:off x="0" y="4479402"/>
            <a:ext cx="12192000" cy="1143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951459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page with image 2">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8DB06B16-4D03-814C-AECF-E9CEE37C2D4A}"/>
              </a:ext>
            </a:extLst>
          </p:cNvPr>
          <p:cNvSpPr>
            <a:spLocks noGrp="1"/>
          </p:cNvSpPr>
          <p:nvPr>
            <p:ph type="pic" sz="quarter" idx="13"/>
          </p:nvPr>
        </p:nvSpPr>
        <p:spPr>
          <a:xfrm>
            <a:off x="0" y="0"/>
            <a:ext cx="12192000" cy="6858000"/>
          </a:xfrm>
        </p:spPr>
        <p:txBody>
          <a:bodyPr/>
          <a:lstStyle>
            <a:lvl1pPr marL="0" indent="0" algn="ctr">
              <a:buNone/>
              <a:defRPr/>
            </a:lvl1pPr>
          </a:lstStyle>
          <a:p>
            <a:endParaRPr lang="en-US" dirty="0"/>
          </a:p>
        </p:txBody>
      </p:sp>
      <p:sp>
        <p:nvSpPr>
          <p:cNvPr id="5" name="Footer Placeholder 4">
            <a:extLst>
              <a:ext uri="{FF2B5EF4-FFF2-40B4-BE49-F238E27FC236}">
                <a16:creationId xmlns:a16="http://schemas.microsoft.com/office/drawing/2014/main" id="{E85797CE-A83F-224D-8866-DB24B968B75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rPr>
              <a:t>Click to add footer</a:t>
            </a:r>
          </a:p>
        </p:txBody>
      </p:sp>
      <p:sp>
        <p:nvSpPr>
          <p:cNvPr id="6" name="Slide Number Placeholder 5">
            <a:extLst>
              <a:ext uri="{FF2B5EF4-FFF2-40B4-BE49-F238E27FC236}">
                <a16:creationId xmlns:a16="http://schemas.microsoft.com/office/drawing/2014/main" id="{CD5ED4D9-0F13-4C46-9C55-5F27EE665C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endParaRPr>
          </a:p>
        </p:txBody>
      </p:sp>
      <p:sp>
        <p:nvSpPr>
          <p:cNvPr id="2" name="Title 1">
            <a:extLst>
              <a:ext uri="{FF2B5EF4-FFF2-40B4-BE49-F238E27FC236}">
                <a16:creationId xmlns:a16="http://schemas.microsoft.com/office/drawing/2014/main" id="{69B42CF5-5A50-4E47-8FE5-88ADDCAFFC08}"/>
              </a:ext>
            </a:extLst>
          </p:cNvPr>
          <p:cNvSpPr>
            <a:spLocks noGrp="1"/>
          </p:cNvSpPr>
          <p:nvPr>
            <p:ph type="title" hasCustomPrompt="1"/>
          </p:nvPr>
        </p:nvSpPr>
        <p:spPr>
          <a:xfrm>
            <a:off x="434566" y="2497845"/>
            <a:ext cx="3877661" cy="1099854"/>
          </a:xfrm>
          <a:prstGeom prst="rect">
            <a:avLst/>
          </a:prstGeom>
        </p:spPr>
        <p:txBody>
          <a:bodyPr anchor="b"/>
          <a:lstStyle>
            <a:lvl1pPr>
              <a:defRPr sz="3600">
                <a:solidFill>
                  <a:schemeClr val="accent1"/>
                </a:solidFill>
              </a:defRPr>
            </a:lvl1pPr>
          </a:lstStyle>
          <a:p>
            <a:r>
              <a:rPr lang="en-US" dirty="0"/>
              <a:t>Click to edit </a:t>
            </a:r>
            <a:br>
              <a:rPr lang="en-US" dirty="0"/>
            </a:br>
            <a:r>
              <a:rPr lang="en-US" dirty="0"/>
              <a:t>title text</a:t>
            </a:r>
          </a:p>
        </p:txBody>
      </p:sp>
      <p:sp>
        <p:nvSpPr>
          <p:cNvPr id="3" name="Text Placeholder 2">
            <a:extLst>
              <a:ext uri="{FF2B5EF4-FFF2-40B4-BE49-F238E27FC236}">
                <a16:creationId xmlns:a16="http://schemas.microsoft.com/office/drawing/2014/main" id="{627A225E-3C23-5344-8626-34C44EAC9BE4}"/>
              </a:ext>
            </a:extLst>
          </p:cNvPr>
          <p:cNvSpPr>
            <a:spLocks noGrp="1"/>
          </p:cNvSpPr>
          <p:nvPr>
            <p:ph type="body" idx="1" hasCustomPrompt="1"/>
          </p:nvPr>
        </p:nvSpPr>
        <p:spPr>
          <a:xfrm>
            <a:off x="434566" y="3680253"/>
            <a:ext cx="3877661" cy="326484"/>
          </a:xfrm>
        </p:spPr>
        <p:txBody>
          <a:bodyPr anchor="t">
            <a:norm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Tree>
    <p:extLst>
      <p:ext uri="{BB962C8B-B14F-4D97-AF65-F5344CB8AC3E}">
        <p14:creationId xmlns:p14="http://schemas.microsoft.com/office/powerpoint/2010/main" val="18201783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Agenda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28D49-85EE-E942-A592-38CBE2175974}"/>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E85797CE-A83F-224D-8866-DB24B968B75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rPr>
              <a:t>Click to add footer</a:t>
            </a:r>
          </a:p>
        </p:txBody>
      </p:sp>
      <p:sp>
        <p:nvSpPr>
          <p:cNvPr id="6" name="Slide Number Placeholder 5">
            <a:extLst>
              <a:ext uri="{FF2B5EF4-FFF2-40B4-BE49-F238E27FC236}">
                <a16:creationId xmlns:a16="http://schemas.microsoft.com/office/drawing/2014/main" id="{CD5ED4D9-0F13-4C46-9C55-5F27EE665C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endParaRPr>
          </a:p>
        </p:txBody>
      </p:sp>
      <p:sp>
        <p:nvSpPr>
          <p:cNvPr id="2" name="Title 1">
            <a:extLst>
              <a:ext uri="{FF2B5EF4-FFF2-40B4-BE49-F238E27FC236}">
                <a16:creationId xmlns:a16="http://schemas.microsoft.com/office/drawing/2014/main" id="{69B42CF5-5A50-4E47-8FE5-88ADDCAFFC08}"/>
              </a:ext>
            </a:extLst>
          </p:cNvPr>
          <p:cNvSpPr>
            <a:spLocks noGrp="1"/>
          </p:cNvSpPr>
          <p:nvPr>
            <p:ph type="title" hasCustomPrompt="1"/>
          </p:nvPr>
        </p:nvSpPr>
        <p:spPr>
          <a:xfrm>
            <a:off x="866366" y="1151930"/>
            <a:ext cx="3959225" cy="513090"/>
          </a:xfrm>
          <a:prstGeom prst="rect">
            <a:avLst/>
          </a:prstGeom>
        </p:spPr>
        <p:txBody>
          <a:bodyPr anchor="b"/>
          <a:lstStyle>
            <a:lvl1pPr>
              <a:defRPr sz="3000">
                <a:solidFill>
                  <a:schemeClr val="bg1"/>
                </a:solidFill>
              </a:defRPr>
            </a:lvl1pPr>
          </a:lstStyle>
          <a:p>
            <a:r>
              <a:rPr lang="en-US" dirty="0"/>
              <a:t>Edit agenda text</a:t>
            </a:r>
          </a:p>
        </p:txBody>
      </p:sp>
      <p:cxnSp>
        <p:nvCxnSpPr>
          <p:cNvPr id="13" name="Straight Connector 12">
            <a:extLst>
              <a:ext uri="{FF2B5EF4-FFF2-40B4-BE49-F238E27FC236}">
                <a16:creationId xmlns:a16="http://schemas.microsoft.com/office/drawing/2014/main" id="{DE38A6B1-A908-154D-8675-8E45D6001366}"/>
              </a:ext>
            </a:extLst>
          </p:cNvPr>
          <p:cNvCxnSpPr>
            <a:cxnSpLocks/>
          </p:cNvCxnSpPr>
          <p:nvPr userDrawn="1"/>
        </p:nvCxnSpPr>
        <p:spPr>
          <a:xfrm>
            <a:off x="866366" y="1729802"/>
            <a:ext cx="3358393" cy="0"/>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17" name="Text Placeholder 15">
            <a:extLst>
              <a:ext uri="{FF2B5EF4-FFF2-40B4-BE49-F238E27FC236}">
                <a16:creationId xmlns:a16="http://schemas.microsoft.com/office/drawing/2014/main" id="{403B4D01-5123-9C45-A542-9005E4AC221D}"/>
              </a:ext>
            </a:extLst>
          </p:cNvPr>
          <p:cNvSpPr>
            <a:spLocks noGrp="1"/>
          </p:cNvSpPr>
          <p:nvPr>
            <p:ph type="body" sz="quarter" idx="14" hasCustomPrompt="1"/>
          </p:nvPr>
        </p:nvSpPr>
        <p:spPr>
          <a:xfrm>
            <a:off x="866775" y="1794585"/>
            <a:ext cx="3959225" cy="3937000"/>
          </a:xfrm>
        </p:spPr>
        <p:txBody>
          <a:bodyPr>
            <a:normAutofit/>
          </a:bodyPr>
          <a:lstStyle>
            <a:lvl1pPr>
              <a:defRPr>
                <a:solidFill>
                  <a:schemeClr val="bg1"/>
                </a:solidFill>
              </a:defRPr>
            </a:lvl1pPr>
            <a:lvl2pPr marL="234950" indent="-228600">
              <a:lnSpc>
                <a:spcPct val="120000"/>
              </a:lnSpc>
              <a:buFont typeface="+mj-lt"/>
              <a:buAutoNum type="arabicPeriod"/>
              <a:tabLst/>
              <a:defRPr sz="1600" b="0" i="0">
                <a:solidFill>
                  <a:schemeClr val="bg1"/>
                </a:solidFill>
                <a:latin typeface="Arial" panose="020B0604020202020204" pitchFamily="34" charset="0"/>
                <a:cs typeface="Arial" panose="020B0604020202020204" pitchFamily="34" charset="0"/>
              </a:defRPr>
            </a:lvl2pPr>
            <a:lvl3pPr marL="234950" indent="-228600">
              <a:buFont typeface="+mj-lt"/>
              <a:buAutoNum type="arabicPeriod"/>
              <a:tabLst/>
              <a:defRPr>
                <a:solidFill>
                  <a:schemeClr val="bg1"/>
                </a:solidFill>
              </a:defRPr>
            </a:lvl3pPr>
            <a:lvl4pPr marL="234950" indent="-228600">
              <a:buFont typeface="+mj-lt"/>
              <a:buAutoNum type="arabicPeriod"/>
              <a:tabLst/>
              <a:defRPr>
                <a:solidFill>
                  <a:schemeClr val="bg1"/>
                </a:solidFill>
              </a:defRPr>
            </a:lvl4pPr>
            <a:lvl5pPr marL="234950" indent="-228600">
              <a:buFont typeface="+mj-lt"/>
              <a:buAutoNum type="arabicPeriod"/>
              <a:tabLst/>
              <a:defRPr>
                <a:solidFill>
                  <a:schemeClr val="bg1"/>
                </a:solidFill>
              </a:defRPr>
            </a:lvl5pPr>
          </a:lstStyle>
          <a:p>
            <a:pPr lvl="1"/>
            <a:r>
              <a:rPr lang="en-US" dirty="0"/>
              <a:t>Edit text</a:t>
            </a:r>
          </a:p>
          <a:p>
            <a:pPr lvl="1"/>
            <a:r>
              <a:rPr lang="en-US" dirty="0"/>
              <a:t>Edit text</a:t>
            </a:r>
          </a:p>
          <a:p>
            <a:pPr lvl="1"/>
            <a:r>
              <a:rPr lang="en-US" dirty="0"/>
              <a:t>Edit text</a:t>
            </a:r>
          </a:p>
          <a:p>
            <a:pPr lvl="1"/>
            <a:r>
              <a:rPr lang="en-US" dirty="0"/>
              <a:t>Edit text</a:t>
            </a:r>
          </a:p>
        </p:txBody>
      </p:sp>
    </p:spTree>
    <p:extLst>
      <p:ext uri="{BB962C8B-B14F-4D97-AF65-F5344CB8AC3E}">
        <p14:creationId xmlns:p14="http://schemas.microsoft.com/office/powerpoint/2010/main" val="3531656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ja-JP" altLang="ja-JP" sz="1400" b="1" i="0" u="none" strike="noStrike" kern="1200" cap="none" spc="0" normalizeH="0" baseline="0" noProof="0">
              <a:ln>
                <a:noFill/>
              </a:ln>
              <a:solidFill>
                <a:srgbClr val="000000"/>
              </a:solidFill>
              <a:effectLst/>
              <a:uLnTx/>
              <a:uFillTx/>
              <a:latin typeface="Arial" charset="0"/>
              <a:ea typeface="MS PGothic"/>
              <a:cs typeface="Arial"/>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ja-JP" sz="1400" b="1" i="0" u="none" strike="noStrike" kern="1200" cap="none" spc="0" normalizeH="0" baseline="0" noProof="0">
              <a:ln>
                <a:noFill/>
              </a:ln>
              <a:solidFill>
                <a:srgbClr val="000000"/>
              </a:solidFill>
              <a:effectLst/>
              <a:uLnTx/>
              <a:uFillTx/>
              <a:latin typeface="Arial" charset="0"/>
              <a:ea typeface="MS PGothic"/>
              <a:cs typeface="Arial"/>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96D9653-D95B-416D-9D28-E14BFF75F99A}" type="slidenum">
              <a:rPr kumimoji="0" lang="de-DE" altLang="ja-JP" sz="1400" b="1" i="0" u="none" strike="noStrike" kern="1200" cap="none" spc="0" normalizeH="0" baseline="0" noProof="0" smtClean="0">
                <a:ln>
                  <a:noFill/>
                </a:ln>
                <a:solidFill>
                  <a:srgbClr val="000000"/>
                </a:solidFill>
                <a:effectLst/>
                <a:uLnTx/>
                <a:uFillTx/>
                <a:latin typeface="Arial" panose="020B0604020202020204" pitchFamily="34" charset="0"/>
                <a:ea typeface="MS PGothic"/>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de-DE" altLang="ja-JP" sz="14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Tree>
    <p:extLst>
      <p:ext uri="{BB962C8B-B14F-4D97-AF65-F5344CB8AC3E}">
        <p14:creationId xmlns:p14="http://schemas.microsoft.com/office/powerpoint/2010/main" val="32243068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mple text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A9DF8A4-E427-BF45-8063-41AE046BBD4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rPr>
              <a:t>Click to add footer</a:t>
            </a:r>
          </a:p>
        </p:txBody>
      </p:sp>
      <p:sp>
        <p:nvSpPr>
          <p:cNvPr id="5" name="Slide Number Placeholder 4">
            <a:extLst>
              <a:ext uri="{FF2B5EF4-FFF2-40B4-BE49-F238E27FC236}">
                <a16:creationId xmlns:a16="http://schemas.microsoft.com/office/drawing/2014/main" id="{2E5ABDA3-018D-FA4D-A6FE-0EFDDB541E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endParaRPr>
          </a:p>
        </p:txBody>
      </p:sp>
      <p:sp>
        <p:nvSpPr>
          <p:cNvPr id="6" name="Title Placeholder 1">
            <a:extLst>
              <a:ext uri="{FF2B5EF4-FFF2-40B4-BE49-F238E27FC236}">
                <a16:creationId xmlns:a16="http://schemas.microsoft.com/office/drawing/2014/main" id="{371F629A-1172-7948-91F5-EF60A9229498}"/>
              </a:ext>
            </a:extLst>
          </p:cNvPr>
          <p:cNvSpPr>
            <a:spLocks noGrp="1"/>
          </p:cNvSpPr>
          <p:nvPr>
            <p:ph type="title"/>
          </p:nvPr>
        </p:nvSpPr>
        <p:spPr>
          <a:xfrm>
            <a:off x="434566" y="118269"/>
            <a:ext cx="11338334" cy="691088"/>
          </a:xfrm>
          <a:prstGeom prst="rect">
            <a:avLst/>
          </a:prstGeom>
        </p:spPr>
        <p:txBody>
          <a:bodyPr vert="horz" lIns="91440" tIns="45720" rIns="91440" bIns="45720" rtlCol="0" anchor="b">
            <a:noAutofit/>
          </a:bodyPr>
          <a:lstStyle/>
          <a:p>
            <a:r>
              <a:rPr lang="en-US" dirty="0"/>
              <a:t>Click to add text</a:t>
            </a:r>
          </a:p>
        </p:txBody>
      </p:sp>
      <p:sp>
        <p:nvSpPr>
          <p:cNvPr id="8" name="Text Placeholder 7">
            <a:extLst>
              <a:ext uri="{FF2B5EF4-FFF2-40B4-BE49-F238E27FC236}">
                <a16:creationId xmlns:a16="http://schemas.microsoft.com/office/drawing/2014/main" id="{80B01A58-942A-5646-B423-22C511FE1805}"/>
              </a:ext>
            </a:extLst>
          </p:cNvPr>
          <p:cNvSpPr>
            <a:spLocks noGrp="1"/>
          </p:cNvSpPr>
          <p:nvPr>
            <p:ph type="body" sz="quarter" idx="13"/>
          </p:nvPr>
        </p:nvSpPr>
        <p:spPr>
          <a:xfrm>
            <a:off x="430675" y="1535575"/>
            <a:ext cx="11353800" cy="43699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F0904680-2FF2-D242-BEB7-D993425561F7}"/>
              </a:ext>
            </a:extLst>
          </p:cNvPr>
          <p:cNvSpPr>
            <a:spLocks noGrp="1"/>
          </p:cNvSpPr>
          <p:nvPr>
            <p:ph type="body" sz="quarter" idx="14"/>
          </p:nvPr>
        </p:nvSpPr>
        <p:spPr>
          <a:xfrm>
            <a:off x="430213" y="1120839"/>
            <a:ext cx="5665787" cy="293687"/>
          </a:xfrm>
        </p:spPr>
        <p:txBody>
          <a:bodyPr/>
          <a:lstStyle>
            <a:lvl1pPr marL="0" indent="0">
              <a:buNone/>
              <a:defRPr b="1"/>
            </a:lvl1pPr>
          </a:lstStyle>
          <a:p>
            <a:pPr lvl="0"/>
            <a:r>
              <a:rPr lang="en-US" dirty="0"/>
              <a:t>Click to edit Master text styles</a:t>
            </a:r>
          </a:p>
        </p:txBody>
      </p:sp>
    </p:spTree>
    <p:extLst>
      <p:ext uri="{BB962C8B-B14F-4D97-AF65-F5344CB8AC3E}">
        <p14:creationId xmlns:p14="http://schemas.microsoft.com/office/powerpoint/2010/main" val="36644282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Simple text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A9DF8A4-E427-BF45-8063-41AE046BBD4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rPr>
              <a:t>Click to add footer</a:t>
            </a:r>
          </a:p>
        </p:txBody>
      </p:sp>
      <p:sp>
        <p:nvSpPr>
          <p:cNvPr id="5" name="Slide Number Placeholder 4">
            <a:extLst>
              <a:ext uri="{FF2B5EF4-FFF2-40B4-BE49-F238E27FC236}">
                <a16:creationId xmlns:a16="http://schemas.microsoft.com/office/drawing/2014/main" id="{2E5ABDA3-018D-FA4D-A6FE-0EFDDB541E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endParaRPr>
          </a:p>
        </p:txBody>
      </p:sp>
      <p:sp>
        <p:nvSpPr>
          <p:cNvPr id="6" name="Title Placeholder 1">
            <a:extLst>
              <a:ext uri="{FF2B5EF4-FFF2-40B4-BE49-F238E27FC236}">
                <a16:creationId xmlns:a16="http://schemas.microsoft.com/office/drawing/2014/main" id="{371F629A-1172-7948-91F5-EF60A9229498}"/>
              </a:ext>
            </a:extLst>
          </p:cNvPr>
          <p:cNvSpPr>
            <a:spLocks noGrp="1"/>
          </p:cNvSpPr>
          <p:nvPr>
            <p:ph type="title"/>
          </p:nvPr>
        </p:nvSpPr>
        <p:spPr>
          <a:xfrm>
            <a:off x="434566" y="118269"/>
            <a:ext cx="11338334" cy="691088"/>
          </a:xfrm>
          <a:prstGeom prst="rect">
            <a:avLst/>
          </a:prstGeom>
        </p:spPr>
        <p:txBody>
          <a:bodyPr vert="horz" lIns="91440" tIns="45720" rIns="91440" bIns="45720" rtlCol="0" anchor="b">
            <a:noAutofit/>
          </a:bodyPr>
          <a:lstStyle/>
          <a:p>
            <a:r>
              <a:rPr lang="en-US" dirty="0"/>
              <a:t>Click to add text</a:t>
            </a:r>
          </a:p>
        </p:txBody>
      </p:sp>
      <p:sp>
        <p:nvSpPr>
          <p:cNvPr id="8" name="Text Placeholder 7">
            <a:extLst>
              <a:ext uri="{FF2B5EF4-FFF2-40B4-BE49-F238E27FC236}">
                <a16:creationId xmlns:a16="http://schemas.microsoft.com/office/drawing/2014/main" id="{80B01A58-942A-5646-B423-22C511FE1805}"/>
              </a:ext>
            </a:extLst>
          </p:cNvPr>
          <p:cNvSpPr>
            <a:spLocks noGrp="1"/>
          </p:cNvSpPr>
          <p:nvPr>
            <p:ph type="body" sz="quarter" idx="13"/>
          </p:nvPr>
        </p:nvSpPr>
        <p:spPr>
          <a:xfrm>
            <a:off x="430675" y="1535575"/>
            <a:ext cx="11353800" cy="43699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a:extLst>
              <a:ext uri="{FF2B5EF4-FFF2-40B4-BE49-F238E27FC236}">
                <a16:creationId xmlns:a16="http://schemas.microsoft.com/office/drawing/2014/main" id="{A9EA3231-AC89-DE45-A172-8132D1AA6C66}"/>
              </a:ext>
            </a:extLst>
          </p:cNvPr>
          <p:cNvSpPr txBox="1">
            <a:spLocks/>
          </p:cNvSpPr>
          <p:nvPr userDrawn="1"/>
        </p:nvSpPr>
        <p:spPr>
          <a:xfrm>
            <a:off x="430675" y="-568690"/>
            <a:ext cx="5661025" cy="3238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accent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122668"/>
                </a:solidFill>
                <a:effectLst/>
                <a:uLnTx/>
                <a:uFillTx/>
                <a:latin typeface="Arial" panose="020B0604020202020204" pitchFamily="34" charset="0"/>
                <a:ea typeface="+mn-ea"/>
                <a:cs typeface="Arial" panose="020B0604020202020204" pitchFamily="34" charset="0"/>
              </a:rPr>
              <a:t>Click to edit subtitle text</a:t>
            </a:r>
          </a:p>
        </p:txBody>
      </p:sp>
    </p:spTree>
    <p:extLst>
      <p:ext uri="{BB962C8B-B14F-4D97-AF65-F5344CB8AC3E}">
        <p14:creationId xmlns:p14="http://schemas.microsoft.com/office/powerpoint/2010/main" val="33907414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imple text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A9DF8A4-E427-BF45-8063-41AE046BBD4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rPr>
              <a:t>Click to add footer</a:t>
            </a:r>
          </a:p>
        </p:txBody>
      </p:sp>
      <p:sp>
        <p:nvSpPr>
          <p:cNvPr id="5" name="Slide Number Placeholder 4">
            <a:extLst>
              <a:ext uri="{FF2B5EF4-FFF2-40B4-BE49-F238E27FC236}">
                <a16:creationId xmlns:a16="http://schemas.microsoft.com/office/drawing/2014/main" id="{2E5ABDA3-018D-FA4D-A6FE-0EFDDB541E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endParaRPr>
          </a:p>
        </p:txBody>
      </p:sp>
      <p:sp>
        <p:nvSpPr>
          <p:cNvPr id="6" name="Title Placeholder 1">
            <a:extLst>
              <a:ext uri="{FF2B5EF4-FFF2-40B4-BE49-F238E27FC236}">
                <a16:creationId xmlns:a16="http://schemas.microsoft.com/office/drawing/2014/main" id="{371F629A-1172-7948-91F5-EF60A9229498}"/>
              </a:ext>
            </a:extLst>
          </p:cNvPr>
          <p:cNvSpPr>
            <a:spLocks noGrp="1"/>
          </p:cNvSpPr>
          <p:nvPr>
            <p:ph type="title"/>
          </p:nvPr>
        </p:nvSpPr>
        <p:spPr>
          <a:xfrm>
            <a:off x="434566" y="118269"/>
            <a:ext cx="11338334" cy="691088"/>
          </a:xfrm>
          <a:prstGeom prst="rect">
            <a:avLst/>
          </a:prstGeom>
        </p:spPr>
        <p:txBody>
          <a:bodyPr vert="horz" lIns="91440" tIns="45720" rIns="91440" bIns="45720" rtlCol="0" anchor="b">
            <a:noAutofit/>
          </a:bodyPr>
          <a:lstStyle/>
          <a:p>
            <a:r>
              <a:rPr lang="en-US" dirty="0"/>
              <a:t>Click to add text</a:t>
            </a:r>
          </a:p>
        </p:txBody>
      </p:sp>
    </p:spTree>
    <p:extLst>
      <p:ext uri="{BB962C8B-B14F-4D97-AF65-F5344CB8AC3E}">
        <p14:creationId xmlns:p14="http://schemas.microsoft.com/office/powerpoint/2010/main" val="8861406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layou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3AF35B5-82F5-CB4B-8585-FC2408992DC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rPr>
              <a:t>Click to add footer</a:t>
            </a:r>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BC0BE109-8FD1-9D47-B537-38801CB2AFA9}"/>
              </a:ext>
            </a:extLst>
          </p:cNvPr>
          <p:cNvSpPr>
            <a:spLocks noGrp="1"/>
          </p:cNvSpPr>
          <p:nvPr>
            <p:ph idx="1"/>
          </p:nvPr>
        </p:nvSpPr>
        <p:spPr>
          <a:xfrm>
            <a:off x="426402" y="1535402"/>
            <a:ext cx="11338334" cy="43700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93ADC36-9DB1-A94B-B80E-7A9A112CB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endParaRPr>
          </a:p>
        </p:txBody>
      </p:sp>
      <p:sp>
        <p:nvSpPr>
          <p:cNvPr id="7" name="Title Placeholder 1">
            <a:extLst>
              <a:ext uri="{FF2B5EF4-FFF2-40B4-BE49-F238E27FC236}">
                <a16:creationId xmlns:a16="http://schemas.microsoft.com/office/drawing/2014/main" id="{73308D1D-197E-3649-970C-67ADB48E623B}"/>
              </a:ext>
            </a:extLst>
          </p:cNvPr>
          <p:cNvSpPr>
            <a:spLocks noGrp="1"/>
          </p:cNvSpPr>
          <p:nvPr>
            <p:ph type="title"/>
          </p:nvPr>
        </p:nvSpPr>
        <p:spPr>
          <a:xfrm>
            <a:off x="434566" y="118269"/>
            <a:ext cx="11338334" cy="691088"/>
          </a:xfrm>
          <a:prstGeom prst="rect">
            <a:avLst/>
          </a:prstGeom>
        </p:spPr>
        <p:txBody>
          <a:bodyPr vert="horz" lIns="91440" tIns="45720" rIns="91440" bIns="45720" rtlCol="0" anchor="b">
            <a:noAutofit/>
          </a:bodyPr>
          <a:lstStyle/>
          <a:p>
            <a:r>
              <a:rPr lang="en-US" dirty="0"/>
              <a:t>Click to add text</a:t>
            </a:r>
          </a:p>
        </p:txBody>
      </p:sp>
      <p:sp>
        <p:nvSpPr>
          <p:cNvPr id="11" name="Text Placeholder 11">
            <a:extLst>
              <a:ext uri="{FF2B5EF4-FFF2-40B4-BE49-F238E27FC236}">
                <a16:creationId xmlns:a16="http://schemas.microsoft.com/office/drawing/2014/main" id="{00AB393C-62B8-6A48-AD0D-E0FAC71D3361}"/>
              </a:ext>
            </a:extLst>
          </p:cNvPr>
          <p:cNvSpPr>
            <a:spLocks noGrp="1"/>
          </p:cNvSpPr>
          <p:nvPr>
            <p:ph type="body" sz="quarter" idx="14"/>
          </p:nvPr>
        </p:nvSpPr>
        <p:spPr>
          <a:xfrm>
            <a:off x="430213" y="1120839"/>
            <a:ext cx="5665787" cy="293687"/>
          </a:xfrm>
        </p:spPr>
        <p:txBody>
          <a:bodyPr/>
          <a:lstStyle>
            <a:lvl1pPr marL="0" indent="0">
              <a:buNone/>
              <a:defRPr b="1"/>
            </a:lvl1pPr>
          </a:lstStyle>
          <a:p>
            <a:pPr lvl="0"/>
            <a:r>
              <a:rPr lang="en-US" dirty="0"/>
              <a:t>Click to edit Master text styles</a:t>
            </a:r>
          </a:p>
        </p:txBody>
      </p:sp>
    </p:spTree>
    <p:extLst>
      <p:ext uri="{BB962C8B-B14F-4D97-AF65-F5344CB8AC3E}">
        <p14:creationId xmlns:p14="http://schemas.microsoft.com/office/powerpoint/2010/main" val="237921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text/content layou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87BE5B4-A95A-3C48-9EBD-E37EB55A40B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rPr>
              <a:t>Click to add footer</a:t>
            </a:r>
          </a:p>
        </p:txBody>
      </p:sp>
      <p:sp>
        <p:nvSpPr>
          <p:cNvPr id="3" name="Content Placeholder 2">
            <a:extLst>
              <a:ext uri="{FF2B5EF4-FFF2-40B4-BE49-F238E27FC236}">
                <a16:creationId xmlns:a16="http://schemas.microsoft.com/office/drawing/2014/main" id="{63B16B27-71F4-E948-BF00-D116CD5D52A4}"/>
              </a:ext>
            </a:extLst>
          </p:cNvPr>
          <p:cNvSpPr>
            <a:spLocks noGrp="1"/>
          </p:cNvSpPr>
          <p:nvPr>
            <p:ph sz="half" idx="1"/>
          </p:nvPr>
        </p:nvSpPr>
        <p:spPr>
          <a:xfrm>
            <a:off x="838200" y="155416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886766-C200-CF49-BE7C-8D3D1CCC4541}"/>
              </a:ext>
            </a:extLst>
          </p:cNvPr>
          <p:cNvSpPr>
            <a:spLocks noGrp="1"/>
          </p:cNvSpPr>
          <p:nvPr>
            <p:ph sz="half" idx="2"/>
          </p:nvPr>
        </p:nvSpPr>
        <p:spPr>
          <a:xfrm>
            <a:off x="6172200" y="155416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ABF206B-80DD-7845-8AD3-77D0BD00ED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endParaRPr>
          </a:p>
        </p:txBody>
      </p:sp>
      <p:sp>
        <p:nvSpPr>
          <p:cNvPr id="8" name="Title Placeholder 1">
            <a:extLst>
              <a:ext uri="{FF2B5EF4-FFF2-40B4-BE49-F238E27FC236}">
                <a16:creationId xmlns:a16="http://schemas.microsoft.com/office/drawing/2014/main" id="{4E35956D-4837-4046-8835-52635C6E2CCD}"/>
              </a:ext>
            </a:extLst>
          </p:cNvPr>
          <p:cNvSpPr>
            <a:spLocks noGrp="1"/>
          </p:cNvSpPr>
          <p:nvPr>
            <p:ph type="title"/>
          </p:nvPr>
        </p:nvSpPr>
        <p:spPr>
          <a:xfrm>
            <a:off x="434566" y="118269"/>
            <a:ext cx="11338334" cy="691088"/>
          </a:xfrm>
          <a:prstGeom prst="rect">
            <a:avLst/>
          </a:prstGeom>
        </p:spPr>
        <p:txBody>
          <a:bodyPr vert="horz" lIns="91440" tIns="45720" rIns="91440" bIns="45720" rtlCol="0" anchor="b">
            <a:noAutofit/>
          </a:bodyPr>
          <a:lstStyle/>
          <a:p>
            <a:r>
              <a:rPr lang="en-US" dirty="0"/>
              <a:t>Click to add text</a:t>
            </a:r>
          </a:p>
        </p:txBody>
      </p:sp>
      <p:sp>
        <p:nvSpPr>
          <p:cNvPr id="10" name="Text Placeholder 11">
            <a:extLst>
              <a:ext uri="{FF2B5EF4-FFF2-40B4-BE49-F238E27FC236}">
                <a16:creationId xmlns:a16="http://schemas.microsoft.com/office/drawing/2014/main" id="{402574A6-428D-7943-9531-15E9A9B0858C}"/>
              </a:ext>
            </a:extLst>
          </p:cNvPr>
          <p:cNvSpPr>
            <a:spLocks noGrp="1"/>
          </p:cNvSpPr>
          <p:nvPr>
            <p:ph type="body" sz="quarter" idx="14"/>
          </p:nvPr>
        </p:nvSpPr>
        <p:spPr>
          <a:xfrm>
            <a:off x="430213" y="1120839"/>
            <a:ext cx="5665787" cy="293687"/>
          </a:xfrm>
        </p:spPr>
        <p:txBody>
          <a:bodyPr/>
          <a:lstStyle>
            <a:lvl1pPr marL="0" indent="0">
              <a:buNone/>
              <a:defRPr b="1"/>
            </a:lvl1pPr>
          </a:lstStyle>
          <a:p>
            <a:pPr lvl="0"/>
            <a:r>
              <a:rPr lang="en-US" dirty="0"/>
              <a:t>Click to edit Master text styles</a:t>
            </a:r>
          </a:p>
        </p:txBody>
      </p:sp>
    </p:spTree>
    <p:extLst>
      <p:ext uri="{BB962C8B-B14F-4D97-AF65-F5344CB8AC3E}">
        <p14:creationId xmlns:p14="http://schemas.microsoft.com/office/powerpoint/2010/main" val="27405789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text/content slide(with header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9706DDAC-F58F-A841-8B14-3083B5F6BA2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rPr>
              <a:t>Click to add footer</a:t>
            </a:r>
          </a:p>
        </p:txBody>
      </p:sp>
      <p:sp>
        <p:nvSpPr>
          <p:cNvPr id="3" name="Text Placeholder 2">
            <a:extLst>
              <a:ext uri="{FF2B5EF4-FFF2-40B4-BE49-F238E27FC236}">
                <a16:creationId xmlns:a16="http://schemas.microsoft.com/office/drawing/2014/main" id="{FEF3F087-4F94-A545-8A79-C55C3DEE3B97}"/>
              </a:ext>
            </a:extLst>
          </p:cNvPr>
          <p:cNvSpPr>
            <a:spLocks noGrp="1"/>
          </p:cNvSpPr>
          <p:nvPr>
            <p:ph type="body" idx="1" hasCustomPrompt="1"/>
          </p:nvPr>
        </p:nvSpPr>
        <p:spPr>
          <a:xfrm>
            <a:off x="650466" y="1521041"/>
            <a:ext cx="5157787" cy="4227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EEBCFF59-3AAF-474D-988A-79497B7F4D0B}"/>
              </a:ext>
            </a:extLst>
          </p:cNvPr>
          <p:cNvSpPr>
            <a:spLocks noGrp="1"/>
          </p:cNvSpPr>
          <p:nvPr>
            <p:ph sz="half" idx="2"/>
          </p:nvPr>
        </p:nvSpPr>
        <p:spPr>
          <a:xfrm>
            <a:off x="650466" y="2134077"/>
            <a:ext cx="5157787" cy="35885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481481-A8FA-4B48-A7D7-D48FE170AAD2}"/>
              </a:ext>
            </a:extLst>
          </p:cNvPr>
          <p:cNvSpPr>
            <a:spLocks noGrp="1"/>
          </p:cNvSpPr>
          <p:nvPr>
            <p:ph type="body" sz="quarter" idx="3" hasCustomPrompt="1"/>
          </p:nvPr>
        </p:nvSpPr>
        <p:spPr>
          <a:xfrm>
            <a:off x="6358346" y="1521041"/>
            <a:ext cx="5183188" cy="4227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93B406B3-DD70-1749-9E8B-CEEECE9A1BD7}"/>
              </a:ext>
            </a:extLst>
          </p:cNvPr>
          <p:cNvSpPr>
            <a:spLocks noGrp="1"/>
          </p:cNvSpPr>
          <p:nvPr>
            <p:ph sz="quarter" idx="4"/>
          </p:nvPr>
        </p:nvSpPr>
        <p:spPr>
          <a:xfrm>
            <a:off x="6358346" y="2134077"/>
            <a:ext cx="5183188" cy="35885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BEB25F0-64AD-4749-80D9-AB85BAA3A8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endParaRPr>
          </a:p>
        </p:txBody>
      </p:sp>
      <p:sp>
        <p:nvSpPr>
          <p:cNvPr id="11" name="Title Placeholder 1">
            <a:extLst>
              <a:ext uri="{FF2B5EF4-FFF2-40B4-BE49-F238E27FC236}">
                <a16:creationId xmlns:a16="http://schemas.microsoft.com/office/drawing/2014/main" id="{0449BAE8-F364-1748-9670-59092787E4A8}"/>
              </a:ext>
            </a:extLst>
          </p:cNvPr>
          <p:cNvSpPr>
            <a:spLocks noGrp="1"/>
          </p:cNvSpPr>
          <p:nvPr>
            <p:ph type="title"/>
          </p:nvPr>
        </p:nvSpPr>
        <p:spPr>
          <a:xfrm>
            <a:off x="434566" y="118269"/>
            <a:ext cx="11338334" cy="691088"/>
          </a:xfrm>
          <a:prstGeom prst="rect">
            <a:avLst/>
          </a:prstGeom>
        </p:spPr>
        <p:txBody>
          <a:bodyPr vert="horz" lIns="91440" tIns="45720" rIns="91440" bIns="45720" rtlCol="0" anchor="b">
            <a:noAutofit/>
          </a:bodyPr>
          <a:lstStyle/>
          <a:p>
            <a:r>
              <a:rPr lang="en-US" dirty="0"/>
              <a:t>Click to add text</a:t>
            </a:r>
          </a:p>
        </p:txBody>
      </p:sp>
    </p:spTree>
    <p:extLst>
      <p:ext uri="{BB962C8B-B14F-4D97-AF65-F5344CB8AC3E}">
        <p14:creationId xmlns:p14="http://schemas.microsoft.com/office/powerpoint/2010/main" val="10249603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and content slid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9706DDAC-F58F-A841-8B14-3083B5F6BA2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rPr>
              <a:t>Click to add footer</a:t>
            </a:r>
          </a:p>
        </p:txBody>
      </p:sp>
      <p:sp>
        <p:nvSpPr>
          <p:cNvPr id="3" name="Text Placeholder 2">
            <a:extLst>
              <a:ext uri="{FF2B5EF4-FFF2-40B4-BE49-F238E27FC236}">
                <a16:creationId xmlns:a16="http://schemas.microsoft.com/office/drawing/2014/main" id="{FEF3F087-4F94-A545-8A79-C55C3DEE3B97}"/>
              </a:ext>
            </a:extLst>
          </p:cNvPr>
          <p:cNvSpPr>
            <a:spLocks noGrp="1"/>
          </p:cNvSpPr>
          <p:nvPr>
            <p:ph type="body" idx="1" hasCustomPrompt="1"/>
          </p:nvPr>
        </p:nvSpPr>
        <p:spPr>
          <a:xfrm>
            <a:off x="650466" y="1521041"/>
            <a:ext cx="5157787" cy="4227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EEBCFF59-3AAF-474D-988A-79497B7F4D0B}"/>
              </a:ext>
            </a:extLst>
          </p:cNvPr>
          <p:cNvSpPr>
            <a:spLocks noGrp="1"/>
          </p:cNvSpPr>
          <p:nvPr>
            <p:ph sz="half" idx="2"/>
          </p:nvPr>
        </p:nvSpPr>
        <p:spPr>
          <a:xfrm>
            <a:off x="650466" y="2134077"/>
            <a:ext cx="5157787" cy="35885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481481-A8FA-4B48-A7D7-D48FE170AAD2}"/>
              </a:ext>
            </a:extLst>
          </p:cNvPr>
          <p:cNvSpPr>
            <a:spLocks noGrp="1"/>
          </p:cNvSpPr>
          <p:nvPr>
            <p:ph type="body" sz="quarter" idx="3" hasCustomPrompt="1"/>
          </p:nvPr>
        </p:nvSpPr>
        <p:spPr>
          <a:xfrm>
            <a:off x="6358346" y="1521041"/>
            <a:ext cx="5183188" cy="4227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9" name="Slide Number Placeholder 8">
            <a:extLst>
              <a:ext uri="{FF2B5EF4-FFF2-40B4-BE49-F238E27FC236}">
                <a16:creationId xmlns:a16="http://schemas.microsoft.com/office/drawing/2014/main" id="{5BEB25F0-64AD-4749-80D9-AB85BAA3A8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endParaRPr>
          </a:p>
        </p:txBody>
      </p:sp>
      <p:sp>
        <p:nvSpPr>
          <p:cNvPr id="7" name="Picture Placeholder 6">
            <a:extLst>
              <a:ext uri="{FF2B5EF4-FFF2-40B4-BE49-F238E27FC236}">
                <a16:creationId xmlns:a16="http://schemas.microsoft.com/office/drawing/2014/main" id="{6F7C0378-4F72-1A42-B1E2-D6622BEE6324}"/>
              </a:ext>
            </a:extLst>
          </p:cNvPr>
          <p:cNvSpPr>
            <a:spLocks noGrp="1"/>
          </p:cNvSpPr>
          <p:nvPr>
            <p:ph type="pic" sz="quarter" idx="13"/>
          </p:nvPr>
        </p:nvSpPr>
        <p:spPr>
          <a:xfrm>
            <a:off x="6380347" y="2134870"/>
            <a:ext cx="5157788" cy="3587750"/>
          </a:xfrm>
        </p:spPr>
        <p:txBody>
          <a:bodyPr/>
          <a:lstStyle>
            <a:lvl1pPr marL="0" indent="0" algn="ctr">
              <a:buNone/>
              <a:defRPr/>
            </a:lvl1pPr>
          </a:lstStyle>
          <a:p>
            <a:endParaRPr lang="en-US" dirty="0"/>
          </a:p>
        </p:txBody>
      </p:sp>
      <p:sp>
        <p:nvSpPr>
          <p:cNvPr id="10" name="Title 9">
            <a:extLst>
              <a:ext uri="{FF2B5EF4-FFF2-40B4-BE49-F238E27FC236}">
                <a16:creationId xmlns:a16="http://schemas.microsoft.com/office/drawing/2014/main" id="{53C0F74E-152B-7946-95D4-7B795596E2B3}"/>
              </a:ext>
            </a:extLst>
          </p:cNvPr>
          <p:cNvSpPr>
            <a:spLocks noGrp="1"/>
          </p:cNvSpPr>
          <p:nvPr>
            <p:ph type="title" hasCustomPrompt="1"/>
          </p:nvPr>
        </p:nvSpPr>
        <p:spPr/>
        <p:txBody>
          <a:bodyPr/>
          <a:lstStyle/>
          <a:p>
            <a:r>
              <a:rPr lang="en-US" dirty="0"/>
              <a:t>Click to edit title</a:t>
            </a:r>
          </a:p>
        </p:txBody>
      </p:sp>
    </p:spTree>
    <p:extLst>
      <p:ext uri="{BB962C8B-B14F-4D97-AF65-F5344CB8AC3E}">
        <p14:creationId xmlns:p14="http://schemas.microsoft.com/office/powerpoint/2010/main" val="1937840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C75C18C-A87D-0348-9F3E-5DDFA83CA2C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rPr>
              <a:t>Click to add footer</a:t>
            </a:r>
          </a:p>
        </p:txBody>
      </p:sp>
      <p:sp>
        <p:nvSpPr>
          <p:cNvPr id="4" name="Slide Number Placeholder 3">
            <a:extLst>
              <a:ext uri="{FF2B5EF4-FFF2-40B4-BE49-F238E27FC236}">
                <a16:creationId xmlns:a16="http://schemas.microsoft.com/office/drawing/2014/main" id="{EE5F044B-552B-F24C-8539-5EF33E7613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endParaRPr>
          </a:p>
        </p:txBody>
      </p:sp>
    </p:spTree>
    <p:extLst>
      <p:ext uri="{BB962C8B-B14F-4D97-AF65-F5344CB8AC3E}">
        <p14:creationId xmlns:p14="http://schemas.microsoft.com/office/powerpoint/2010/main" val="23043906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350B7D-FF34-3740-A410-D59B1745D4DE}"/>
              </a:ext>
            </a:extLst>
          </p:cNvPr>
          <p:cNvSpPr/>
          <p:nvPr userDrawn="1"/>
        </p:nvSpPr>
        <p:spPr>
          <a:xfrm>
            <a:off x="0" y="0"/>
            <a:ext cx="12192000" cy="6858000"/>
          </a:xfrm>
          <a:prstGeom prst="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80B6AC69-FF18-444D-9CE3-8D0AB4A09A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rPr>
              <a:t>Click to add footer</a:t>
            </a:r>
          </a:p>
        </p:txBody>
      </p:sp>
      <p:sp>
        <p:nvSpPr>
          <p:cNvPr id="2" name="Title 1">
            <a:extLst>
              <a:ext uri="{FF2B5EF4-FFF2-40B4-BE49-F238E27FC236}">
                <a16:creationId xmlns:a16="http://schemas.microsoft.com/office/drawing/2014/main" id="{E24BE578-5154-164D-BDAC-9438E4FBAE62}"/>
              </a:ext>
            </a:extLst>
          </p:cNvPr>
          <p:cNvSpPr>
            <a:spLocks noGrp="1"/>
          </p:cNvSpPr>
          <p:nvPr>
            <p:ph type="title" hasCustomPrompt="1"/>
          </p:nvPr>
        </p:nvSpPr>
        <p:spPr>
          <a:xfrm>
            <a:off x="839788" y="841526"/>
            <a:ext cx="3932237" cy="993598"/>
          </a:xfrm>
          <a:prstGeom prst="rect">
            <a:avLst/>
          </a:prstGeom>
        </p:spPr>
        <p:txBody>
          <a:bodyPr anchor="b"/>
          <a:lstStyle>
            <a:lvl1pPr>
              <a:defRPr sz="3600" b="1" i="0">
                <a:solidFill>
                  <a:schemeClr val="accent1"/>
                </a:solidFill>
                <a:latin typeface="Arial" panose="020B0604020202020204" pitchFamily="34" charset="0"/>
                <a:cs typeface="Arial" panose="020B0604020202020204" pitchFamily="34" charset="0"/>
              </a:defRPr>
            </a:lvl1pPr>
          </a:lstStyle>
          <a:p>
            <a:r>
              <a:rPr lang="en-US" dirty="0"/>
              <a:t>Click to edit title </a:t>
            </a:r>
          </a:p>
        </p:txBody>
      </p:sp>
      <p:sp>
        <p:nvSpPr>
          <p:cNvPr id="3" name="Content Placeholder 2">
            <a:extLst>
              <a:ext uri="{FF2B5EF4-FFF2-40B4-BE49-F238E27FC236}">
                <a16:creationId xmlns:a16="http://schemas.microsoft.com/office/drawing/2014/main" id="{5144821E-D70B-8B41-8DB2-5C15FD789203}"/>
              </a:ext>
            </a:extLst>
          </p:cNvPr>
          <p:cNvSpPr>
            <a:spLocks noGrp="1"/>
          </p:cNvSpPr>
          <p:nvPr>
            <p:ph idx="1"/>
          </p:nvPr>
        </p:nvSpPr>
        <p:spPr>
          <a:xfrm>
            <a:off x="5183188" y="860100"/>
            <a:ext cx="6172200" cy="5045400"/>
          </a:xfrm>
        </p:spPr>
        <p:txBody>
          <a:bodyPr/>
          <a:lstStyle>
            <a:lvl1pPr>
              <a:defRPr sz="1600"/>
            </a:lvl1pPr>
            <a:lvl2pPr>
              <a:defRPr sz="1200"/>
            </a:lvl2pPr>
            <a:lvl3pPr>
              <a:defRPr sz="1200"/>
            </a:lvl3pPr>
            <a:lvl4pPr>
              <a:defRPr sz="1200"/>
            </a:lvl4pPr>
            <a:lvl5pPr>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87E3F94-16F4-E24F-A140-3C6AE96113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1D04DB13-F374-9049-BBE8-F1D61F482C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endParaRPr>
          </a:p>
        </p:txBody>
      </p:sp>
      <p:sp>
        <p:nvSpPr>
          <p:cNvPr id="9" name="Rectangle 8">
            <a:extLst>
              <a:ext uri="{FF2B5EF4-FFF2-40B4-BE49-F238E27FC236}">
                <a16:creationId xmlns:a16="http://schemas.microsoft.com/office/drawing/2014/main" id="{B3568B6E-6B44-0748-B60A-0AB2A26CCE56}"/>
              </a:ext>
            </a:extLst>
          </p:cNvPr>
          <p:cNvSpPr/>
          <p:nvPr userDrawn="1"/>
        </p:nvSpPr>
        <p:spPr>
          <a:xfrm>
            <a:off x="0" y="0"/>
            <a:ext cx="12192000" cy="219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003493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0C6FF4-AF1A-8C43-A9A7-1EA8177320E9}"/>
              </a:ext>
            </a:extLst>
          </p:cNvPr>
          <p:cNvSpPr/>
          <p:nvPr userDrawn="1"/>
        </p:nvSpPr>
        <p:spPr>
          <a:xfrm>
            <a:off x="0" y="0"/>
            <a:ext cx="12192000" cy="6858000"/>
          </a:xfrm>
          <a:prstGeom prst="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F2FA"/>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883B71BC-B223-904C-9E83-B97E521CA3AC}"/>
              </a:ext>
            </a:extLst>
          </p:cNvPr>
          <p:cNvSpPr>
            <a:spLocks noGrp="1"/>
          </p:cNvSpPr>
          <p:nvPr>
            <p:ph type="title" hasCustomPrompt="1"/>
          </p:nvPr>
        </p:nvSpPr>
        <p:spPr>
          <a:xfrm>
            <a:off x="839788" y="854433"/>
            <a:ext cx="3932237" cy="903271"/>
          </a:xfrm>
          <a:prstGeom prst="rect">
            <a:avLst/>
          </a:prstGeom>
        </p:spPr>
        <p:txBody>
          <a:bodyPr anchor="b"/>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Click to edit title</a:t>
            </a:r>
          </a:p>
        </p:txBody>
      </p:sp>
      <p:sp>
        <p:nvSpPr>
          <p:cNvPr id="3" name="Picture Placeholder 2">
            <a:extLst>
              <a:ext uri="{FF2B5EF4-FFF2-40B4-BE49-F238E27FC236}">
                <a16:creationId xmlns:a16="http://schemas.microsoft.com/office/drawing/2014/main" id="{2CB188AD-4B3A-0448-8FE1-F8F053972E06}"/>
              </a:ext>
            </a:extLst>
          </p:cNvPr>
          <p:cNvSpPr>
            <a:spLocks noGrp="1"/>
          </p:cNvSpPr>
          <p:nvPr>
            <p:ph type="pic" idx="1"/>
          </p:nvPr>
        </p:nvSpPr>
        <p:spPr>
          <a:xfrm>
            <a:off x="5183188" y="95084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370202-8D7C-1A43-9FF7-418F15D6B57D}"/>
              </a:ext>
            </a:extLst>
          </p:cNvPr>
          <p:cNvSpPr>
            <a:spLocks noGrp="1"/>
          </p:cNvSpPr>
          <p:nvPr>
            <p:ph type="body" sz="half" idx="2" hasCustomPrompt="1"/>
          </p:nvPr>
        </p:nvSpPr>
        <p:spPr>
          <a:xfrm>
            <a:off x="839788" y="1862328"/>
            <a:ext cx="3932237" cy="40431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6" name="Footer Placeholder 5">
            <a:extLst>
              <a:ext uri="{FF2B5EF4-FFF2-40B4-BE49-F238E27FC236}">
                <a16:creationId xmlns:a16="http://schemas.microsoft.com/office/drawing/2014/main" id="{BE2A62E5-2597-BA4A-80E9-DCA05BD6B25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rPr>
              <a:t>Click to add footer</a:t>
            </a:r>
          </a:p>
        </p:txBody>
      </p:sp>
      <p:sp>
        <p:nvSpPr>
          <p:cNvPr id="7" name="Slide Number Placeholder 6">
            <a:extLst>
              <a:ext uri="{FF2B5EF4-FFF2-40B4-BE49-F238E27FC236}">
                <a16:creationId xmlns:a16="http://schemas.microsoft.com/office/drawing/2014/main" id="{300262BD-0063-164B-A535-F01E7D3896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endParaRPr>
          </a:p>
        </p:txBody>
      </p:sp>
      <p:sp>
        <p:nvSpPr>
          <p:cNvPr id="9" name="Rectangle 8">
            <a:extLst>
              <a:ext uri="{FF2B5EF4-FFF2-40B4-BE49-F238E27FC236}">
                <a16:creationId xmlns:a16="http://schemas.microsoft.com/office/drawing/2014/main" id="{06F156E8-55C3-8340-A040-F954FE2662AD}"/>
              </a:ext>
            </a:extLst>
          </p:cNvPr>
          <p:cNvSpPr/>
          <p:nvPr userDrawn="1"/>
        </p:nvSpPr>
        <p:spPr>
          <a:xfrm>
            <a:off x="0" y="0"/>
            <a:ext cx="12192000" cy="219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9130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ja-JP" altLang="ja-JP" sz="1400" b="1" i="0" u="none" strike="noStrike" kern="1200" cap="none" spc="0" normalizeH="0" baseline="0" noProof="0">
              <a:ln>
                <a:noFill/>
              </a:ln>
              <a:solidFill>
                <a:srgbClr val="000000"/>
              </a:solidFill>
              <a:effectLst/>
              <a:uLnTx/>
              <a:uFillTx/>
              <a:latin typeface="Arial" charset="0"/>
              <a:ea typeface="MS PGothic"/>
              <a:cs typeface="Arial"/>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ja-JP" sz="1400" b="1" i="0" u="none" strike="noStrike" kern="1200" cap="none" spc="0" normalizeH="0" baseline="0" noProof="0">
              <a:ln>
                <a:noFill/>
              </a:ln>
              <a:solidFill>
                <a:srgbClr val="000000"/>
              </a:solidFill>
              <a:effectLst/>
              <a:uLnTx/>
              <a:uFillTx/>
              <a:latin typeface="Arial" charset="0"/>
              <a:ea typeface="MS PGothic"/>
              <a:cs typeface="Arial"/>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AEC1227-5861-4B75-B65C-71A02973B077}" type="slidenum">
              <a:rPr kumimoji="0" lang="de-DE" altLang="ja-JP" sz="1400" b="1" i="0" u="none" strike="noStrike" kern="1200" cap="none" spc="0" normalizeH="0" baseline="0" noProof="0" smtClean="0">
                <a:ln>
                  <a:noFill/>
                </a:ln>
                <a:solidFill>
                  <a:srgbClr val="000000"/>
                </a:solidFill>
                <a:effectLst/>
                <a:uLnTx/>
                <a:uFillTx/>
                <a:latin typeface="Arial" panose="020B0604020202020204" pitchFamily="34" charset="0"/>
                <a:ea typeface="MS PGothic"/>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de-DE" altLang="ja-JP" sz="14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Tree>
    <p:extLst>
      <p:ext uri="{BB962C8B-B14F-4D97-AF65-F5344CB8AC3E}">
        <p14:creationId xmlns:p14="http://schemas.microsoft.com/office/powerpoint/2010/main" val="5837962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C3ADD7-678E-4051-0C78-C152BB4A3D70}"/>
              </a:ext>
            </a:extLst>
          </p:cNvPr>
          <p:cNvSpPr>
            <a:spLocks noGrp="1"/>
          </p:cNvSpPr>
          <p:nvPr>
            <p:ph type="ctrTitle"/>
          </p:nvPr>
        </p:nvSpPr>
        <p:spPr>
          <a:xfrm>
            <a:off x="1524000" y="1122363"/>
            <a:ext cx="9144000" cy="2387600"/>
          </a:xfrm>
        </p:spPr>
        <p:txBody>
          <a:bodyPr anchor="b"/>
          <a:lstStyle>
            <a:lvl1pPr algn="ctr">
              <a:defRPr sz="4500"/>
            </a:lvl1pPr>
          </a:lstStyle>
          <a:p>
            <a:r>
              <a:rPr lang="es-ES"/>
              <a:t>Haga clic para modificar el estilo de título del patrón</a:t>
            </a:r>
            <a:endParaRPr lang="en-US"/>
          </a:p>
        </p:txBody>
      </p:sp>
      <p:sp>
        <p:nvSpPr>
          <p:cNvPr id="3" name="Subtítulo 2">
            <a:extLst>
              <a:ext uri="{FF2B5EF4-FFF2-40B4-BE49-F238E27FC236}">
                <a16:creationId xmlns:a16="http://schemas.microsoft.com/office/drawing/2014/main" id="{6442783F-0905-CF4A-F9AD-9FFEC6E63770}"/>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a:p>
        </p:txBody>
      </p:sp>
      <p:sp>
        <p:nvSpPr>
          <p:cNvPr id="4" name="Marcador de fecha 3">
            <a:extLst>
              <a:ext uri="{FF2B5EF4-FFF2-40B4-BE49-F238E27FC236}">
                <a16:creationId xmlns:a16="http://schemas.microsoft.com/office/drawing/2014/main" id="{E00FF389-0DAC-2885-4F61-EDE352BC4D3A}"/>
              </a:ext>
            </a:extLst>
          </p:cNvPr>
          <p:cNvSpPr>
            <a:spLocks noGrp="1"/>
          </p:cNvSpPr>
          <p:nvPr>
            <p:ph type="dt" sz="half" idx="10"/>
          </p:nvPr>
        </p:nvSpPr>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fld id="{70139A56-0710-4001-995D-A831144B8D13}"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685800" rtl="0" eaLnBrk="1" fontAlgn="base" latinLnBrk="0" hangingPunct="1">
                <a:lnSpc>
                  <a:spcPct val="100000"/>
                </a:lnSpc>
                <a:spcBef>
                  <a:spcPct val="0"/>
                </a:spcBef>
                <a:spcAft>
                  <a:spcPct val="0"/>
                </a:spcAft>
                <a:buClrTx/>
                <a:buSzTx/>
                <a:buFontTx/>
                <a:buNone/>
                <a:tabLst/>
                <a:defRPr/>
              </a:pPr>
              <a:t>5/12/2026</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Marcador de pie de página 4">
            <a:extLst>
              <a:ext uri="{FF2B5EF4-FFF2-40B4-BE49-F238E27FC236}">
                <a16:creationId xmlns:a16="http://schemas.microsoft.com/office/drawing/2014/main" id="{5C0222BF-B6DE-8709-19A2-D87694B14C07}"/>
              </a:ext>
            </a:extLst>
          </p:cNvPr>
          <p:cNvSpPr>
            <a:spLocks noGrp="1"/>
          </p:cNvSpPr>
          <p:nvPr>
            <p:ph type="ftr" sz="quarter" idx="11"/>
          </p:nvPr>
        </p:nvSpPr>
        <p:spPr/>
        <p: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Marcador de número de diapositiva 5">
            <a:extLst>
              <a:ext uri="{FF2B5EF4-FFF2-40B4-BE49-F238E27FC236}">
                <a16:creationId xmlns:a16="http://schemas.microsoft.com/office/drawing/2014/main" id="{3E8D74D8-2437-0411-489B-399024FBFB14}"/>
              </a:ext>
            </a:extLst>
          </p:cNvPr>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8D7E8491-4FC3-4894-8EA6-DD78115BDFD5}"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4720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32C050-3FF9-E8B9-79EF-6F5CFD03F3C6}"/>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B0E11122-B5A3-4568-4512-807DC1D8BAA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4BF309D6-1B79-CEEB-E393-91A27C4D332C}"/>
              </a:ext>
            </a:extLst>
          </p:cNvPr>
          <p:cNvSpPr>
            <a:spLocks noGrp="1"/>
          </p:cNvSpPr>
          <p:nvPr>
            <p:ph type="dt" sz="half" idx="10"/>
          </p:nvPr>
        </p:nvSpPr>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fld id="{70139A56-0710-4001-995D-A831144B8D13}"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685800" rtl="0" eaLnBrk="1" fontAlgn="base" latinLnBrk="0" hangingPunct="1">
                <a:lnSpc>
                  <a:spcPct val="100000"/>
                </a:lnSpc>
                <a:spcBef>
                  <a:spcPct val="0"/>
                </a:spcBef>
                <a:spcAft>
                  <a:spcPct val="0"/>
                </a:spcAft>
                <a:buClrTx/>
                <a:buSzTx/>
                <a:buFontTx/>
                <a:buNone/>
                <a:tabLst/>
                <a:defRPr/>
              </a:pPr>
              <a:t>5/12/2026</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Marcador de pie de página 4">
            <a:extLst>
              <a:ext uri="{FF2B5EF4-FFF2-40B4-BE49-F238E27FC236}">
                <a16:creationId xmlns:a16="http://schemas.microsoft.com/office/drawing/2014/main" id="{C2AA7FE4-DF49-017F-4D55-BA0C5C81F553}"/>
              </a:ext>
            </a:extLst>
          </p:cNvPr>
          <p:cNvSpPr>
            <a:spLocks noGrp="1"/>
          </p:cNvSpPr>
          <p:nvPr>
            <p:ph type="ftr" sz="quarter" idx="11"/>
          </p:nvPr>
        </p:nvSpPr>
        <p:spPr/>
        <p: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Marcador de número de diapositiva 5">
            <a:extLst>
              <a:ext uri="{FF2B5EF4-FFF2-40B4-BE49-F238E27FC236}">
                <a16:creationId xmlns:a16="http://schemas.microsoft.com/office/drawing/2014/main" id="{E75A7C3E-6FF2-DD7B-AF6D-1818101FAD04}"/>
              </a:ext>
            </a:extLst>
          </p:cNvPr>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8D7E8491-4FC3-4894-8EA6-DD78115BDFD5}"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587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4A1EBE-DF47-2068-744F-D833072DE3F9}"/>
              </a:ext>
            </a:extLst>
          </p:cNvPr>
          <p:cNvSpPr>
            <a:spLocks noGrp="1"/>
          </p:cNvSpPr>
          <p:nvPr>
            <p:ph type="title"/>
          </p:nvPr>
        </p:nvSpPr>
        <p:spPr>
          <a:xfrm>
            <a:off x="831851" y="1709740"/>
            <a:ext cx="10515600" cy="2852737"/>
          </a:xfrm>
        </p:spPr>
        <p:txBody>
          <a:bodyPr anchor="b"/>
          <a:lstStyle>
            <a:lvl1pPr>
              <a:defRPr sz="4500"/>
            </a:lvl1p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7F599F92-E75F-08D7-73DD-59510C7D2553}"/>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FFEB244-0E0F-C0E5-48E6-DBE2C03C0D26}"/>
              </a:ext>
            </a:extLst>
          </p:cNvPr>
          <p:cNvSpPr>
            <a:spLocks noGrp="1"/>
          </p:cNvSpPr>
          <p:nvPr>
            <p:ph type="dt" sz="half" idx="10"/>
          </p:nvPr>
        </p:nvSpPr>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fld id="{70139A56-0710-4001-995D-A831144B8D13}"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685800" rtl="0" eaLnBrk="1" fontAlgn="base" latinLnBrk="0" hangingPunct="1">
                <a:lnSpc>
                  <a:spcPct val="100000"/>
                </a:lnSpc>
                <a:spcBef>
                  <a:spcPct val="0"/>
                </a:spcBef>
                <a:spcAft>
                  <a:spcPct val="0"/>
                </a:spcAft>
                <a:buClrTx/>
                <a:buSzTx/>
                <a:buFontTx/>
                <a:buNone/>
                <a:tabLst/>
                <a:defRPr/>
              </a:pPr>
              <a:t>5/12/2026</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Marcador de pie de página 4">
            <a:extLst>
              <a:ext uri="{FF2B5EF4-FFF2-40B4-BE49-F238E27FC236}">
                <a16:creationId xmlns:a16="http://schemas.microsoft.com/office/drawing/2014/main" id="{8AFBE956-C4F3-26A4-2D7B-6CD2FBF91423}"/>
              </a:ext>
            </a:extLst>
          </p:cNvPr>
          <p:cNvSpPr>
            <a:spLocks noGrp="1"/>
          </p:cNvSpPr>
          <p:nvPr>
            <p:ph type="ftr" sz="quarter" idx="11"/>
          </p:nvPr>
        </p:nvSpPr>
        <p:spPr/>
        <p: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Marcador de número de diapositiva 5">
            <a:extLst>
              <a:ext uri="{FF2B5EF4-FFF2-40B4-BE49-F238E27FC236}">
                <a16:creationId xmlns:a16="http://schemas.microsoft.com/office/drawing/2014/main" id="{AB3E0484-1934-B1E0-F450-5D0A5528E626}"/>
              </a:ext>
            </a:extLst>
          </p:cNvPr>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8D7E8491-4FC3-4894-8EA6-DD78115BDFD5}"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619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B86FD9-C8BE-B4C9-35A3-DF13DBB5297A}"/>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BE67F323-933F-A1B5-22C3-7C5AB38644A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a:extLst>
              <a:ext uri="{FF2B5EF4-FFF2-40B4-BE49-F238E27FC236}">
                <a16:creationId xmlns:a16="http://schemas.microsoft.com/office/drawing/2014/main" id="{3B9D9121-46D7-9AB5-B862-BE48455852D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a:extLst>
              <a:ext uri="{FF2B5EF4-FFF2-40B4-BE49-F238E27FC236}">
                <a16:creationId xmlns:a16="http://schemas.microsoft.com/office/drawing/2014/main" id="{5FF1CE21-667E-78E6-E88B-2395074867FA}"/>
              </a:ext>
            </a:extLst>
          </p:cNvPr>
          <p:cNvSpPr>
            <a:spLocks noGrp="1"/>
          </p:cNvSpPr>
          <p:nvPr>
            <p:ph type="dt" sz="half" idx="10"/>
          </p:nvPr>
        </p:nvSpPr>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fld id="{70139A56-0710-4001-995D-A831144B8D13}"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685800" rtl="0" eaLnBrk="1" fontAlgn="base" latinLnBrk="0" hangingPunct="1">
                <a:lnSpc>
                  <a:spcPct val="100000"/>
                </a:lnSpc>
                <a:spcBef>
                  <a:spcPct val="0"/>
                </a:spcBef>
                <a:spcAft>
                  <a:spcPct val="0"/>
                </a:spcAft>
                <a:buClrTx/>
                <a:buSzTx/>
                <a:buFontTx/>
                <a:buNone/>
                <a:tabLst/>
                <a:defRPr/>
              </a:pPr>
              <a:t>5/12/2026</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Marcador de pie de página 5">
            <a:extLst>
              <a:ext uri="{FF2B5EF4-FFF2-40B4-BE49-F238E27FC236}">
                <a16:creationId xmlns:a16="http://schemas.microsoft.com/office/drawing/2014/main" id="{AE3937AD-4FDE-8D8C-561D-F4FAB9E9ED6E}"/>
              </a:ext>
            </a:extLst>
          </p:cNvPr>
          <p:cNvSpPr>
            <a:spLocks noGrp="1"/>
          </p:cNvSpPr>
          <p:nvPr>
            <p:ph type="ftr" sz="quarter" idx="11"/>
          </p:nvPr>
        </p:nvSpPr>
        <p:spPr/>
        <p: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Marcador de número de diapositiva 6">
            <a:extLst>
              <a:ext uri="{FF2B5EF4-FFF2-40B4-BE49-F238E27FC236}">
                <a16:creationId xmlns:a16="http://schemas.microsoft.com/office/drawing/2014/main" id="{5E6FC4E0-C752-C00D-ED07-6FB06F4990F4}"/>
              </a:ext>
            </a:extLst>
          </p:cNvPr>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8D7E8491-4FC3-4894-8EA6-DD78115BDFD5}"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7197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06261F-4D00-1E04-B0A1-C5FE49561007}"/>
              </a:ext>
            </a:extLst>
          </p:cNvPr>
          <p:cNvSpPr>
            <a:spLocks noGrp="1"/>
          </p:cNvSpPr>
          <p:nvPr>
            <p:ph type="title"/>
          </p:nvPr>
        </p:nvSpPr>
        <p:spPr>
          <a:xfrm>
            <a:off x="839788" y="365127"/>
            <a:ext cx="10515600" cy="1325563"/>
          </a:xfrm>
        </p:spPr>
        <p:txBody>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9D800110-3298-09E3-D08A-99CE2CB76DD9}"/>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621525D-93F8-554D-08F5-7E9CBDC91134}"/>
              </a:ext>
            </a:extLst>
          </p:cNvPr>
          <p:cNvSpPr>
            <a:spLocks noGrp="1"/>
          </p:cNvSpPr>
          <p:nvPr>
            <p:ph sz="half" idx="2"/>
          </p:nvPr>
        </p:nvSpPr>
        <p:spPr>
          <a:xfrm>
            <a:off x="839789"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a:extLst>
              <a:ext uri="{FF2B5EF4-FFF2-40B4-BE49-F238E27FC236}">
                <a16:creationId xmlns:a16="http://schemas.microsoft.com/office/drawing/2014/main" id="{408F867E-11B5-84D1-78EC-87BBB8BE2804}"/>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CB130D5-7669-3DBF-2E0C-58D497D1A457}"/>
              </a:ext>
            </a:extLst>
          </p:cNvPr>
          <p:cNvSpPr>
            <a:spLocks noGrp="1"/>
          </p:cNvSpPr>
          <p:nvPr>
            <p:ph sz="quarter" idx="4"/>
          </p:nvPr>
        </p:nvSpPr>
        <p:spPr>
          <a:xfrm>
            <a:off x="6172201"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a:extLst>
              <a:ext uri="{FF2B5EF4-FFF2-40B4-BE49-F238E27FC236}">
                <a16:creationId xmlns:a16="http://schemas.microsoft.com/office/drawing/2014/main" id="{C875BD77-749C-E60F-E4F6-1BC29B93BDCC}"/>
              </a:ext>
            </a:extLst>
          </p:cNvPr>
          <p:cNvSpPr>
            <a:spLocks noGrp="1"/>
          </p:cNvSpPr>
          <p:nvPr>
            <p:ph type="dt" sz="half" idx="10"/>
          </p:nvPr>
        </p:nvSpPr>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fld id="{70139A56-0710-4001-995D-A831144B8D13}"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685800" rtl="0" eaLnBrk="1" fontAlgn="base" latinLnBrk="0" hangingPunct="1">
                <a:lnSpc>
                  <a:spcPct val="100000"/>
                </a:lnSpc>
                <a:spcBef>
                  <a:spcPct val="0"/>
                </a:spcBef>
                <a:spcAft>
                  <a:spcPct val="0"/>
                </a:spcAft>
                <a:buClrTx/>
                <a:buSzTx/>
                <a:buFontTx/>
                <a:buNone/>
                <a:tabLst/>
                <a:defRPr/>
              </a:pPr>
              <a:t>5/12/2026</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8" name="Marcador de pie de página 7">
            <a:extLst>
              <a:ext uri="{FF2B5EF4-FFF2-40B4-BE49-F238E27FC236}">
                <a16:creationId xmlns:a16="http://schemas.microsoft.com/office/drawing/2014/main" id="{9A8D423D-9597-45FB-1D57-96C555E72C77}"/>
              </a:ext>
            </a:extLst>
          </p:cNvPr>
          <p:cNvSpPr>
            <a:spLocks noGrp="1"/>
          </p:cNvSpPr>
          <p:nvPr>
            <p:ph type="ftr" sz="quarter" idx="11"/>
          </p:nvPr>
        </p:nvSpPr>
        <p:spPr/>
        <p: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 name="Marcador de número de diapositiva 8">
            <a:extLst>
              <a:ext uri="{FF2B5EF4-FFF2-40B4-BE49-F238E27FC236}">
                <a16:creationId xmlns:a16="http://schemas.microsoft.com/office/drawing/2014/main" id="{59F803E9-1983-BD80-14EA-01EF0F05E8DD}"/>
              </a:ext>
            </a:extLst>
          </p:cNvPr>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8D7E8491-4FC3-4894-8EA6-DD78115BDFD5}"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6355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B1D246-6226-DFD5-319E-29B0C3DBB571}"/>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fecha 2">
            <a:extLst>
              <a:ext uri="{FF2B5EF4-FFF2-40B4-BE49-F238E27FC236}">
                <a16:creationId xmlns:a16="http://schemas.microsoft.com/office/drawing/2014/main" id="{8C7A9FDE-1AD0-52F8-86D9-254947E5C41A}"/>
              </a:ext>
            </a:extLst>
          </p:cNvPr>
          <p:cNvSpPr>
            <a:spLocks noGrp="1"/>
          </p:cNvSpPr>
          <p:nvPr>
            <p:ph type="dt" sz="half" idx="10"/>
          </p:nvPr>
        </p:nvSpPr>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fld id="{70139A56-0710-4001-995D-A831144B8D13}"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685800" rtl="0" eaLnBrk="1" fontAlgn="base" latinLnBrk="0" hangingPunct="1">
                <a:lnSpc>
                  <a:spcPct val="100000"/>
                </a:lnSpc>
                <a:spcBef>
                  <a:spcPct val="0"/>
                </a:spcBef>
                <a:spcAft>
                  <a:spcPct val="0"/>
                </a:spcAft>
                <a:buClrTx/>
                <a:buSzTx/>
                <a:buFontTx/>
                <a:buNone/>
                <a:tabLst/>
                <a:defRPr/>
              </a:pPr>
              <a:t>5/12/2026</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Marcador de pie de página 3">
            <a:extLst>
              <a:ext uri="{FF2B5EF4-FFF2-40B4-BE49-F238E27FC236}">
                <a16:creationId xmlns:a16="http://schemas.microsoft.com/office/drawing/2014/main" id="{7AED19CD-3DB5-F006-8E82-6C479091DDCB}"/>
              </a:ext>
            </a:extLst>
          </p:cNvPr>
          <p:cNvSpPr>
            <a:spLocks noGrp="1"/>
          </p:cNvSpPr>
          <p:nvPr>
            <p:ph type="ftr" sz="quarter" idx="11"/>
          </p:nvPr>
        </p:nvSpPr>
        <p:spPr/>
        <p: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Marcador de número de diapositiva 4">
            <a:extLst>
              <a:ext uri="{FF2B5EF4-FFF2-40B4-BE49-F238E27FC236}">
                <a16:creationId xmlns:a16="http://schemas.microsoft.com/office/drawing/2014/main" id="{9CCA0AAB-8A49-595C-2CAC-618F8FF24CD1}"/>
              </a:ext>
            </a:extLst>
          </p:cNvPr>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8D7E8491-4FC3-4894-8EA6-DD78115BDFD5}"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915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A8060EE-9E2F-66E9-670A-90571098ED83}"/>
              </a:ext>
            </a:extLst>
          </p:cNvPr>
          <p:cNvSpPr>
            <a:spLocks noGrp="1"/>
          </p:cNvSpPr>
          <p:nvPr>
            <p:ph type="dt" sz="half" idx="10"/>
          </p:nvPr>
        </p:nvSpPr>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fld id="{70139A56-0710-4001-995D-A831144B8D13}"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685800" rtl="0" eaLnBrk="1" fontAlgn="base" latinLnBrk="0" hangingPunct="1">
                <a:lnSpc>
                  <a:spcPct val="100000"/>
                </a:lnSpc>
                <a:spcBef>
                  <a:spcPct val="0"/>
                </a:spcBef>
                <a:spcAft>
                  <a:spcPct val="0"/>
                </a:spcAft>
                <a:buClrTx/>
                <a:buSzTx/>
                <a:buFontTx/>
                <a:buNone/>
                <a:tabLst/>
                <a:defRPr/>
              </a:pPr>
              <a:t>5/12/2026</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Marcador de pie de página 2">
            <a:extLst>
              <a:ext uri="{FF2B5EF4-FFF2-40B4-BE49-F238E27FC236}">
                <a16:creationId xmlns:a16="http://schemas.microsoft.com/office/drawing/2014/main" id="{DDFEFBBE-0ACD-D619-C1E3-4A8DEBA91D28}"/>
              </a:ext>
            </a:extLst>
          </p:cNvPr>
          <p:cNvSpPr>
            <a:spLocks noGrp="1"/>
          </p:cNvSpPr>
          <p:nvPr>
            <p:ph type="ftr" sz="quarter" idx="11"/>
          </p:nvPr>
        </p:nvSpPr>
        <p:spPr/>
        <p: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Marcador de número de diapositiva 3">
            <a:extLst>
              <a:ext uri="{FF2B5EF4-FFF2-40B4-BE49-F238E27FC236}">
                <a16:creationId xmlns:a16="http://schemas.microsoft.com/office/drawing/2014/main" id="{088D8232-0012-FBF2-DEE2-F859C3A3A7E6}"/>
              </a:ext>
            </a:extLst>
          </p:cNvPr>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8D7E8491-4FC3-4894-8EA6-DD78115BDFD5}"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366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62C41E-42FB-6487-8672-70DA2BE4E12A}"/>
              </a:ext>
            </a:extLst>
          </p:cNvPr>
          <p:cNvSpPr>
            <a:spLocks noGrp="1"/>
          </p:cNvSpPr>
          <p:nvPr>
            <p:ph type="title"/>
          </p:nvPr>
        </p:nvSpPr>
        <p:spPr>
          <a:xfrm>
            <a:off x="839788" y="457200"/>
            <a:ext cx="3932237" cy="1600200"/>
          </a:xfrm>
        </p:spPr>
        <p:txBody>
          <a:bodyPr anchor="b"/>
          <a:lstStyle>
            <a:lvl1pPr>
              <a:defRPr sz="2400"/>
            </a:lvl1p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C6777F3B-AE7D-AB23-C5CA-9FF197F17B44}"/>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a:extLst>
              <a:ext uri="{FF2B5EF4-FFF2-40B4-BE49-F238E27FC236}">
                <a16:creationId xmlns:a16="http://schemas.microsoft.com/office/drawing/2014/main" id="{EDE9C08F-D8E9-273C-30C2-862A5FCA9DBE}"/>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61D8AE0-BE46-621C-D3D1-A7CB1E44D097}"/>
              </a:ext>
            </a:extLst>
          </p:cNvPr>
          <p:cNvSpPr>
            <a:spLocks noGrp="1"/>
          </p:cNvSpPr>
          <p:nvPr>
            <p:ph type="dt" sz="half" idx="10"/>
          </p:nvPr>
        </p:nvSpPr>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fld id="{70139A56-0710-4001-995D-A831144B8D13}"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685800" rtl="0" eaLnBrk="1" fontAlgn="base" latinLnBrk="0" hangingPunct="1">
                <a:lnSpc>
                  <a:spcPct val="100000"/>
                </a:lnSpc>
                <a:spcBef>
                  <a:spcPct val="0"/>
                </a:spcBef>
                <a:spcAft>
                  <a:spcPct val="0"/>
                </a:spcAft>
                <a:buClrTx/>
                <a:buSzTx/>
                <a:buFontTx/>
                <a:buNone/>
                <a:tabLst/>
                <a:defRPr/>
              </a:pPr>
              <a:t>5/12/2026</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Marcador de pie de página 5">
            <a:extLst>
              <a:ext uri="{FF2B5EF4-FFF2-40B4-BE49-F238E27FC236}">
                <a16:creationId xmlns:a16="http://schemas.microsoft.com/office/drawing/2014/main" id="{2748746A-AE58-81BC-64AE-2662A583CCA1}"/>
              </a:ext>
            </a:extLst>
          </p:cNvPr>
          <p:cNvSpPr>
            <a:spLocks noGrp="1"/>
          </p:cNvSpPr>
          <p:nvPr>
            <p:ph type="ftr" sz="quarter" idx="11"/>
          </p:nvPr>
        </p:nvSpPr>
        <p:spPr/>
        <p: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Marcador de número de diapositiva 6">
            <a:extLst>
              <a:ext uri="{FF2B5EF4-FFF2-40B4-BE49-F238E27FC236}">
                <a16:creationId xmlns:a16="http://schemas.microsoft.com/office/drawing/2014/main" id="{70C4E358-20BA-DC29-76DE-52C4D1DA5834}"/>
              </a:ext>
            </a:extLst>
          </p:cNvPr>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8D7E8491-4FC3-4894-8EA6-DD78115BDFD5}"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2393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9C0C84-B920-6EDE-96A6-BFB9E3EA2863}"/>
              </a:ext>
            </a:extLst>
          </p:cNvPr>
          <p:cNvSpPr>
            <a:spLocks noGrp="1"/>
          </p:cNvSpPr>
          <p:nvPr>
            <p:ph type="title"/>
          </p:nvPr>
        </p:nvSpPr>
        <p:spPr>
          <a:xfrm>
            <a:off x="839788" y="457200"/>
            <a:ext cx="3932237" cy="1600200"/>
          </a:xfrm>
        </p:spPr>
        <p:txBody>
          <a:bodyPr anchor="b"/>
          <a:lstStyle>
            <a:lvl1pPr>
              <a:defRPr sz="2400"/>
            </a:lvl1pPr>
          </a:lstStyle>
          <a:p>
            <a:r>
              <a:rPr lang="es-ES"/>
              <a:t>Haga clic para modificar el estilo de título del patrón</a:t>
            </a:r>
            <a:endParaRPr lang="en-US"/>
          </a:p>
        </p:txBody>
      </p:sp>
      <p:sp>
        <p:nvSpPr>
          <p:cNvPr id="3" name="Marcador de posición de imagen 2">
            <a:extLst>
              <a:ext uri="{FF2B5EF4-FFF2-40B4-BE49-F238E27FC236}">
                <a16:creationId xmlns:a16="http://schemas.microsoft.com/office/drawing/2014/main" id="{A8D5F64C-4C89-84AF-DB57-353BE8E6A2ED}"/>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Marcador de texto 3">
            <a:extLst>
              <a:ext uri="{FF2B5EF4-FFF2-40B4-BE49-F238E27FC236}">
                <a16:creationId xmlns:a16="http://schemas.microsoft.com/office/drawing/2014/main" id="{927894EF-99BF-33D1-372A-DDCDD95E04D4}"/>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51CD009-F7AF-C837-35FA-F3A23DDCE0F0}"/>
              </a:ext>
            </a:extLst>
          </p:cNvPr>
          <p:cNvSpPr>
            <a:spLocks noGrp="1"/>
          </p:cNvSpPr>
          <p:nvPr>
            <p:ph type="dt" sz="half" idx="10"/>
          </p:nvPr>
        </p:nvSpPr>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fld id="{70139A56-0710-4001-995D-A831144B8D13}"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685800" rtl="0" eaLnBrk="1" fontAlgn="base" latinLnBrk="0" hangingPunct="1">
                <a:lnSpc>
                  <a:spcPct val="100000"/>
                </a:lnSpc>
                <a:spcBef>
                  <a:spcPct val="0"/>
                </a:spcBef>
                <a:spcAft>
                  <a:spcPct val="0"/>
                </a:spcAft>
                <a:buClrTx/>
                <a:buSzTx/>
                <a:buFontTx/>
                <a:buNone/>
                <a:tabLst/>
                <a:defRPr/>
              </a:pPr>
              <a:t>5/12/2026</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Marcador de pie de página 5">
            <a:extLst>
              <a:ext uri="{FF2B5EF4-FFF2-40B4-BE49-F238E27FC236}">
                <a16:creationId xmlns:a16="http://schemas.microsoft.com/office/drawing/2014/main" id="{AB08125F-11C6-8A73-A951-B9F848931B2D}"/>
              </a:ext>
            </a:extLst>
          </p:cNvPr>
          <p:cNvSpPr>
            <a:spLocks noGrp="1"/>
          </p:cNvSpPr>
          <p:nvPr>
            <p:ph type="ftr" sz="quarter" idx="11"/>
          </p:nvPr>
        </p:nvSpPr>
        <p:spPr/>
        <p: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Marcador de número de diapositiva 6">
            <a:extLst>
              <a:ext uri="{FF2B5EF4-FFF2-40B4-BE49-F238E27FC236}">
                <a16:creationId xmlns:a16="http://schemas.microsoft.com/office/drawing/2014/main" id="{7076B051-7D84-9D88-2C73-09B516023E62}"/>
              </a:ext>
            </a:extLst>
          </p:cNvPr>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8D7E8491-4FC3-4894-8EA6-DD78115BDFD5}"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5388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and Content ">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0DD48070-D695-60C2-898C-9832D9369B0C}"/>
              </a:ext>
            </a:extLst>
          </p:cNvPr>
          <p:cNvSpPr>
            <a:spLocks noGrp="1"/>
          </p:cNvSpPr>
          <p:nvPr>
            <p:ph type="body" sz="quarter" idx="22" hasCustomPrompt="1"/>
          </p:nvPr>
        </p:nvSpPr>
        <p:spPr>
          <a:xfrm>
            <a:off x="365126" y="1311162"/>
            <a:ext cx="11460164" cy="4484800"/>
          </a:xfrm>
          <a:custGeom>
            <a:avLst/>
            <a:gdLst>
              <a:gd name="connsiteX0" fmla="*/ 185682 w 11460164"/>
              <a:gd name="connsiteY0" fmla="*/ 0 h 4484800"/>
              <a:gd name="connsiteX1" fmla="*/ 11274482 w 11460164"/>
              <a:gd name="connsiteY1" fmla="*/ 0 h 4484800"/>
              <a:gd name="connsiteX2" fmla="*/ 11460164 w 11460164"/>
              <a:gd name="connsiteY2" fmla="*/ 185682 h 4484800"/>
              <a:gd name="connsiteX3" fmla="*/ 11460164 w 11460164"/>
              <a:gd name="connsiteY3" fmla="*/ 456183 h 4484800"/>
              <a:gd name="connsiteX4" fmla="*/ 11460164 w 11460164"/>
              <a:gd name="connsiteY4" fmla="*/ 715601 h 4484800"/>
              <a:gd name="connsiteX5" fmla="*/ 11460164 w 11460164"/>
              <a:gd name="connsiteY5" fmla="*/ 4299118 h 4484800"/>
              <a:gd name="connsiteX6" fmla="*/ 11274482 w 11460164"/>
              <a:gd name="connsiteY6" fmla="*/ 4484800 h 4484800"/>
              <a:gd name="connsiteX7" fmla="*/ 185682 w 11460164"/>
              <a:gd name="connsiteY7" fmla="*/ 4484800 h 4484800"/>
              <a:gd name="connsiteX8" fmla="*/ 0 w 11460164"/>
              <a:gd name="connsiteY8" fmla="*/ 4299118 h 4484800"/>
              <a:gd name="connsiteX9" fmla="*/ 0 w 11460164"/>
              <a:gd name="connsiteY9" fmla="*/ 715601 h 4484800"/>
              <a:gd name="connsiteX10" fmla="*/ 0 w 11460164"/>
              <a:gd name="connsiteY10" fmla="*/ 456183 h 4484800"/>
              <a:gd name="connsiteX11" fmla="*/ 0 w 11460164"/>
              <a:gd name="connsiteY11" fmla="*/ 185682 h 4484800"/>
              <a:gd name="connsiteX12" fmla="*/ 185682 w 11460164"/>
              <a:gd name="connsiteY12" fmla="*/ 0 h 44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0164" h="4484800">
                <a:moveTo>
                  <a:pt x="185682" y="0"/>
                </a:moveTo>
                <a:lnTo>
                  <a:pt x="11274482" y="0"/>
                </a:lnTo>
                <a:cubicBezTo>
                  <a:pt x="11377031" y="0"/>
                  <a:pt x="11460164" y="83133"/>
                  <a:pt x="11460164" y="185682"/>
                </a:cubicBezTo>
                <a:lnTo>
                  <a:pt x="11460164" y="456183"/>
                </a:lnTo>
                <a:lnTo>
                  <a:pt x="11460164" y="715601"/>
                </a:lnTo>
                <a:lnTo>
                  <a:pt x="11460164" y="4299118"/>
                </a:lnTo>
                <a:cubicBezTo>
                  <a:pt x="11460164" y="4401667"/>
                  <a:pt x="11377031" y="4484800"/>
                  <a:pt x="11274482" y="4484800"/>
                </a:cubicBezTo>
                <a:lnTo>
                  <a:pt x="185682" y="4484800"/>
                </a:lnTo>
                <a:cubicBezTo>
                  <a:pt x="83133" y="4484800"/>
                  <a:pt x="0" y="4401667"/>
                  <a:pt x="0" y="4299118"/>
                </a:cubicBezTo>
                <a:lnTo>
                  <a:pt x="0" y="715601"/>
                </a:lnTo>
                <a:lnTo>
                  <a:pt x="0" y="456183"/>
                </a:lnTo>
                <a:lnTo>
                  <a:pt x="0" y="185682"/>
                </a:lnTo>
                <a:cubicBezTo>
                  <a:pt x="0" y="83133"/>
                  <a:pt x="83133" y="0"/>
                  <a:pt x="185682" y="0"/>
                </a:cubicBezTo>
                <a:close/>
              </a:path>
            </a:pathLst>
          </a:custGeom>
          <a:solidFill>
            <a:schemeClr val="bg1">
              <a:lumMod val="95000"/>
            </a:schemeClr>
          </a:solidFill>
          <a:ln>
            <a:noFill/>
          </a:ln>
        </p:spPr>
        <p:txBody>
          <a:bodyPr wrap="square" tIns="180000">
            <a:noAutofit/>
          </a:bodyPr>
          <a:lstStyle>
            <a:lvl1pPr>
              <a:defRPr/>
            </a:lvl1pPr>
          </a:lstStyle>
          <a:p>
            <a:pPr lvl="0"/>
            <a:r>
              <a:rPr lang="en-US" dirty="0"/>
              <a:t>Click to enter TEXT content ONLY.</a:t>
            </a:r>
            <a:br>
              <a:rPr lang="en-US" dirty="0"/>
            </a:br>
            <a:r>
              <a:rPr lang="en-US" dirty="0"/>
              <a:t>If text content appears outside of grey holder please reduce the size of the font.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8" hasCustomPrompt="1"/>
          </p:nvPr>
        </p:nvSpPr>
        <p:spPr>
          <a:xfrm>
            <a:off x="365126" y="5792438"/>
            <a:ext cx="11460164" cy="298800"/>
          </a:xfrm>
          <a:prstGeom prst="rect">
            <a:avLst/>
          </a:prstGeom>
        </p:spPr>
        <p:txBody>
          <a:bodyPr wrap="square" lIns="0" tIns="72000" rIns="0" bIns="72000" anchor="b" anchorCtr="0">
            <a:noAutofit/>
          </a:bodyPr>
          <a:lstStyle>
            <a:lvl1pPr marL="0" indent="0">
              <a:spcBef>
                <a:spcPts val="0"/>
              </a:spcBef>
              <a:spcAft>
                <a:spcPts val="0"/>
              </a:spcAft>
              <a:buNone/>
              <a:defRPr sz="900" baseline="0"/>
            </a:lvl1pPr>
            <a:lvl2pPr marL="268157" indent="0">
              <a:buNone/>
              <a:defRPr sz="800"/>
            </a:lvl2pPr>
            <a:lvl3pPr marL="539987" indent="0">
              <a:buNone/>
              <a:defRPr sz="800"/>
            </a:lvl3pPr>
            <a:lvl4pPr marL="811068" indent="0">
              <a:buNone/>
              <a:defRPr sz="800"/>
            </a:lvl4pPr>
            <a:lvl5pPr marL="1079973" indent="0">
              <a:buNone/>
              <a:defRPr sz="800"/>
            </a:lvl5pPr>
          </a:lstStyle>
          <a:p>
            <a:pPr lvl="0"/>
            <a:r>
              <a:rPr lang="en-GB"/>
              <a:t>Insert Source text here</a:t>
            </a:r>
            <a:endParaRPr lang="en-GB" dirty="0"/>
          </a:p>
        </p:txBody>
      </p:sp>
      <p:sp>
        <p:nvSpPr>
          <p:cNvPr id="3" name="Date Placeholder 2">
            <a:extLst>
              <a:ext uri="{FF2B5EF4-FFF2-40B4-BE49-F238E27FC236}">
                <a16:creationId xmlns:a16="http://schemas.microsoft.com/office/drawing/2014/main" id="{341B731B-8FAA-4A1B-8740-D7002967C1CA}"/>
              </a:ext>
            </a:extLst>
          </p:cNvPr>
          <p:cNvSpPr>
            <a:spLocks noGrp="1"/>
          </p:cNvSpPr>
          <p:nvPr>
            <p:ph type="dt" sz="half" idx="19"/>
          </p:nvPr>
        </p:nvSpPr>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fld id="{DB124F8D-6A21-41BB-B641-CA493D4F9456}" type="datetime4">
              <a:rPr kumimoji="0" lang="en-GB"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685800" rtl="0" eaLnBrk="1" fontAlgn="base" latinLnBrk="0" hangingPunct="1">
                <a:lnSpc>
                  <a:spcPct val="100000"/>
                </a:lnSpc>
                <a:spcBef>
                  <a:spcPct val="0"/>
                </a:spcBef>
                <a:spcAft>
                  <a:spcPct val="0"/>
                </a:spcAft>
                <a:buClrTx/>
                <a:buSzTx/>
                <a:buFontTx/>
                <a:buNone/>
                <a:tabLst/>
                <a:defRPr/>
              </a:pPr>
              <a:t>12 May 2026</a:t>
            </a:fld>
            <a:endParaRPr kumimoji="0" lang="en-GB"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D1C84BE9-25CA-45B1-9061-9DCABA70A1E6}"/>
              </a:ext>
            </a:extLst>
          </p:cNvPr>
          <p:cNvSpPr>
            <a:spLocks noGrp="1"/>
          </p:cNvSpPr>
          <p:nvPr>
            <p:ph type="ftr" sz="quarter" idx="20"/>
          </p:nvPr>
        </p:nvSpPr>
        <p:spPr/>
        <p: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11" name="Slide Number Placeholder 10">
            <a:extLst>
              <a:ext uri="{FF2B5EF4-FFF2-40B4-BE49-F238E27FC236}">
                <a16:creationId xmlns:a16="http://schemas.microsoft.com/office/drawing/2014/main" id="{BF0296A1-E119-4AEC-80A5-65FD719F9631}"/>
              </a:ext>
            </a:extLst>
          </p:cNvPr>
          <p:cNvSpPr>
            <a:spLocks noGrp="1"/>
          </p:cNvSpPr>
          <p:nvPr>
            <p:ph type="sldNum" sz="quarter" idx="21"/>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9F9F533D-B52E-4A2F-BF72-0ADD2D94BD75}" type="slidenum">
              <a:rPr kumimoji="0" lang="en-GB"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en-GB"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12" name="Title 1">
            <a:extLst>
              <a:ext uri="{FF2B5EF4-FFF2-40B4-BE49-F238E27FC236}">
                <a16:creationId xmlns:a16="http://schemas.microsoft.com/office/drawing/2014/main" id="{88C0D48C-007D-FEEC-D1DF-C00891876F0F}"/>
              </a:ext>
            </a:extLst>
          </p:cNvPr>
          <p:cNvSpPr>
            <a:spLocks noGrp="1"/>
          </p:cNvSpPr>
          <p:nvPr>
            <p:ph type="title"/>
          </p:nvPr>
        </p:nvSpPr>
        <p:spPr>
          <a:xfrm>
            <a:off x="365125" y="242888"/>
            <a:ext cx="11460163" cy="430887"/>
          </a:xfrm>
        </p:spPr>
        <p:txBody>
          <a:bodyPr/>
          <a:lstStyle/>
          <a:p>
            <a:r>
              <a:rPr lang="en-US"/>
              <a:t>Click to edit Master title style</a:t>
            </a:r>
            <a:endParaRPr lang="en-US" dirty="0"/>
          </a:p>
        </p:txBody>
      </p:sp>
      <p:sp>
        <p:nvSpPr>
          <p:cNvPr id="13" name="Subtitle 2">
            <a:extLst>
              <a:ext uri="{FF2B5EF4-FFF2-40B4-BE49-F238E27FC236}">
                <a16:creationId xmlns:a16="http://schemas.microsoft.com/office/drawing/2014/main" id="{1F6E4BF1-5B10-6CC3-60CB-FA773CAB8AF3}"/>
              </a:ext>
            </a:extLst>
          </p:cNvPr>
          <p:cNvSpPr>
            <a:spLocks noGrp="1"/>
          </p:cNvSpPr>
          <p:nvPr>
            <p:ph type="subTitle" idx="1" hasCustomPrompt="1"/>
          </p:nvPr>
        </p:nvSpPr>
        <p:spPr>
          <a:xfrm>
            <a:off x="365126"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Tree>
    <p:custDataLst>
      <p:tags r:id="rId1"/>
    </p:custDataLst>
    <p:extLst>
      <p:ext uri="{BB962C8B-B14F-4D97-AF65-F5344CB8AC3E}">
        <p14:creationId xmlns:p14="http://schemas.microsoft.com/office/powerpoint/2010/main" val="223860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ja-JP" altLang="ja-JP" sz="1400" b="1" i="0" u="none" strike="noStrike" kern="1200" cap="none" spc="0" normalizeH="0" baseline="0" noProof="0">
              <a:ln>
                <a:noFill/>
              </a:ln>
              <a:solidFill>
                <a:srgbClr val="000000"/>
              </a:solidFill>
              <a:effectLst/>
              <a:uLnTx/>
              <a:uFillTx/>
              <a:latin typeface="Arial" charset="0"/>
              <a:ea typeface="MS PGothic"/>
              <a:cs typeface="Arial"/>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ja-JP" sz="1400" b="1" i="0" u="none" strike="noStrike" kern="1200" cap="none" spc="0" normalizeH="0" baseline="0" noProof="0">
              <a:ln>
                <a:noFill/>
              </a:ln>
              <a:solidFill>
                <a:srgbClr val="000000"/>
              </a:solidFill>
              <a:effectLst/>
              <a:uLnTx/>
              <a:uFillTx/>
              <a:latin typeface="Arial" charset="0"/>
              <a:ea typeface="MS PGothic"/>
              <a:cs typeface="Arial"/>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63FE7B4-2755-440C-9F4C-0306837075B8}" type="slidenum">
              <a:rPr kumimoji="0" lang="de-DE" altLang="ja-JP" sz="1400" b="1" i="0" u="none" strike="noStrike" kern="1200" cap="none" spc="0" normalizeH="0" baseline="0" noProof="0" smtClean="0">
                <a:ln>
                  <a:noFill/>
                </a:ln>
                <a:solidFill>
                  <a:srgbClr val="000000"/>
                </a:solidFill>
                <a:effectLst/>
                <a:uLnTx/>
                <a:uFillTx/>
                <a:latin typeface="Arial" panose="020B0604020202020204" pitchFamily="34" charset="0"/>
                <a:ea typeface="MS PGothic"/>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de-DE" altLang="ja-JP" sz="14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Tree>
    <p:extLst>
      <p:ext uri="{BB962C8B-B14F-4D97-AF65-F5344CB8AC3E}">
        <p14:creationId xmlns:p14="http://schemas.microsoft.com/office/powerpoint/2010/main" val="14659641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D4D79BC-22D5-224B-A106-BAF3613F5BC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Click to add footer</a:t>
            </a:r>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9CA2116-3D52-3C47-BFC4-FD202C152A69}"/>
              </a:ext>
            </a:extLst>
          </p:cNvPr>
          <p:cNvSpPr>
            <a:spLocks noGrp="1"/>
          </p:cNvSpPr>
          <p:nvPr>
            <p:ph type="ctrTitle" hasCustomPrompt="1"/>
          </p:nvPr>
        </p:nvSpPr>
        <p:spPr>
          <a:xfrm>
            <a:off x="1524000" y="1524000"/>
            <a:ext cx="9144000" cy="2387600"/>
          </a:xfrm>
          <a:prstGeom prst="rect">
            <a:avLst/>
          </a:prstGeom>
        </p:spPr>
        <p:txBody>
          <a:bodyPr anchor="b"/>
          <a:lstStyle>
            <a:lvl1pPr algn="ctr">
              <a:defRPr sz="3600">
                <a:solidFill>
                  <a:schemeClr val="accent1"/>
                </a:solidFill>
              </a:defRPr>
            </a:lvl1pPr>
          </a:lstStyle>
          <a:p>
            <a:r>
              <a:rPr lang="en-US" dirty="0"/>
              <a:t>Click to edit title </a:t>
            </a:r>
          </a:p>
        </p:txBody>
      </p:sp>
      <p:sp>
        <p:nvSpPr>
          <p:cNvPr id="3" name="Subtitle 2">
            <a:extLst>
              <a:ext uri="{FF2B5EF4-FFF2-40B4-BE49-F238E27FC236}">
                <a16:creationId xmlns:a16="http://schemas.microsoft.com/office/drawing/2014/main" id="{E93CC696-630E-424E-B1C6-1F3DA5D9BDF0}"/>
              </a:ext>
            </a:extLst>
          </p:cNvPr>
          <p:cNvSpPr>
            <a:spLocks noGrp="1"/>
          </p:cNvSpPr>
          <p:nvPr>
            <p:ph type="subTitle" idx="1" hasCustomPrompt="1"/>
          </p:nvPr>
        </p:nvSpPr>
        <p:spPr>
          <a:xfrm>
            <a:off x="1524000" y="4003675"/>
            <a:ext cx="9144000" cy="1655762"/>
          </a:xfrm>
        </p:spPr>
        <p:txBody>
          <a:bodyPr>
            <a:normAutofit/>
          </a:bodyPr>
          <a:lstStyle>
            <a:lvl1pPr marL="0" indent="0" algn="ctr">
              <a:buNone/>
              <a:defRPr sz="18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6" name="Slide Number Placeholder 5">
            <a:extLst>
              <a:ext uri="{FF2B5EF4-FFF2-40B4-BE49-F238E27FC236}">
                <a16:creationId xmlns:a16="http://schemas.microsoft.com/office/drawing/2014/main" id="{35101E25-0804-D54C-A53C-773CBB6689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3219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pag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03ACE0-BC47-0840-A6D8-8C6E2105C5B3}"/>
              </a:ext>
            </a:extLst>
          </p:cNvPr>
          <p:cNvSpPr/>
          <p:nvPr userDrawn="1"/>
        </p:nvSpPr>
        <p:spPr>
          <a:xfrm>
            <a:off x="0" y="4479402"/>
            <a:ext cx="12192000" cy="23785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DD4D79BC-22D5-224B-A106-BAF3613F5BC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Click to add footer</a:t>
            </a:r>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9CA2116-3D52-3C47-BFC4-FD202C152A69}"/>
              </a:ext>
            </a:extLst>
          </p:cNvPr>
          <p:cNvSpPr>
            <a:spLocks noGrp="1"/>
          </p:cNvSpPr>
          <p:nvPr>
            <p:ph type="ctrTitle" hasCustomPrompt="1"/>
          </p:nvPr>
        </p:nvSpPr>
        <p:spPr>
          <a:xfrm>
            <a:off x="434566" y="4795279"/>
            <a:ext cx="4886734" cy="638369"/>
          </a:xfrm>
          <a:prstGeom prst="rect">
            <a:avLst/>
          </a:prstGeom>
        </p:spPr>
        <p:txBody>
          <a:bodyPr anchor="b"/>
          <a:lstStyle>
            <a:lvl1pPr algn="l">
              <a:defRPr sz="3600">
                <a:solidFill>
                  <a:schemeClr val="bg1"/>
                </a:solidFill>
              </a:defRPr>
            </a:lvl1pPr>
          </a:lstStyle>
          <a:p>
            <a:r>
              <a:rPr lang="en-US" dirty="0"/>
              <a:t>Click to edit title </a:t>
            </a:r>
          </a:p>
        </p:txBody>
      </p:sp>
      <p:sp>
        <p:nvSpPr>
          <p:cNvPr id="3" name="Subtitle 2">
            <a:extLst>
              <a:ext uri="{FF2B5EF4-FFF2-40B4-BE49-F238E27FC236}">
                <a16:creationId xmlns:a16="http://schemas.microsoft.com/office/drawing/2014/main" id="{E93CC696-630E-424E-B1C6-1F3DA5D9BDF0}"/>
              </a:ext>
            </a:extLst>
          </p:cNvPr>
          <p:cNvSpPr>
            <a:spLocks noGrp="1"/>
          </p:cNvSpPr>
          <p:nvPr>
            <p:ph type="subTitle" idx="1" hasCustomPrompt="1"/>
          </p:nvPr>
        </p:nvSpPr>
        <p:spPr>
          <a:xfrm>
            <a:off x="434566" y="5559686"/>
            <a:ext cx="4886734" cy="327584"/>
          </a:xfrm>
        </p:spPr>
        <p:txBody>
          <a:bodyPr anchor="t">
            <a:normAutofit/>
          </a:bodyPr>
          <a:lstStyle>
            <a:lvl1pPr marL="0" indent="0" algn="l">
              <a:buNone/>
              <a:defRPr sz="18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6" name="Slide Number Placeholder 5">
            <a:extLst>
              <a:ext uri="{FF2B5EF4-FFF2-40B4-BE49-F238E27FC236}">
                <a16:creationId xmlns:a16="http://schemas.microsoft.com/office/drawing/2014/main" id="{35101E25-0804-D54C-A53C-773CBB6689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8" name="Picture Placeholder 7">
            <a:extLst>
              <a:ext uri="{FF2B5EF4-FFF2-40B4-BE49-F238E27FC236}">
                <a16:creationId xmlns:a16="http://schemas.microsoft.com/office/drawing/2014/main" id="{1D984FED-28DE-744E-BCC4-01250246083A}"/>
              </a:ext>
            </a:extLst>
          </p:cNvPr>
          <p:cNvSpPr>
            <a:spLocks noGrp="1"/>
          </p:cNvSpPr>
          <p:nvPr>
            <p:ph type="pic" sz="quarter" idx="13"/>
          </p:nvPr>
        </p:nvSpPr>
        <p:spPr>
          <a:xfrm>
            <a:off x="0" y="0"/>
            <a:ext cx="12192000" cy="4479402"/>
          </a:xfrm>
        </p:spPr>
        <p:txBody>
          <a:bodyPr/>
          <a:lstStyle>
            <a:lvl1pPr marL="0" indent="0" algn="ctr">
              <a:buNone/>
              <a:defRPr/>
            </a:lvl1pPr>
          </a:lstStyle>
          <a:p>
            <a:endParaRPr lang="en-US" dirty="0"/>
          </a:p>
        </p:txBody>
      </p:sp>
      <p:sp>
        <p:nvSpPr>
          <p:cNvPr id="9" name="Rectangle 8">
            <a:extLst>
              <a:ext uri="{FF2B5EF4-FFF2-40B4-BE49-F238E27FC236}">
                <a16:creationId xmlns:a16="http://schemas.microsoft.com/office/drawing/2014/main" id="{CE02EE2D-E572-FB44-AE12-E599EF2D574F}"/>
              </a:ext>
            </a:extLst>
          </p:cNvPr>
          <p:cNvSpPr/>
          <p:nvPr userDrawn="1"/>
        </p:nvSpPr>
        <p:spPr>
          <a:xfrm>
            <a:off x="0" y="4479402"/>
            <a:ext cx="12192000" cy="1143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211580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page with image 2">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8DB06B16-4D03-814C-AECF-E9CEE37C2D4A}"/>
              </a:ext>
            </a:extLst>
          </p:cNvPr>
          <p:cNvSpPr>
            <a:spLocks noGrp="1"/>
          </p:cNvSpPr>
          <p:nvPr>
            <p:ph type="pic" sz="quarter" idx="13"/>
          </p:nvPr>
        </p:nvSpPr>
        <p:spPr>
          <a:xfrm>
            <a:off x="0" y="0"/>
            <a:ext cx="12192000" cy="6858000"/>
          </a:xfrm>
        </p:spPr>
        <p:txBody>
          <a:bodyPr/>
          <a:lstStyle>
            <a:lvl1pPr marL="0" indent="0" algn="ctr">
              <a:buNone/>
              <a:defRPr/>
            </a:lvl1pPr>
          </a:lstStyle>
          <a:p>
            <a:endParaRPr lang="en-US" dirty="0"/>
          </a:p>
        </p:txBody>
      </p:sp>
      <p:sp>
        <p:nvSpPr>
          <p:cNvPr id="5" name="Footer Placeholder 4">
            <a:extLst>
              <a:ext uri="{FF2B5EF4-FFF2-40B4-BE49-F238E27FC236}">
                <a16:creationId xmlns:a16="http://schemas.microsoft.com/office/drawing/2014/main" id="{E85797CE-A83F-224D-8866-DB24B968B75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Click to add footer</a:t>
            </a:r>
          </a:p>
        </p:txBody>
      </p:sp>
      <p:sp>
        <p:nvSpPr>
          <p:cNvPr id="6" name="Slide Number Placeholder 5">
            <a:extLst>
              <a:ext uri="{FF2B5EF4-FFF2-40B4-BE49-F238E27FC236}">
                <a16:creationId xmlns:a16="http://schemas.microsoft.com/office/drawing/2014/main" id="{CD5ED4D9-0F13-4C46-9C55-5F27EE665C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9B42CF5-5A50-4E47-8FE5-88ADDCAFFC08}"/>
              </a:ext>
            </a:extLst>
          </p:cNvPr>
          <p:cNvSpPr>
            <a:spLocks noGrp="1"/>
          </p:cNvSpPr>
          <p:nvPr>
            <p:ph type="title" hasCustomPrompt="1"/>
          </p:nvPr>
        </p:nvSpPr>
        <p:spPr>
          <a:xfrm>
            <a:off x="434566" y="2497845"/>
            <a:ext cx="3877661" cy="1099854"/>
          </a:xfrm>
          <a:prstGeom prst="rect">
            <a:avLst/>
          </a:prstGeom>
        </p:spPr>
        <p:txBody>
          <a:bodyPr anchor="b"/>
          <a:lstStyle>
            <a:lvl1pPr>
              <a:defRPr sz="3600">
                <a:solidFill>
                  <a:schemeClr val="accent1"/>
                </a:solidFill>
              </a:defRPr>
            </a:lvl1pPr>
          </a:lstStyle>
          <a:p>
            <a:r>
              <a:rPr lang="en-US" dirty="0"/>
              <a:t>Click to edit </a:t>
            </a:r>
            <a:br>
              <a:rPr lang="en-US" dirty="0"/>
            </a:br>
            <a:r>
              <a:rPr lang="en-US" dirty="0"/>
              <a:t>title text</a:t>
            </a:r>
          </a:p>
        </p:txBody>
      </p:sp>
      <p:sp>
        <p:nvSpPr>
          <p:cNvPr id="3" name="Text Placeholder 2">
            <a:extLst>
              <a:ext uri="{FF2B5EF4-FFF2-40B4-BE49-F238E27FC236}">
                <a16:creationId xmlns:a16="http://schemas.microsoft.com/office/drawing/2014/main" id="{627A225E-3C23-5344-8626-34C44EAC9BE4}"/>
              </a:ext>
            </a:extLst>
          </p:cNvPr>
          <p:cNvSpPr>
            <a:spLocks noGrp="1"/>
          </p:cNvSpPr>
          <p:nvPr>
            <p:ph type="body" idx="1" hasCustomPrompt="1"/>
          </p:nvPr>
        </p:nvSpPr>
        <p:spPr>
          <a:xfrm>
            <a:off x="434566" y="3680253"/>
            <a:ext cx="3877661" cy="326484"/>
          </a:xfrm>
        </p:spPr>
        <p:txBody>
          <a:bodyPr anchor="t">
            <a:norm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Tree>
    <p:extLst>
      <p:ext uri="{BB962C8B-B14F-4D97-AF65-F5344CB8AC3E}">
        <p14:creationId xmlns:p14="http://schemas.microsoft.com/office/powerpoint/2010/main" val="1541375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Agenda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28D49-85EE-E942-A592-38CBE2175974}"/>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E85797CE-A83F-224D-8866-DB24B968B75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Click to add footer</a:t>
            </a:r>
          </a:p>
        </p:txBody>
      </p:sp>
      <p:sp>
        <p:nvSpPr>
          <p:cNvPr id="6" name="Slide Number Placeholder 5">
            <a:extLst>
              <a:ext uri="{FF2B5EF4-FFF2-40B4-BE49-F238E27FC236}">
                <a16:creationId xmlns:a16="http://schemas.microsoft.com/office/drawing/2014/main" id="{CD5ED4D9-0F13-4C46-9C55-5F27EE665C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9B42CF5-5A50-4E47-8FE5-88ADDCAFFC08}"/>
              </a:ext>
            </a:extLst>
          </p:cNvPr>
          <p:cNvSpPr>
            <a:spLocks noGrp="1"/>
          </p:cNvSpPr>
          <p:nvPr>
            <p:ph type="title" hasCustomPrompt="1"/>
          </p:nvPr>
        </p:nvSpPr>
        <p:spPr>
          <a:xfrm>
            <a:off x="866366" y="1151930"/>
            <a:ext cx="3959225" cy="513090"/>
          </a:xfrm>
          <a:prstGeom prst="rect">
            <a:avLst/>
          </a:prstGeom>
        </p:spPr>
        <p:txBody>
          <a:bodyPr anchor="b"/>
          <a:lstStyle>
            <a:lvl1pPr>
              <a:defRPr sz="3000">
                <a:solidFill>
                  <a:schemeClr val="bg1"/>
                </a:solidFill>
              </a:defRPr>
            </a:lvl1pPr>
          </a:lstStyle>
          <a:p>
            <a:r>
              <a:rPr lang="en-US" dirty="0"/>
              <a:t>Edit agenda text</a:t>
            </a:r>
          </a:p>
        </p:txBody>
      </p:sp>
      <p:cxnSp>
        <p:nvCxnSpPr>
          <p:cNvPr id="13" name="Straight Connector 12">
            <a:extLst>
              <a:ext uri="{FF2B5EF4-FFF2-40B4-BE49-F238E27FC236}">
                <a16:creationId xmlns:a16="http://schemas.microsoft.com/office/drawing/2014/main" id="{DE38A6B1-A908-154D-8675-8E45D6001366}"/>
              </a:ext>
            </a:extLst>
          </p:cNvPr>
          <p:cNvCxnSpPr>
            <a:cxnSpLocks/>
          </p:cNvCxnSpPr>
          <p:nvPr userDrawn="1"/>
        </p:nvCxnSpPr>
        <p:spPr>
          <a:xfrm>
            <a:off x="866366" y="1729802"/>
            <a:ext cx="3358393" cy="0"/>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17" name="Text Placeholder 15">
            <a:extLst>
              <a:ext uri="{FF2B5EF4-FFF2-40B4-BE49-F238E27FC236}">
                <a16:creationId xmlns:a16="http://schemas.microsoft.com/office/drawing/2014/main" id="{403B4D01-5123-9C45-A542-9005E4AC221D}"/>
              </a:ext>
            </a:extLst>
          </p:cNvPr>
          <p:cNvSpPr>
            <a:spLocks noGrp="1"/>
          </p:cNvSpPr>
          <p:nvPr>
            <p:ph type="body" sz="quarter" idx="14" hasCustomPrompt="1"/>
          </p:nvPr>
        </p:nvSpPr>
        <p:spPr>
          <a:xfrm>
            <a:off x="866775" y="1794585"/>
            <a:ext cx="3959225" cy="3937000"/>
          </a:xfrm>
        </p:spPr>
        <p:txBody>
          <a:bodyPr>
            <a:normAutofit/>
          </a:bodyPr>
          <a:lstStyle>
            <a:lvl1pPr>
              <a:defRPr>
                <a:solidFill>
                  <a:schemeClr val="bg1"/>
                </a:solidFill>
              </a:defRPr>
            </a:lvl1pPr>
            <a:lvl2pPr marL="234950" indent="-228600">
              <a:lnSpc>
                <a:spcPct val="120000"/>
              </a:lnSpc>
              <a:buFont typeface="+mj-lt"/>
              <a:buAutoNum type="arabicPeriod"/>
              <a:tabLst/>
              <a:defRPr sz="1600" b="0" i="0">
                <a:solidFill>
                  <a:schemeClr val="bg1"/>
                </a:solidFill>
                <a:latin typeface="Arial" panose="020B0604020202020204" pitchFamily="34" charset="0"/>
                <a:cs typeface="Arial" panose="020B0604020202020204" pitchFamily="34" charset="0"/>
              </a:defRPr>
            </a:lvl2pPr>
            <a:lvl3pPr marL="234950" indent="-228600">
              <a:buFont typeface="+mj-lt"/>
              <a:buAutoNum type="arabicPeriod"/>
              <a:tabLst/>
              <a:defRPr>
                <a:solidFill>
                  <a:schemeClr val="bg1"/>
                </a:solidFill>
              </a:defRPr>
            </a:lvl3pPr>
            <a:lvl4pPr marL="234950" indent="-228600">
              <a:buFont typeface="+mj-lt"/>
              <a:buAutoNum type="arabicPeriod"/>
              <a:tabLst/>
              <a:defRPr>
                <a:solidFill>
                  <a:schemeClr val="bg1"/>
                </a:solidFill>
              </a:defRPr>
            </a:lvl4pPr>
            <a:lvl5pPr marL="234950" indent="-228600">
              <a:buFont typeface="+mj-lt"/>
              <a:buAutoNum type="arabicPeriod"/>
              <a:tabLst/>
              <a:defRPr>
                <a:solidFill>
                  <a:schemeClr val="bg1"/>
                </a:solidFill>
              </a:defRPr>
            </a:lvl5pPr>
          </a:lstStyle>
          <a:p>
            <a:pPr lvl="1"/>
            <a:r>
              <a:rPr lang="en-US" dirty="0"/>
              <a:t>Edit text</a:t>
            </a:r>
          </a:p>
          <a:p>
            <a:pPr lvl="1"/>
            <a:r>
              <a:rPr lang="en-US" dirty="0"/>
              <a:t>Edit text</a:t>
            </a:r>
          </a:p>
          <a:p>
            <a:pPr lvl="1"/>
            <a:r>
              <a:rPr lang="en-US" dirty="0"/>
              <a:t>Edit text</a:t>
            </a:r>
          </a:p>
          <a:p>
            <a:pPr lvl="1"/>
            <a:r>
              <a:rPr lang="en-US" dirty="0"/>
              <a:t>Edit text</a:t>
            </a:r>
          </a:p>
        </p:txBody>
      </p:sp>
    </p:spTree>
    <p:extLst>
      <p:ext uri="{BB962C8B-B14F-4D97-AF65-F5344CB8AC3E}">
        <p14:creationId xmlns:p14="http://schemas.microsoft.com/office/powerpoint/2010/main" val="7300447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imple text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A9DF8A4-E427-BF45-8063-41AE046BBD4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Click to add footer</a:t>
            </a:r>
          </a:p>
        </p:txBody>
      </p:sp>
      <p:sp>
        <p:nvSpPr>
          <p:cNvPr id="5" name="Slide Number Placeholder 4">
            <a:extLst>
              <a:ext uri="{FF2B5EF4-FFF2-40B4-BE49-F238E27FC236}">
                <a16:creationId xmlns:a16="http://schemas.microsoft.com/office/drawing/2014/main" id="{2E5ABDA3-018D-FA4D-A6FE-0EFDDB541E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6" name="Title Placeholder 1">
            <a:extLst>
              <a:ext uri="{FF2B5EF4-FFF2-40B4-BE49-F238E27FC236}">
                <a16:creationId xmlns:a16="http://schemas.microsoft.com/office/drawing/2014/main" id="{371F629A-1172-7948-91F5-EF60A9229498}"/>
              </a:ext>
            </a:extLst>
          </p:cNvPr>
          <p:cNvSpPr>
            <a:spLocks noGrp="1"/>
          </p:cNvSpPr>
          <p:nvPr>
            <p:ph type="title"/>
          </p:nvPr>
        </p:nvSpPr>
        <p:spPr>
          <a:xfrm>
            <a:off x="434566" y="118269"/>
            <a:ext cx="11338334" cy="691088"/>
          </a:xfrm>
          <a:prstGeom prst="rect">
            <a:avLst/>
          </a:prstGeom>
        </p:spPr>
        <p:txBody>
          <a:bodyPr vert="horz" lIns="91440" tIns="45720" rIns="91440" bIns="45720" rtlCol="0" anchor="b">
            <a:noAutofit/>
          </a:bodyPr>
          <a:lstStyle/>
          <a:p>
            <a:r>
              <a:rPr lang="en-US" dirty="0"/>
              <a:t>Click to add text</a:t>
            </a:r>
          </a:p>
        </p:txBody>
      </p:sp>
      <p:sp>
        <p:nvSpPr>
          <p:cNvPr id="8" name="Text Placeholder 7">
            <a:extLst>
              <a:ext uri="{FF2B5EF4-FFF2-40B4-BE49-F238E27FC236}">
                <a16:creationId xmlns:a16="http://schemas.microsoft.com/office/drawing/2014/main" id="{80B01A58-942A-5646-B423-22C511FE1805}"/>
              </a:ext>
            </a:extLst>
          </p:cNvPr>
          <p:cNvSpPr>
            <a:spLocks noGrp="1"/>
          </p:cNvSpPr>
          <p:nvPr>
            <p:ph type="body" sz="quarter" idx="13"/>
          </p:nvPr>
        </p:nvSpPr>
        <p:spPr>
          <a:xfrm>
            <a:off x="430675" y="1535575"/>
            <a:ext cx="11353800" cy="43699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F0904680-2FF2-D242-BEB7-D993425561F7}"/>
              </a:ext>
            </a:extLst>
          </p:cNvPr>
          <p:cNvSpPr>
            <a:spLocks noGrp="1"/>
          </p:cNvSpPr>
          <p:nvPr>
            <p:ph type="body" sz="quarter" idx="14"/>
          </p:nvPr>
        </p:nvSpPr>
        <p:spPr>
          <a:xfrm>
            <a:off x="430213" y="1120839"/>
            <a:ext cx="5665787" cy="293687"/>
          </a:xfrm>
        </p:spPr>
        <p:txBody>
          <a:bodyPr/>
          <a:lstStyle>
            <a:lvl1pPr marL="0" indent="0">
              <a:buNone/>
              <a:defRPr b="1"/>
            </a:lvl1pPr>
          </a:lstStyle>
          <a:p>
            <a:pPr lvl="0"/>
            <a:r>
              <a:rPr lang="en-US" dirty="0"/>
              <a:t>Click to edit Master text styles</a:t>
            </a:r>
          </a:p>
        </p:txBody>
      </p:sp>
    </p:spTree>
    <p:extLst>
      <p:ext uri="{BB962C8B-B14F-4D97-AF65-F5344CB8AC3E}">
        <p14:creationId xmlns:p14="http://schemas.microsoft.com/office/powerpoint/2010/main" val="5935351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Simple text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A9DF8A4-E427-BF45-8063-41AE046BBD4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Click to add footer</a:t>
            </a:r>
          </a:p>
        </p:txBody>
      </p:sp>
      <p:sp>
        <p:nvSpPr>
          <p:cNvPr id="5" name="Slide Number Placeholder 4">
            <a:extLst>
              <a:ext uri="{FF2B5EF4-FFF2-40B4-BE49-F238E27FC236}">
                <a16:creationId xmlns:a16="http://schemas.microsoft.com/office/drawing/2014/main" id="{2E5ABDA3-018D-FA4D-A6FE-0EFDDB541E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6" name="Title Placeholder 1">
            <a:extLst>
              <a:ext uri="{FF2B5EF4-FFF2-40B4-BE49-F238E27FC236}">
                <a16:creationId xmlns:a16="http://schemas.microsoft.com/office/drawing/2014/main" id="{371F629A-1172-7948-91F5-EF60A9229498}"/>
              </a:ext>
            </a:extLst>
          </p:cNvPr>
          <p:cNvSpPr>
            <a:spLocks noGrp="1"/>
          </p:cNvSpPr>
          <p:nvPr>
            <p:ph type="title"/>
          </p:nvPr>
        </p:nvSpPr>
        <p:spPr>
          <a:xfrm>
            <a:off x="434566" y="118269"/>
            <a:ext cx="11338334" cy="691088"/>
          </a:xfrm>
          <a:prstGeom prst="rect">
            <a:avLst/>
          </a:prstGeom>
        </p:spPr>
        <p:txBody>
          <a:bodyPr vert="horz" lIns="91440" tIns="45720" rIns="91440" bIns="45720" rtlCol="0" anchor="b">
            <a:noAutofit/>
          </a:bodyPr>
          <a:lstStyle/>
          <a:p>
            <a:r>
              <a:rPr lang="en-US" dirty="0"/>
              <a:t>Click to add text</a:t>
            </a:r>
          </a:p>
        </p:txBody>
      </p:sp>
      <p:sp>
        <p:nvSpPr>
          <p:cNvPr id="8" name="Text Placeholder 7">
            <a:extLst>
              <a:ext uri="{FF2B5EF4-FFF2-40B4-BE49-F238E27FC236}">
                <a16:creationId xmlns:a16="http://schemas.microsoft.com/office/drawing/2014/main" id="{80B01A58-942A-5646-B423-22C511FE1805}"/>
              </a:ext>
            </a:extLst>
          </p:cNvPr>
          <p:cNvSpPr>
            <a:spLocks noGrp="1"/>
          </p:cNvSpPr>
          <p:nvPr>
            <p:ph type="body" sz="quarter" idx="13"/>
          </p:nvPr>
        </p:nvSpPr>
        <p:spPr>
          <a:xfrm>
            <a:off x="430675" y="1535575"/>
            <a:ext cx="11353800" cy="43699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a:extLst>
              <a:ext uri="{FF2B5EF4-FFF2-40B4-BE49-F238E27FC236}">
                <a16:creationId xmlns:a16="http://schemas.microsoft.com/office/drawing/2014/main" id="{A9EA3231-AC89-DE45-A172-8132D1AA6C66}"/>
              </a:ext>
            </a:extLst>
          </p:cNvPr>
          <p:cNvSpPr txBox="1">
            <a:spLocks/>
          </p:cNvSpPr>
          <p:nvPr userDrawn="1"/>
        </p:nvSpPr>
        <p:spPr>
          <a:xfrm>
            <a:off x="430675" y="-568690"/>
            <a:ext cx="5661025" cy="3238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accent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122668"/>
                </a:solidFill>
                <a:effectLst/>
                <a:uLnTx/>
                <a:uFillTx/>
                <a:latin typeface="Arial" panose="020B0604020202020204" pitchFamily="34" charset="0"/>
                <a:ea typeface="+mn-ea"/>
                <a:cs typeface="Arial" panose="020B0604020202020204" pitchFamily="34" charset="0"/>
              </a:rPr>
              <a:t>Click to edit subtitle text</a:t>
            </a:r>
          </a:p>
        </p:txBody>
      </p:sp>
    </p:spTree>
    <p:extLst>
      <p:ext uri="{BB962C8B-B14F-4D97-AF65-F5344CB8AC3E}">
        <p14:creationId xmlns:p14="http://schemas.microsoft.com/office/powerpoint/2010/main" val="3693163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imple text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A9DF8A4-E427-BF45-8063-41AE046BBD4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Click to add footer</a:t>
            </a:r>
          </a:p>
        </p:txBody>
      </p:sp>
      <p:sp>
        <p:nvSpPr>
          <p:cNvPr id="5" name="Slide Number Placeholder 4">
            <a:extLst>
              <a:ext uri="{FF2B5EF4-FFF2-40B4-BE49-F238E27FC236}">
                <a16:creationId xmlns:a16="http://schemas.microsoft.com/office/drawing/2014/main" id="{2E5ABDA3-018D-FA4D-A6FE-0EFDDB541E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6" name="Title Placeholder 1">
            <a:extLst>
              <a:ext uri="{FF2B5EF4-FFF2-40B4-BE49-F238E27FC236}">
                <a16:creationId xmlns:a16="http://schemas.microsoft.com/office/drawing/2014/main" id="{371F629A-1172-7948-91F5-EF60A9229498}"/>
              </a:ext>
            </a:extLst>
          </p:cNvPr>
          <p:cNvSpPr>
            <a:spLocks noGrp="1"/>
          </p:cNvSpPr>
          <p:nvPr>
            <p:ph type="title"/>
          </p:nvPr>
        </p:nvSpPr>
        <p:spPr>
          <a:xfrm>
            <a:off x="434566" y="118269"/>
            <a:ext cx="11338334" cy="691088"/>
          </a:xfrm>
          <a:prstGeom prst="rect">
            <a:avLst/>
          </a:prstGeom>
        </p:spPr>
        <p:txBody>
          <a:bodyPr vert="horz" lIns="91440" tIns="45720" rIns="91440" bIns="45720" rtlCol="0" anchor="b">
            <a:noAutofit/>
          </a:bodyPr>
          <a:lstStyle/>
          <a:p>
            <a:r>
              <a:rPr lang="en-US" dirty="0"/>
              <a:t>Click to add text</a:t>
            </a:r>
          </a:p>
        </p:txBody>
      </p:sp>
    </p:spTree>
    <p:extLst>
      <p:ext uri="{BB962C8B-B14F-4D97-AF65-F5344CB8AC3E}">
        <p14:creationId xmlns:p14="http://schemas.microsoft.com/office/powerpoint/2010/main" val="10554299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slide layou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3AF35B5-82F5-CB4B-8585-FC2408992DC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Click to add footer</a:t>
            </a:r>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BC0BE109-8FD1-9D47-B537-38801CB2AFA9}"/>
              </a:ext>
            </a:extLst>
          </p:cNvPr>
          <p:cNvSpPr>
            <a:spLocks noGrp="1"/>
          </p:cNvSpPr>
          <p:nvPr>
            <p:ph idx="1"/>
          </p:nvPr>
        </p:nvSpPr>
        <p:spPr>
          <a:xfrm>
            <a:off x="426402" y="1535402"/>
            <a:ext cx="11338334" cy="43700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93ADC36-9DB1-A94B-B80E-7A9A112CB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7" name="Title Placeholder 1">
            <a:extLst>
              <a:ext uri="{FF2B5EF4-FFF2-40B4-BE49-F238E27FC236}">
                <a16:creationId xmlns:a16="http://schemas.microsoft.com/office/drawing/2014/main" id="{73308D1D-197E-3649-970C-67ADB48E623B}"/>
              </a:ext>
            </a:extLst>
          </p:cNvPr>
          <p:cNvSpPr>
            <a:spLocks noGrp="1"/>
          </p:cNvSpPr>
          <p:nvPr>
            <p:ph type="title"/>
          </p:nvPr>
        </p:nvSpPr>
        <p:spPr>
          <a:xfrm>
            <a:off x="434566" y="118269"/>
            <a:ext cx="11338334" cy="691088"/>
          </a:xfrm>
          <a:prstGeom prst="rect">
            <a:avLst/>
          </a:prstGeom>
        </p:spPr>
        <p:txBody>
          <a:bodyPr vert="horz" lIns="91440" tIns="45720" rIns="91440" bIns="45720" rtlCol="0" anchor="b">
            <a:noAutofit/>
          </a:bodyPr>
          <a:lstStyle/>
          <a:p>
            <a:r>
              <a:rPr lang="en-US" dirty="0"/>
              <a:t>Click to add text</a:t>
            </a:r>
          </a:p>
        </p:txBody>
      </p:sp>
      <p:sp>
        <p:nvSpPr>
          <p:cNvPr id="11" name="Text Placeholder 11">
            <a:extLst>
              <a:ext uri="{FF2B5EF4-FFF2-40B4-BE49-F238E27FC236}">
                <a16:creationId xmlns:a16="http://schemas.microsoft.com/office/drawing/2014/main" id="{00AB393C-62B8-6A48-AD0D-E0FAC71D3361}"/>
              </a:ext>
            </a:extLst>
          </p:cNvPr>
          <p:cNvSpPr>
            <a:spLocks noGrp="1"/>
          </p:cNvSpPr>
          <p:nvPr>
            <p:ph type="body" sz="quarter" idx="14"/>
          </p:nvPr>
        </p:nvSpPr>
        <p:spPr>
          <a:xfrm>
            <a:off x="430213" y="1120839"/>
            <a:ext cx="5665787" cy="293687"/>
          </a:xfrm>
        </p:spPr>
        <p:txBody>
          <a:bodyPr/>
          <a:lstStyle>
            <a:lvl1pPr marL="0" indent="0">
              <a:buNone/>
              <a:defRPr b="1"/>
            </a:lvl1pPr>
          </a:lstStyle>
          <a:p>
            <a:pPr lvl="0"/>
            <a:r>
              <a:rPr lang="en-US" dirty="0"/>
              <a:t>Click to edit Master text styles</a:t>
            </a:r>
          </a:p>
        </p:txBody>
      </p:sp>
    </p:spTree>
    <p:extLst>
      <p:ext uri="{BB962C8B-B14F-4D97-AF65-F5344CB8AC3E}">
        <p14:creationId xmlns:p14="http://schemas.microsoft.com/office/powerpoint/2010/main" val="7576389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text/content layou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87BE5B4-A95A-3C48-9EBD-E37EB55A40B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Click to add footer</a:t>
            </a:r>
          </a:p>
        </p:txBody>
      </p:sp>
      <p:sp>
        <p:nvSpPr>
          <p:cNvPr id="3" name="Content Placeholder 2">
            <a:extLst>
              <a:ext uri="{FF2B5EF4-FFF2-40B4-BE49-F238E27FC236}">
                <a16:creationId xmlns:a16="http://schemas.microsoft.com/office/drawing/2014/main" id="{63B16B27-71F4-E948-BF00-D116CD5D52A4}"/>
              </a:ext>
            </a:extLst>
          </p:cNvPr>
          <p:cNvSpPr>
            <a:spLocks noGrp="1"/>
          </p:cNvSpPr>
          <p:nvPr>
            <p:ph sz="half" idx="1"/>
          </p:nvPr>
        </p:nvSpPr>
        <p:spPr>
          <a:xfrm>
            <a:off x="838200" y="155416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886766-C200-CF49-BE7C-8D3D1CCC4541}"/>
              </a:ext>
            </a:extLst>
          </p:cNvPr>
          <p:cNvSpPr>
            <a:spLocks noGrp="1"/>
          </p:cNvSpPr>
          <p:nvPr>
            <p:ph sz="half" idx="2"/>
          </p:nvPr>
        </p:nvSpPr>
        <p:spPr>
          <a:xfrm>
            <a:off x="6172200" y="155416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ABF206B-80DD-7845-8AD3-77D0BD00ED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8" name="Title Placeholder 1">
            <a:extLst>
              <a:ext uri="{FF2B5EF4-FFF2-40B4-BE49-F238E27FC236}">
                <a16:creationId xmlns:a16="http://schemas.microsoft.com/office/drawing/2014/main" id="{4E35956D-4837-4046-8835-52635C6E2CCD}"/>
              </a:ext>
            </a:extLst>
          </p:cNvPr>
          <p:cNvSpPr>
            <a:spLocks noGrp="1"/>
          </p:cNvSpPr>
          <p:nvPr>
            <p:ph type="title"/>
          </p:nvPr>
        </p:nvSpPr>
        <p:spPr>
          <a:xfrm>
            <a:off x="434566" y="118269"/>
            <a:ext cx="11338334" cy="691088"/>
          </a:xfrm>
          <a:prstGeom prst="rect">
            <a:avLst/>
          </a:prstGeom>
        </p:spPr>
        <p:txBody>
          <a:bodyPr vert="horz" lIns="91440" tIns="45720" rIns="91440" bIns="45720" rtlCol="0" anchor="b">
            <a:noAutofit/>
          </a:bodyPr>
          <a:lstStyle/>
          <a:p>
            <a:r>
              <a:rPr lang="en-US" dirty="0"/>
              <a:t>Click to add text</a:t>
            </a:r>
          </a:p>
        </p:txBody>
      </p:sp>
      <p:sp>
        <p:nvSpPr>
          <p:cNvPr id="10" name="Text Placeholder 11">
            <a:extLst>
              <a:ext uri="{FF2B5EF4-FFF2-40B4-BE49-F238E27FC236}">
                <a16:creationId xmlns:a16="http://schemas.microsoft.com/office/drawing/2014/main" id="{402574A6-428D-7943-9531-15E9A9B0858C}"/>
              </a:ext>
            </a:extLst>
          </p:cNvPr>
          <p:cNvSpPr>
            <a:spLocks noGrp="1"/>
          </p:cNvSpPr>
          <p:nvPr>
            <p:ph type="body" sz="quarter" idx="14"/>
          </p:nvPr>
        </p:nvSpPr>
        <p:spPr>
          <a:xfrm>
            <a:off x="430213" y="1120839"/>
            <a:ext cx="5665787" cy="293687"/>
          </a:xfrm>
        </p:spPr>
        <p:txBody>
          <a:bodyPr/>
          <a:lstStyle>
            <a:lvl1pPr marL="0" indent="0">
              <a:buNone/>
              <a:defRPr b="1"/>
            </a:lvl1pPr>
          </a:lstStyle>
          <a:p>
            <a:pPr lvl="0"/>
            <a:r>
              <a:rPr lang="en-US" dirty="0"/>
              <a:t>Click to edit Master text styles</a:t>
            </a:r>
          </a:p>
        </p:txBody>
      </p:sp>
    </p:spTree>
    <p:extLst>
      <p:ext uri="{BB962C8B-B14F-4D97-AF65-F5344CB8AC3E}">
        <p14:creationId xmlns:p14="http://schemas.microsoft.com/office/powerpoint/2010/main" val="4319912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text/content slide(with header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9706DDAC-F58F-A841-8B14-3083B5F6BA2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Click to add footer</a:t>
            </a:r>
          </a:p>
        </p:txBody>
      </p:sp>
      <p:sp>
        <p:nvSpPr>
          <p:cNvPr id="3" name="Text Placeholder 2">
            <a:extLst>
              <a:ext uri="{FF2B5EF4-FFF2-40B4-BE49-F238E27FC236}">
                <a16:creationId xmlns:a16="http://schemas.microsoft.com/office/drawing/2014/main" id="{FEF3F087-4F94-A545-8A79-C55C3DEE3B97}"/>
              </a:ext>
            </a:extLst>
          </p:cNvPr>
          <p:cNvSpPr>
            <a:spLocks noGrp="1"/>
          </p:cNvSpPr>
          <p:nvPr>
            <p:ph type="body" idx="1" hasCustomPrompt="1"/>
          </p:nvPr>
        </p:nvSpPr>
        <p:spPr>
          <a:xfrm>
            <a:off x="650466" y="1521041"/>
            <a:ext cx="5157787" cy="4227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EEBCFF59-3AAF-474D-988A-79497B7F4D0B}"/>
              </a:ext>
            </a:extLst>
          </p:cNvPr>
          <p:cNvSpPr>
            <a:spLocks noGrp="1"/>
          </p:cNvSpPr>
          <p:nvPr>
            <p:ph sz="half" idx="2"/>
          </p:nvPr>
        </p:nvSpPr>
        <p:spPr>
          <a:xfrm>
            <a:off x="650466" y="2134077"/>
            <a:ext cx="5157787" cy="35885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481481-A8FA-4B48-A7D7-D48FE170AAD2}"/>
              </a:ext>
            </a:extLst>
          </p:cNvPr>
          <p:cNvSpPr>
            <a:spLocks noGrp="1"/>
          </p:cNvSpPr>
          <p:nvPr>
            <p:ph type="body" sz="quarter" idx="3" hasCustomPrompt="1"/>
          </p:nvPr>
        </p:nvSpPr>
        <p:spPr>
          <a:xfrm>
            <a:off x="6358346" y="1521041"/>
            <a:ext cx="5183188" cy="4227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93B406B3-DD70-1749-9E8B-CEEECE9A1BD7}"/>
              </a:ext>
            </a:extLst>
          </p:cNvPr>
          <p:cNvSpPr>
            <a:spLocks noGrp="1"/>
          </p:cNvSpPr>
          <p:nvPr>
            <p:ph sz="quarter" idx="4"/>
          </p:nvPr>
        </p:nvSpPr>
        <p:spPr>
          <a:xfrm>
            <a:off x="6358346" y="2134077"/>
            <a:ext cx="5183188" cy="35885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BEB25F0-64AD-4749-80D9-AB85BAA3A8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11" name="Title Placeholder 1">
            <a:extLst>
              <a:ext uri="{FF2B5EF4-FFF2-40B4-BE49-F238E27FC236}">
                <a16:creationId xmlns:a16="http://schemas.microsoft.com/office/drawing/2014/main" id="{0449BAE8-F364-1748-9670-59092787E4A8}"/>
              </a:ext>
            </a:extLst>
          </p:cNvPr>
          <p:cNvSpPr>
            <a:spLocks noGrp="1"/>
          </p:cNvSpPr>
          <p:nvPr>
            <p:ph type="title"/>
          </p:nvPr>
        </p:nvSpPr>
        <p:spPr>
          <a:xfrm>
            <a:off x="434566" y="118269"/>
            <a:ext cx="11338334" cy="691088"/>
          </a:xfrm>
          <a:prstGeom prst="rect">
            <a:avLst/>
          </a:prstGeom>
        </p:spPr>
        <p:txBody>
          <a:bodyPr vert="horz" lIns="91440" tIns="45720" rIns="91440" bIns="45720" rtlCol="0" anchor="b">
            <a:noAutofit/>
          </a:bodyPr>
          <a:lstStyle/>
          <a:p>
            <a:r>
              <a:rPr lang="en-US" dirty="0"/>
              <a:t>Click to add text</a:t>
            </a:r>
          </a:p>
        </p:txBody>
      </p:sp>
    </p:spTree>
    <p:extLst>
      <p:ext uri="{BB962C8B-B14F-4D97-AF65-F5344CB8AC3E}">
        <p14:creationId xmlns:p14="http://schemas.microsoft.com/office/powerpoint/2010/main" val="1096467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0" y="273050"/>
            <a:ext cx="4011319"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ja-JP" altLang="ja-JP" sz="1400" b="1" i="0" u="none" strike="noStrike" kern="1200" cap="none" spc="0" normalizeH="0" baseline="0" noProof="0">
              <a:ln>
                <a:noFill/>
              </a:ln>
              <a:solidFill>
                <a:srgbClr val="000000"/>
              </a:solidFill>
              <a:effectLst/>
              <a:uLnTx/>
              <a:uFillTx/>
              <a:latin typeface="Arial" charset="0"/>
              <a:ea typeface="MS PGothic"/>
              <a:cs typeface="Arial"/>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ja-JP" sz="1400" b="1" i="0" u="none" strike="noStrike" kern="1200" cap="none" spc="0" normalizeH="0" baseline="0" noProof="0">
              <a:ln>
                <a:noFill/>
              </a:ln>
              <a:solidFill>
                <a:srgbClr val="000000"/>
              </a:solidFill>
              <a:effectLst/>
              <a:uLnTx/>
              <a:uFillTx/>
              <a:latin typeface="Arial" charset="0"/>
              <a:ea typeface="MS PGothic"/>
              <a:cs typeface="Arial"/>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719DA51-E0B8-4FA8-8955-CBAF37696AB7}" type="slidenum">
              <a:rPr kumimoji="0" lang="de-DE" altLang="ja-JP" sz="1400" b="1" i="0" u="none" strike="noStrike" kern="1200" cap="none" spc="0" normalizeH="0" baseline="0" noProof="0" smtClean="0">
                <a:ln>
                  <a:noFill/>
                </a:ln>
                <a:solidFill>
                  <a:srgbClr val="000000"/>
                </a:solidFill>
                <a:effectLst/>
                <a:uLnTx/>
                <a:uFillTx/>
                <a:latin typeface="Arial" panose="020B0604020202020204" pitchFamily="34" charset="0"/>
                <a:ea typeface="MS PGothic"/>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de-DE" altLang="ja-JP" sz="14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Tree>
    <p:extLst>
      <p:ext uri="{BB962C8B-B14F-4D97-AF65-F5344CB8AC3E}">
        <p14:creationId xmlns:p14="http://schemas.microsoft.com/office/powerpoint/2010/main" val="23365266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and content slid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9706DDAC-F58F-A841-8B14-3083B5F6BA2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Click to add footer</a:t>
            </a:r>
          </a:p>
        </p:txBody>
      </p:sp>
      <p:sp>
        <p:nvSpPr>
          <p:cNvPr id="3" name="Text Placeholder 2">
            <a:extLst>
              <a:ext uri="{FF2B5EF4-FFF2-40B4-BE49-F238E27FC236}">
                <a16:creationId xmlns:a16="http://schemas.microsoft.com/office/drawing/2014/main" id="{FEF3F087-4F94-A545-8A79-C55C3DEE3B97}"/>
              </a:ext>
            </a:extLst>
          </p:cNvPr>
          <p:cNvSpPr>
            <a:spLocks noGrp="1"/>
          </p:cNvSpPr>
          <p:nvPr>
            <p:ph type="body" idx="1" hasCustomPrompt="1"/>
          </p:nvPr>
        </p:nvSpPr>
        <p:spPr>
          <a:xfrm>
            <a:off x="650466" y="1521041"/>
            <a:ext cx="5157787" cy="4227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EEBCFF59-3AAF-474D-988A-79497B7F4D0B}"/>
              </a:ext>
            </a:extLst>
          </p:cNvPr>
          <p:cNvSpPr>
            <a:spLocks noGrp="1"/>
          </p:cNvSpPr>
          <p:nvPr>
            <p:ph sz="half" idx="2"/>
          </p:nvPr>
        </p:nvSpPr>
        <p:spPr>
          <a:xfrm>
            <a:off x="650466" y="2134077"/>
            <a:ext cx="5157787" cy="35885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481481-A8FA-4B48-A7D7-D48FE170AAD2}"/>
              </a:ext>
            </a:extLst>
          </p:cNvPr>
          <p:cNvSpPr>
            <a:spLocks noGrp="1"/>
          </p:cNvSpPr>
          <p:nvPr>
            <p:ph type="body" sz="quarter" idx="3" hasCustomPrompt="1"/>
          </p:nvPr>
        </p:nvSpPr>
        <p:spPr>
          <a:xfrm>
            <a:off x="6358346" y="1521041"/>
            <a:ext cx="5183188" cy="4227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9" name="Slide Number Placeholder 8">
            <a:extLst>
              <a:ext uri="{FF2B5EF4-FFF2-40B4-BE49-F238E27FC236}">
                <a16:creationId xmlns:a16="http://schemas.microsoft.com/office/drawing/2014/main" id="{5BEB25F0-64AD-4749-80D9-AB85BAA3A8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7" name="Picture Placeholder 6">
            <a:extLst>
              <a:ext uri="{FF2B5EF4-FFF2-40B4-BE49-F238E27FC236}">
                <a16:creationId xmlns:a16="http://schemas.microsoft.com/office/drawing/2014/main" id="{6F7C0378-4F72-1A42-B1E2-D6622BEE6324}"/>
              </a:ext>
            </a:extLst>
          </p:cNvPr>
          <p:cNvSpPr>
            <a:spLocks noGrp="1"/>
          </p:cNvSpPr>
          <p:nvPr>
            <p:ph type="pic" sz="quarter" idx="13"/>
          </p:nvPr>
        </p:nvSpPr>
        <p:spPr>
          <a:xfrm>
            <a:off x="6380347" y="2134870"/>
            <a:ext cx="5157788" cy="3587750"/>
          </a:xfrm>
        </p:spPr>
        <p:txBody>
          <a:bodyPr/>
          <a:lstStyle>
            <a:lvl1pPr marL="0" indent="0" algn="ctr">
              <a:buNone/>
              <a:defRPr/>
            </a:lvl1pPr>
          </a:lstStyle>
          <a:p>
            <a:endParaRPr lang="en-US" dirty="0"/>
          </a:p>
        </p:txBody>
      </p:sp>
      <p:sp>
        <p:nvSpPr>
          <p:cNvPr id="10" name="Title 9">
            <a:extLst>
              <a:ext uri="{FF2B5EF4-FFF2-40B4-BE49-F238E27FC236}">
                <a16:creationId xmlns:a16="http://schemas.microsoft.com/office/drawing/2014/main" id="{53C0F74E-152B-7946-95D4-7B795596E2B3}"/>
              </a:ext>
            </a:extLst>
          </p:cNvPr>
          <p:cNvSpPr>
            <a:spLocks noGrp="1"/>
          </p:cNvSpPr>
          <p:nvPr>
            <p:ph type="title" hasCustomPrompt="1"/>
          </p:nvPr>
        </p:nvSpPr>
        <p:spPr/>
        <p:txBody>
          <a:bodyPr/>
          <a:lstStyle/>
          <a:p>
            <a:r>
              <a:rPr lang="en-US" dirty="0"/>
              <a:t>Click to edit title</a:t>
            </a:r>
          </a:p>
        </p:txBody>
      </p:sp>
    </p:spTree>
    <p:extLst>
      <p:ext uri="{BB962C8B-B14F-4D97-AF65-F5344CB8AC3E}">
        <p14:creationId xmlns:p14="http://schemas.microsoft.com/office/powerpoint/2010/main" val="21334076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C75C18C-A87D-0348-9F3E-5DDFA83CA2C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Click to add footer</a:t>
            </a:r>
          </a:p>
        </p:txBody>
      </p:sp>
      <p:sp>
        <p:nvSpPr>
          <p:cNvPr id="4" name="Slide Number Placeholder 3">
            <a:extLst>
              <a:ext uri="{FF2B5EF4-FFF2-40B4-BE49-F238E27FC236}">
                <a16:creationId xmlns:a16="http://schemas.microsoft.com/office/drawing/2014/main" id="{EE5F044B-552B-F24C-8539-5EF33E7613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541207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350B7D-FF34-3740-A410-D59B1745D4DE}"/>
              </a:ext>
            </a:extLst>
          </p:cNvPr>
          <p:cNvSpPr/>
          <p:nvPr userDrawn="1"/>
        </p:nvSpPr>
        <p:spPr>
          <a:xfrm>
            <a:off x="0" y="0"/>
            <a:ext cx="12192000" cy="6858000"/>
          </a:xfrm>
          <a:prstGeom prst="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80B6AC69-FF18-444D-9CE3-8D0AB4A09A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Click to add footer</a:t>
            </a:r>
          </a:p>
        </p:txBody>
      </p:sp>
      <p:sp>
        <p:nvSpPr>
          <p:cNvPr id="2" name="Title 1">
            <a:extLst>
              <a:ext uri="{FF2B5EF4-FFF2-40B4-BE49-F238E27FC236}">
                <a16:creationId xmlns:a16="http://schemas.microsoft.com/office/drawing/2014/main" id="{E24BE578-5154-164D-BDAC-9438E4FBAE62}"/>
              </a:ext>
            </a:extLst>
          </p:cNvPr>
          <p:cNvSpPr>
            <a:spLocks noGrp="1"/>
          </p:cNvSpPr>
          <p:nvPr>
            <p:ph type="title" hasCustomPrompt="1"/>
          </p:nvPr>
        </p:nvSpPr>
        <p:spPr>
          <a:xfrm>
            <a:off x="839788" y="841526"/>
            <a:ext cx="3932237" cy="993598"/>
          </a:xfrm>
          <a:prstGeom prst="rect">
            <a:avLst/>
          </a:prstGeom>
        </p:spPr>
        <p:txBody>
          <a:bodyPr anchor="b"/>
          <a:lstStyle>
            <a:lvl1pPr>
              <a:defRPr sz="3600" b="1" i="0">
                <a:solidFill>
                  <a:schemeClr val="accent1"/>
                </a:solidFill>
                <a:latin typeface="Arial" panose="020B0604020202020204" pitchFamily="34" charset="0"/>
                <a:cs typeface="Arial" panose="020B0604020202020204" pitchFamily="34" charset="0"/>
              </a:defRPr>
            </a:lvl1pPr>
          </a:lstStyle>
          <a:p>
            <a:r>
              <a:rPr lang="en-US" dirty="0"/>
              <a:t>Click to edit title </a:t>
            </a:r>
          </a:p>
        </p:txBody>
      </p:sp>
      <p:sp>
        <p:nvSpPr>
          <p:cNvPr id="3" name="Content Placeholder 2">
            <a:extLst>
              <a:ext uri="{FF2B5EF4-FFF2-40B4-BE49-F238E27FC236}">
                <a16:creationId xmlns:a16="http://schemas.microsoft.com/office/drawing/2014/main" id="{5144821E-D70B-8B41-8DB2-5C15FD789203}"/>
              </a:ext>
            </a:extLst>
          </p:cNvPr>
          <p:cNvSpPr>
            <a:spLocks noGrp="1"/>
          </p:cNvSpPr>
          <p:nvPr>
            <p:ph idx="1"/>
          </p:nvPr>
        </p:nvSpPr>
        <p:spPr>
          <a:xfrm>
            <a:off x="5183188" y="860100"/>
            <a:ext cx="6172200" cy="5045400"/>
          </a:xfrm>
        </p:spPr>
        <p:txBody>
          <a:bodyPr/>
          <a:lstStyle>
            <a:lvl1pPr>
              <a:defRPr sz="1600"/>
            </a:lvl1pPr>
            <a:lvl2pPr>
              <a:defRPr sz="1200"/>
            </a:lvl2pPr>
            <a:lvl3pPr>
              <a:defRPr sz="1200"/>
            </a:lvl3pPr>
            <a:lvl4pPr>
              <a:defRPr sz="1200"/>
            </a:lvl4pPr>
            <a:lvl5pPr>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87E3F94-16F4-E24F-A140-3C6AE96113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1D04DB13-F374-9049-BBE8-F1D61F482C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B3568B6E-6B44-0748-B60A-0AB2A26CCE56}"/>
              </a:ext>
            </a:extLst>
          </p:cNvPr>
          <p:cNvSpPr/>
          <p:nvPr userDrawn="1"/>
        </p:nvSpPr>
        <p:spPr>
          <a:xfrm>
            <a:off x="0" y="0"/>
            <a:ext cx="12192000" cy="219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472517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0C6FF4-AF1A-8C43-A9A7-1EA8177320E9}"/>
              </a:ext>
            </a:extLst>
          </p:cNvPr>
          <p:cNvSpPr/>
          <p:nvPr userDrawn="1"/>
        </p:nvSpPr>
        <p:spPr>
          <a:xfrm>
            <a:off x="0" y="0"/>
            <a:ext cx="12192000" cy="6858000"/>
          </a:xfrm>
          <a:prstGeom prst="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F2FA"/>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883B71BC-B223-904C-9E83-B97E521CA3AC}"/>
              </a:ext>
            </a:extLst>
          </p:cNvPr>
          <p:cNvSpPr>
            <a:spLocks noGrp="1"/>
          </p:cNvSpPr>
          <p:nvPr>
            <p:ph type="title" hasCustomPrompt="1"/>
          </p:nvPr>
        </p:nvSpPr>
        <p:spPr>
          <a:xfrm>
            <a:off x="839788" y="854433"/>
            <a:ext cx="3932237" cy="903271"/>
          </a:xfrm>
          <a:prstGeom prst="rect">
            <a:avLst/>
          </a:prstGeom>
        </p:spPr>
        <p:txBody>
          <a:bodyPr anchor="b"/>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Click to edit title</a:t>
            </a:r>
          </a:p>
        </p:txBody>
      </p:sp>
      <p:sp>
        <p:nvSpPr>
          <p:cNvPr id="3" name="Picture Placeholder 2">
            <a:extLst>
              <a:ext uri="{FF2B5EF4-FFF2-40B4-BE49-F238E27FC236}">
                <a16:creationId xmlns:a16="http://schemas.microsoft.com/office/drawing/2014/main" id="{2CB188AD-4B3A-0448-8FE1-F8F053972E06}"/>
              </a:ext>
            </a:extLst>
          </p:cNvPr>
          <p:cNvSpPr>
            <a:spLocks noGrp="1"/>
          </p:cNvSpPr>
          <p:nvPr>
            <p:ph type="pic" idx="1"/>
          </p:nvPr>
        </p:nvSpPr>
        <p:spPr>
          <a:xfrm>
            <a:off x="5183188" y="95084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370202-8D7C-1A43-9FF7-418F15D6B57D}"/>
              </a:ext>
            </a:extLst>
          </p:cNvPr>
          <p:cNvSpPr>
            <a:spLocks noGrp="1"/>
          </p:cNvSpPr>
          <p:nvPr>
            <p:ph type="body" sz="half" idx="2" hasCustomPrompt="1"/>
          </p:nvPr>
        </p:nvSpPr>
        <p:spPr>
          <a:xfrm>
            <a:off x="839788" y="1862328"/>
            <a:ext cx="3932237" cy="40431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6" name="Footer Placeholder 5">
            <a:extLst>
              <a:ext uri="{FF2B5EF4-FFF2-40B4-BE49-F238E27FC236}">
                <a16:creationId xmlns:a16="http://schemas.microsoft.com/office/drawing/2014/main" id="{BE2A62E5-2597-BA4A-80E9-DCA05BD6B25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Click to add footer</a:t>
            </a:r>
          </a:p>
        </p:txBody>
      </p:sp>
      <p:sp>
        <p:nvSpPr>
          <p:cNvPr id="7" name="Slide Number Placeholder 6">
            <a:extLst>
              <a:ext uri="{FF2B5EF4-FFF2-40B4-BE49-F238E27FC236}">
                <a16:creationId xmlns:a16="http://schemas.microsoft.com/office/drawing/2014/main" id="{300262BD-0063-164B-A535-F01E7D3896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06F156E8-55C3-8340-A040-F954FE2662AD}"/>
              </a:ext>
            </a:extLst>
          </p:cNvPr>
          <p:cNvSpPr/>
          <p:nvPr userDrawn="1"/>
        </p:nvSpPr>
        <p:spPr>
          <a:xfrm>
            <a:off x="0" y="0"/>
            <a:ext cx="12192000" cy="219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95134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481"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481" y="612775"/>
            <a:ext cx="7315200" cy="4114800"/>
          </a:xfrm>
        </p:spPr>
        <p:txBody>
          <a:bodyPr lIns="91440" tIns="45720" rIns="91440" bIns="4572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ja-JP" altLang="ja-JP" sz="1400" b="1" i="0" u="none" strike="noStrike" kern="1200" cap="none" spc="0" normalizeH="0" baseline="0" noProof="0">
              <a:ln>
                <a:noFill/>
              </a:ln>
              <a:solidFill>
                <a:srgbClr val="000000"/>
              </a:solidFill>
              <a:effectLst/>
              <a:uLnTx/>
              <a:uFillTx/>
              <a:latin typeface="Arial" charset="0"/>
              <a:ea typeface="MS PGothic"/>
              <a:cs typeface="Arial"/>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ja-JP" sz="1400" b="1" i="0" u="none" strike="noStrike" kern="1200" cap="none" spc="0" normalizeH="0" baseline="0" noProof="0">
              <a:ln>
                <a:noFill/>
              </a:ln>
              <a:solidFill>
                <a:srgbClr val="000000"/>
              </a:solidFill>
              <a:effectLst/>
              <a:uLnTx/>
              <a:uFillTx/>
              <a:latin typeface="Arial" charset="0"/>
              <a:ea typeface="MS PGothic"/>
              <a:cs typeface="Arial"/>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9472806-3638-4EE9-8BB2-80237CF2CAAC}" type="slidenum">
              <a:rPr kumimoji="0" lang="de-DE" altLang="ja-JP" sz="1400" b="1" i="0" u="none" strike="noStrike" kern="1200" cap="none" spc="0" normalizeH="0" baseline="0" noProof="0" smtClean="0">
                <a:ln>
                  <a:noFill/>
                </a:ln>
                <a:solidFill>
                  <a:srgbClr val="000000"/>
                </a:solidFill>
                <a:effectLst/>
                <a:uLnTx/>
                <a:uFillTx/>
                <a:latin typeface="Arial" panose="020B0604020202020204" pitchFamily="34" charset="0"/>
                <a:ea typeface="MS PGothic"/>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de-DE" altLang="ja-JP" sz="14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Tree>
    <p:extLst>
      <p:ext uri="{BB962C8B-B14F-4D97-AF65-F5344CB8AC3E}">
        <p14:creationId xmlns:p14="http://schemas.microsoft.com/office/powerpoint/2010/main" val="4112109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tags" Target="../tags/tag2.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3.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9.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image" Target="../media/image18.pn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4.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5.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2" rIns="91426" bIns="45712" numCol="1" anchor="ctr" anchorCtr="0" compatLnSpc="1">
            <a:prstTxWarp prst="textNoShape">
              <a:avLst/>
            </a:prstTxWarp>
          </a:bodyPr>
          <a:lstStyle/>
          <a:p>
            <a:pPr lvl="0"/>
            <a:r>
              <a:rPr lang="de-DE" altLang="ja-JP"/>
              <a:t>Titelmasterformat durch Klicken bearbeiten</a:t>
            </a:r>
          </a:p>
        </p:txBody>
      </p:sp>
      <p:sp>
        <p:nvSpPr>
          <p:cNvPr id="24781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2" rIns="91426" bIns="45712" numCol="1" anchor="t" anchorCtr="0" compatLnSpc="1">
            <a:prstTxWarp prst="textNoShape">
              <a:avLst/>
            </a:prstTxWarp>
          </a:bodyPr>
          <a:lstStyle/>
          <a:p>
            <a:pPr lvl="0"/>
            <a:r>
              <a:rPr lang="de-DE" altLang="ja-JP"/>
              <a:t>Textmasterformate durch Klicken bearbeiten</a:t>
            </a:r>
          </a:p>
          <a:p>
            <a:pPr lvl="1"/>
            <a:r>
              <a:rPr lang="de-DE" altLang="ja-JP"/>
              <a:t>Zweite Ebene</a:t>
            </a:r>
          </a:p>
          <a:p>
            <a:pPr lvl="2"/>
            <a:r>
              <a:rPr lang="de-DE" altLang="ja-JP"/>
              <a:t>Dritte Ebene</a:t>
            </a:r>
          </a:p>
          <a:p>
            <a:pPr lvl="3"/>
            <a:r>
              <a:rPr lang="de-DE" altLang="ja-JP"/>
              <a:t>Vierte Ebene</a:t>
            </a:r>
          </a:p>
          <a:p>
            <a:pPr lvl="4"/>
            <a:r>
              <a:rPr lang="de-DE" altLang="ja-JP"/>
              <a:t>Fünfte Ebene</a:t>
            </a:r>
          </a:p>
        </p:txBody>
      </p:sp>
      <p:sp>
        <p:nvSpPr>
          <p:cNvPr id="7" name="Rectangle 4"/>
          <p:cNvSpPr>
            <a:spLocks noGrp="1" noChangeArrowheads="1"/>
          </p:cNvSpPr>
          <p:nvPr>
            <p:ph type="dt" sz="half" idx="2"/>
          </p:nvPr>
        </p:nvSpPr>
        <p:spPr bwMode="auto">
          <a:xfrm>
            <a:off x="609600" y="6246813"/>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2" rIns="91426" bIns="45712" numCol="1" anchor="t" anchorCtr="0" compatLnSpc="1">
            <a:prstTxWarp prst="textNoShape">
              <a:avLst/>
            </a:prstTxWarp>
          </a:bodyPr>
          <a:lstStyle>
            <a:lvl1pPr eaLnBrk="1" hangingPunct="1">
              <a:defRPr sz="1400">
                <a:solidFill>
                  <a:srgbClr val="000000"/>
                </a:solidFill>
                <a:latin typeface="Arial"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ja-JP" altLang="ja-JP" sz="1400" b="1" i="0" u="none" strike="noStrike" kern="1200" cap="none" spc="0" normalizeH="0" baseline="0" noProof="0">
              <a:ln>
                <a:noFill/>
              </a:ln>
              <a:solidFill>
                <a:srgbClr val="000000"/>
              </a:solidFill>
              <a:effectLst/>
              <a:uLnTx/>
              <a:uFillTx/>
              <a:latin typeface="Arial" charset="0"/>
              <a:ea typeface="MS PGothic"/>
              <a:cs typeface="Arial"/>
            </a:endParaRPr>
          </a:p>
        </p:txBody>
      </p:sp>
      <p:sp>
        <p:nvSpPr>
          <p:cNvPr id="8" name="Rectangle 5"/>
          <p:cNvSpPr>
            <a:spLocks noGrp="1" noChangeArrowheads="1"/>
          </p:cNvSpPr>
          <p:nvPr>
            <p:ph type="ftr" sz="quarter" idx="3"/>
          </p:nvPr>
        </p:nvSpPr>
        <p:spPr bwMode="auto">
          <a:xfrm>
            <a:off x="4165600" y="6246813"/>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2" rIns="91426" bIns="45712"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ja-JP" sz="1400" b="1" i="0" u="none" strike="noStrike" kern="1200" cap="none" spc="0" normalizeH="0" baseline="0" noProof="0">
              <a:ln>
                <a:noFill/>
              </a:ln>
              <a:solidFill>
                <a:srgbClr val="000000"/>
              </a:solidFill>
              <a:effectLst/>
              <a:uLnTx/>
              <a:uFillTx/>
              <a:latin typeface="Arial" charset="0"/>
              <a:ea typeface="MS PGothic"/>
              <a:cs typeface="Arial"/>
            </a:endParaRPr>
          </a:p>
        </p:txBody>
      </p:sp>
      <p:sp>
        <p:nvSpPr>
          <p:cNvPr id="9" name="Rectangle 6"/>
          <p:cNvSpPr>
            <a:spLocks noGrp="1" noChangeArrowheads="1"/>
          </p:cNvSpPr>
          <p:nvPr>
            <p:ph type="sldNum" sz="quarter" idx="4"/>
          </p:nvPr>
        </p:nvSpPr>
        <p:spPr bwMode="auto">
          <a:xfrm>
            <a:off x="8737600" y="6246813"/>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2" rIns="91426" bIns="45712" numCol="1" anchor="t" anchorCtr="0" compatLnSpc="1">
            <a:prstTxWarp prst="textNoShape">
              <a:avLst/>
            </a:prstTxWarp>
          </a:bodyPr>
          <a:lstStyle>
            <a:lvl1pPr algn="r">
              <a:defRPr sz="1400">
                <a:solidFill>
                  <a:srgbClr val="000000"/>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57139E0-8119-4EDB-B7AE-055AF0A061A3}" type="slidenum">
              <a:rPr kumimoji="0" lang="de-DE" altLang="ja-JP" sz="1400" b="1" i="0" u="none" strike="noStrike" kern="1200" cap="none" spc="0" normalizeH="0" baseline="0" noProof="0" smtClean="0">
                <a:ln>
                  <a:noFill/>
                </a:ln>
                <a:solidFill>
                  <a:srgbClr val="000000"/>
                </a:solidFill>
                <a:effectLst/>
                <a:uLnTx/>
                <a:uFillTx/>
                <a:latin typeface="Arial" panose="020B0604020202020204" pitchFamily="34" charset="0"/>
                <a:ea typeface="MS PGothic"/>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de-DE" altLang="ja-JP" sz="14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Tree>
    <p:extLst>
      <p:ext uri="{BB962C8B-B14F-4D97-AF65-F5344CB8AC3E}">
        <p14:creationId xmlns:p14="http://schemas.microsoft.com/office/powerpoint/2010/main" val="32631983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83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ea typeface="MS PGothic" pitchFamily="34" charset="-128"/>
          <a:cs typeface="Arial" charset="0"/>
        </a:defRPr>
      </a:lvl6pPr>
      <a:lvl7pPr marL="914400" algn="ctr" rtl="0" fontAlgn="base">
        <a:spcBef>
          <a:spcPct val="0"/>
        </a:spcBef>
        <a:spcAft>
          <a:spcPct val="0"/>
        </a:spcAft>
        <a:defRPr sz="4400">
          <a:solidFill>
            <a:schemeClr val="tx2"/>
          </a:solidFill>
          <a:latin typeface="Arial" charset="0"/>
          <a:ea typeface="MS PGothic" pitchFamily="34" charset="-128"/>
          <a:cs typeface="Arial" charset="0"/>
        </a:defRPr>
      </a:lvl7pPr>
      <a:lvl8pPr marL="1371600" algn="ctr" rtl="0" fontAlgn="base">
        <a:spcBef>
          <a:spcPct val="0"/>
        </a:spcBef>
        <a:spcAft>
          <a:spcPct val="0"/>
        </a:spcAft>
        <a:defRPr sz="4400">
          <a:solidFill>
            <a:schemeClr val="tx2"/>
          </a:solidFill>
          <a:latin typeface="Arial" charset="0"/>
          <a:ea typeface="MS PGothic" pitchFamily="34" charset="-128"/>
          <a:cs typeface="Arial" charset="0"/>
        </a:defRPr>
      </a:lvl8pPr>
      <a:lvl9pPr marL="1828800" algn="ctr" rtl="0" fontAlgn="base">
        <a:spcBef>
          <a:spcPct val="0"/>
        </a:spcBef>
        <a:spcAft>
          <a:spcPct val="0"/>
        </a:spcAft>
        <a:defRPr sz="4400">
          <a:solidFill>
            <a:schemeClr val="tx2"/>
          </a:solidFill>
          <a:latin typeface="Arial" charset="0"/>
          <a:ea typeface="MS PGothic" pitchFamily="34" charset="-128"/>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dirty="0"/>
              <a:t>Click to enter title here</a:t>
            </a:r>
            <a:endParaRPr lang="en-GB" dirty="0"/>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57338"/>
            <a:ext cx="11376025" cy="4636800"/>
          </a:xfrm>
          <a:prstGeom prst="rect">
            <a:avLst/>
          </a:prstGeom>
        </p:spPr>
        <p:txBody>
          <a:bodyPr vert="horz" lIns="91440" tIns="45720" rIns="91440" bIns="45720" rtlCol="0">
            <a:noAutofit/>
          </a:bodyPr>
          <a:lstStyle/>
          <a:p>
            <a:pPr lvl="0"/>
            <a:r>
              <a:rPr lang="en-US"/>
              <a:t>Click to add text here. </a:t>
            </a:r>
            <a:br>
              <a:rPr lang="en-US"/>
            </a:br>
            <a:r>
              <a:rPr lang="en-US"/>
              <a:t>When pasting copy from other slides, be sure to use the Paste and Match Formatting shortcut (</a:t>
            </a:r>
            <a:r>
              <a:rPr lang="en-US" err="1"/>
              <a:t>Cmd</a:t>
            </a:r>
            <a:r>
              <a:rPr lang="en-US"/>
              <a:t> + Option + Shift + V).</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78F6B2-FAF9-4D08-B8BD-F2646AEF396C}"/>
              </a:ext>
              <a:ext uri="{C183D7F6-B498-43B3-948B-1728B52AA6E4}">
                <adec:decorative xmlns:adec="http://schemas.microsoft.com/office/drawing/2017/decorative" val="1"/>
              </a:ext>
            </a:extLst>
          </p:cNvPr>
          <p:cNvSpPr>
            <a:spLocks noGrp="1"/>
          </p:cNvSpPr>
          <p:nvPr>
            <p:ph type="dt" sz="half" idx="2"/>
          </p:nvPr>
        </p:nvSpPr>
        <p:spPr>
          <a:xfrm>
            <a:off x="10137663" y="6456258"/>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6410E024-D0BA-4349-981A-F74D8D6124B4}"/>
              </a:ext>
              <a:ext uri="{C183D7F6-B498-43B3-948B-1728B52AA6E4}">
                <adec:decorative xmlns:adec="http://schemas.microsoft.com/office/drawing/2017/decorative" val="1"/>
              </a:ext>
            </a:extLst>
          </p:cNvPr>
          <p:cNvSpPr>
            <a:spLocks noGrp="1"/>
          </p:cNvSpPr>
          <p:nvPr>
            <p:ph type="sldNum" sz="quarter" idx="4"/>
          </p:nvPr>
        </p:nvSpPr>
        <p:spPr>
          <a:xfrm>
            <a:off x="0" y="6456258"/>
            <a:ext cx="407988"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Tree>
    <p:custDataLst>
      <p:tags r:id="rId35"/>
    </p:custDataLst>
    <p:extLst>
      <p:ext uri="{BB962C8B-B14F-4D97-AF65-F5344CB8AC3E}">
        <p14:creationId xmlns:p14="http://schemas.microsoft.com/office/powerpoint/2010/main" val="34763254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Lst>
  <p:hf sldNum="0" hdr="0" dt="0"/>
  <p:txStyles>
    <p:title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60800" marR="0" indent="-2286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6912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216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EE3FFF-5B2F-E445-A08B-BE6B69352EAE}"/>
              </a:ext>
            </a:extLst>
          </p:cNvPr>
          <p:cNvSpPr/>
          <p:nvPr userDrawn="1"/>
        </p:nvSpPr>
        <p:spPr>
          <a:xfrm>
            <a:off x="-1" y="951520"/>
            <a:ext cx="12191999" cy="5906480"/>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AA06C02-DF0A-E743-91C3-364D111698B9}"/>
              </a:ext>
            </a:extLst>
          </p:cNvPr>
          <p:cNvSpPr/>
          <p:nvPr userDrawn="1"/>
        </p:nvSpPr>
        <p:spPr>
          <a:xfrm>
            <a:off x="0" y="-979"/>
            <a:ext cx="12192000" cy="952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ttangolo 9">
            <a:extLst>
              <a:ext uri="{FF2B5EF4-FFF2-40B4-BE49-F238E27FC236}">
                <a16:creationId xmlns:a16="http://schemas.microsoft.com/office/drawing/2014/main" id="{4AE8507F-919B-EC49-B268-9DF8C51C8177}"/>
              </a:ext>
            </a:extLst>
          </p:cNvPr>
          <p:cNvSpPr/>
          <p:nvPr userDrawn="1"/>
        </p:nvSpPr>
        <p:spPr>
          <a:xfrm>
            <a:off x="0" y="876592"/>
            <a:ext cx="12192000" cy="9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140D4BB-E484-524A-9CE3-81FBA38002CC}"/>
              </a:ext>
            </a:extLst>
          </p:cNvPr>
          <p:cNvSpPr>
            <a:spLocks noGrp="1"/>
          </p:cNvSpPr>
          <p:nvPr>
            <p:ph type="ftr" sz="quarter" idx="3"/>
          </p:nvPr>
        </p:nvSpPr>
        <p:spPr>
          <a:xfrm>
            <a:off x="434566" y="6356350"/>
            <a:ext cx="10360434" cy="365125"/>
          </a:xfrm>
          <a:prstGeom prst="rect">
            <a:avLst/>
          </a:prstGeom>
        </p:spPr>
        <p:txBody>
          <a:bodyPr vert="horz" lIns="91440" tIns="45720" rIns="91440" bIns="45720" rtlCol="0" anchor="b"/>
          <a:lstStyle>
            <a:lvl1pPr algn="l">
              <a:defRPr sz="10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rPr>
              <a:t>Click to add footer</a:t>
            </a:r>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Arial" panose="020B0604020202020204" pitchFamily="34" charset="0"/>
            </a:endParaRPr>
          </a:p>
        </p:txBody>
      </p:sp>
      <p:sp>
        <p:nvSpPr>
          <p:cNvPr id="3" name="Text Placeholder 2">
            <a:extLst>
              <a:ext uri="{FF2B5EF4-FFF2-40B4-BE49-F238E27FC236}">
                <a16:creationId xmlns:a16="http://schemas.microsoft.com/office/drawing/2014/main" id="{3171E2BF-22AF-2F4D-8916-C146091F9C6D}"/>
              </a:ext>
            </a:extLst>
          </p:cNvPr>
          <p:cNvSpPr>
            <a:spLocks noGrp="1"/>
          </p:cNvSpPr>
          <p:nvPr>
            <p:ph type="body" idx="1"/>
          </p:nvPr>
        </p:nvSpPr>
        <p:spPr>
          <a:xfrm>
            <a:off x="434566" y="1555142"/>
            <a:ext cx="11338334" cy="4351338"/>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4D506ED-9F6B-5241-8A79-5A299E3945A4}"/>
              </a:ext>
            </a:extLst>
          </p:cNvPr>
          <p:cNvSpPr>
            <a:spLocks noGrp="1"/>
          </p:cNvSpPr>
          <p:nvPr>
            <p:ph type="sldNum" sz="quarter" idx="4"/>
          </p:nvPr>
        </p:nvSpPr>
        <p:spPr>
          <a:xfrm>
            <a:off x="11229567" y="6338093"/>
            <a:ext cx="527867" cy="401638"/>
          </a:xfrm>
          <a:prstGeom prst="rect">
            <a:avLst/>
          </a:prstGeom>
        </p:spPr>
        <p:txBody>
          <a:bodyPr vert="horz" lIns="91440" tIns="45720" rIns="91440" bIns="45720" rtlCol="0" anchor="ctr"/>
          <a:lstStyle>
            <a:lvl1pPr algn="r">
              <a:defRPr sz="10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Arial" panose="020B0604020202020204" pitchFamily="34" charset="0"/>
            </a:endParaRPr>
          </a:p>
        </p:txBody>
      </p:sp>
      <p:sp>
        <p:nvSpPr>
          <p:cNvPr id="15" name="Title Placeholder 1">
            <a:extLst>
              <a:ext uri="{FF2B5EF4-FFF2-40B4-BE49-F238E27FC236}">
                <a16:creationId xmlns:a16="http://schemas.microsoft.com/office/drawing/2014/main" id="{277612C8-9986-DA4A-B75A-34EC0496A5CC}"/>
              </a:ext>
            </a:extLst>
          </p:cNvPr>
          <p:cNvSpPr>
            <a:spLocks noGrp="1"/>
          </p:cNvSpPr>
          <p:nvPr>
            <p:ph type="title"/>
          </p:nvPr>
        </p:nvSpPr>
        <p:spPr>
          <a:xfrm>
            <a:off x="434566" y="118269"/>
            <a:ext cx="11338334" cy="691088"/>
          </a:xfrm>
          <a:prstGeom prst="rect">
            <a:avLst/>
          </a:prstGeom>
        </p:spPr>
        <p:txBody>
          <a:bodyPr vert="horz" lIns="91440" tIns="45720" rIns="91440" bIns="45720" rtlCol="0" anchor="b">
            <a:noAutofit/>
          </a:bodyPr>
          <a:lstStyle/>
          <a:p>
            <a:r>
              <a:rPr lang="en-US" dirty="0"/>
              <a:t>Click to add text</a:t>
            </a:r>
          </a:p>
        </p:txBody>
      </p:sp>
    </p:spTree>
    <p:extLst>
      <p:ext uri="{BB962C8B-B14F-4D97-AF65-F5344CB8AC3E}">
        <p14:creationId xmlns:p14="http://schemas.microsoft.com/office/powerpoint/2010/main" val="51928502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Lst>
  <p:hf hdr="0" dt="0"/>
  <p:txStyles>
    <p:titleStyle>
      <a:lvl1pPr algn="l" defTabSz="914400" rtl="0" eaLnBrk="1" latinLnBrk="0" hangingPunct="1">
        <a:lnSpc>
          <a:spcPct val="90000"/>
        </a:lnSpc>
        <a:spcBef>
          <a:spcPct val="0"/>
        </a:spcBef>
        <a:buNone/>
        <a:defRPr sz="24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528">
          <p15:clr>
            <a:srgbClr val="F26B43"/>
          </p15:clr>
        </p15:guide>
        <p15:guide id="4" orient="horz" pos="3888">
          <p15:clr>
            <a:srgbClr val="F26B43"/>
          </p15:clr>
        </p15:guide>
        <p15:guide id="5" pos="264">
          <p15:clr>
            <a:srgbClr val="F26B43"/>
          </p15:clr>
        </p15:guide>
        <p15:guide id="6" pos="7416">
          <p15:clr>
            <a:srgbClr val="F26B43"/>
          </p15:clr>
        </p15:guide>
        <p15:guide id="7" orient="horz" pos="72">
          <p15:clr>
            <a:srgbClr val="F26B43"/>
          </p15:clr>
        </p15:guide>
        <p15:guide id="8" orient="horz" pos="960">
          <p15:clr>
            <a:srgbClr val="F26B43"/>
          </p15:clr>
        </p15:guide>
        <p15:guide id="9" orient="horz" pos="3720">
          <p15:clr>
            <a:srgbClr val="F26B43"/>
          </p15:clr>
        </p15:guide>
        <p15:guide id="10" orient="horz" pos="424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14">
            <a:extLst>
              <a:ext uri="{FF2B5EF4-FFF2-40B4-BE49-F238E27FC236}">
                <a16:creationId xmlns:a16="http://schemas.microsoft.com/office/drawing/2014/main" id="{26C7E70C-D63C-2D68-DF8D-50C5EBF75EA7}"/>
              </a:ext>
            </a:extLst>
          </p:cNvPr>
          <p:cNvPicPr>
            <a:picLocks noChangeAspect="1"/>
          </p:cNvPicPr>
          <p:nvPr userDrawn="1"/>
        </p:nvPicPr>
        <p:blipFill rotWithShape="1">
          <a:blip r:embed="rId12"/>
          <a:srcRect t="31360" r="78109" b="32786"/>
          <a:stretch/>
        </p:blipFill>
        <p:spPr>
          <a:xfrm rot="5400000">
            <a:off x="2667000" y="-2667000"/>
            <a:ext cx="6858000" cy="12192000"/>
          </a:xfrm>
          <a:prstGeom prst="rect">
            <a:avLst/>
          </a:prstGeom>
        </p:spPr>
      </p:pic>
      <p:sp>
        <p:nvSpPr>
          <p:cNvPr id="2" name="Marcador de título 1">
            <a:extLst>
              <a:ext uri="{FF2B5EF4-FFF2-40B4-BE49-F238E27FC236}">
                <a16:creationId xmlns:a16="http://schemas.microsoft.com/office/drawing/2014/main" id="{A6A7138D-2D2C-3D97-9E3D-5EDAC76961E8}"/>
              </a:ext>
            </a:extLst>
          </p:cNvPr>
          <p:cNvSpPr>
            <a:spLocks noGrp="1"/>
          </p:cNvSpPr>
          <p:nvPr>
            <p:ph type="title"/>
          </p:nvPr>
        </p:nvSpPr>
        <p:spPr>
          <a:xfrm>
            <a:off x="1399714" y="207541"/>
            <a:ext cx="9454719"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n-US" dirty="0"/>
          </a:p>
        </p:txBody>
      </p:sp>
      <p:sp>
        <p:nvSpPr>
          <p:cNvPr id="3" name="Marcador de texto 2">
            <a:extLst>
              <a:ext uri="{FF2B5EF4-FFF2-40B4-BE49-F238E27FC236}">
                <a16:creationId xmlns:a16="http://schemas.microsoft.com/office/drawing/2014/main" id="{C097871D-4421-1291-00EC-43AAA7C3CE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Marcador de fecha 3">
            <a:extLst>
              <a:ext uri="{FF2B5EF4-FFF2-40B4-BE49-F238E27FC236}">
                <a16:creationId xmlns:a16="http://schemas.microsoft.com/office/drawing/2014/main" id="{E9C93539-69B5-854A-E624-BA5B4089B33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fld id="{70139A56-0710-4001-995D-A831144B8D13}"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685800" rtl="0" eaLnBrk="1" fontAlgn="base" latinLnBrk="0" hangingPunct="1">
                <a:lnSpc>
                  <a:spcPct val="100000"/>
                </a:lnSpc>
                <a:spcBef>
                  <a:spcPct val="0"/>
                </a:spcBef>
                <a:spcAft>
                  <a:spcPct val="0"/>
                </a:spcAft>
                <a:buClrTx/>
                <a:buSzTx/>
                <a:buFontTx/>
                <a:buNone/>
                <a:tabLst/>
                <a:defRPr/>
              </a:pPr>
              <a:t>5/12/2026</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Marcador de pie de página 4">
            <a:extLst>
              <a:ext uri="{FF2B5EF4-FFF2-40B4-BE49-F238E27FC236}">
                <a16:creationId xmlns:a16="http://schemas.microsoft.com/office/drawing/2014/main" id="{83A12D3B-7645-BFA8-CEFE-ECD357AACF5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Marcador de número de diapositiva 5">
            <a:extLst>
              <a:ext uri="{FF2B5EF4-FFF2-40B4-BE49-F238E27FC236}">
                <a16:creationId xmlns:a16="http://schemas.microsoft.com/office/drawing/2014/main" id="{F628C450-6A18-369F-366E-059A7CD9880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8D7E8491-4FC3-4894-8EA6-DD78115BDFD5}"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10" name="Picture 12">
            <a:extLst>
              <a:ext uri="{FF2B5EF4-FFF2-40B4-BE49-F238E27FC236}">
                <a16:creationId xmlns:a16="http://schemas.microsoft.com/office/drawing/2014/main" id="{476C6DCF-3814-5A20-A783-0CD16B7DABD4}"/>
              </a:ext>
            </a:extLst>
          </p:cNvPr>
          <p:cNvPicPr>
            <a:picLocks noChangeAspect="1"/>
          </p:cNvPicPr>
          <p:nvPr userDrawn="1"/>
        </p:nvPicPr>
        <p:blipFill rotWithShape="1">
          <a:blip r:embed="rId12"/>
          <a:srcRect l="15567" t="31307" r="22143" b="23304"/>
          <a:stretch/>
        </p:blipFill>
        <p:spPr>
          <a:xfrm>
            <a:off x="26138" y="135423"/>
            <a:ext cx="1195103" cy="1091231"/>
          </a:xfrm>
          <a:prstGeom prst="rect">
            <a:avLst/>
          </a:prstGeom>
        </p:spPr>
      </p:pic>
      <p:pic>
        <p:nvPicPr>
          <p:cNvPr id="12" name="Grafik 3"/>
          <p:cNvPicPr>
            <a:picLocks noChangeAspect="1"/>
          </p:cNvPicPr>
          <p:nvPr userDrawn="1"/>
        </p:nvPicPr>
        <p:blipFill rotWithShape="1">
          <a:blip r:embed="rId13"/>
          <a:srcRect l="59344" r="10381"/>
          <a:stretch/>
        </p:blipFill>
        <p:spPr>
          <a:xfrm>
            <a:off x="11040376" y="12700"/>
            <a:ext cx="1040705" cy="1109359"/>
          </a:xfrm>
          <a:prstGeom prst="rect">
            <a:avLst/>
          </a:prstGeom>
        </p:spPr>
      </p:pic>
    </p:spTree>
    <p:extLst>
      <p:ext uri="{BB962C8B-B14F-4D97-AF65-F5344CB8AC3E}">
        <p14:creationId xmlns:p14="http://schemas.microsoft.com/office/powerpoint/2010/main" val="207099766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85800" rtl="0" eaLnBrk="1" latinLnBrk="0" hangingPunct="1">
        <a:lnSpc>
          <a:spcPct val="90000"/>
        </a:lnSpc>
        <a:spcBef>
          <a:spcPct val="0"/>
        </a:spcBef>
        <a:buNone/>
        <a:defRPr sz="3300" b="1" kern="1200">
          <a:solidFill>
            <a:schemeClr val="accent1">
              <a:lumMod val="50000"/>
            </a:schemeClr>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EE3FFF-5B2F-E445-A08B-BE6B69352EAE}"/>
              </a:ext>
            </a:extLst>
          </p:cNvPr>
          <p:cNvSpPr/>
          <p:nvPr userDrawn="1"/>
        </p:nvSpPr>
        <p:spPr>
          <a:xfrm>
            <a:off x="-1" y="951520"/>
            <a:ext cx="12191999" cy="5906480"/>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AA06C02-DF0A-E743-91C3-364D111698B9}"/>
              </a:ext>
            </a:extLst>
          </p:cNvPr>
          <p:cNvSpPr/>
          <p:nvPr userDrawn="1"/>
        </p:nvSpPr>
        <p:spPr>
          <a:xfrm>
            <a:off x="0" y="-979"/>
            <a:ext cx="12192000" cy="952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ttangolo 9">
            <a:extLst>
              <a:ext uri="{FF2B5EF4-FFF2-40B4-BE49-F238E27FC236}">
                <a16:creationId xmlns:a16="http://schemas.microsoft.com/office/drawing/2014/main" id="{4AE8507F-919B-EC49-B268-9DF8C51C8177}"/>
              </a:ext>
            </a:extLst>
          </p:cNvPr>
          <p:cNvSpPr/>
          <p:nvPr userDrawn="1"/>
        </p:nvSpPr>
        <p:spPr>
          <a:xfrm>
            <a:off x="0" y="876592"/>
            <a:ext cx="12192000" cy="9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140D4BB-E484-524A-9CE3-81FBA38002CC}"/>
              </a:ext>
            </a:extLst>
          </p:cNvPr>
          <p:cNvSpPr>
            <a:spLocks noGrp="1"/>
          </p:cNvSpPr>
          <p:nvPr>
            <p:ph type="ftr" sz="quarter" idx="3"/>
          </p:nvPr>
        </p:nvSpPr>
        <p:spPr>
          <a:xfrm>
            <a:off x="434566" y="6356350"/>
            <a:ext cx="10360434" cy="365125"/>
          </a:xfrm>
          <a:prstGeom prst="rect">
            <a:avLst/>
          </a:prstGeom>
        </p:spPr>
        <p:txBody>
          <a:bodyPr vert="horz" lIns="91440" tIns="45720" rIns="91440" bIns="45720" rtlCol="0" anchor="b"/>
          <a:lstStyle>
            <a:lvl1pPr algn="l">
              <a:defRPr sz="10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Click to add footer</a:t>
            </a:r>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3171E2BF-22AF-2F4D-8916-C146091F9C6D}"/>
              </a:ext>
            </a:extLst>
          </p:cNvPr>
          <p:cNvSpPr>
            <a:spLocks noGrp="1"/>
          </p:cNvSpPr>
          <p:nvPr>
            <p:ph type="body" idx="1"/>
          </p:nvPr>
        </p:nvSpPr>
        <p:spPr>
          <a:xfrm>
            <a:off x="434566" y="1555142"/>
            <a:ext cx="11338334" cy="4351338"/>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4D506ED-9F6B-5241-8A79-5A299E3945A4}"/>
              </a:ext>
            </a:extLst>
          </p:cNvPr>
          <p:cNvSpPr>
            <a:spLocks noGrp="1"/>
          </p:cNvSpPr>
          <p:nvPr>
            <p:ph type="sldNum" sz="quarter" idx="4"/>
          </p:nvPr>
        </p:nvSpPr>
        <p:spPr>
          <a:xfrm>
            <a:off x="11229567" y="6338093"/>
            <a:ext cx="527867" cy="401638"/>
          </a:xfrm>
          <a:prstGeom prst="rect">
            <a:avLst/>
          </a:prstGeom>
        </p:spPr>
        <p:txBody>
          <a:bodyPr vert="horz" lIns="91440" tIns="45720" rIns="91440" bIns="45720" rtlCol="0" anchor="ctr"/>
          <a:lstStyle>
            <a:lvl1pPr algn="r">
              <a:defRPr sz="10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15" name="Title Placeholder 1">
            <a:extLst>
              <a:ext uri="{FF2B5EF4-FFF2-40B4-BE49-F238E27FC236}">
                <a16:creationId xmlns:a16="http://schemas.microsoft.com/office/drawing/2014/main" id="{277612C8-9986-DA4A-B75A-34EC0496A5CC}"/>
              </a:ext>
            </a:extLst>
          </p:cNvPr>
          <p:cNvSpPr>
            <a:spLocks noGrp="1"/>
          </p:cNvSpPr>
          <p:nvPr>
            <p:ph type="title"/>
          </p:nvPr>
        </p:nvSpPr>
        <p:spPr>
          <a:xfrm>
            <a:off x="434566" y="118269"/>
            <a:ext cx="11338334" cy="691088"/>
          </a:xfrm>
          <a:prstGeom prst="rect">
            <a:avLst/>
          </a:prstGeom>
        </p:spPr>
        <p:txBody>
          <a:bodyPr vert="horz" lIns="91440" tIns="45720" rIns="91440" bIns="45720" rtlCol="0" anchor="b">
            <a:noAutofit/>
          </a:bodyPr>
          <a:lstStyle/>
          <a:p>
            <a:r>
              <a:rPr lang="en-US" dirty="0"/>
              <a:t>Click to add text</a:t>
            </a:r>
          </a:p>
        </p:txBody>
      </p:sp>
    </p:spTree>
    <p:extLst>
      <p:ext uri="{BB962C8B-B14F-4D97-AF65-F5344CB8AC3E}">
        <p14:creationId xmlns:p14="http://schemas.microsoft.com/office/powerpoint/2010/main" val="252279607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Lst>
  <p:hf hdr="0" dt="0"/>
  <p:txStyles>
    <p:titleStyle>
      <a:lvl1pPr algn="l" defTabSz="914400" rtl="0" eaLnBrk="1" latinLnBrk="0" hangingPunct="1">
        <a:lnSpc>
          <a:spcPct val="90000"/>
        </a:lnSpc>
        <a:spcBef>
          <a:spcPct val="0"/>
        </a:spcBef>
        <a:buNone/>
        <a:defRPr sz="24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528">
          <p15:clr>
            <a:srgbClr val="F26B43"/>
          </p15:clr>
        </p15:guide>
        <p15:guide id="4" orient="horz" pos="3888">
          <p15:clr>
            <a:srgbClr val="F26B43"/>
          </p15:clr>
        </p15:guide>
        <p15:guide id="5" pos="264">
          <p15:clr>
            <a:srgbClr val="F26B43"/>
          </p15:clr>
        </p15:guide>
        <p15:guide id="6" pos="7416">
          <p15:clr>
            <a:srgbClr val="F26B43"/>
          </p15:clr>
        </p15:guide>
        <p15:guide id="7" orient="horz" pos="72">
          <p15:clr>
            <a:srgbClr val="F26B43"/>
          </p15:clr>
        </p15:guide>
        <p15:guide id="8" orient="horz" pos="960">
          <p15:clr>
            <a:srgbClr val="F26B43"/>
          </p15:clr>
        </p15:guide>
        <p15:guide id="9" orient="horz" pos="3720">
          <p15:clr>
            <a:srgbClr val="F26B43"/>
          </p15:clr>
        </p15:guide>
        <p15:guide id="10" orient="horz" pos="424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75000"/>
          </a:schemeClr>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09600" y="274639"/>
            <a:ext cx="10972800" cy="86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614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600">
                <a:solidFill>
                  <a:srgbClr val="FFFFFF"/>
                </a:solidFill>
              </a:defRPr>
            </a:lvl1pPr>
          </a:lstStyle>
          <a:p>
            <a:pPr marL="0" marR="0" lvl="0" indent="0" algn="l" defTabSz="1219170" rtl="0" eaLnBrk="1" fontAlgn="base" latinLnBrk="0" hangingPunct="1">
              <a:lnSpc>
                <a:spcPct val="100000"/>
              </a:lnSpc>
              <a:spcBef>
                <a:spcPct val="0"/>
              </a:spcBef>
              <a:spcAft>
                <a:spcPct val="0"/>
              </a:spcAft>
              <a:buClrTx/>
              <a:buSzTx/>
              <a:buFontTx/>
              <a:buNone/>
              <a:tabLst/>
              <a:defRPr/>
            </a:pPr>
            <a:fld id="{EE945BA9-8108-4549-9624-5B563EF42BEE}" type="datetimeFigureOut">
              <a:rPr kumimoji="0" lang="en-GB" sz="1600" b="0" i="0" u="none" strike="noStrike" kern="1200" cap="none" spc="0" normalizeH="0" baseline="0" noProof="0" smtClean="0">
                <a:ln>
                  <a:noFill/>
                </a:ln>
                <a:solidFill>
                  <a:srgbClr val="FFFFFF"/>
                </a:solidFill>
                <a:effectLst/>
                <a:uLnTx/>
                <a:uFillTx/>
                <a:latin typeface="Arial" charset="0"/>
                <a:ea typeface="+mn-ea"/>
                <a:cs typeface="Arial" panose="020B0604020202020204" pitchFamily="34" charset="0"/>
              </a:rPr>
              <a:pPr marL="0" marR="0" lvl="0" indent="0" algn="l" defTabSz="1219170" rtl="0" eaLnBrk="1" fontAlgn="base" latinLnBrk="0" hangingPunct="1">
                <a:lnSpc>
                  <a:spcPct val="100000"/>
                </a:lnSpc>
                <a:spcBef>
                  <a:spcPct val="0"/>
                </a:spcBef>
                <a:spcAft>
                  <a:spcPct val="0"/>
                </a:spcAft>
                <a:buClrTx/>
                <a:buSzTx/>
                <a:buFontTx/>
                <a:buNone/>
                <a:tabLst/>
                <a:defRPr/>
              </a:pPr>
              <a:t>12/05/2026</a:t>
            </a:fld>
            <a:endParaRPr kumimoji="0" lang="en-GB" sz="1600" b="0" i="0" u="none" strike="noStrike" kern="1200" cap="none" spc="0" normalizeH="0" baseline="0" noProof="0" dirty="0">
              <a:ln>
                <a:noFill/>
              </a:ln>
              <a:solidFill>
                <a:srgbClr val="FFFFFF"/>
              </a:solidFill>
              <a:effectLst/>
              <a:uLnTx/>
              <a:uFillTx/>
              <a:latin typeface="Arial" charset="0"/>
              <a:ea typeface="+mn-ea"/>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600">
                <a:solidFill>
                  <a:srgbClr val="FFFFFF"/>
                </a:solidFill>
              </a:defRPr>
            </a:lvl1p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charset="0"/>
              <a:ea typeface="+mn-ea"/>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FFFFFF"/>
                </a:solidFill>
              </a:defRPr>
            </a:lvl1pPr>
          </a:lstStyle>
          <a:p>
            <a:pPr marL="0" marR="0" lvl="0" indent="0" algn="r" defTabSz="1219170" rtl="0" eaLnBrk="1" fontAlgn="base" latinLnBrk="0" hangingPunct="1">
              <a:lnSpc>
                <a:spcPct val="100000"/>
              </a:lnSpc>
              <a:spcBef>
                <a:spcPct val="0"/>
              </a:spcBef>
              <a:spcAft>
                <a:spcPct val="0"/>
              </a:spcAft>
              <a:buClrTx/>
              <a:buSzTx/>
              <a:buFontTx/>
              <a:buNone/>
              <a:tabLst/>
              <a:defRPr/>
            </a:pPr>
            <a:fld id="{5BBDFFB0-C0AD-4545-9A44-B3B244688222}" type="slidenum">
              <a:rPr kumimoji="0" lang="en-GB" sz="1600" b="0" i="0" u="none" strike="noStrike" kern="1200" cap="none" spc="0" normalizeH="0" baseline="0" noProof="0" smtClean="0">
                <a:ln>
                  <a:noFill/>
                </a:ln>
                <a:solidFill>
                  <a:srgbClr val="FFFFFF"/>
                </a:solidFill>
                <a:effectLst/>
                <a:uLnTx/>
                <a:uFillTx/>
                <a:latin typeface="Arial" charset="0"/>
                <a:ea typeface="+mn-ea"/>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‹N›</a:t>
            </a:fld>
            <a:endParaRPr kumimoji="0" lang="en-GB" sz="1600" b="0" i="0" u="none" strike="noStrike" kern="1200" cap="none" spc="0" normalizeH="0" baseline="0" noProof="0" dirty="0">
              <a:ln>
                <a:noFill/>
              </a:ln>
              <a:solidFill>
                <a:srgbClr val="FFFFFF"/>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546659064"/>
      </p:ext>
    </p:extLst>
  </p:cSld>
  <p:clrMap bg1="dk1" tx1="lt1" bg2="dk2" tx2="lt2" accent1="accent1" accent2="accent2" accent3="accent3" accent4="accent4" accent5="accent5" accent6="accent6" hlink="hlink" folHlink="folHlink"/>
  <p:transition/>
  <p:txStyles>
    <p:titleStyle>
      <a:lvl1pPr algn="l" rtl="0" eaLnBrk="0" fontAlgn="base" hangingPunct="0">
        <a:spcBef>
          <a:spcPct val="0"/>
        </a:spcBef>
        <a:spcAft>
          <a:spcPct val="0"/>
        </a:spcAft>
        <a:defRPr sz="3733" kern="1200">
          <a:solidFill>
            <a:srgbClr val="FFFF00"/>
          </a:solidFill>
          <a:latin typeface="+mj-lt"/>
          <a:ea typeface="+mj-ea"/>
          <a:cs typeface="+mj-cs"/>
        </a:defRPr>
      </a:lvl1pPr>
      <a:lvl2pPr algn="ctr" rtl="0" eaLnBrk="0" fontAlgn="base" hangingPunct="0">
        <a:spcBef>
          <a:spcPct val="0"/>
        </a:spcBef>
        <a:spcAft>
          <a:spcPct val="0"/>
        </a:spcAft>
        <a:defRPr sz="5867">
          <a:solidFill>
            <a:srgbClr val="FFFF00"/>
          </a:solidFill>
          <a:latin typeface="Arial" pitchFamily="34" charset="0"/>
        </a:defRPr>
      </a:lvl2pPr>
      <a:lvl3pPr algn="ctr" rtl="0" eaLnBrk="0" fontAlgn="base" hangingPunct="0">
        <a:spcBef>
          <a:spcPct val="0"/>
        </a:spcBef>
        <a:spcAft>
          <a:spcPct val="0"/>
        </a:spcAft>
        <a:defRPr sz="5867">
          <a:solidFill>
            <a:srgbClr val="FFFF00"/>
          </a:solidFill>
          <a:latin typeface="Arial" pitchFamily="34" charset="0"/>
        </a:defRPr>
      </a:lvl3pPr>
      <a:lvl4pPr algn="ctr" rtl="0" eaLnBrk="0" fontAlgn="base" hangingPunct="0">
        <a:spcBef>
          <a:spcPct val="0"/>
        </a:spcBef>
        <a:spcAft>
          <a:spcPct val="0"/>
        </a:spcAft>
        <a:defRPr sz="5867">
          <a:solidFill>
            <a:srgbClr val="FFFF00"/>
          </a:solidFill>
          <a:latin typeface="Arial" pitchFamily="34" charset="0"/>
        </a:defRPr>
      </a:lvl4pPr>
      <a:lvl5pPr algn="ctr" rtl="0" eaLnBrk="0" fontAlgn="base" hangingPunct="0">
        <a:spcBef>
          <a:spcPct val="0"/>
        </a:spcBef>
        <a:spcAft>
          <a:spcPct val="0"/>
        </a:spcAft>
        <a:defRPr sz="5867">
          <a:solidFill>
            <a:srgbClr val="FFFF00"/>
          </a:solidFill>
          <a:latin typeface="Arial" pitchFamily="34" charset="0"/>
        </a:defRPr>
      </a:lvl5pPr>
      <a:lvl6pPr marL="609585" algn="ctr" rtl="0" fontAlgn="base">
        <a:spcBef>
          <a:spcPct val="0"/>
        </a:spcBef>
        <a:spcAft>
          <a:spcPct val="0"/>
        </a:spcAft>
        <a:defRPr sz="5867">
          <a:solidFill>
            <a:srgbClr val="FFFF00"/>
          </a:solidFill>
          <a:latin typeface="Arial" pitchFamily="34" charset="0"/>
        </a:defRPr>
      </a:lvl6pPr>
      <a:lvl7pPr marL="1219170" algn="ctr" rtl="0" fontAlgn="base">
        <a:spcBef>
          <a:spcPct val="0"/>
        </a:spcBef>
        <a:spcAft>
          <a:spcPct val="0"/>
        </a:spcAft>
        <a:defRPr sz="5867">
          <a:solidFill>
            <a:srgbClr val="FFFF00"/>
          </a:solidFill>
          <a:latin typeface="Arial" pitchFamily="34" charset="0"/>
        </a:defRPr>
      </a:lvl7pPr>
      <a:lvl8pPr marL="1828754" algn="ctr" rtl="0" fontAlgn="base">
        <a:spcBef>
          <a:spcPct val="0"/>
        </a:spcBef>
        <a:spcAft>
          <a:spcPct val="0"/>
        </a:spcAft>
        <a:defRPr sz="5867">
          <a:solidFill>
            <a:srgbClr val="FFFF00"/>
          </a:solidFill>
          <a:latin typeface="Arial" pitchFamily="34" charset="0"/>
        </a:defRPr>
      </a:lvl8pPr>
      <a:lvl9pPr marL="2438339" algn="ctr" rtl="0" fontAlgn="base">
        <a:spcBef>
          <a:spcPct val="0"/>
        </a:spcBef>
        <a:spcAft>
          <a:spcPct val="0"/>
        </a:spcAft>
        <a:defRPr sz="5867">
          <a:solidFill>
            <a:srgbClr val="FFFF00"/>
          </a:solidFill>
          <a:latin typeface="Arial" pitchFamily="34" charset="0"/>
        </a:defRPr>
      </a:lvl9pPr>
    </p:titleStyle>
    <p:bodyStyle>
      <a:lvl1pPr marL="457189" indent="-457189" algn="l" rtl="0" eaLnBrk="0" fontAlgn="base" hangingPunct="0">
        <a:spcBef>
          <a:spcPct val="20000"/>
        </a:spcBef>
        <a:spcAft>
          <a:spcPct val="0"/>
        </a:spcAft>
        <a:buFont typeface="Arial" charset="0"/>
        <a:buChar char="•"/>
        <a:defRPr sz="42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charset="0"/>
        <a:buChar char="–"/>
        <a:defRPr sz="37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charset="0"/>
        <a:buChar char="–"/>
        <a:defRPr sz="2667"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0.wmf"/><Relationship Id="rId5" Type="http://schemas.openxmlformats.org/officeDocument/2006/relationships/image" Target="../media/image39.png"/><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18.xml.rels><?xml version="1.0" encoding="UTF-8" standalone="yes"?>
<Relationships xmlns="http://schemas.openxmlformats.org/package/2006/relationships"><Relationship Id="rId3" Type="http://schemas.openxmlformats.org/officeDocument/2006/relationships/image" Target="../media/image44.emf"/><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slides/_rels/slide19.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3.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image" Target="../media/image50.emf"/></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8.png"/><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hyperlink" Target="https://www.ncbi.nlm.nih.gov/pubmed/?term=Torrecilla%20N%5bAuthor%5d&amp;cauthor=true&amp;cauthor_uid=29035097" TargetMode="External"/><Relationship Id="rId13" Type="http://schemas.openxmlformats.org/officeDocument/2006/relationships/image" Target="../media/image59.emf"/><Relationship Id="rId3" Type="http://schemas.openxmlformats.org/officeDocument/2006/relationships/hyperlink" Target="https://www.ncbi.nlm.nih.gov/pubmed/?term=Turato%20G%5bAuthor%5d&amp;cauthor=true&amp;cauthor_uid=29035097" TargetMode="External"/><Relationship Id="rId7" Type="http://schemas.openxmlformats.org/officeDocument/2006/relationships/hyperlink" Target="https://www.ncbi.nlm.nih.gov/pubmed/?term=Tin%C3%A8%20M%5bAuthor%5d&amp;cauthor=true&amp;cauthor_uid=29035097" TargetMode="External"/><Relationship Id="rId12" Type="http://schemas.openxmlformats.org/officeDocument/2006/relationships/hyperlink" Target="https://www.ncbi.nlm.nih.gov/pubmed/?term=Saetta%20M%5bAuthor%5d&amp;cauthor=true&amp;cauthor_uid=29035097" TargetMode="External"/><Relationship Id="rId2" Type="http://schemas.openxmlformats.org/officeDocument/2006/relationships/hyperlink" Target="https://www.ncbi.nlm.nih.gov/pubmed/29035097" TargetMode="External"/><Relationship Id="rId1" Type="http://schemas.openxmlformats.org/officeDocument/2006/relationships/slideLayout" Target="../slideLayouts/slideLayout2.xml"/><Relationship Id="rId6" Type="http://schemas.openxmlformats.org/officeDocument/2006/relationships/hyperlink" Target="https://www.ncbi.nlm.nih.gov/pubmed/?term=Biondini%20D%5bAuthor%5d&amp;cauthor=true&amp;cauthor_uid=29035097" TargetMode="External"/><Relationship Id="rId11" Type="http://schemas.openxmlformats.org/officeDocument/2006/relationships/hyperlink" Target="https://www.ncbi.nlm.nih.gov/pubmed/?term=Cosio%20MG%5bAuthor%5d&amp;cauthor=true&amp;cauthor_uid=29035097" TargetMode="External"/><Relationship Id="rId5" Type="http://schemas.openxmlformats.org/officeDocument/2006/relationships/hyperlink" Target="https://www.ncbi.nlm.nih.gov/pubmed/?term=Bazzan%20E%5bAuthor%5d&amp;cauthor=true&amp;cauthor_uid=29035097" TargetMode="External"/><Relationship Id="rId10" Type="http://schemas.openxmlformats.org/officeDocument/2006/relationships/hyperlink" Target="https://www.ncbi.nlm.nih.gov/pubmed/?term=Marin%20JM%5bAuthor%5d&amp;cauthor=true&amp;cauthor_uid=29035097" TargetMode="External"/><Relationship Id="rId4" Type="http://schemas.openxmlformats.org/officeDocument/2006/relationships/hyperlink" Target="https://www.ncbi.nlm.nih.gov/pubmed/?term=Semenzato%20U%5bAuthor%5d&amp;cauthor=true&amp;cauthor_uid=29035097" TargetMode="External"/><Relationship Id="rId9" Type="http://schemas.openxmlformats.org/officeDocument/2006/relationships/hyperlink" Target="https://www.ncbi.nlm.nih.gov/pubmed/?term=Forner%20M%5bAuthor%5d&amp;cauthor=true&amp;cauthor_uid=29035097" TargetMode="External"/><Relationship Id="rId14" Type="http://schemas.openxmlformats.org/officeDocument/2006/relationships/image" Target="../media/image60.emf"/></Relationships>
</file>

<file path=ppt/slides/_rels/slide2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8.png"/><Relationship Id="rId7"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8.png"/><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8.xml"/><Relationship Id="rId4" Type="http://schemas.openxmlformats.org/officeDocument/2006/relationships/image" Target="../media/image88.emf"/></Relationships>
</file>

<file path=ppt/slides/_rels/slide38.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1.emf"/><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2.xml"/><Relationship Id="rId4" Type="http://schemas.openxmlformats.org/officeDocument/2006/relationships/image" Target="../media/image94.emf"/></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7.xml"/><Relationship Id="rId5" Type="http://schemas.openxmlformats.org/officeDocument/2006/relationships/image" Target="../media/image98.emf"/><Relationship Id="rId4" Type="http://schemas.openxmlformats.org/officeDocument/2006/relationships/image" Target="../media/image97.emf"/></Relationships>
</file>

<file path=ppt/slides/_rels/slide41.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7.xml"/><Relationship Id="rId4" Type="http://schemas.openxmlformats.org/officeDocument/2006/relationships/image" Target="../media/image101.emf"/></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0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85.pn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4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7.png"/><Relationship Id="rId1" Type="http://schemas.openxmlformats.org/officeDocument/2006/relationships/slideLayout" Target="../slideLayouts/slideLayout12.xml"/><Relationship Id="rId6" Type="http://schemas.openxmlformats.org/officeDocument/2006/relationships/image" Target="../media/image112.png"/><Relationship Id="rId5" Type="http://schemas.openxmlformats.org/officeDocument/2006/relationships/image" Target="../media/image110.png"/><Relationship Id="rId4" Type="http://schemas.openxmlformats.org/officeDocument/2006/relationships/image" Target="../media/image111.png"/><Relationship Id="rId9" Type="http://schemas.openxmlformats.org/officeDocument/2006/relationships/image" Target="../media/image115.png"/></Relationships>
</file>

<file path=ppt/slides/_rels/slide46.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9.png"/><Relationship Id="rId2" Type="http://schemas.openxmlformats.org/officeDocument/2006/relationships/image" Target="../media/image112.png"/><Relationship Id="rId1" Type="http://schemas.openxmlformats.org/officeDocument/2006/relationships/slideLayout" Target="../slideLayouts/slideLayout1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4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image" Target="../media/image124.pn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5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png"/></Relationships>
</file>

<file path=ppt/slides/_rels/slide5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5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3F335-9CE0-D3E4-E917-FA3D4A8D6D09}"/>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59C4CF1D-2145-4363-848F-420B79BB54AD}"/>
              </a:ext>
            </a:extLst>
          </p:cNvPr>
          <p:cNvSpPr txBox="1"/>
          <p:nvPr/>
        </p:nvSpPr>
        <p:spPr>
          <a:xfrm>
            <a:off x="321781" y="2077191"/>
            <a:ext cx="11264900" cy="707886"/>
          </a:xfrm>
          <a:prstGeom prst="rect">
            <a:avLst/>
          </a:prstGeom>
          <a:noFill/>
        </p:spPr>
        <p:txBody>
          <a:bodyPr wrap="square" rtlCol="0">
            <a:spAutoFit/>
          </a:bodyPr>
          <a:lstStyle/>
          <a:p>
            <a:pPr algn="ctr"/>
            <a:r>
              <a:rPr lang="it-IT" sz="4000" b="1" spc="-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Effetti a lungo termine della terapia della BPCO</a:t>
            </a:r>
          </a:p>
        </p:txBody>
      </p:sp>
      <p:pic>
        <p:nvPicPr>
          <p:cNvPr id="6" name="Picture 2" descr="CdS in ID dell'Insubria di Varese - Rivista Italiana Igiene Dentale">
            <a:extLst>
              <a:ext uri="{FF2B5EF4-FFF2-40B4-BE49-F238E27FC236}">
                <a16:creationId xmlns:a16="http://schemas.microsoft.com/office/drawing/2014/main" id="{00E8651D-0410-4E39-B838-CB14E85CE4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256" r="21006"/>
          <a:stretch>
            <a:fillRect/>
          </a:stretch>
        </p:blipFill>
        <p:spPr bwMode="auto">
          <a:xfrm>
            <a:off x="0" y="139902"/>
            <a:ext cx="1417047" cy="11084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Referti online, più semplice con la nuova interfaccia | ICS Maugeri">
            <a:extLst>
              <a:ext uri="{FF2B5EF4-FFF2-40B4-BE49-F238E27FC236}">
                <a16:creationId xmlns:a16="http://schemas.microsoft.com/office/drawing/2014/main" id="{A37D8333-58EB-4089-9566-0E8889FC9F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653" t="12928" r="10067" b="24698"/>
          <a:stretch/>
        </p:blipFill>
        <p:spPr bwMode="auto">
          <a:xfrm>
            <a:off x="10348644" y="139902"/>
            <a:ext cx="1694634" cy="828607"/>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7">
            <a:extLst>
              <a:ext uri="{FF2B5EF4-FFF2-40B4-BE49-F238E27FC236}">
                <a16:creationId xmlns:a16="http://schemas.microsoft.com/office/drawing/2014/main" id="{7E713786-42A5-418B-B783-90F4D927A5BF}"/>
              </a:ext>
            </a:extLst>
          </p:cNvPr>
          <p:cNvSpPr/>
          <p:nvPr/>
        </p:nvSpPr>
        <p:spPr>
          <a:xfrm>
            <a:off x="3048000" y="2759387"/>
            <a:ext cx="6096000" cy="4154984"/>
          </a:xfrm>
          <a:prstGeom prst="rect">
            <a:avLst/>
          </a:prstGeom>
        </p:spPr>
        <p:txBody>
          <a:bodyPr>
            <a:spAutoFit/>
          </a:bodyPr>
          <a:lstStyle/>
          <a:p>
            <a:pPr algn="ctr"/>
            <a:endParaRPr lang="it-IT" sz="2800" b="1" dirty="0">
              <a:latin typeface="Times New Roman" panose="02020603050405020304" pitchFamily="18" charset="0"/>
              <a:cs typeface="Times New Roman" panose="02020603050405020304" pitchFamily="18" charset="0"/>
            </a:endParaRPr>
          </a:p>
          <a:p>
            <a:pPr algn="ctr"/>
            <a:r>
              <a:rPr lang="it-IT" sz="2800" b="1" dirty="0">
                <a:latin typeface="Times New Roman" panose="02020603050405020304" pitchFamily="18" charset="0"/>
                <a:cs typeface="Times New Roman" panose="02020603050405020304" pitchFamily="18" charset="0"/>
              </a:rPr>
              <a:t>Antonio Spanevello MD, FERS</a:t>
            </a:r>
          </a:p>
          <a:p>
            <a:pPr algn="ctr"/>
            <a:r>
              <a:rPr lang="it-IT" sz="2400" b="1" dirty="0">
                <a:latin typeface="Times New Roman" panose="02020603050405020304" pitchFamily="18" charset="0"/>
                <a:cs typeface="Times New Roman" panose="02020603050405020304" pitchFamily="18" charset="0"/>
              </a:rPr>
              <a:t> </a:t>
            </a:r>
          </a:p>
          <a:p>
            <a:pPr algn="ctr"/>
            <a:endParaRPr lang="it-IT" sz="1600" b="1" dirty="0">
              <a:latin typeface="Times New Roman" panose="02020603050405020304" pitchFamily="18" charset="0"/>
              <a:cs typeface="Times New Roman" panose="02020603050405020304" pitchFamily="18" charset="0"/>
            </a:endParaRPr>
          </a:p>
          <a:p>
            <a:pPr algn="ctr"/>
            <a:r>
              <a:rPr lang="it-IT" sz="2000" b="1" dirty="0">
                <a:latin typeface="Times New Roman" panose="02020603050405020304" pitchFamily="18" charset="0"/>
                <a:cs typeface="Times New Roman" panose="02020603050405020304" pitchFamily="18" charset="0"/>
              </a:rPr>
              <a:t>GOLD National Leader - </a:t>
            </a:r>
            <a:r>
              <a:rPr lang="it-IT" sz="2000" b="1" dirty="0" err="1">
                <a:latin typeface="Times New Roman" panose="02020603050405020304" pitchFamily="18" charset="0"/>
                <a:cs typeface="Times New Roman" panose="02020603050405020304" pitchFamily="18" charset="0"/>
              </a:rPr>
              <a:t>Italy</a:t>
            </a:r>
            <a:endParaRPr lang="it-IT" sz="2000" b="1" dirty="0">
              <a:latin typeface="Times New Roman" panose="02020603050405020304" pitchFamily="18" charset="0"/>
              <a:cs typeface="Times New Roman" panose="02020603050405020304" pitchFamily="18" charset="0"/>
            </a:endParaRPr>
          </a:p>
          <a:p>
            <a:pPr algn="ctr"/>
            <a:endParaRPr lang="it-IT" sz="2000" b="1" dirty="0">
              <a:latin typeface="Times New Roman" panose="02020603050405020304" pitchFamily="18" charset="0"/>
              <a:cs typeface="Times New Roman" panose="02020603050405020304" pitchFamily="18" charset="0"/>
            </a:endParaRPr>
          </a:p>
          <a:p>
            <a:pPr algn="ctr"/>
            <a:endParaRPr lang="it-IT" sz="1600" b="1" dirty="0">
              <a:latin typeface="Times New Roman" panose="02020603050405020304" pitchFamily="18" charset="0"/>
              <a:cs typeface="Times New Roman" panose="02020603050405020304" pitchFamily="18" charset="0"/>
            </a:endParaRPr>
          </a:p>
          <a:p>
            <a:pPr algn="ctr"/>
            <a:r>
              <a:rPr lang="it-IT" sz="1600" b="1" dirty="0">
                <a:latin typeface="Times New Roman" panose="02020603050405020304" pitchFamily="18" charset="0"/>
                <a:cs typeface="Times New Roman" panose="02020603050405020304" pitchFamily="18" charset="0"/>
              </a:rPr>
              <a:t>Università degli Studi dell’Insubria, Varese - Como</a:t>
            </a:r>
          </a:p>
          <a:p>
            <a:pPr algn="ctr"/>
            <a:r>
              <a:rPr lang="it-IT" sz="1600" b="1" dirty="0">
                <a:latin typeface="Times New Roman" panose="02020603050405020304" pitchFamily="18" charset="0"/>
                <a:cs typeface="Times New Roman" panose="02020603050405020304" pitchFamily="18" charset="0"/>
              </a:rPr>
              <a:t>Dipartimento di Medicina e Chirurgia</a:t>
            </a:r>
          </a:p>
          <a:p>
            <a:pPr algn="ctr"/>
            <a:r>
              <a:rPr lang="it-IT" sz="1600" b="1" dirty="0">
                <a:latin typeface="Times New Roman" panose="02020603050405020304" pitchFamily="18" charset="0"/>
                <a:cs typeface="Times New Roman" panose="02020603050405020304" pitchFamily="18" charset="0"/>
              </a:rPr>
              <a:t>Malattie dell’Apparato Respiratorio</a:t>
            </a:r>
          </a:p>
          <a:p>
            <a:pPr algn="ctr"/>
            <a:endParaRPr lang="it-IT" sz="1600" b="1" dirty="0">
              <a:latin typeface="Times New Roman" panose="02020603050405020304" pitchFamily="18" charset="0"/>
              <a:cs typeface="Times New Roman" panose="02020603050405020304" pitchFamily="18" charset="0"/>
            </a:endParaRPr>
          </a:p>
          <a:p>
            <a:pPr algn="ctr"/>
            <a:r>
              <a:rPr lang="it-IT" sz="1600" b="1" dirty="0">
                <a:latin typeface="Times New Roman" panose="02020603050405020304" pitchFamily="18" charset="0"/>
                <a:cs typeface="Times New Roman" panose="02020603050405020304" pitchFamily="18" charset="0"/>
              </a:rPr>
              <a:t>Istituti Clinici Scientifici Maugeri, IRCCS, Tradate</a:t>
            </a:r>
          </a:p>
          <a:p>
            <a:pPr algn="ctr"/>
            <a:r>
              <a:rPr lang="it-IT" sz="1600" b="1" dirty="0">
                <a:latin typeface="Times New Roman" panose="02020603050405020304" pitchFamily="18" charset="0"/>
                <a:cs typeface="Times New Roman" panose="02020603050405020304" pitchFamily="18" charset="0"/>
              </a:rPr>
              <a:t>Dipartimento di Medicina e Riabilitazione Cardiorespiratoria</a:t>
            </a:r>
          </a:p>
          <a:p>
            <a:pPr algn="ctr"/>
            <a:r>
              <a:rPr lang="it-IT" sz="1600" b="1" dirty="0">
                <a:latin typeface="Times New Roman" panose="02020603050405020304" pitchFamily="18" charset="0"/>
                <a:cs typeface="Times New Roman" panose="02020603050405020304" pitchFamily="18" charset="0"/>
              </a:rPr>
              <a:t>UO Pneumologia Riabilitativa</a:t>
            </a:r>
          </a:p>
        </p:txBody>
      </p:sp>
    </p:spTree>
    <p:extLst>
      <p:ext uri="{BB962C8B-B14F-4D97-AF65-F5344CB8AC3E}">
        <p14:creationId xmlns:p14="http://schemas.microsoft.com/office/powerpoint/2010/main" val="887123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a:extLst>
              <a:ext uri="{FF2B5EF4-FFF2-40B4-BE49-F238E27FC236}">
                <a16:creationId xmlns:a16="http://schemas.microsoft.com/office/drawing/2014/main" id="{1943165B-A164-45CF-996A-17C0D5853C4C}"/>
              </a:ext>
            </a:extLst>
          </p:cNvPr>
          <p:cNvPicPr>
            <a:picLocks noChangeAspect="1"/>
          </p:cNvPicPr>
          <p:nvPr/>
        </p:nvPicPr>
        <p:blipFill rotWithShape="1">
          <a:blip r:embed="rId2"/>
          <a:srcRect l="3646" t="11911" r="4349"/>
          <a:stretch>
            <a:fillRect/>
          </a:stretch>
        </p:blipFill>
        <p:spPr bwMode="auto">
          <a:xfrm>
            <a:off x="3425666" y="0"/>
            <a:ext cx="5340668" cy="6617595"/>
          </a:xfrm>
          <a:prstGeom prst="rect">
            <a:avLst/>
          </a:prstGeom>
          <a:ln>
            <a:noFill/>
          </a:ln>
          <a:extLst>
            <a:ext uri="{53640926-AAD7-44D8-BBD7-CCE9431645EC}">
              <a14:shadowObscured xmlns:a14="http://schemas.microsoft.com/office/drawing/2010/main"/>
            </a:ext>
          </a:extLst>
        </p:spPr>
      </p:pic>
      <p:grpSp>
        <p:nvGrpSpPr>
          <p:cNvPr id="11" name="Gruppo 10">
            <a:extLst>
              <a:ext uri="{FF2B5EF4-FFF2-40B4-BE49-F238E27FC236}">
                <a16:creationId xmlns:a16="http://schemas.microsoft.com/office/drawing/2014/main" id="{02A2C050-1CA6-437E-85F9-B13110D66061}"/>
              </a:ext>
            </a:extLst>
          </p:cNvPr>
          <p:cNvGrpSpPr/>
          <p:nvPr/>
        </p:nvGrpSpPr>
        <p:grpSpPr>
          <a:xfrm>
            <a:off x="0" y="-6454"/>
            <a:ext cx="2610995" cy="1233768"/>
            <a:chOff x="0" y="-6454"/>
            <a:chExt cx="2610995" cy="1233768"/>
          </a:xfrm>
        </p:grpSpPr>
        <p:pic>
          <p:nvPicPr>
            <p:cNvPr id="12" name="Immagine 11">
              <a:extLst>
                <a:ext uri="{FF2B5EF4-FFF2-40B4-BE49-F238E27FC236}">
                  <a16:creationId xmlns:a16="http://schemas.microsoft.com/office/drawing/2014/main" id="{E12440A9-1320-4E96-AE02-70E2AC23A4A1}"/>
                </a:ext>
              </a:extLst>
            </p:cNvPr>
            <p:cNvPicPr>
              <a:picLocks noChangeAspect="1"/>
            </p:cNvPicPr>
            <p:nvPr/>
          </p:nvPicPr>
          <p:blipFill>
            <a:blip r:embed="rId3"/>
            <a:srcRect l="3527" r="83656"/>
            <a:stretch>
              <a:fillRect/>
            </a:stretch>
          </p:blipFill>
          <p:spPr>
            <a:xfrm>
              <a:off x="0" y="-6453"/>
              <a:ext cx="1172584" cy="1233767"/>
            </a:xfrm>
            <a:prstGeom prst="rect">
              <a:avLst/>
            </a:prstGeom>
          </p:spPr>
        </p:pic>
        <p:pic>
          <p:nvPicPr>
            <p:cNvPr id="13" name="Immagine 12">
              <a:extLst>
                <a:ext uri="{FF2B5EF4-FFF2-40B4-BE49-F238E27FC236}">
                  <a16:creationId xmlns:a16="http://schemas.microsoft.com/office/drawing/2014/main" id="{9F9794C5-D132-4B5C-9EE9-42BF640CEA35}"/>
                </a:ext>
              </a:extLst>
            </p:cNvPr>
            <p:cNvPicPr>
              <a:picLocks noChangeAspect="1"/>
            </p:cNvPicPr>
            <p:nvPr/>
          </p:nvPicPr>
          <p:blipFill rotWithShape="1">
            <a:blip r:embed="rId4"/>
            <a:srcRect t="12616"/>
            <a:stretch/>
          </p:blipFill>
          <p:spPr>
            <a:xfrm>
              <a:off x="1172584" y="-6454"/>
              <a:ext cx="1438411" cy="1233767"/>
            </a:xfrm>
            <a:prstGeom prst="rect">
              <a:avLst/>
            </a:prstGeom>
          </p:spPr>
        </p:pic>
      </p:grpSp>
    </p:spTree>
    <p:extLst>
      <p:ext uri="{BB962C8B-B14F-4D97-AF65-F5344CB8AC3E}">
        <p14:creationId xmlns:p14="http://schemas.microsoft.com/office/powerpoint/2010/main" val="1776397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DA9B90B-A620-4DF2-8E18-5507C556633D}"/>
              </a:ext>
            </a:extLst>
          </p:cNvPr>
          <p:cNvPicPr>
            <a:picLocks noChangeAspect="1"/>
          </p:cNvPicPr>
          <p:nvPr/>
        </p:nvPicPr>
        <p:blipFill>
          <a:blip r:embed="rId3"/>
          <a:stretch>
            <a:fillRect/>
          </a:stretch>
        </p:blipFill>
        <p:spPr>
          <a:xfrm>
            <a:off x="2075903" y="247199"/>
            <a:ext cx="7068716" cy="1443056"/>
          </a:xfrm>
          <a:prstGeom prst="rect">
            <a:avLst/>
          </a:prstGeom>
        </p:spPr>
      </p:pic>
      <p:pic>
        <p:nvPicPr>
          <p:cNvPr id="4" name="Immagine 3">
            <a:extLst>
              <a:ext uri="{FF2B5EF4-FFF2-40B4-BE49-F238E27FC236}">
                <a16:creationId xmlns:a16="http://schemas.microsoft.com/office/drawing/2014/main" id="{E13B7CEC-F490-4112-B5A4-AAD77E7AA521}"/>
              </a:ext>
            </a:extLst>
          </p:cNvPr>
          <p:cNvPicPr>
            <a:picLocks noChangeAspect="1"/>
          </p:cNvPicPr>
          <p:nvPr/>
        </p:nvPicPr>
        <p:blipFill>
          <a:blip r:embed="rId4"/>
          <a:stretch>
            <a:fillRect/>
          </a:stretch>
        </p:blipFill>
        <p:spPr>
          <a:xfrm>
            <a:off x="8601058" y="1171983"/>
            <a:ext cx="1525005" cy="307367"/>
          </a:xfrm>
          <a:prstGeom prst="rect">
            <a:avLst/>
          </a:prstGeom>
        </p:spPr>
      </p:pic>
      <p:pic>
        <p:nvPicPr>
          <p:cNvPr id="5" name="Immagine 4">
            <a:extLst>
              <a:ext uri="{FF2B5EF4-FFF2-40B4-BE49-F238E27FC236}">
                <a16:creationId xmlns:a16="http://schemas.microsoft.com/office/drawing/2014/main" id="{0B70325C-FE80-439E-8F85-2835C3F753FD}"/>
              </a:ext>
            </a:extLst>
          </p:cNvPr>
          <p:cNvPicPr>
            <a:picLocks noChangeAspect="1"/>
          </p:cNvPicPr>
          <p:nvPr/>
        </p:nvPicPr>
        <p:blipFill rotWithShape="1">
          <a:blip r:embed="rId5"/>
          <a:srcRect b="4049"/>
          <a:stretch/>
        </p:blipFill>
        <p:spPr>
          <a:xfrm>
            <a:off x="1579417" y="1810239"/>
            <a:ext cx="4685077" cy="4984598"/>
          </a:xfrm>
          <a:prstGeom prst="rect">
            <a:avLst/>
          </a:prstGeom>
        </p:spPr>
      </p:pic>
      <p:pic>
        <p:nvPicPr>
          <p:cNvPr id="3" name="Immagine 2">
            <a:extLst>
              <a:ext uri="{FF2B5EF4-FFF2-40B4-BE49-F238E27FC236}">
                <a16:creationId xmlns:a16="http://schemas.microsoft.com/office/drawing/2014/main" id="{3E3F32EF-81B0-4ACB-942C-F8BA10EF8A87}"/>
              </a:ext>
            </a:extLst>
          </p:cNvPr>
          <p:cNvPicPr>
            <a:picLocks noChangeAspect="1"/>
          </p:cNvPicPr>
          <p:nvPr/>
        </p:nvPicPr>
        <p:blipFill>
          <a:blip r:embed="rId6"/>
          <a:stretch>
            <a:fillRect/>
          </a:stretch>
        </p:blipFill>
        <p:spPr>
          <a:xfrm>
            <a:off x="6458459" y="3001711"/>
            <a:ext cx="4735854" cy="1902798"/>
          </a:xfrm>
          <a:prstGeom prst="rect">
            <a:avLst/>
          </a:prstGeom>
        </p:spPr>
      </p:pic>
    </p:spTree>
    <p:extLst>
      <p:ext uri="{BB962C8B-B14F-4D97-AF65-F5344CB8AC3E}">
        <p14:creationId xmlns:p14="http://schemas.microsoft.com/office/powerpoint/2010/main" val="2675770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A92DB08B-A4B0-0927-05EE-5BAA78A99112}"/>
              </a:ext>
            </a:extLst>
          </p:cNvPr>
          <p:cNvSpPr txBox="1"/>
          <p:nvPr/>
        </p:nvSpPr>
        <p:spPr>
          <a:xfrm>
            <a:off x="1431532" y="1990254"/>
            <a:ext cx="9144000" cy="20621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Times New Roman" panose="02020603050405020304" pitchFamily="18" charset="0"/>
                <a:ea typeface="MS PGothic"/>
                <a:cs typeface="Times New Roman" panose="02020603050405020304" pitchFamily="18" charset="0"/>
              </a:rPr>
              <a:t>AGENDA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0000"/>
              </a:solidFill>
              <a:effectLst/>
              <a:uLnTx/>
              <a:uFillTx/>
              <a:latin typeface="Times New Roman" panose="02020603050405020304" pitchFamily="18" charset="0"/>
              <a:ea typeface="MS PGothic"/>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0000"/>
              </a:solidFill>
              <a:effectLst/>
              <a:uLnTx/>
              <a:uFillTx/>
              <a:latin typeface="Times New Roman" panose="02020603050405020304" pitchFamily="18" charset="0"/>
              <a:ea typeface="MS PGothic"/>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0000"/>
              </a:solidFill>
              <a:effectLst/>
              <a:uLnTx/>
              <a:uFillTx/>
              <a:latin typeface="Times New Roman" panose="02020603050405020304" pitchFamily="18" charset="0"/>
              <a:ea typeface="MS PGothic"/>
              <a:cs typeface="Times New Roman" panose="02020603050405020304" pitchFamily="18" charset="0"/>
            </a:endParaRPr>
          </a:p>
        </p:txBody>
      </p:sp>
      <p:sp>
        <p:nvSpPr>
          <p:cNvPr id="9" name="CasellaDiTesto 8">
            <a:extLst>
              <a:ext uri="{FF2B5EF4-FFF2-40B4-BE49-F238E27FC236}">
                <a16:creationId xmlns:a16="http://schemas.microsoft.com/office/drawing/2014/main" id="{748CC286-EBF5-1577-4B8D-610E4B1C4904}"/>
              </a:ext>
            </a:extLst>
          </p:cNvPr>
          <p:cNvSpPr txBox="1"/>
          <p:nvPr/>
        </p:nvSpPr>
        <p:spPr>
          <a:xfrm>
            <a:off x="842481" y="3406140"/>
            <a:ext cx="10550449" cy="2554545"/>
          </a:xfrm>
          <a:prstGeom prst="rect">
            <a:avLst/>
          </a:prstGeom>
          <a:noFill/>
        </p:spPr>
        <p:txBody>
          <a:bodyPr wrap="square">
            <a:spAutoFit/>
          </a:bodyPr>
          <a:lstStyle/>
          <a:p>
            <a:pPr marL="457200" marR="0" lvl="0" indent="-4572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000000"/>
                </a:solidFill>
                <a:effectLst/>
                <a:uLnTx/>
                <a:uFillTx/>
                <a:latin typeface="Times New Roman" panose="02020603050405020304" pitchFamily="18" charset="0"/>
                <a:ea typeface="MS PGothic"/>
                <a:cs typeface="Times New Roman" panose="02020603050405020304" pitchFamily="18" charset="0"/>
              </a:rPr>
              <a:t>Screening and case finding</a:t>
            </a:r>
          </a:p>
          <a:p>
            <a:pPr marL="457200" marR="0" lvl="0" indent="-4572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FF0000"/>
                </a:solidFill>
                <a:effectLst/>
                <a:uLnTx/>
                <a:uFillTx/>
                <a:latin typeface="Times New Roman" panose="02020603050405020304" pitchFamily="18" charset="0"/>
                <a:ea typeface="MS PGothic"/>
                <a:cs typeface="Times New Roman" panose="02020603050405020304" pitchFamily="18" charset="0"/>
              </a:rPr>
              <a:t>Disease activity</a:t>
            </a:r>
          </a:p>
          <a:p>
            <a:pPr marL="457200" marR="0" lvl="0" indent="-4572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1" i="0" u="none" strike="noStrike" kern="1200" cap="none" spc="0" normalizeH="0" baseline="0" noProof="0" dirty="0">
              <a:ln>
                <a:noFill/>
              </a:ln>
              <a:solidFill>
                <a:srgbClr val="000000"/>
              </a:solidFill>
              <a:effectLst/>
              <a:uLnTx/>
              <a:uFillTx/>
              <a:latin typeface="Times New Roman" panose="02020603050405020304" pitchFamily="18" charset="0"/>
              <a:ea typeface="MS PGothic"/>
              <a:cs typeface="Times New Roman" panose="02020603050405020304" pitchFamily="18" charset="0"/>
            </a:endParaRPr>
          </a:p>
          <a:p>
            <a:pPr marL="457200" marR="0" lvl="0" indent="-4572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000000"/>
                </a:solidFill>
                <a:effectLst/>
                <a:uLnTx/>
                <a:uFillTx/>
                <a:latin typeface="Times New Roman" panose="02020603050405020304" pitchFamily="18" charset="0"/>
                <a:ea typeface="MS PGothic"/>
                <a:cs typeface="Times New Roman" panose="02020603050405020304" pitchFamily="18" charset="0"/>
              </a:rPr>
              <a:t>Pharmacological Treatment</a:t>
            </a:r>
          </a:p>
          <a:p>
            <a:pPr marL="457200" marR="0" lvl="0" indent="-4572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000000"/>
                </a:solidFill>
                <a:effectLst/>
                <a:uLnTx/>
                <a:uFillTx/>
                <a:latin typeface="Times New Roman" panose="02020603050405020304" pitchFamily="18" charset="0"/>
                <a:ea typeface="MS PGothic"/>
                <a:cs typeface="Times New Roman" panose="02020603050405020304" pitchFamily="18" charset="0"/>
              </a:rPr>
              <a:t>Non-Pharmacological Treatment</a:t>
            </a:r>
          </a:p>
        </p:txBody>
      </p:sp>
      <p:grpSp>
        <p:nvGrpSpPr>
          <p:cNvPr id="14" name="Gruppo 13">
            <a:extLst>
              <a:ext uri="{FF2B5EF4-FFF2-40B4-BE49-F238E27FC236}">
                <a16:creationId xmlns:a16="http://schemas.microsoft.com/office/drawing/2014/main" id="{13283419-49AB-4C92-8545-1B7AEEB1EC56}"/>
              </a:ext>
            </a:extLst>
          </p:cNvPr>
          <p:cNvGrpSpPr/>
          <p:nvPr/>
        </p:nvGrpSpPr>
        <p:grpSpPr>
          <a:xfrm>
            <a:off x="0" y="-2"/>
            <a:ext cx="12192000" cy="1233769"/>
            <a:chOff x="0" y="-2"/>
            <a:chExt cx="12192000" cy="1233769"/>
          </a:xfrm>
        </p:grpSpPr>
        <p:grpSp>
          <p:nvGrpSpPr>
            <p:cNvPr id="15" name="Gruppo 14">
              <a:extLst>
                <a:ext uri="{FF2B5EF4-FFF2-40B4-BE49-F238E27FC236}">
                  <a16:creationId xmlns:a16="http://schemas.microsoft.com/office/drawing/2014/main" id="{9BBED5EE-12C7-4D9B-A8F0-47B46B99EC75}"/>
                </a:ext>
              </a:extLst>
            </p:cNvPr>
            <p:cNvGrpSpPr/>
            <p:nvPr/>
          </p:nvGrpSpPr>
          <p:grpSpPr>
            <a:xfrm>
              <a:off x="0" y="-2"/>
              <a:ext cx="12192000" cy="1233769"/>
              <a:chOff x="0" y="-2"/>
              <a:chExt cx="12192000" cy="1233769"/>
            </a:xfrm>
          </p:grpSpPr>
          <p:grpSp>
            <p:nvGrpSpPr>
              <p:cNvPr id="17" name="Gruppo 16">
                <a:extLst>
                  <a:ext uri="{FF2B5EF4-FFF2-40B4-BE49-F238E27FC236}">
                    <a16:creationId xmlns:a16="http://schemas.microsoft.com/office/drawing/2014/main" id="{D41DA6B7-ACFA-4F8C-9AAD-9E2550DB4D38}"/>
                  </a:ext>
                </a:extLst>
              </p:cNvPr>
              <p:cNvGrpSpPr/>
              <p:nvPr/>
            </p:nvGrpSpPr>
            <p:grpSpPr>
              <a:xfrm>
                <a:off x="0" y="-1"/>
                <a:ext cx="12192000" cy="1233768"/>
                <a:chOff x="0" y="-1"/>
                <a:chExt cx="12192000" cy="1233768"/>
              </a:xfrm>
            </p:grpSpPr>
            <p:pic>
              <p:nvPicPr>
                <p:cNvPr id="19" name="Immagine 18">
                  <a:extLst>
                    <a:ext uri="{FF2B5EF4-FFF2-40B4-BE49-F238E27FC236}">
                      <a16:creationId xmlns:a16="http://schemas.microsoft.com/office/drawing/2014/main" id="{A6A2E733-4796-4584-82F5-E3ACF9A478E3}"/>
                    </a:ext>
                  </a:extLst>
                </p:cNvPr>
                <p:cNvPicPr>
                  <a:picLocks noChangeAspect="1"/>
                </p:cNvPicPr>
                <p:nvPr/>
              </p:nvPicPr>
              <p:blipFill>
                <a:blip r:embed="rId2"/>
                <a:stretch>
                  <a:fillRect/>
                </a:stretch>
              </p:blipFill>
              <p:spPr>
                <a:xfrm>
                  <a:off x="0" y="0"/>
                  <a:ext cx="9148989" cy="1233767"/>
                </a:xfrm>
                <a:prstGeom prst="rect">
                  <a:avLst/>
                </a:prstGeom>
              </p:spPr>
            </p:pic>
            <p:pic>
              <p:nvPicPr>
                <p:cNvPr id="20" name="Immagine 19">
                  <a:extLst>
                    <a:ext uri="{FF2B5EF4-FFF2-40B4-BE49-F238E27FC236}">
                      <a16:creationId xmlns:a16="http://schemas.microsoft.com/office/drawing/2014/main" id="{627D8294-14E5-4101-9717-C1882EE652C4}"/>
                    </a:ext>
                  </a:extLst>
                </p:cNvPr>
                <p:cNvPicPr>
                  <a:picLocks noChangeAspect="1"/>
                </p:cNvPicPr>
                <p:nvPr/>
              </p:nvPicPr>
              <p:blipFill rotWithShape="1">
                <a:blip r:embed="rId2"/>
                <a:srcRect l="49568"/>
                <a:stretch/>
              </p:blipFill>
              <p:spPr>
                <a:xfrm>
                  <a:off x="7577941" y="-1"/>
                  <a:ext cx="4614059" cy="1233767"/>
                </a:xfrm>
                <a:prstGeom prst="rect">
                  <a:avLst/>
                </a:prstGeom>
              </p:spPr>
            </p:pic>
          </p:grpSp>
          <p:pic>
            <p:nvPicPr>
              <p:cNvPr id="18" name="Grafik 10">
                <a:extLst>
                  <a:ext uri="{FF2B5EF4-FFF2-40B4-BE49-F238E27FC236}">
                    <a16:creationId xmlns:a16="http://schemas.microsoft.com/office/drawing/2014/main" id="{5C455EAF-6684-4BA7-BAAC-4D0AD7B0C547}"/>
                  </a:ext>
                </a:extLst>
              </p:cNvPr>
              <p:cNvPicPr>
                <a:picLocks noChangeAspect="1"/>
              </p:cNvPicPr>
              <p:nvPr/>
            </p:nvPicPr>
            <p:blipFill rotWithShape="1">
              <a:blip r:embed="rId3"/>
              <a:srcRect l="7761" t="14122" r="10509" b="6183"/>
              <a:stretch/>
            </p:blipFill>
            <p:spPr>
              <a:xfrm>
                <a:off x="10847333" y="-2"/>
                <a:ext cx="1344667" cy="1233767"/>
              </a:xfrm>
              <a:prstGeom prst="rect">
                <a:avLst/>
              </a:prstGeom>
            </p:spPr>
          </p:pic>
        </p:grpSp>
        <p:pic>
          <p:nvPicPr>
            <p:cNvPr id="16" name="Immagine 15">
              <a:extLst>
                <a:ext uri="{FF2B5EF4-FFF2-40B4-BE49-F238E27FC236}">
                  <a16:creationId xmlns:a16="http://schemas.microsoft.com/office/drawing/2014/main" id="{B7E9C874-5422-43A2-8CCF-2CC019ED02F9}"/>
                </a:ext>
              </a:extLst>
            </p:cNvPr>
            <p:cNvPicPr>
              <a:picLocks noChangeAspect="1"/>
            </p:cNvPicPr>
            <p:nvPr/>
          </p:nvPicPr>
          <p:blipFill rotWithShape="1">
            <a:blip r:embed="rId4"/>
            <a:srcRect t="12616"/>
            <a:stretch/>
          </p:blipFill>
          <p:spPr>
            <a:xfrm>
              <a:off x="10753589" y="0"/>
              <a:ext cx="1438411" cy="1233767"/>
            </a:xfrm>
            <a:prstGeom prst="rect">
              <a:avLst/>
            </a:prstGeom>
          </p:spPr>
        </p:pic>
      </p:grpSp>
    </p:spTree>
    <p:extLst>
      <p:ext uri="{BB962C8B-B14F-4D97-AF65-F5344CB8AC3E}">
        <p14:creationId xmlns:p14="http://schemas.microsoft.com/office/powerpoint/2010/main" val="3442819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215562" y="328814"/>
            <a:ext cx="2711574" cy="3571845"/>
          </a:xfrm>
          <a:prstGeom prst="rect">
            <a:avLst/>
          </a:prstGeom>
        </p:spPr>
      </p:pic>
      <p:pic>
        <p:nvPicPr>
          <p:cNvPr id="3" name="Immagine 2"/>
          <p:cNvPicPr>
            <a:picLocks noChangeAspect="1"/>
          </p:cNvPicPr>
          <p:nvPr/>
        </p:nvPicPr>
        <p:blipFill rotWithShape="1">
          <a:blip r:embed="rId3"/>
          <a:srcRect r="28720"/>
          <a:stretch/>
        </p:blipFill>
        <p:spPr>
          <a:xfrm>
            <a:off x="2413439" y="4364061"/>
            <a:ext cx="7462870" cy="1480148"/>
          </a:xfrm>
          <a:prstGeom prst="rect">
            <a:avLst/>
          </a:prstGeom>
          <a:ln w="38100">
            <a:solidFill>
              <a:srgbClr val="0070C0"/>
            </a:solidFill>
          </a:ln>
        </p:spPr>
      </p:pic>
    </p:spTree>
    <p:extLst>
      <p:ext uri="{BB962C8B-B14F-4D97-AF65-F5344CB8AC3E}">
        <p14:creationId xmlns:p14="http://schemas.microsoft.com/office/powerpoint/2010/main" val="2095307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787880" y="848139"/>
            <a:ext cx="10505987" cy="5102087"/>
          </a:xfrm>
          <a:prstGeom prst="rect">
            <a:avLst/>
          </a:prstGeom>
          <a:ln w="28575">
            <a:solidFill>
              <a:srgbClr val="FFC000"/>
            </a:solidFill>
          </a:ln>
        </p:spPr>
      </p:pic>
      <p:cxnSp>
        <p:nvCxnSpPr>
          <p:cNvPr id="4" name="Connettore diritto 3">
            <a:extLst>
              <a:ext uri="{FF2B5EF4-FFF2-40B4-BE49-F238E27FC236}">
                <a16:creationId xmlns:a16="http://schemas.microsoft.com/office/drawing/2014/main" id="{C342DF08-1112-4EC3-B1C4-BDB8EA8D4EC1}"/>
              </a:ext>
            </a:extLst>
          </p:cNvPr>
          <p:cNvCxnSpPr>
            <a:cxnSpLocks/>
          </p:cNvCxnSpPr>
          <p:nvPr/>
        </p:nvCxnSpPr>
        <p:spPr>
          <a:xfrm>
            <a:off x="1000664" y="1673525"/>
            <a:ext cx="297611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Connettore diritto 6">
            <a:extLst>
              <a:ext uri="{FF2B5EF4-FFF2-40B4-BE49-F238E27FC236}">
                <a16:creationId xmlns:a16="http://schemas.microsoft.com/office/drawing/2014/main" id="{CED03AE8-11A4-40DB-9E78-F642A83A3EB2}"/>
              </a:ext>
            </a:extLst>
          </p:cNvPr>
          <p:cNvCxnSpPr>
            <a:cxnSpLocks/>
          </p:cNvCxnSpPr>
          <p:nvPr/>
        </p:nvCxnSpPr>
        <p:spPr>
          <a:xfrm>
            <a:off x="3769743" y="2567797"/>
            <a:ext cx="726056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BD910C5F-C912-4EDF-A930-6FAAEBBD234B}"/>
              </a:ext>
            </a:extLst>
          </p:cNvPr>
          <p:cNvCxnSpPr>
            <a:cxnSpLocks/>
          </p:cNvCxnSpPr>
          <p:nvPr/>
        </p:nvCxnSpPr>
        <p:spPr>
          <a:xfrm>
            <a:off x="1069675" y="2869721"/>
            <a:ext cx="940854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F2575268-3052-464D-B81F-0C1300584E81}"/>
              </a:ext>
            </a:extLst>
          </p:cNvPr>
          <p:cNvCxnSpPr>
            <a:cxnSpLocks/>
          </p:cNvCxnSpPr>
          <p:nvPr/>
        </p:nvCxnSpPr>
        <p:spPr>
          <a:xfrm>
            <a:off x="1000664" y="4025661"/>
            <a:ext cx="1002964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D74B2353-DE69-4E6D-AF8D-215C87719F4D}"/>
              </a:ext>
            </a:extLst>
          </p:cNvPr>
          <p:cNvCxnSpPr>
            <a:cxnSpLocks/>
          </p:cNvCxnSpPr>
          <p:nvPr/>
        </p:nvCxnSpPr>
        <p:spPr>
          <a:xfrm>
            <a:off x="7358332" y="4362091"/>
            <a:ext cx="367197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030CA46C-1FCE-4506-8E70-4A716604014A}"/>
              </a:ext>
            </a:extLst>
          </p:cNvPr>
          <p:cNvCxnSpPr>
            <a:cxnSpLocks/>
          </p:cNvCxnSpPr>
          <p:nvPr/>
        </p:nvCxnSpPr>
        <p:spPr>
          <a:xfrm>
            <a:off x="1000664" y="4655389"/>
            <a:ext cx="1002964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6DAA65AD-EB1B-4CFA-BA7C-2F79B539C441}"/>
              </a:ext>
            </a:extLst>
          </p:cNvPr>
          <p:cNvCxnSpPr>
            <a:cxnSpLocks/>
          </p:cNvCxnSpPr>
          <p:nvPr/>
        </p:nvCxnSpPr>
        <p:spPr>
          <a:xfrm>
            <a:off x="1069675" y="4974566"/>
            <a:ext cx="996063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D5B0B664-8080-4815-BCE8-12F70B576BD9}"/>
              </a:ext>
            </a:extLst>
          </p:cNvPr>
          <p:cNvCxnSpPr>
            <a:cxnSpLocks/>
          </p:cNvCxnSpPr>
          <p:nvPr/>
        </p:nvCxnSpPr>
        <p:spPr>
          <a:xfrm>
            <a:off x="1000664" y="5276491"/>
            <a:ext cx="1002964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F14A5C1C-C399-47F1-A735-0B2F10DC4316}"/>
              </a:ext>
            </a:extLst>
          </p:cNvPr>
          <p:cNvCxnSpPr>
            <a:cxnSpLocks/>
          </p:cNvCxnSpPr>
          <p:nvPr/>
        </p:nvCxnSpPr>
        <p:spPr>
          <a:xfrm>
            <a:off x="1069675" y="5802703"/>
            <a:ext cx="349369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9338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l="66957"/>
          <a:stretch>
            <a:fillRect/>
          </a:stretch>
        </p:blipFill>
        <p:spPr bwMode="auto">
          <a:xfrm>
            <a:off x="4472153" y="1857383"/>
            <a:ext cx="1921431" cy="3535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539931" y="5936120"/>
            <a:ext cx="11216640" cy="369332"/>
          </a:xfrm>
          <a:prstGeom prst="rect">
            <a:avLst/>
          </a:prstGeom>
          <a:solidFill>
            <a:schemeClr val="accent1">
              <a:alpha val="32000"/>
            </a:schemeClr>
          </a:solidFill>
          <a:ln>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Smokers had increased </a:t>
            </a:r>
            <a:r>
              <a:rPr kumimoji="0" lang="en-US" b="1" i="0" u="none" strike="noStrike" kern="1200" cap="none" spc="0" normalizeH="0" baseline="0" noProof="0" dirty="0">
                <a:ln>
                  <a:noFill/>
                </a:ln>
                <a:solidFill>
                  <a:srgbClr val="FF0000"/>
                </a:solidFill>
                <a:effectLst/>
                <a:uLnTx/>
                <a:uFillTx/>
                <a:latin typeface="Calibri" panose="020F0502020204030204"/>
                <a:ea typeface="+mn-ea"/>
                <a:cs typeface="+mn-cs"/>
              </a:rPr>
              <a:t>bronchiolitis</a:t>
            </a: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 goblet cells and cellular infiltrate in </a:t>
            </a:r>
            <a:r>
              <a:rPr kumimoji="0" lang="en-US" b="1" i="0" u="none" strike="noStrike" kern="1200" cap="none" spc="0" normalizeH="0" baseline="0" noProof="0" dirty="0">
                <a:ln>
                  <a:noFill/>
                </a:ln>
                <a:effectLst/>
                <a:uLnTx/>
                <a:uFillTx/>
                <a:latin typeface="Calibri" panose="020F0502020204030204"/>
                <a:ea typeface="+mn-ea"/>
                <a:cs typeface="+mn-cs"/>
              </a:rPr>
              <a:t>small airways</a:t>
            </a:r>
            <a:endParaRPr kumimoji="0" lang="it-IT" b="1" i="0" u="none" strike="noStrike" kern="1200" cap="none" spc="0" normalizeH="0" baseline="0" noProof="0" dirty="0">
              <a:ln>
                <a:noFill/>
              </a:ln>
              <a:effectLst/>
              <a:uLnTx/>
              <a:uFillTx/>
              <a:latin typeface="Calibri" panose="020F0502020204030204"/>
              <a:ea typeface="+mn-ea"/>
              <a:cs typeface="+mn-cs"/>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124" y="26127"/>
            <a:ext cx="5343525"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664" y="899707"/>
            <a:ext cx="4429125"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6171" y="135664"/>
            <a:ext cx="32004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0855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2"/>
          <p:cNvSpPr txBox="1">
            <a:spLocks noChangeArrowheads="1"/>
          </p:cNvSpPr>
          <p:nvPr/>
        </p:nvSpPr>
        <p:spPr bwMode="auto">
          <a:xfrm>
            <a:off x="2883613" y="1246189"/>
            <a:ext cx="31670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Ronchi MC et al. </a:t>
            </a:r>
            <a:r>
              <a:rPr kumimoji="0" lang="it-IT" altLang="it-IT" sz="1200" b="1" i="1"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Thorax </a:t>
            </a:r>
            <a:r>
              <a:rPr kumimoji="0" lang="it-IT" altLang="it-IT" sz="1200" b="1"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1996; 51: 1000-1004</a:t>
            </a:r>
          </a:p>
        </p:txBody>
      </p:sp>
      <p:graphicFrame>
        <p:nvGraphicFramePr>
          <p:cNvPr id="4098" name="Object 2"/>
          <p:cNvGraphicFramePr>
            <a:graphicFrameLocks noChangeAspect="1"/>
          </p:cNvGraphicFramePr>
          <p:nvPr/>
        </p:nvGraphicFramePr>
        <p:xfrm>
          <a:off x="2135188" y="1535114"/>
          <a:ext cx="7777162" cy="4414837"/>
        </p:xfrm>
        <a:graphic>
          <a:graphicData uri="http://schemas.openxmlformats.org/presentationml/2006/ole">
            <mc:AlternateContent xmlns:mc="http://schemas.openxmlformats.org/markup-compatibility/2006">
              <mc:Choice xmlns:v="urn:schemas-microsoft-com:vml" Requires="v">
                <p:oleObj spid="_x0000_s1026" name="Fotografia Photo Editor" r:id="rId4" imgW="11971429" imgH="7887801" progId="MSPhotoEd.3">
                  <p:embed/>
                </p:oleObj>
              </mc:Choice>
              <mc:Fallback>
                <p:oleObj name="Fotografia Photo Editor" r:id="rId4" imgW="11971429" imgH="7887801" progId="MSPhotoEd.3">
                  <p:embed/>
                  <p:pic>
                    <p:nvPicPr>
                      <p:cNvPr id="409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5188" y="1535114"/>
                        <a:ext cx="7777162" cy="441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10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7351" y="187326"/>
            <a:ext cx="6253163"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Rectangle 8"/>
          <p:cNvSpPr>
            <a:spLocks noChangeArrowheads="1"/>
          </p:cNvSpPr>
          <p:nvPr/>
        </p:nvSpPr>
        <p:spPr bwMode="auto">
          <a:xfrm>
            <a:off x="269966" y="6327685"/>
            <a:ext cx="11794809" cy="376238"/>
          </a:xfrm>
          <a:prstGeom prst="rect">
            <a:avLst/>
          </a:prstGeom>
          <a:solidFill>
            <a:schemeClr val="bg1"/>
          </a:solidFill>
          <a:ln w="9525">
            <a:solidFill>
              <a:schemeClr val="tx1"/>
            </a:solidFill>
            <a:miter lim="800000"/>
            <a:headEnd/>
            <a:tailEnd/>
          </a:ln>
          <a:effectLst>
            <a:prstShdw prst="shdw17" dist="17961" dir="2700000">
              <a:schemeClr val="tx1">
                <a:gamma/>
                <a:shade val="60000"/>
                <a:invGamma/>
              </a:schemeClr>
            </a:prstShdw>
          </a:effectLst>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err="1">
                <a:ln>
                  <a:noFill/>
                </a:ln>
                <a:solidFill>
                  <a:srgbClr val="FF0000"/>
                </a:solidFill>
                <a:effectLst/>
                <a:uLnTx/>
                <a:uFillTx/>
                <a:latin typeface="Calibri"/>
                <a:ea typeface="MS PGothic" panose="020B0600070205080204" pitchFamily="34" charset="-128"/>
                <a:cs typeface="+mn-cs"/>
              </a:rPr>
              <a:t>Neutrophils</a:t>
            </a:r>
            <a:r>
              <a:rPr kumimoji="0" lang="fr-FR" sz="18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fr-FR" sz="18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predominated</a:t>
            </a:r>
            <a:r>
              <a:rPr kumimoji="0" lang="fr-FR" sz="18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in the </a:t>
            </a:r>
            <a:r>
              <a:rPr kumimoji="0" lang="fr-FR" sz="18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sputum</a:t>
            </a:r>
            <a:r>
              <a:rPr kumimoji="0" lang="fr-FR" sz="18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of </a:t>
            </a:r>
            <a:r>
              <a:rPr kumimoji="0" lang="fr-FR" sz="18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subjects</a:t>
            </a:r>
            <a:r>
              <a:rPr kumimoji="0" lang="fr-FR" sz="18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fr-FR" sz="18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with</a:t>
            </a:r>
            <a:r>
              <a:rPr kumimoji="0" lang="fr-FR" sz="18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COPD </a:t>
            </a:r>
          </a:p>
        </p:txBody>
      </p:sp>
    </p:spTree>
    <p:extLst>
      <p:ext uri="{BB962C8B-B14F-4D97-AF65-F5344CB8AC3E}">
        <p14:creationId xmlns:p14="http://schemas.microsoft.com/office/powerpoint/2010/main" val="4169397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5414" r="3381"/>
          <a:stretch/>
        </p:blipFill>
        <p:spPr>
          <a:xfrm>
            <a:off x="3867764" y="1936599"/>
            <a:ext cx="3634340" cy="3514362"/>
          </a:xfrm>
          <a:prstGeom prst="rect">
            <a:avLst/>
          </a:prstGeom>
        </p:spPr>
      </p:pic>
      <p:pic>
        <p:nvPicPr>
          <p:cNvPr id="6" name="Immagine 5"/>
          <p:cNvPicPr>
            <a:picLocks noChangeAspect="1"/>
          </p:cNvPicPr>
          <p:nvPr/>
        </p:nvPicPr>
        <p:blipFill>
          <a:blip r:embed="rId3"/>
          <a:stretch>
            <a:fillRect/>
          </a:stretch>
        </p:blipFill>
        <p:spPr>
          <a:xfrm>
            <a:off x="1524000" y="-7994"/>
            <a:ext cx="7832926" cy="900281"/>
          </a:xfrm>
          <a:prstGeom prst="rect">
            <a:avLst/>
          </a:prstGeom>
        </p:spPr>
      </p:pic>
      <p:sp>
        <p:nvSpPr>
          <p:cNvPr id="7" name="Rettangolo 6"/>
          <p:cNvSpPr/>
          <p:nvPr/>
        </p:nvSpPr>
        <p:spPr>
          <a:xfrm>
            <a:off x="4894997" y="109182"/>
            <a:ext cx="2770496" cy="410620"/>
          </a:xfrm>
          <a:prstGeom prst="rect">
            <a:avLst/>
          </a:prstGeom>
          <a:solidFill>
            <a:srgbClr val="FFC0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8" name="Immagine 7"/>
          <p:cNvPicPr>
            <a:picLocks noChangeAspect="1"/>
          </p:cNvPicPr>
          <p:nvPr/>
        </p:nvPicPr>
        <p:blipFill>
          <a:blip r:embed="rId4"/>
          <a:stretch>
            <a:fillRect/>
          </a:stretch>
        </p:blipFill>
        <p:spPr>
          <a:xfrm>
            <a:off x="8374679" y="669849"/>
            <a:ext cx="2357131" cy="200063"/>
          </a:xfrm>
          <a:prstGeom prst="rect">
            <a:avLst/>
          </a:prstGeom>
        </p:spPr>
      </p:pic>
      <p:sp>
        <p:nvSpPr>
          <p:cNvPr id="9" name="CasellaDiTesto 8"/>
          <p:cNvSpPr txBox="1"/>
          <p:nvPr/>
        </p:nvSpPr>
        <p:spPr>
          <a:xfrm>
            <a:off x="1524000" y="869912"/>
            <a:ext cx="1658965" cy="307777"/>
          </a:xfrm>
          <a:prstGeom prst="rect">
            <a:avLst/>
          </a:prstGeom>
          <a:noFill/>
        </p:spPr>
        <p:txBody>
          <a:bodyPr wrap="square" rtlCol="0">
            <a:spAutoFit/>
          </a:bodyPr>
          <a:lstStyle/>
          <a:p>
            <a:r>
              <a:rPr lang="it-IT" sz="1400" dirty="0">
                <a:solidFill>
                  <a:prstClr val="black"/>
                </a:solidFill>
              </a:rPr>
              <a:t>Saetta M., et al.</a:t>
            </a:r>
          </a:p>
        </p:txBody>
      </p:sp>
      <p:sp>
        <p:nvSpPr>
          <p:cNvPr id="10" name="Rettangolo 9"/>
          <p:cNvSpPr/>
          <p:nvPr/>
        </p:nvSpPr>
        <p:spPr>
          <a:xfrm>
            <a:off x="243840" y="5823446"/>
            <a:ext cx="11643360" cy="646331"/>
          </a:xfrm>
          <a:prstGeom prst="rect">
            <a:avLst/>
          </a:prstGeom>
          <a:ln>
            <a:solidFill>
              <a:schemeClr val="accent1">
                <a:shade val="50000"/>
              </a:schemeClr>
            </a:solidFill>
          </a:ln>
        </p:spPr>
        <p:txBody>
          <a:bodyPr wrap="square">
            <a:spAutoFit/>
          </a:bodyPr>
          <a:lstStyle/>
          <a:p>
            <a:pPr algn="ctr"/>
            <a:r>
              <a:rPr lang="it-IT" b="1" dirty="0" err="1">
                <a:solidFill>
                  <a:prstClr val="black"/>
                </a:solidFill>
              </a:rPr>
              <a:t>Smokers</a:t>
            </a:r>
            <a:r>
              <a:rPr lang="it-IT" b="1" dirty="0">
                <a:solidFill>
                  <a:prstClr val="black"/>
                </a:solidFill>
              </a:rPr>
              <a:t> </a:t>
            </a:r>
            <a:r>
              <a:rPr lang="it-IT" b="1" dirty="0" err="1">
                <a:solidFill>
                  <a:prstClr val="black"/>
                </a:solidFill>
              </a:rPr>
              <a:t>who</a:t>
            </a:r>
            <a:r>
              <a:rPr lang="it-IT" b="1" dirty="0">
                <a:solidFill>
                  <a:prstClr val="black"/>
                </a:solidFill>
              </a:rPr>
              <a:t> </a:t>
            </a:r>
            <a:r>
              <a:rPr lang="it-IT" b="1" dirty="0" err="1">
                <a:solidFill>
                  <a:prstClr val="black"/>
                </a:solidFill>
              </a:rPr>
              <a:t>develop</a:t>
            </a:r>
            <a:r>
              <a:rPr lang="it-IT" b="1" dirty="0">
                <a:solidFill>
                  <a:prstClr val="black"/>
                </a:solidFill>
              </a:rPr>
              <a:t> </a:t>
            </a:r>
            <a:r>
              <a:rPr lang="it-IT" b="1" dirty="0" err="1">
                <a:solidFill>
                  <a:prstClr val="black"/>
                </a:solidFill>
              </a:rPr>
              <a:t>symptoms</a:t>
            </a:r>
            <a:r>
              <a:rPr lang="it-IT" b="1" dirty="0">
                <a:solidFill>
                  <a:prstClr val="black"/>
                </a:solidFill>
              </a:rPr>
              <a:t> </a:t>
            </a:r>
            <a:r>
              <a:rPr lang="en-US" b="1" dirty="0">
                <a:solidFill>
                  <a:prstClr val="black"/>
                </a:solidFill>
              </a:rPr>
              <a:t>of chronic bronchitis and chronic airflow limitation have an increased number of </a:t>
            </a:r>
            <a:r>
              <a:rPr lang="en-US" b="1" dirty="0">
                <a:solidFill>
                  <a:srgbClr val="FF0000"/>
                </a:solidFill>
              </a:rPr>
              <a:t>CD8</a:t>
            </a:r>
            <a:r>
              <a:rPr lang="it-IT" sz="800" b="1" i="1" dirty="0">
                <a:solidFill>
                  <a:srgbClr val="FF0000"/>
                </a:solidFill>
              </a:rPr>
              <a:t>1 </a:t>
            </a:r>
            <a:r>
              <a:rPr lang="it-IT" b="1" dirty="0">
                <a:solidFill>
                  <a:srgbClr val="FF0000"/>
                </a:solidFill>
              </a:rPr>
              <a:t>T-</a:t>
            </a:r>
            <a:r>
              <a:rPr lang="it-IT" b="1" dirty="0" err="1">
                <a:solidFill>
                  <a:srgbClr val="FF0000"/>
                </a:solidFill>
              </a:rPr>
              <a:t>lymphocytes</a:t>
            </a:r>
            <a:r>
              <a:rPr lang="it-IT" b="1" dirty="0">
                <a:solidFill>
                  <a:srgbClr val="FF0000"/>
                </a:solidFill>
              </a:rPr>
              <a:t> </a:t>
            </a:r>
            <a:r>
              <a:rPr lang="it-IT" b="1" dirty="0">
                <a:solidFill>
                  <a:prstClr val="black"/>
                </a:solidFill>
              </a:rPr>
              <a:t>in the </a:t>
            </a:r>
            <a:r>
              <a:rPr lang="it-IT" b="1" dirty="0" err="1">
                <a:solidFill>
                  <a:prstClr val="black"/>
                </a:solidFill>
              </a:rPr>
              <a:t>peripheral</a:t>
            </a:r>
            <a:r>
              <a:rPr lang="it-IT" b="1" dirty="0">
                <a:solidFill>
                  <a:prstClr val="black"/>
                </a:solidFill>
              </a:rPr>
              <a:t> </a:t>
            </a:r>
            <a:r>
              <a:rPr lang="it-IT" b="1" dirty="0" err="1">
                <a:solidFill>
                  <a:prstClr val="black"/>
                </a:solidFill>
              </a:rPr>
              <a:t>airways</a:t>
            </a:r>
            <a:r>
              <a:rPr lang="it-IT" b="1" dirty="0">
                <a:solidFill>
                  <a:prstClr val="black"/>
                </a:solidFill>
              </a:rPr>
              <a:t>.</a:t>
            </a:r>
          </a:p>
        </p:txBody>
      </p:sp>
    </p:spTree>
    <p:extLst>
      <p:ext uri="{BB962C8B-B14F-4D97-AF65-F5344CB8AC3E}">
        <p14:creationId xmlns:p14="http://schemas.microsoft.com/office/powerpoint/2010/main" val="3936702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3"/>
          <a:stretch>
            <a:fillRect/>
          </a:stretch>
        </p:blipFill>
        <p:spPr>
          <a:xfrm>
            <a:off x="2544546" y="120841"/>
            <a:ext cx="7180182" cy="636563"/>
          </a:xfrm>
          <a:prstGeom prst="rect">
            <a:avLst/>
          </a:prstGeom>
        </p:spPr>
      </p:pic>
      <p:pic>
        <p:nvPicPr>
          <p:cNvPr id="10" name="Immagine 9"/>
          <p:cNvPicPr>
            <a:picLocks noChangeAspect="1"/>
          </p:cNvPicPr>
          <p:nvPr/>
        </p:nvPicPr>
        <p:blipFill>
          <a:blip r:embed="rId4"/>
          <a:stretch>
            <a:fillRect/>
          </a:stretch>
        </p:blipFill>
        <p:spPr>
          <a:xfrm>
            <a:off x="2762128" y="792823"/>
            <a:ext cx="6962601" cy="672938"/>
          </a:xfrm>
          <a:prstGeom prst="rect">
            <a:avLst/>
          </a:prstGeom>
        </p:spPr>
      </p:pic>
      <p:pic>
        <p:nvPicPr>
          <p:cNvPr id="11" name="Immagine 10"/>
          <p:cNvPicPr>
            <a:picLocks noChangeAspect="1"/>
          </p:cNvPicPr>
          <p:nvPr/>
        </p:nvPicPr>
        <p:blipFill>
          <a:blip r:embed="rId5"/>
          <a:stretch>
            <a:fillRect/>
          </a:stretch>
        </p:blipFill>
        <p:spPr>
          <a:xfrm>
            <a:off x="8536968" y="1377616"/>
            <a:ext cx="1595596" cy="181875"/>
          </a:xfrm>
          <a:prstGeom prst="rect">
            <a:avLst/>
          </a:prstGeom>
        </p:spPr>
      </p:pic>
      <p:pic>
        <p:nvPicPr>
          <p:cNvPr id="8" name="Immagine 7"/>
          <p:cNvPicPr>
            <a:picLocks noChangeAspect="1"/>
          </p:cNvPicPr>
          <p:nvPr/>
        </p:nvPicPr>
        <p:blipFill>
          <a:blip r:embed="rId6"/>
          <a:stretch>
            <a:fillRect/>
          </a:stretch>
        </p:blipFill>
        <p:spPr>
          <a:xfrm>
            <a:off x="4090328" y="2355166"/>
            <a:ext cx="3657271" cy="3280322"/>
          </a:xfrm>
          <a:prstGeom prst="rect">
            <a:avLst/>
          </a:prstGeom>
        </p:spPr>
      </p:pic>
      <p:pic>
        <p:nvPicPr>
          <p:cNvPr id="12" name="Immagine 11"/>
          <p:cNvPicPr>
            <a:picLocks noChangeAspect="1"/>
          </p:cNvPicPr>
          <p:nvPr/>
        </p:nvPicPr>
        <p:blipFill>
          <a:blip r:embed="rId7"/>
          <a:stretch>
            <a:fillRect/>
          </a:stretch>
        </p:blipFill>
        <p:spPr>
          <a:xfrm>
            <a:off x="6605784" y="3034169"/>
            <a:ext cx="741834" cy="2601319"/>
          </a:xfrm>
          <a:prstGeom prst="rect">
            <a:avLst/>
          </a:prstGeom>
        </p:spPr>
      </p:pic>
    </p:spTree>
    <p:extLst>
      <p:ext uri="{BB962C8B-B14F-4D97-AF65-F5344CB8AC3E}">
        <p14:creationId xmlns:p14="http://schemas.microsoft.com/office/powerpoint/2010/main" val="2446279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1524001" y="56830"/>
            <a:ext cx="6650717" cy="1090478"/>
          </a:xfrm>
          <a:prstGeom prst="rect">
            <a:avLst/>
          </a:prstGeom>
        </p:spPr>
      </p:pic>
      <p:pic>
        <p:nvPicPr>
          <p:cNvPr id="3" name="Immagine 2"/>
          <p:cNvPicPr>
            <a:picLocks noChangeAspect="1"/>
          </p:cNvPicPr>
          <p:nvPr/>
        </p:nvPicPr>
        <p:blipFill>
          <a:blip r:embed="rId4"/>
          <a:stretch>
            <a:fillRect/>
          </a:stretch>
        </p:blipFill>
        <p:spPr>
          <a:xfrm>
            <a:off x="8832305" y="158209"/>
            <a:ext cx="1387862" cy="1050920"/>
          </a:xfrm>
          <a:prstGeom prst="rect">
            <a:avLst/>
          </a:prstGeom>
        </p:spPr>
      </p:pic>
      <p:pic>
        <p:nvPicPr>
          <p:cNvPr id="12" name="Immagine 11"/>
          <p:cNvPicPr>
            <a:picLocks noChangeAspect="1"/>
          </p:cNvPicPr>
          <p:nvPr/>
        </p:nvPicPr>
        <p:blipFill>
          <a:blip r:embed="rId5"/>
          <a:stretch>
            <a:fillRect/>
          </a:stretch>
        </p:blipFill>
        <p:spPr>
          <a:xfrm>
            <a:off x="4206836" y="878898"/>
            <a:ext cx="2683502" cy="181875"/>
          </a:xfrm>
          <a:prstGeom prst="rect">
            <a:avLst/>
          </a:prstGeom>
        </p:spPr>
      </p:pic>
      <p:sp>
        <p:nvSpPr>
          <p:cNvPr id="13" name="Text Box 1"/>
          <p:cNvSpPr txBox="1">
            <a:spLocks noChangeArrowheads="1"/>
          </p:cNvSpPr>
          <p:nvPr/>
        </p:nvSpPr>
        <p:spPr bwMode="auto">
          <a:xfrm>
            <a:off x="1811339" y="1377950"/>
            <a:ext cx="8353425" cy="136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717550">
              <a:spcBef>
                <a:spcPts val="800"/>
              </a:spcBef>
              <a:buClr>
                <a:srgbClr val="000000"/>
              </a:buClr>
              <a:buSzPct val="100000"/>
              <a:buFont typeface="Times New Roman" panose="02020603050405020304" pitchFamily="18" charset="0"/>
              <a:tabLst>
                <a:tab pos="717550"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 pos="9701213"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marL="717550">
              <a:spcBef>
                <a:spcPts val="700"/>
              </a:spcBef>
              <a:buClr>
                <a:srgbClr val="000000"/>
              </a:buClr>
              <a:buSzPct val="100000"/>
              <a:buFont typeface="Times New Roman" panose="02020603050405020304" pitchFamily="18" charset="0"/>
              <a:tabLst>
                <a:tab pos="717550"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 pos="9701213"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717550"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 pos="9701213"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717550"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 pos="970121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717550"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 pos="970121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717550"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 pos="970121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717550"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 pos="970121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717550"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 pos="970121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717550"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 pos="970121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lvl="1" defTabSz="449263" fontAlgn="base">
              <a:spcAft>
                <a:spcPct val="0"/>
              </a:spcAft>
              <a:buClrTx/>
              <a:defRPr/>
            </a:pPr>
            <a:endParaRPr lang="it-IT" altLang="it-IT" sz="1600" kern="0"/>
          </a:p>
          <a:p>
            <a:pPr defTabSz="449263" fontAlgn="base">
              <a:spcBef>
                <a:spcPts val="700"/>
              </a:spcBef>
              <a:spcAft>
                <a:spcPct val="0"/>
              </a:spcAft>
              <a:buClrTx/>
              <a:defRPr/>
            </a:pPr>
            <a:endParaRPr lang="it-IT" altLang="it-IT" sz="1600" kern="0"/>
          </a:p>
        </p:txBody>
      </p:sp>
      <p:pic>
        <p:nvPicPr>
          <p:cNvPr id="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75" y="1944689"/>
            <a:ext cx="4159250" cy="3457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ext Box 4"/>
          <p:cNvSpPr txBox="1">
            <a:spLocks noChangeArrowheads="1"/>
          </p:cNvSpPr>
          <p:nvPr/>
        </p:nvSpPr>
        <p:spPr bwMode="auto">
          <a:xfrm>
            <a:off x="7956541" y="2601914"/>
            <a:ext cx="3281730"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defTabSz="449263" fontAlgn="base">
              <a:spcBef>
                <a:spcPct val="0"/>
              </a:spcBef>
              <a:spcAft>
                <a:spcPct val="0"/>
              </a:spcAft>
              <a:buClrTx/>
            </a:pPr>
            <a:r>
              <a:rPr lang="it-IT" altLang="it-IT" sz="1600" b="1" dirty="0" err="1">
                <a:cs typeface="Arial" panose="020B0604020202020204" pitchFamily="34" charset="0"/>
              </a:rPr>
              <a:t>Bronchial</a:t>
            </a:r>
            <a:r>
              <a:rPr lang="it-IT" altLang="it-IT" sz="1600" b="1" dirty="0">
                <a:cs typeface="Arial" panose="020B0604020202020204" pitchFamily="34" charset="0"/>
              </a:rPr>
              <a:t> </a:t>
            </a:r>
            <a:r>
              <a:rPr lang="it-IT" altLang="it-IT" sz="1600" b="1" dirty="0" err="1">
                <a:cs typeface="Arial" panose="020B0604020202020204" pitchFamily="34" charset="0"/>
              </a:rPr>
              <a:t>Hyperreactivity</a:t>
            </a:r>
            <a:endParaRPr lang="it-IT" altLang="it-IT" sz="1600" b="1" dirty="0">
              <a:cs typeface="Arial" panose="020B0604020202020204" pitchFamily="34" charset="0"/>
            </a:endParaRPr>
          </a:p>
        </p:txBody>
      </p:sp>
      <p:sp>
        <p:nvSpPr>
          <p:cNvPr id="17" name="Text Box 5"/>
          <p:cNvSpPr txBox="1">
            <a:spLocks noChangeArrowheads="1"/>
          </p:cNvSpPr>
          <p:nvPr/>
        </p:nvSpPr>
        <p:spPr bwMode="auto">
          <a:xfrm>
            <a:off x="1664417" y="2601914"/>
            <a:ext cx="2406727"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defTabSz="449263" fontAlgn="base">
              <a:spcBef>
                <a:spcPct val="0"/>
              </a:spcBef>
              <a:spcAft>
                <a:spcPct val="0"/>
              </a:spcAft>
              <a:buClrTx/>
            </a:pPr>
            <a:r>
              <a:rPr lang="it-IT" altLang="it-IT" sz="1600" b="1" dirty="0" err="1">
                <a:cs typeface="Arial" panose="020B0604020202020204" pitchFamily="34" charset="0"/>
              </a:rPr>
              <a:t>Bronchial</a:t>
            </a:r>
            <a:r>
              <a:rPr lang="it-IT" altLang="it-IT" sz="1600" b="1" dirty="0">
                <a:cs typeface="Arial" panose="020B0604020202020204" pitchFamily="34" charset="0"/>
              </a:rPr>
              <a:t> </a:t>
            </a:r>
            <a:r>
              <a:rPr lang="it-IT" altLang="it-IT" sz="1600" b="1" dirty="0" err="1">
                <a:cs typeface="Arial" panose="020B0604020202020204" pitchFamily="34" charset="0"/>
              </a:rPr>
              <a:t>Reversibility</a:t>
            </a:r>
            <a:endParaRPr lang="it-IT" altLang="it-IT" sz="1600" b="1" dirty="0">
              <a:cs typeface="Arial" panose="020B0604020202020204" pitchFamily="34" charset="0"/>
            </a:endParaRPr>
          </a:p>
        </p:txBody>
      </p:sp>
      <p:sp>
        <p:nvSpPr>
          <p:cNvPr id="18" name="Text Box 6"/>
          <p:cNvSpPr txBox="1">
            <a:spLocks noChangeArrowheads="1"/>
          </p:cNvSpPr>
          <p:nvPr/>
        </p:nvSpPr>
        <p:spPr bwMode="auto">
          <a:xfrm>
            <a:off x="4619626" y="5348289"/>
            <a:ext cx="2879725"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defTabSz="449263" fontAlgn="base">
              <a:spcBef>
                <a:spcPct val="0"/>
              </a:spcBef>
              <a:spcAft>
                <a:spcPct val="0"/>
              </a:spcAft>
              <a:buClrTx/>
            </a:pPr>
            <a:r>
              <a:rPr lang="it-IT" altLang="it-IT" sz="1600" b="1" dirty="0" err="1">
                <a:solidFill>
                  <a:prstClr val="black"/>
                </a:solidFill>
                <a:cs typeface="Arial" panose="020B0604020202020204" pitchFamily="34" charset="0"/>
              </a:rPr>
              <a:t>Sputum</a:t>
            </a:r>
            <a:r>
              <a:rPr lang="it-IT" altLang="it-IT" sz="1600" b="1" dirty="0">
                <a:solidFill>
                  <a:prstClr val="black"/>
                </a:solidFill>
                <a:cs typeface="Arial" panose="020B0604020202020204" pitchFamily="34" charset="0"/>
              </a:rPr>
              <a:t> </a:t>
            </a:r>
            <a:r>
              <a:rPr lang="it-IT" altLang="it-IT" sz="1600" b="1" dirty="0" err="1">
                <a:solidFill>
                  <a:prstClr val="black"/>
                </a:solidFill>
                <a:cs typeface="Arial" panose="020B0604020202020204" pitchFamily="34" charset="0"/>
              </a:rPr>
              <a:t>Eosinophilia</a:t>
            </a:r>
            <a:endParaRPr lang="it-IT" altLang="it-IT" sz="1600" b="1" dirty="0">
              <a:solidFill>
                <a:prstClr val="black"/>
              </a:solidFill>
              <a:cs typeface="Arial" panose="020B0604020202020204" pitchFamily="34" charset="0"/>
            </a:endParaRPr>
          </a:p>
        </p:txBody>
      </p:sp>
      <p:sp>
        <p:nvSpPr>
          <p:cNvPr id="19" name="Oval 7"/>
          <p:cNvSpPr>
            <a:spLocks noChangeArrowheads="1"/>
          </p:cNvSpPr>
          <p:nvPr/>
        </p:nvSpPr>
        <p:spPr bwMode="auto">
          <a:xfrm>
            <a:off x="4189414" y="2138363"/>
            <a:ext cx="2073275" cy="1936750"/>
          </a:xfrm>
          <a:prstGeom prst="ellipse">
            <a:avLst/>
          </a:prstGeom>
          <a:solidFill>
            <a:srgbClr val="0000FF">
              <a:alpha val="9804"/>
            </a:srgbClr>
          </a:solidFill>
          <a:ln w="25560" cap="sq">
            <a:solidFill>
              <a:srgbClr val="3333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pPr>
            <a:endParaRPr lang="it-IT" altLang="it-IT">
              <a:solidFill>
                <a:srgbClr val="FFFFFF"/>
              </a:solidFill>
              <a:latin typeface="Arial"/>
              <a:ea typeface="MS PGothic" pitchFamily="34" charset="-128"/>
              <a:cs typeface="Arial" panose="020B0604020202020204" pitchFamily="34" charset="0"/>
            </a:endParaRPr>
          </a:p>
        </p:txBody>
      </p:sp>
      <p:sp>
        <p:nvSpPr>
          <p:cNvPr id="20" name="Oval 8"/>
          <p:cNvSpPr>
            <a:spLocks noChangeArrowheads="1"/>
          </p:cNvSpPr>
          <p:nvPr/>
        </p:nvSpPr>
        <p:spPr bwMode="auto">
          <a:xfrm>
            <a:off x="5722939" y="2138363"/>
            <a:ext cx="2073275" cy="1936750"/>
          </a:xfrm>
          <a:prstGeom prst="ellipse">
            <a:avLst/>
          </a:prstGeom>
          <a:solidFill>
            <a:srgbClr val="FF0000">
              <a:alpha val="9804"/>
            </a:srgbClr>
          </a:solidFill>
          <a:ln w="25560" cap="sq">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pPr>
            <a:endParaRPr lang="it-IT" altLang="it-IT">
              <a:solidFill>
                <a:srgbClr val="FFFFFF"/>
              </a:solidFill>
              <a:latin typeface="Arial"/>
              <a:ea typeface="MS PGothic" pitchFamily="34" charset="-128"/>
              <a:cs typeface="Arial" panose="020B0604020202020204" pitchFamily="34" charset="0"/>
            </a:endParaRPr>
          </a:p>
        </p:txBody>
      </p:sp>
      <p:sp>
        <p:nvSpPr>
          <p:cNvPr id="21" name="Oval 9"/>
          <p:cNvSpPr>
            <a:spLocks noChangeArrowheads="1"/>
          </p:cNvSpPr>
          <p:nvPr/>
        </p:nvSpPr>
        <p:spPr bwMode="auto">
          <a:xfrm>
            <a:off x="4957763" y="3244057"/>
            <a:ext cx="2060575" cy="1944688"/>
          </a:xfrm>
          <a:prstGeom prst="ellipse">
            <a:avLst/>
          </a:prstGeom>
          <a:solidFill>
            <a:srgbClr val="00B050">
              <a:alpha val="9804"/>
            </a:srgbClr>
          </a:solidFill>
          <a:ln w="25560" cap="sq">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pPr>
            <a:endParaRPr lang="it-IT" altLang="it-IT">
              <a:solidFill>
                <a:srgbClr val="FFFFFF"/>
              </a:solidFill>
              <a:latin typeface="Arial"/>
              <a:ea typeface="MS PGothic" pitchFamily="34" charset="-128"/>
              <a:cs typeface="Arial" panose="020B0604020202020204" pitchFamily="34" charset="0"/>
            </a:endParaRPr>
          </a:p>
        </p:txBody>
      </p:sp>
      <p:sp>
        <p:nvSpPr>
          <p:cNvPr id="24" name="Rectangle 12"/>
          <p:cNvSpPr>
            <a:spLocks noChangeArrowheads="1"/>
          </p:cNvSpPr>
          <p:nvPr/>
        </p:nvSpPr>
        <p:spPr bwMode="auto">
          <a:xfrm>
            <a:off x="5693895" y="5626100"/>
            <a:ext cx="689910"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defTabSz="449263" fontAlgn="base">
              <a:spcBef>
                <a:spcPct val="0"/>
              </a:spcBef>
              <a:spcAft>
                <a:spcPct val="0"/>
              </a:spcAft>
              <a:buClrTx/>
            </a:pPr>
            <a:r>
              <a:rPr lang="it-IT" altLang="it-IT" sz="1400" b="1" dirty="0">
                <a:solidFill>
                  <a:prstClr val="black"/>
                </a:solidFill>
                <a:cs typeface="Arial" panose="020B0604020202020204" pitchFamily="34" charset="0"/>
              </a:rPr>
              <a:t>31.0%</a:t>
            </a:r>
          </a:p>
        </p:txBody>
      </p:sp>
      <p:pic>
        <p:nvPicPr>
          <p:cNvPr id="25" name="Immagine 24"/>
          <p:cNvPicPr>
            <a:picLocks noChangeAspect="1"/>
          </p:cNvPicPr>
          <p:nvPr/>
        </p:nvPicPr>
        <p:blipFill>
          <a:blip r:embed="rId7"/>
          <a:stretch>
            <a:fillRect/>
          </a:stretch>
        </p:blipFill>
        <p:spPr>
          <a:xfrm>
            <a:off x="7786687" y="4911731"/>
            <a:ext cx="2584183" cy="1428739"/>
          </a:xfrm>
          <a:prstGeom prst="rect">
            <a:avLst/>
          </a:prstGeom>
        </p:spPr>
      </p:pic>
    </p:spTree>
    <p:extLst>
      <p:ext uri="{BB962C8B-B14F-4D97-AF65-F5344CB8AC3E}">
        <p14:creationId xmlns:p14="http://schemas.microsoft.com/office/powerpoint/2010/main" val="1476084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8DFEB3E5-B5F2-43C6-A010-5325D1021E3F}"/>
              </a:ext>
            </a:extLst>
          </p:cNvPr>
          <p:cNvSpPr/>
          <p:nvPr/>
        </p:nvSpPr>
        <p:spPr>
          <a:xfrm>
            <a:off x="372688" y="636835"/>
            <a:ext cx="11446624" cy="5632311"/>
          </a:xfrm>
          <a:prstGeom prst="rect">
            <a:avLst/>
          </a:prstGeom>
        </p:spPr>
        <p:txBody>
          <a:bodyPr wrap="square">
            <a:spAutoFit/>
          </a:bodyPr>
          <a:lstStyle/>
          <a:p>
            <a:pPr marL="361950" marR="0" lvl="0" indent="0" algn="l" defTabSz="914400" rtl="0" eaLnBrk="1" fontAlgn="auto" latinLnBrk="0" hangingPunct="1">
              <a:lnSpc>
                <a:spcPct val="100000"/>
              </a:lnSpc>
              <a:spcBef>
                <a:spcPts val="0"/>
              </a:spcBef>
              <a:spcAft>
                <a:spcPts val="0"/>
              </a:spcAft>
              <a:buClrTx/>
              <a:buSzTx/>
              <a:buFontTx/>
              <a:buNone/>
              <a:tabLst>
                <a:tab pos="8877300" algn="l"/>
              </a:tabLst>
              <a:defRPr/>
            </a:pPr>
            <a:endParaRPr kumimoji="0" lang="it-IT"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361950" marR="0" lvl="0" indent="0" algn="l" defTabSz="914400" rtl="0" eaLnBrk="1" fontAlgn="auto" latinLnBrk="0" hangingPunct="1">
              <a:lnSpc>
                <a:spcPct val="100000"/>
              </a:lnSpc>
              <a:spcBef>
                <a:spcPts val="0"/>
              </a:spcBef>
              <a:spcAft>
                <a:spcPts val="0"/>
              </a:spcAft>
              <a:buClrTx/>
              <a:buSzTx/>
              <a:buFontTx/>
              <a:buNone/>
              <a:tabLst>
                <a:tab pos="8877300" algn="l"/>
              </a:tabLst>
              <a:defRPr/>
            </a:pPr>
            <a:r>
              <a:rPr kumimoji="0" lang="it-IT" sz="1800" b="1" i="1" u="none" strike="noStrike" kern="1200" cap="none" spc="0" normalizeH="0" baseline="0" noProof="0" dirty="0">
                <a:ln>
                  <a:noFill/>
                </a:ln>
                <a:solidFill>
                  <a:prstClr val="black"/>
                </a:solidFill>
                <a:effectLst/>
                <a:uLnTx/>
                <a:uFillTx/>
                <a:latin typeface="Calibri" panose="020F0502020204030204"/>
                <a:ea typeface="+mn-ea"/>
                <a:cs typeface="+mn-cs"/>
              </a:rPr>
              <a:t>Il sottoscritto   ANTONIO SPANEVELLO</a:t>
            </a:r>
          </a:p>
          <a:p>
            <a:pPr marL="361950" marR="0" lvl="0" indent="0" algn="l" defTabSz="914400" rtl="0" eaLnBrk="1" fontAlgn="auto" latinLnBrk="0" hangingPunct="1">
              <a:lnSpc>
                <a:spcPct val="100000"/>
              </a:lnSpc>
              <a:spcBef>
                <a:spcPts val="0"/>
              </a:spcBef>
              <a:spcAft>
                <a:spcPts val="0"/>
              </a:spcAft>
              <a:buClrTx/>
              <a:buSzTx/>
              <a:buFontTx/>
              <a:buNone/>
              <a:tabLst>
                <a:tab pos="8877300" algn="l"/>
              </a:tabLst>
              <a:defRPr/>
            </a:pP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ai sensi dell’art. 76, comma 4 dell’Accordo Stato- Regioni del 2 febbraio 2017 e del paragrafo 4.5. del Manuale nazionale di accreditamento per l'erogazione di eventi ECM, </a:t>
            </a:r>
          </a:p>
          <a:p>
            <a:pPr marL="361950" marR="0" lvl="0" indent="0" algn="l" defTabSz="914400" rtl="0" eaLnBrk="1" fontAlgn="auto" latinLnBrk="0" hangingPunct="1">
              <a:lnSpc>
                <a:spcPct val="100000"/>
              </a:lnSpc>
              <a:spcBef>
                <a:spcPts val="0"/>
              </a:spcBef>
              <a:spcAft>
                <a:spcPts val="0"/>
              </a:spcAft>
              <a:buClrTx/>
              <a:buSzTx/>
              <a:buFontTx/>
              <a:buNone/>
              <a:tabLst>
                <a:tab pos="8877300" algn="l"/>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61950" marR="0" lvl="0" indent="0" algn="l" defTabSz="914400" rtl="0" eaLnBrk="1" fontAlgn="auto" latinLnBrk="0" hangingPunct="1">
              <a:lnSpc>
                <a:spcPct val="100000"/>
              </a:lnSpc>
              <a:spcBef>
                <a:spcPts val="0"/>
              </a:spcBef>
              <a:spcAft>
                <a:spcPts val="0"/>
              </a:spcAft>
              <a:buClrTx/>
              <a:buSzTx/>
              <a:buFontTx/>
              <a:buNone/>
              <a:tabLst>
                <a:tab pos="8877300" algn="l"/>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dichiara</a:t>
            </a:r>
          </a:p>
          <a:p>
            <a:pPr marL="361950" marR="0" lvl="0" indent="0" algn="l" defTabSz="914400" rtl="0" eaLnBrk="1" fontAlgn="auto" latinLnBrk="0" hangingPunct="1">
              <a:lnSpc>
                <a:spcPct val="100000"/>
              </a:lnSpc>
              <a:spcBef>
                <a:spcPts val="0"/>
              </a:spcBef>
              <a:spcAft>
                <a:spcPts val="0"/>
              </a:spcAft>
              <a:buClrTx/>
              <a:buSzTx/>
              <a:buFontTx/>
              <a:buNone/>
              <a:tabLst>
                <a:tab pos="8877300" algn="l"/>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1950" marR="0" lvl="0" indent="0" algn="l" defTabSz="914400" rtl="0" eaLnBrk="1" fontAlgn="auto" latinLnBrk="0" hangingPunct="1">
              <a:lnSpc>
                <a:spcPct val="100000"/>
              </a:lnSpc>
              <a:spcBef>
                <a:spcPts val="0"/>
              </a:spcBef>
              <a:spcAft>
                <a:spcPts val="0"/>
              </a:spcAft>
              <a:buClrTx/>
              <a:buSzTx/>
              <a:buFontTx/>
              <a:buNone/>
              <a:tabLst>
                <a:tab pos="8877300" algn="l"/>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61950" marR="0" lvl="0" indent="0" algn="l" defTabSz="914400" rtl="0" eaLnBrk="1" fontAlgn="auto" latinLnBrk="0" hangingPunct="1">
              <a:lnSpc>
                <a:spcPct val="100000"/>
              </a:lnSpc>
              <a:spcBef>
                <a:spcPts val="0"/>
              </a:spcBef>
              <a:spcAft>
                <a:spcPts val="0"/>
              </a:spcAft>
              <a:buClrTx/>
              <a:buSzTx/>
              <a:buFontTx/>
              <a:buNone/>
              <a:tabLst>
                <a:tab pos="8877300" algn="l"/>
              </a:tabLst>
              <a:defRPr/>
            </a:pP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        che negli ultimi due anni ha avuto rapporti diretti di finanziamento con i seguenti soggetti portatori di interessi commerciali in campo sanitario: </a:t>
            </a:r>
          </a:p>
          <a:p>
            <a:pPr marL="361950" marR="0" lvl="0" indent="0" algn="l" defTabSz="914400" rtl="0" eaLnBrk="1" fontAlgn="auto" latinLnBrk="0" hangingPunct="1">
              <a:lnSpc>
                <a:spcPct val="100000"/>
              </a:lnSpc>
              <a:spcBef>
                <a:spcPts val="0"/>
              </a:spcBef>
              <a:spcAft>
                <a:spcPts val="0"/>
              </a:spcAft>
              <a:buClrTx/>
              <a:buSzTx/>
              <a:buFontTx/>
              <a:buNone/>
              <a:tabLst>
                <a:tab pos="8877300" algn="l"/>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1950" marR="0" lvl="0" indent="0" algn="ctr" defTabSz="914400" rtl="0" eaLnBrk="1" fontAlgn="auto" latinLnBrk="0" hangingPunct="1">
              <a:lnSpc>
                <a:spcPct val="100000"/>
              </a:lnSpc>
              <a:spcBef>
                <a:spcPts val="0"/>
              </a:spcBef>
              <a:spcAft>
                <a:spcPts val="0"/>
              </a:spcAft>
              <a:buClrTx/>
              <a:buSzTx/>
              <a:buFontTx/>
              <a:buNone/>
              <a:tabLst>
                <a:tab pos="8877300" algn="l"/>
              </a:tabLst>
              <a:defRPr/>
            </a:pP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                                </a:t>
            </a:r>
          </a:p>
          <a:p>
            <a:pPr marL="361950" marR="0" lvl="0" indent="0" algn="l" defTabSz="914400" rtl="0" eaLnBrk="1" fontAlgn="auto" latinLnBrk="0" hangingPunct="1">
              <a:lnSpc>
                <a:spcPct val="100000"/>
              </a:lnSpc>
              <a:spcBef>
                <a:spcPts val="0"/>
              </a:spcBef>
              <a:spcAft>
                <a:spcPts val="0"/>
              </a:spcAft>
              <a:buClrTx/>
              <a:buSzTx/>
              <a:buFontTx/>
              <a:buNone/>
              <a:tabLst>
                <a:tab pos="8877300" algn="l"/>
              </a:tabLst>
              <a:defRPr/>
            </a:pP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Chiesi</a:t>
            </a:r>
          </a:p>
          <a:p>
            <a:pPr marL="361950" marR="0" lvl="0" indent="0" algn="l" defTabSz="914400" rtl="0" eaLnBrk="1" fontAlgn="auto" latinLnBrk="0" hangingPunct="1">
              <a:lnSpc>
                <a:spcPct val="100000"/>
              </a:lnSpc>
              <a:spcBef>
                <a:spcPts val="0"/>
              </a:spcBef>
              <a:spcAft>
                <a:spcPts val="0"/>
              </a:spcAft>
              <a:buClrTx/>
              <a:buSzTx/>
              <a:buFontTx/>
              <a:buNone/>
              <a:tabLst>
                <a:tab pos="8877300" algn="l"/>
              </a:tabLst>
              <a:defRPr/>
            </a:pPr>
            <a:r>
              <a:rPr kumimoji="0" lang="it-IT" sz="1800" b="0" i="1" u="none" strike="noStrike" kern="1200" cap="none" spc="0" normalizeH="0" baseline="0" noProof="0" dirty="0" err="1">
                <a:ln>
                  <a:noFill/>
                </a:ln>
                <a:solidFill>
                  <a:prstClr val="black"/>
                </a:solidFill>
                <a:effectLst/>
                <a:uLnTx/>
                <a:uFillTx/>
                <a:latin typeface="Calibri" panose="020F0502020204030204"/>
                <a:ea typeface="+mn-ea"/>
                <a:cs typeface="+mn-cs"/>
              </a:rPr>
              <a:t>Astrazeneca</a:t>
            </a:r>
            <a:endPar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361950" marR="0" lvl="0" indent="0" algn="l" defTabSz="914400" rtl="0" eaLnBrk="1" fontAlgn="auto" latinLnBrk="0" hangingPunct="1">
              <a:lnSpc>
                <a:spcPct val="100000"/>
              </a:lnSpc>
              <a:spcBef>
                <a:spcPts val="0"/>
              </a:spcBef>
              <a:spcAft>
                <a:spcPts val="0"/>
              </a:spcAft>
              <a:buClrTx/>
              <a:buSzTx/>
              <a:buFontTx/>
              <a:buNone/>
              <a:tabLst>
                <a:tab pos="8877300" algn="l"/>
              </a:tabLst>
              <a:defRPr/>
            </a:pP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Menarini</a:t>
            </a:r>
          </a:p>
          <a:p>
            <a:pPr marL="361950" marR="0" lvl="0" indent="0" algn="l" defTabSz="914400" rtl="0" eaLnBrk="1" fontAlgn="auto" latinLnBrk="0" hangingPunct="1">
              <a:lnSpc>
                <a:spcPct val="100000"/>
              </a:lnSpc>
              <a:spcBef>
                <a:spcPts val="0"/>
              </a:spcBef>
              <a:spcAft>
                <a:spcPts val="0"/>
              </a:spcAft>
              <a:buClrTx/>
              <a:buSzTx/>
              <a:buFontTx/>
              <a:buNone/>
              <a:tabLst>
                <a:tab pos="8877300" algn="l"/>
              </a:tabLst>
              <a:defRPr/>
            </a:pP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GSK</a:t>
            </a:r>
          </a:p>
          <a:p>
            <a:pPr marL="361950" marR="0" lvl="0" indent="0" algn="l" defTabSz="914400" rtl="0" eaLnBrk="1" fontAlgn="auto" latinLnBrk="0" hangingPunct="1">
              <a:lnSpc>
                <a:spcPct val="100000"/>
              </a:lnSpc>
              <a:spcBef>
                <a:spcPts val="0"/>
              </a:spcBef>
              <a:spcAft>
                <a:spcPts val="0"/>
              </a:spcAft>
              <a:buClrTx/>
              <a:buSzTx/>
              <a:buFontTx/>
              <a:buNone/>
              <a:tabLst>
                <a:tab pos="8877300" algn="l"/>
              </a:tabLst>
              <a:defRPr/>
            </a:pP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MSD</a:t>
            </a:r>
          </a:p>
          <a:p>
            <a:pPr marL="361950" marR="0" lvl="0" indent="0" algn="l" defTabSz="914400" rtl="0" eaLnBrk="1" fontAlgn="auto" latinLnBrk="0" hangingPunct="1">
              <a:lnSpc>
                <a:spcPct val="100000"/>
              </a:lnSpc>
              <a:spcBef>
                <a:spcPts val="0"/>
              </a:spcBef>
              <a:spcAft>
                <a:spcPts val="0"/>
              </a:spcAft>
              <a:buClrTx/>
              <a:buSzTx/>
              <a:buFontTx/>
              <a:buNone/>
              <a:tabLst>
                <a:tab pos="8877300" algn="l"/>
              </a:tabLst>
              <a:defRPr/>
            </a:pP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Sanofi</a:t>
            </a:r>
          </a:p>
          <a:p>
            <a:pPr marL="361950" marR="0" lvl="0" indent="0" algn="l" defTabSz="914400" rtl="0" eaLnBrk="1" fontAlgn="auto" latinLnBrk="0" hangingPunct="1">
              <a:lnSpc>
                <a:spcPct val="100000"/>
              </a:lnSpc>
              <a:spcBef>
                <a:spcPts val="0"/>
              </a:spcBef>
              <a:spcAft>
                <a:spcPts val="0"/>
              </a:spcAft>
              <a:buClrTx/>
              <a:buSzTx/>
              <a:buFontTx/>
              <a:buNone/>
              <a:tabLst>
                <a:tab pos="8877300" algn="l"/>
              </a:tabLst>
              <a:defRPr/>
            </a:pPr>
            <a:r>
              <a:rPr kumimoji="0" lang="it-IT" sz="1800" b="0" i="1" u="none" strike="noStrike" kern="1200" cap="none" spc="0" normalizeH="0" baseline="0" noProof="0" dirty="0" err="1">
                <a:ln>
                  <a:noFill/>
                </a:ln>
                <a:solidFill>
                  <a:prstClr val="black"/>
                </a:solidFill>
                <a:effectLst/>
                <a:uLnTx/>
                <a:uFillTx/>
                <a:latin typeface="Calibri" panose="020F0502020204030204"/>
                <a:ea typeface="+mn-ea"/>
                <a:cs typeface="+mn-cs"/>
              </a:rPr>
              <a:t>Lusofarmaco</a:t>
            </a:r>
            <a:endPar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CdS in ID dell'Insubria di Varese - Rivista Italiana Igiene Dentale">
            <a:extLst>
              <a:ext uri="{FF2B5EF4-FFF2-40B4-BE49-F238E27FC236}">
                <a16:creationId xmlns:a16="http://schemas.microsoft.com/office/drawing/2014/main" id="{1DA1E858-7CDC-49BC-9269-477A62C7B2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256" r="21006"/>
          <a:stretch>
            <a:fillRect/>
          </a:stretch>
        </p:blipFill>
        <p:spPr bwMode="auto">
          <a:xfrm>
            <a:off x="8599470" y="5472189"/>
            <a:ext cx="1417047" cy="11084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Referti online, più semplice con la nuova interfaccia | ICS Maugeri">
            <a:extLst>
              <a:ext uri="{FF2B5EF4-FFF2-40B4-BE49-F238E27FC236}">
                <a16:creationId xmlns:a16="http://schemas.microsoft.com/office/drawing/2014/main" id="{2D4396D8-1733-4200-B8DA-E00ACA3977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653" t="12928" r="10067" b="24698"/>
          <a:stretch/>
        </p:blipFill>
        <p:spPr bwMode="auto">
          <a:xfrm>
            <a:off x="10178758" y="5596267"/>
            <a:ext cx="1694634" cy="828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297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harmacological recommendations based on GOLD group A, B or E and blood eosinophils are given in this figure">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3"/>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3"/>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3"/>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3"/>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22C40B20-45B4-A9DA-1A21-4ED24DB7D471}"/>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F7FDA804-6782-05CD-1550-E2F2BFBDBE6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Initial pharmacological treatment</a:t>
            </a:r>
          </a:p>
        </p:txBody>
      </p:sp>
      <p:grpSp>
        <p:nvGrpSpPr>
          <p:cNvPr id="8" name="Group 7">
            <a:extLst>
              <a:ext uri="{FF2B5EF4-FFF2-40B4-BE49-F238E27FC236}">
                <a16:creationId xmlns:a16="http://schemas.microsoft.com/office/drawing/2014/main" id="{569663F9-077F-4911-B90E-3DFE1FF195B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B5E6FFE-C424-79C5-C7DC-D698C576A14A}"/>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12E902F9-2F27-B099-3963-6B1D58A2564D}"/>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2863238E-9D54-A45E-B088-47AF53B2A28C}"/>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43E4D5D8-B1F0-BF5C-D813-CA0852F19CD2}"/>
                </a:ext>
              </a:extLst>
            </p:cNvPr>
            <p:cNvPicPr>
              <a:picLocks noChangeAspect="1"/>
            </p:cNvPicPr>
            <p:nvPr/>
          </p:nvPicPr>
          <p:blipFill>
            <a:blip r:embed="rId6"/>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641C0E42-79F3-BE47-EF7E-12B7C91D6D08}"/>
                </a:ext>
                <a:ext uri="{C183D7F6-B498-43B3-948B-1728B52AA6E4}">
                  <adec:decorative xmlns:adec="http://schemas.microsoft.com/office/drawing/2017/decorative" val="1"/>
                </a:ext>
              </a:extLst>
            </p:cNvPr>
            <p:cNvPicPr>
              <a:picLocks noChangeAspect="1"/>
            </p:cNvPicPr>
            <p:nvPr/>
          </p:nvPicPr>
          <p:blipFill rotWithShape="1">
            <a:blip r:embed="rId3"/>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84A0A5B-4A6B-8A3C-E7D4-5E1B1F069474}"/>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0AA79B78-3CD4-8712-4A6E-A65B250AF71C}"/>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5" name="Picture 4">
            <a:extLst>
              <a:ext uri="{FF2B5EF4-FFF2-40B4-BE49-F238E27FC236}">
                <a16:creationId xmlns:a16="http://schemas.microsoft.com/office/drawing/2014/main" id="{5016CBF6-4B96-2337-12A9-96706C3ABCCB}"/>
              </a:ext>
            </a:extLst>
          </p:cNvPr>
          <p:cNvPicPr>
            <a:picLocks noChangeAspect="1"/>
          </p:cNvPicPr>
          <p:nvPr/>
        </p:nvPicPr>
        <p:blipFill rotWithShape="1">
          <a:blip r:embed="rId7"/>
          <a:srcRect l="4310" t="12167" r="4343" b="12902"/>
          <a:stretch>
            <a:fillRect/>
          </a:stretch>
        </p:blipFill>
        <p:spPr bwMode="auto">
          <a:xfrm>
            <a:off x="2930039" y="0"/>
            <a:ext cx="6248718" cy="6633698"/>
          </a:xfrm>
          <a:prstGeom prst="rect">
            <a:avLst/>
          </a:prstGeom>
          <a:ln>
            <a:noFill/>
          </a:ln>
          <a:extLst>
            <a:ext uri="{53640926-AAD7-44D8-BBD7-CCE9431645EC}">
              <a14:shadowObscured xmlns:a14="http://schemas.microsoft.com/office/drawing/2010/main"/>
            </a:ext>
          </a:extLst>
        </p:spPr>
      </p:pic>
      <p:sp>
        <p:nvSpPr>
          <p:cNvPr id="22" name="Freccia in su 21">
            <a:extLst>
              <a:ext uri="{FF2B5EF4-FFF2-40B4-BE49-F238E27FC236}">
                <a16:creationId xmlns:a16="http://schemas.microsoft.com/office/drawing/2014/main" id="{0720307A-93E5-422E-8940-F180E08B5571}"/>
              </a:ext>
            </a:extLst>
          </p:cNvPr>
          <p:cNvSpPr/>
          <p:nvPr/>
        </p:nvSpPr>
        <p:spPr>
          <a:xfrm rot="5400000">
            <a:off x="5936621" y="2222375"/>
            <a:ext cx="180000" cy="6588000"/>
          </a:xfrm>
          <a:prstGeom prst="up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3" name="Rettangolo 22">
            <a:extLst>
              <a:ext uri="{FF2B5EF4-FFF2-40B4-BE49-F238E27FC236}">
                <a16:creationId xmlns:a16="http://schemas.microsoft.com/office/drawing/2014/main" id="{B78A5F7D-5B8B-43DE-9FBA-F75DE1D49647}"/>
              </a:ext>
            </a:extLst>
          </p:cNvPr>
          <p:cNvSpPr/>
          <p:nvPr/>
        </p:nvSpPr>
        <p:spPr>
          <a:xfrm>
            <a:off x="5145241" y="5663110"/>
            <a:ext cx="1501373" cy="369332"/>
          </a:xfrm>
          <a:prstGeom prst="rect">
            <a:avLst/>
          </a:prstGeom>
        </p:spPr>
        <p:txBody>
          <a:bodyPr wrap="none">
            <a:spAutoFit/>
          </a:bodyPr>
          <a:lstStyle/>
          <a:p>
            <a:r>
              <a:rPr lang="it-IT" b="1" dirty="0">
                <a:solidFill>
                  <a:srgbClr val="002060"/>
                </a:solidFill>
              </a:rPr>
              <a:t>SYMPTOMS</a:t>
            </a:r>
          </a:p>
        </p:txBody>
      </p:sp>
      <p:sp>
        <p:nvSpPr>
          <p:cNvPr id="24" name="Rettangolo 23">
            <a:extLst>
              <a:ext uri="{FF2B5EF4-FFF2-40B4-BE49-F238E27FC236}">
                <a16:creationId xmlns:a16="http://schemas.microsoft.com/office/drawing/2014/main" id="{7761900F-740C-44ED-A725-CC46DC971A22}"/>
              </a:ext>
            </a:extLst>
          </p:cNvPr>
          <p:cNvSpPr/>
          <p:nvPr/>
        </p:nvSpPr>
        <p:spPr>
          <a:xfrm rot="-5400000">
            <a:off x="707380" y="3171849"/>
            <a:ext cx="3245376" cy="369332"/>
          </a:xfrm>
          <a:prstGeom prst="rect">
            <a:avLst/>
          </a:prstGeom>
        </p:spPr>
        <p:txBody>
          <a:bodyPr wrap="none">
            <a:spAutoFit/>
          </a:bodyPr>
          <a:lstStyle/>
          <a:p>
            <a:r>
              <a:rPr lang="it-IT" b="1" dirty="0">
                <a:solidFill>
                  <a:srgbClr val="FF0000"/>
                </a:solidFill>
              </a:rPr>
              <a:t>EXACERBATIONS HISTORY</a:t>
            </a:r>
          </a:p>
        </p:txBody>
      </p:sp>
      <p:sp>
        <p:nvSpPr>
          <p:cNvPr id="25" name="Freccia in su 24">
            <a:extLst>
              <a:ext uri="{FF2B5EF4-FFF2-40B4-BE49-F238E27FC236}">
                <a16:creationId xmlns:a16="http://schemas.microsoft.com/office/drawing/2014/main" id="{6A73CDD1-845E-4E90-BA5A-14EB66963D06}"/>
              </a:ext>
            </a:extLst>
          </p:cNvPr>
          <p:cNvSpPr/>
          <p:nvPr/>
        </p:nvSpPr>
        <p:spPr>
          <a:xfrm>
            <a:off x="2681210" y="811268"/>
            <a:ext cx="180000" cy="47520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1" name="Rettangolo 20">
            <a:extLst>
              <a:ext uri="{FF2B5EF4-FFF2-40B4-BE49-F238E27FC236}">
                <a16:creationId xmlns:a16="http://schemas.microsoft.com/office/drawing/2014/main" id="{15B3BDE8-C868-44ED-9694-759D6A9F5FB0}"/>
              </a:ext>
            </a:extLst>
          </p:cNvPr>
          <p:cNvSpPr/>
          <p:nvPr/>
        </p:nvSpPr>
        <p:spPr>
          <a:xfrm>
            <a:off x="9274805" y="2609379"/>
            <a:ext cx="2376983" cy="1048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t>MPTOM</a:t>
            </a:r>
          </a:p>
        </p:txBody>
      </p:sp>
      <p:pic>
        <p:nvPicPr>
          <p:cNvPr id="20" name="Immagine 19">
            <a:extLst>
              <a:ext uri="{FF2B5EF4-FFF2-40B4-BE49-F238E27FC236}">
                <a16:creationId xmlns:a16="http://schemas.microsoft.com/office/drawing/2014/main" id="{DE2E6B05-1048-4412-A6F6-D7A40B7AC732}"/>
              </a:ext>
            </a:extLst>
          </p:cNvPr>
          <p:cNvPicPr>
            <a:picLocks noChangeAspect="1"/>
          </p:cNvPicPr>
          <p:nvPr/>
        </p:nvPicPr>
        <p:blipFill>
          <a:blip r:embed="rId8"/>
          <a:stretch>
            <a:fillRect/>
          </a:stretch>
        </p:blipFill>
        <p:spPr>
          <a:xfrm>
            <a:off x="10144689" y="2617866"/>
            <a:ext cx="592893" cy="544162"/>
          </a:xfrm>
          <a:prstGeom prst="rect">
            <a:avLst/>
          </a:prstGeom>
        </p:spPr>
      </p:pic>
      <p:sp>
        <p:nvSpPr>
          <p:cNvPr id="26" name="Rettangolo 25">
            <a:extLst>
              <a:ext uri="{FF2B5EF4-FFF2-40B4-BE49-F238E27FC236}">
                <a16:creationId xmlns:a16="http://schemas.microsoft.com/office/drawing/2014/main" id="{C250C8BC-13AC-463B-9B45-3323943F68A7}"/>
              </a:ext>
            </a:extLst>
          </p:cNvPr>
          <p:cNvSpPr/>
          <p:nvPr/>
        </p:nvSpPr>
        <p:spPr>
          <a:xfrm>
            <a:off x="9776304" y="3146164"/>
            <a:ext cx="1311578" cy="369332"/>
          </a:xfrm>
          <a:prstGeom prst="rect">
            <a:avLst/>
          </a:prstGeom>
        </p:spPr>
        <p:txBody>
          <a:bodyPr wrap="none">
            <a:spAutoFit/>
          </a:bodyPr>
          <a:lstStyle/>
          <a:p>
            <a:r>
              <a:rPr lang="it-IT" b="1" dirty="0">
                <a:solidFill>
                  <a:srgbClr val="FF0000"/>
                </a:solidFill>
              </a:rPr>
              <a:t>BEC≥ 300 </a:t>
            </a:r>
          </a:p>
        </p:txBody>
      </p:sp>
      <p:sp>
        <p:nvSpPr>
          <p:cNvPr id="28" name="Rettangolo 27">
            <a:extLst>
              <a:ext uri="{FF2B5EF4-FFF2-40B4-BE49-F238E27FC236}">
                <a16:creationId xmlns:a16="http://schemas.microsoft.com/office/drawing/2014/main" id="{D7B4F32B-F028-47B3-8BDD-A4A19E9B752A}"/>
              </a:ext>
            </a:extLst>
          </p:cNvPr>
          <p:cNvSpPr/>
          <p:nvPr/>
        </p:nvSpPr>
        <p:spPr>
          <a:xfrm>
            <a:off x="5315919" y="3224020"/>
            <a:ext cx="2805193" cy="2669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26">
            <a:extLst>
              <a:ext uri="{FF2B5EF4-FFF2-40B4-BE49-F238E27FC236}">
                <a16:creationId xmlns:a16="http://schemas.microsoft.com/office/drawing/2014/main" id="{90225726-3D88-4A85-9ED7-A6CF03A86C92}"/>
              </a:ext>
            </a:extLst>
          </p:cNvPr>
          <p:cNvSpPr/>
          <p:nvPr/>
        </p:nvSpPr>
        <p:spPr>
          <a:xfrm>
            <a:off x="9357865" y="3918501"/>
            <a:ext cx="2210862" cy="646331"/>
          </a:xfrm>
          <a:prstGeom prst="rect">
            <a:avLst/>
          </a:prstGeom>
        </p:spPr>
        <p:txBody>
          <a:bodyPr wrap="none">
            <a:spAutoFit/>
          </a:bodyPr>
          <a:lstStyle/>
          <a:p>
            <a:r>
              <a:rPr lang="it-IT" sz="3600" b="1" dirty="0"/>
              <a:t>*</a:t>
            </a:r>
            <a:r>
              <a:rPr lang="it-IT" b="1" dirty="0"/>
              <a:t> SINGLE DEVICE</a:t>
            </a:r>
          </a:p>
        </p:txBody>
      </p:sp>
    </p:spTree>
    <p:extLst>
      <p:ext uri="{BB962C8B-B14F-4D97-AF65-F5344CB8AC3E}">
        <p14:creationId xmlns:p14="http://schemas.microsoft.com/office/powerpoint/2010/main" val="3516835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676401" y="303658"/>
            <a:ext cx="8664315" cy="116955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0" i="0" u="sng" strike="noStrike" kern="1200" cap="none" spc="0" normalizeH="0" baseline="0" noProof="0" dirty="0" err="1">
                <a:ln>
                  <a:noFill/>
                </a:ln>
                <a:solidFill>
                  <a:srgbClr val="660066"/>
                </a:solidFill>
                <a:effectLst/>
                <a:uLnTx/>
                <a:uFillTx/>
                <a:latin typeface="arial" panose="020B0604020202020204" pitchFamily="34" charset="0"/>
                <a:ea typeface="MS PGothic"/>
                <a:cs typeface="Arial"/>
                <a:hlinkClick r:id="rId2" tooltip="American journal of respiratory and critical care medicine."/>
              </a:rPr>
              <a:t>Am</a:t>
            </a:r>
            <a:r>
              <a:rPr kumimoji="0" lang="it-IT" sz="1400" b="0" i="0" u="sng" strike="noStrike" kern="1200" cap="none" spc="0" normalizeH="0" baseline="0" noProof="0" dirty="0">
                <a:ln>
                  <a:noFill/>
                </a:ln>
                <a:solidFill>
                  <a:srgbClr val="660066"/>
                </a:solidFill>
                <a:effectLst/>
                <a:uLnTx/>
                <a:uFillTx/>
                <a:latin typeface="arial" panose="020B0604020202020204" pitchFamily="34" charset="0"/>
                <a:ea typeface="MS PGothic"/>
                <a:cs typeface="Arial"/>
                <a:hlinkClick r:id="rId2" tooltip="American journal of respiratory and critical care medicine."/>
              </a:rPr>
              <a:t> J </a:t>
            </a:r>
            <a:r>
              <a:rPr kumimoji="0" lang="it-IT" sz="1400" b="0" i="0" u="sng" strike="noStrike" kern="1200" cap="none" spc="0" normalizeH="0" baseline="0" noProof="0" dirty="0" err="1">
                <a:ln>
                  <a:noFill/>
                </a:ln>
                <a:solidFill>
                  <a:srgbClr val="660066"/>
                </a:solidFill>
                <a:effectLst/>
                <a:uLnTx/>
                <a:uFillTx/>
                <a:latin typeface="arial" panose="020B0604020202020204" pitchFamily="34" charset="0"/>
                <a:ea typeface="MS PGothic"/>
                <a:cs typeface="Arial"/>
                <a:hlinkClick r:id="rId2" tooltip="American journal of respiratory and critical care medicine."/>
              </a:rPr>
              <a:t>Respir</a:t>
            </a:r>
            <a:r>
              <a:rPr kumimoji="0" lang="it-IT" sz="1400" b="0" i="0" u="sng" strike="noStrike" kern="1200" cap="none" spc="0" normalizeH="0" baseline="0" noProof="0" dirty="0">
                <a:ln>
                  <a:noFill/>
                </a:ln>
                <a:solidFill>
                  <a:srgbClr val="660066"/>
                </a:solidFill>
                <a:effectLst/>
                <a:uLnTx/>
                <a:uFillTx/>
                <a:latin typeface="arial" panose="020B0604020202020204" pitchFamily="34" charset="0"/>
                <a:ea typeface="MS PGothic"/>
                <a:cs typeface="Arial"/>
                <a:hlinkClick r:id="rId2" tooltip="American journal of respiratory and critical care medicine."/>
              </a:rPr>
              <a:t> </a:t>
            </a:r>
            <a:r>
              <a:rPr kumimoji="0" lang="it-IT" sz="1400" b="0" i="0" u="sng" strike="noStrike" kern="1200" cap="none" spc="0" normalizeH="0" baseline="0" noProof="0" dirty="0" err="1">
                <a:ln>
                  <a:noFill/>
                </a:ln>
                <a:solidFill>
                  <a:srgbClr val="660066"/>
                </a:solidFill>
                <a:effectLst/>
                <a:uLnTx/>
                <a:uFillTx/>
                <a:latin typeface="arial" panose="020B0604020202020204" pitchFamily="34" charset="0"/>
                <a:ea typeface="MS PGothic"/>
                <a:cs typeface="Arial"/>
                <a:hlinkClick r:id="rId2" tooltip="American journal of respiratory and critical care medicine."/>
              </a:rPr>
              <a:t>Crit</a:t>
            </a:r>
            <a:r>
              <a:rPr kumimoji="0" lang="it-IT" sz="1400" b="0" i="0" u="sng" strike="noStrike" kern="1200" cap="none" spc="0" normalizeH="0" baseline="0" noProof="0" dirty="0">
                <a:ln>
                  <a:noFill/>
                </a:ln>
                <a:solidFill>
                  <a:srgbClr val="660066"/>
                </a:solidFill>
                <a:effectLst/>
                <a:uLnTx/>
                <a:uFillTx/>
                <a:latin typeface="arial" panose="020B0604020202020204" pitchFamily="34" charset="0"/>
                <a:ea typeface="MS PGothic"/>
                <a:cs typeface="Arial"/>
                <a:hlinkClick r:id="rId2" tooltip="American journal of respiratory and critical care medicine."/>
              </a:rPr>
              <a:t> Care </a:t>
            </a:r>
            <a:r>
              <a:rPr kumimoji="0" lang="it-IT" sz="1400" b="0" i="0" u="sng" strike="noStrike" kern="1200" cap="none" spc="0" normalizeH="0" baseline="0" noProof="0" dirty="0" err="1">
                <a:ln>
                  <a:noFill/>
                </a:ln>
                <a:solidFill>
                  <a:srgbClr val="660066"/>
                </a:solidFill>
                <a:effectLst/>
                <a:uLnTx/>
                <a:uFillTx/>
                <a:latin typeface="arial" panose="020B0604020202020204" pitchFamily="34" charset="0"/>
                <a:ea typeface="MS PGothic"/>
                <a:cs typeface="Arial"/>
                <a:hlinkClick r:id="rId2" tooltip="American journal of respiratory and critical care medicine."/>
              </a:rPr>
              <a:t>Med</a:t>
            </a:r>
            <a:r>
              <a:rPr kumimoji="0" lang="it-IT" sz="1400" b="0" i="0" u="sng" strike="noStrike" kern="1200" cap="none" spc="0" normalizeH="0" baseline="0" noProof="0" dirty="0">
                <a:ln>
                  <a:noFill/>
                </a:ln>
                <a:solidFill>
                  <a:srgbClr val="660066"/>
                </a:solidFill>
                <a:effectLst/>
                <a:uLnTx/>
                <a:uFillTx/>
                <a:latin typeface="arial" panose="020B0604020202020204" pitchFamily="34" charset="0"/>
                <a:ea typeface="MS PGothic"/>
                <a:cs typeface="Arial"/>
                <a:hlinkClick r:id="rId2" tooltip="American journal of respiratory and critical care medicine."/>
              </a:rPr>
              <a:t>.</a:t>
            </a: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a:rPr>
              <a:t> 2018 </a:t>
            </a:r>
            <a:r>
              <a:rPr kumimoji="0" lang="it-IT" sz="1400" b="0" i="0" u="none" strike="noStrike" kern="1200" cap="none" spc="0" normalizeH="0" baseline="0" noProof="0" dirty="0" err="1">
                <a:ln>
                  <a:noFill/>
                </a:ln>
                <a:solidFill>
                  <a:srgbClr val="000000"/>
                </a:solidFill>
                <a:effectLst/>
                <a:uLnTx/>
                <a:uFillTx/>
                <a:latin typeface="arial" panose="020B0604020202020204" pitchFamily="34" charset="0"/>
                <a:ea typeface="MS PGothic"/>
                <a:cs typeface="Arial"/>
              </a:rPr>
              <a:t>May</a:t>
            </a: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a:rPr>
              <a:t> 1;197(9):1216-1219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a:rPr>
              <a:t>Blood </a:t>
            </a:r>
            <a:r>
              <a:rPr kumimoji="0" lang="it-IT" sz="1400" b="1" i="0" u="none" strike="noStrike" kern="1200" cap="none" spc="0" normalizeH="0" baseline="0" noProof="0" dirty="0" err="1">
                <a:ln>
                  <a:noFill/>
                </a:ln>
                <a:solidFill>
                  <a:srgbClr val="000000"/>
                </a:solidFill>
                <a:effectLst/>
                <a:uLnTx/>
                <a:uFillTx/>
                <a:latin typeface="arial" panose="020B0604020202020204" pitchFamily="34" charset="0"/>
                <a:ea typeface="MS PGothic"/>
                <a:cs typeface="Arial"/>
              </a:rPr>
              <a:t>Eosinophilia</a:t>
            </a:r>
            <a:r>
              <a:rPr kumimoji="0" lang="it-IT" sz="1400" b="1"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a:rPr>
              <a:t> </a:t>
            </a:r>
            <a:r>
              <a:rPr kumimoji="0" lang="it-IT" sz="1400" b="1" i="0" u="none" strike="noStrike" kern="1200" cap="none" spc="0" normalizeH="0" baseline="0" noProof="0" dirty="0" err="1">
                <a:ln>
                  <a:noFill/>
                </a:ln>
                <a:solidFill>
                  <a:srgbClr val="000000"/>
                </a:solidFill>
                <a:effectLst/>
                <a:uLnTx/>
                <a:uFillTx/>
                <a:latin typeface="arial" panose="020B0604020202020204" pitchFamily="34" charset="0"/>
                <a:ea typeface="MS PGothic"/>
                <a:cs typeface="Arial"/>
              </a:rPr>
              <a:t>Neither</a:t>
            </a:r>
            <a:r>
              <a:rPr kumimoji="0" lang="it-IT" sz="1400" b="1"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a:rPr>
              <a:t> </a:t>
            </a:r>
            <a:r>
              <a:rPr kumimoji="0" lang="it-IT" sz="1400" b="1" i="0" u="none" strike="noStrike" kern="1200" cap="none" spc="0" normalizeH="0" baseline="0" noProof="0" dirty="0" err="1">
                <a:ln>
                  <a:noFill/>
                </a:ln>
                <a:solidFill>
                  <a:srgbClr val="000000"/>
                </a:solidFill>
                <a:effectLst/>
                <a:uLnTx/>
                <a:uFillTx/>
                <a:latin typeface="arial" panose="020B0604020202020204" pitchFamily="34" charset="0"/>
                <a:ea typeface="MS PGothic"/>
                <a:cs typeface="Arial"/>
              </a:rPr>
              <a:t>Reflects</a:t>
            </a:r>
            <a:r>
              <a:rPr kumimoji="0" lang="it-IT" sz="1400" b="1"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a:rPr>
              <a:t> </a:t>
            </a:r>
            <a:r>
              <a:rPr kumimoji="0" lang="it-IT" sz="1400" b="1" i="0" u="none" strike="noStrike" kern="1200" cap="none" spc="0" normalizeH="0" baseline="0" noProof="0" dirty="0" err="1">
                <a:ln>
                  <a:noFill/>
                </a:ln>
                <a:solidFill>
                  <a:srgbClr val="000000"/>
                </a:solidFill>
                <a:effectLst/>
                <a:uLnTx/>
                <a:uFillTx/>
                <a:latin typeface="arial" panose="020B0604020202020204" pitchFamily="34" charset="0"/>
                <a:ea typeface="MS PGothic"/>
                <a:cs typeface="Arial"/>
              </a:rPr>
              <a:t>Tissue</a:t>
            </a:r>
            <a:r>
              <a:rPr kumimoji="0" lang="it-IT" sz="1400" b="1"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a:rPr>
              <a:t> </a:t>
            </a:r>
            <a:r>
              <a:rPr kumimoji="0" lang="it-IT" sz="1400" b="1" i="0" u="none" strike="noStrike" kern="1200" cap="none" spc="0" normalizeH="0" baseline="0" noProof="0" dirty="0" err="1">
                <a:ln>
                  <a:noFill/>
                </a:ln>
                <a:solidFill>
                  <a:srgbClr val="000000"/>
                </a:solidFill>
                <a:effectLst/>
                <a:uLnTx/>
                <a:uFillTx/>
                <a:latin typeface="arial" panose="020B0604020202020204" pitchFamily="34" charset="0"/>
                <a:ea typeface="MS PGothic"/>
                <a:cs typeface="Arial"/>
              </a:rPr>
              <a:t>Eosinophils</a:t>
            </a:r>
            <a:r>
              <a:rPr kumimoji="0" lang="it-IT" sz="1400" b="1"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a:rPr>
              <a:t> </a:t>
            </a:r>
            <a:r>
              <a:rPr kumimoji="0" lang="it-IT" sz="1400" b="1" i="0" u="none" strike="noStrike" kern="1200" cap="none" spc="0" normalizeH="0" baseline="0" noProof="0" dirty="0" err="1">
                <a:ln>
                  <a:noFill/>
                </a:ln>
                <a:solidFill>
                  <a:srgbClr val="000000"/>
                </a:solidFill>
                <a:effectLst/>
                <a:uLnTx/>
                <a:uFillTx/>
                <a:latin typeface="arial" panose="020B0604020202020204" pitchFamily="34" charset="0"/>
                <a:ea typeface="MS PGothic"/>
                <a:cs typeface="Arial"/>
              </a:rPr>
              <a:t>nor</a:t>
            </a:r>
            <a:r>
              <a:rPr kumimoji="0" lang="it-IT" sz="1400" b="1"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a:rPr>
              <a:t> </a:t>
            </a:r>
            <a:r>
              <a:rPr kumimoji="0" lang="it-IT" sz="1400" b="1" i="0" u="none" strike="noStrike" kern="1200" cap="none" spc="0" normalizeH="0" baseline="0" noProof="0" dirty="0" err="1">
                <a:ln>
                  <a:noFill/>
                </a:ln>
                <a:solidFill>
                  <a:srgbClr val="000000"/>
                </a:solidFill>
                <a:effectLst/>
                <a:uLnTx/>
                <a:uFillTx/>
                <a:latin typeface="arial" panose="020B0604020202020204" pitchFamily="34" charset="0"/>
                <a:ea typeface="MS PGothic"/>
                <a:cs typeface="Arial"/>
              </a:rPr>
              <a:t>Worsens</a:t>
            </a:r>
            <a:r>
              <a:rPr kumimoji="0" lang="it-IT" sz="1400" b="1"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a:rPr>
              <a:t> </a:t>
            </a:r>
            <a:r>
              <a:rPr kumimoji="0" lang="it-IT" sz="1400" b="1" i="0" u="none" strike="noStrike" kern="1200" cap="none" spc="0" normalizeH="0" baseline="0" noProof="0" dirty="0" err="1">
                <a:ln>
                  <a:noFill/>
                </a:ln>
                <a:solidFill>
                  <a:srgbClr val="000000"/>
                </a:solidFill>
                <a:effectLst/>
                <a:uLnTx/>
                <a:uFillTx/>
                <a:latin typeface="arial" panose="020B0604020202020204" pitchFamily="34" charset="0"/>
                <a:ea typeface="MS PGothic"/>
                <a:cs typeface="Arial"/>
              </a:rPr>
              <a:t>Clinical</a:t>
            </a:r>
            <a:r>
              <a:rPr kumimoji="0" lang="it-IT" sz="1400" b="1"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a:rPr>
              <a:t> </a:t>
            </a:r>
            <a:r>
              <a:rPr kumimoji="0" lang="it-IT" sz="1400" b="1" i="0" u="none" strike="noStrike" kern="1200" cap="none" spc="0" normalizeH="0" baseline="0" noProof="0" dirty="0" err="1">
                <a:ln>
                  <a:noFill/>
                </a:ln>
                <a:solidFill>
                  <a:srgbClr val="000000"/>
                </a:solidFill>
                <a:effectLst/>
                <a:uLnTx/>
                <a:uFillTx/>
                <a:latin typeface="arial" panose="020B0604020202020204" pitchFamily="34" charset="0"/>
                <a:ea typeface="MS PGothic"/>
                <a:cs typeface="Arial"/>
              </a:rPr>
              <a:t>Outcomes</a:t>
            </a:r>
            <a:r>
              <a:rPr kumimoji="0" lang="it-IT" sz="1400" b="1"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a:rPr>
              <a:t> in </a:t>
            </a:r>
            <a:r>
              <a:rPr kumimoji="0" lang="it-IT" sz="1400" b="1" i="0" u="none" strike="noStrike" kern="1200" cap="none" spc="0" normalizeH="0" baseline="0" noProof="0" dirty="0" err="1">
                <a:ln>
                  <a:noFill/>
                </a:ln>
                <a:solidFill>
                  <a:srgbClr val="000000"/>
                </a:solidFill>
                <a:effectLst/>
                <a:uLnTx/>
                <a:uFillTx/>
                <a:latin typeface="arial" panose="020B0604020202020204" pitchFamily="34" charset="0"/>
                <a:ea typeface="MS PGothic"/>
                <a:cs typeface="Arial"/>
              </a:rPr>
              <a:t>Chronic</a:t>
            </a:r>
            <a:r>
              <a:rPr kumimoji="0" lang="it-IT" sz="1400" b="1"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a:rPr>
              <a:t> </a:t>
            </a:r>
            <a:r>
              <a:rPr kumimoji="0" lang="it-IT" sz="1400" b="1" i="0" u="none" strike="noStrike" kern="1200" cap="none" spc="0" normalizeH="0" baseline="0" noProof="0" dirty="0" err="1">
                <a:ln>
                  <a:noFill/>
                </a:ln>
                <a:solidFill>
                  <a:srgbClr val="000000"/>
                </a:solidFill>
                <a:effectLst/>
                <a:uLnTx/>
                <a:uFillTx/>
                <a:latin typeface="arial" panose="020B0604020202020204" pitchFamily="34" charset="0"/>
                <a:ea typeface="MS PGothic"/>
                <a:cs typeface="Arial"/>
              </a:rPr>
              <a:t>Obstructive</a:t>
            </a:r>
            <a:r>
              <a:rPr kumimoji="0" lang="it-IT" sz="1400" b="1"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a:rPr>
              <a:t> </a:t>
            </a:r>
            <a:r>
              <a:rPr kumimoji="0" lang="it-IT" sz="1400" b="1" i="0" u="none" strike="noStrike" kern="1200" cap="none" spc="0" normalizeH="0" baseline="0" noProof="0" dirty="0" err="1">
                <a:ln>
                  <a:noFill/>
                </a:ln>
                <a:solidFill>
                  <a:srgbClr val="000000"/>
                </a:solidFill>
                <a:effectLst/>
                <a:uLnTx/>
                <a:uFillTx/>
                <a:latin typeface="arial" panose="020B0604020202020204" pitchFamily="34" charset="0"/>
                <a:ea typeface="MS PGothic"/>
                <a:cs typeface="Arial"/>
              </a:rPr>
              <a:t>Pulmonary</a:t>
            </a:r>
            <a:r>
              <a:rPr kumimoji="0" lang="it-IT" sz="1400" b="1"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a:rPr>
              <a:t> </a:t>
            </a:r>
            <a:r>
              <a:rPr kumimoji="0" lang="it-IT" sz="1400" b="1" i="0" u="none" strike="noStrike" kern="1200" cap="none" spc="0" normalizeH="0" baseline="0" noProof="0" dirty="0" err="1">
                <a:ln>
                  <a:noFill/>
                </a:ln>
                <a:solidFill>
                  <a:srgbClr val="000000"/>
                </a:solidFill>
                <a:effectLst/>
                <a:uLnTx/>
                <a:uFillTx/>
                <a:latin typeface="arial" panose="020B0604020202020204" pitchFamily="34" charset="0"/>
                <a:ea typeface="MS PGothic"/>
                <a:cs typeface="Arial"/>
              </a:rPr>
              <a:t>Disease</a:t>
            </a:r>
            <a:r>
              <a:rPr kumimoji="0" lang="it-IT" sz="1400" b="1"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0" i="0" u="sng" strike="noStrike" kern="1200" cap="none" spc="0" normalizeH="0" baseline="0" noProof="0" dirty="0">
                <a:ln>
                  <a:noFill/>
                </a:ln>
                <a:solidFill>
                  <a:srgbClr val="660066"/>
                </a:solidFill>
                <a:effectLst/>
                <a:uLnTx/>
                <a:uFillTx/>
                <a:latin typeface="arial" panose="020B0604020202020204" pitchFamily="34" charset="0"/>
                <a:ea typeface="MS PGothic"/>
                <a:cs typeface="Arial"/>
                <a:hlinkClick r:id="rId3"/>
              </a:rPr>
              <a:t>Turato G</a:t>
            </a:r>
            <a:r>
              <a:rPr kumimoji="0" lang="it-IT" sz="1400" b="0" i="0" u="none" strike="noStrike" kern="1200" cap="none" spc="0" normalizeH="0" baseline="30000" noProof="0" dirty="0">
                <a:ln>
                  <a:noFill/>
                </a:ln>
                <a:solidFill>
                  <a:srgbClr val="000000"/>
                </a:solidFill>
                <a:effectLst/>
                <a:uLnTx/>
                <a:uFillTx/>
                <a:latin typeface="arial" panose="020B0604020202020204" pitchFamily="34" charset="0"/>
                <a:ea typeface="MS PGothic"/>
                <a:cs typeface="Arial"/>
              </a:rPr>
              <a:t>1</a:t>
            </a: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a:rPr>
              <a:t>, </a:t>
            </a:r>
            <a:r>
              <a:rPr kumimoji="0" lang="it-IT" sz="1400" b="0" i="0" u="sng" strike="noStrike" kern="1200" cap="none" spc="0" normalizeH="0" baseline="0" noProof="0" dirty="0" err="1">
                <a:ln>
                  <a:noFill/>
                </a:ln>
                <a:solidFill>
                  <a:srgbClr val="660066"/>
                </a:solidFill>
                <a:effectLst/>
                <a:uLnTx/>
                <a:uFillTx/>
                <a:latin typeface="arial" panose="020B0604020202020204" pitchFamily="34" charset="0"/>
                <a:ea typeface="MS PGothic"/>
                <a:cs typeface="Arial"/>
                <a:hlinkClick r:id="rId4"/>
              </a:rPr>
              <a:t>Semenzato</a:t>
            </a:r>
            <a:r>
              <a:rPr kumimoji="0" lang="it-IT" sz="1400" b="0" i="0" u="sng" strike="noStrike" kern="1200" cap="none" spc="0" normalizeH="0" baseline="0" noProof="0" dirty="0">
                <a:ln>
                  <a:noFill/>
                </a:ln>
                <a:solidFill>
                  <a:srgbClr val="660066"/>
                </a:solidFill>
                <a:effectLst/>
                <a:uLnTx/>
                <a:uFillTx/>
                <a:latin typeface="arial" panose="020B0604020202020204" pitchFamily="34" charset="0"/>
                <a:ea typeface="MS PGothic"/>
                <a:cs typeface="Arial"/>
                <a:hlinkClick r:id="rId4"/>
              </a:rPr>
              <a:t> U</a:t>
            </a:r>
            <a:r>
              <a:rPr kumimoji="0" lang="it-IT" sz="1400" b="0" i="0" u="none" strike="noStrike" kern="1200" cap="none" spc="0" normalizeH="0" baseline="30000" noProof="0" dirty="0">
                <a:ln>
                  <a:noFill/>
                </a:ln>
                <a:solidFill>
                  <a:srgbClr val="000000"/>
                </a:solidFill>
                <a:effectLst/>
                <a:uLnTx/>
                <a:uFillTx/>
                <a:latin typeface="arial" panose="020B0604020202020204" pitchFamily="34" charset="0"/>
                <a:ea typeface="MS PGothic"/>
                <a:cs typeface="Arial"/>
              </a:rPr>
              <a:t>1</a:t>
            </a: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a:rPr>
              <a:t>, </a:t>
            </a:r>
            <a:r>
              <a:rPr kumimoji="0" lang="it-IT" sz="1400" b="0" i="0" u="sng" strike="noStrike" kern="1200" cap="none" spc="0" normalizeH="0" baseline="0" noProof="0" dirty="0" err="1">
                <a:ln>
                  <a:noFill/>
                </a:ln>
                <a:solidFill>
                  <a:srgbClr val="660066"/>
                </a:solidFill>
                <a:effectLst/>
                <a:uLnTx/>
                <a:uFillTx/>
                <a:latin typeface="arial" panose="020B0604020202020204" pitchFamily="34" charset="0"/>
                <a:ea typeface="MS PGothic"/>
                <a:cs typeface="Arial"/>
                <a:hlinkClick r:id="rId5"/>
              </a:rPr>
              <a:t>Bazzan</a:t>
            </a:r>
            <a:r>
              <a:rPr kumimoji="0" lang="it-IT" sz="1400" b="0" i="0" u="sng" strike="noStrike" kern="1200" cap="none" spc="0" normalizeH="0" baseline="0" noProof="0" dirty="0">
                <a:ln>
                  <a:noFill/>
                </a:ln>
                <a:solidFill>
                  <a:srgbClr val="660066"/>
                </a:solidFill>
                <a:effectLst/>
                <a:uLnTx/>
                <a:uFillTx/>
                <a:latin typeface="arial" panose="020B0604020202020204" pitchFamily="34" charset="0"/>
                <a:ea typeface="MS PGothic"/>
                <a:cs typeface="Arial"/>
                <a:hlinkClick r:id="rId5"/>
              </a:rPr>
              <a:t> E</a:t>
            </a:r>
            <a:r>
              <a:rPr kumimoji="0" lang="it-IT" sz="1400" b="0" i="0" u="none" strike="noStrike" kern="1200" cap="none" spc="0" normalizeH="0" baseline="30000" noProof="0" dirty="0">
                <a:ln>
                  <a:noFill/>
                </a:ln>
                <a:solidFill>
                  <a:srgbClr val="000000"/>
                </a:solidFill>
                <a:effectLst/>
                <a:uLnTx/>
                <a:uFillTx/>
                <a:latin typeface="arial" panose="020B0604020202020204" pitchFamily="34" charset="0"/>
                <a:ea typeface="MS PGothic"/>
                <a:cs typeface="Arial"/>
              </a:rPr>
              <a:t>1</a:t>
            </a: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a:rPr>
              <a:t>, </a:t>
            </a:r>
            <a:r>
              <a:rPr kumimoji="0" lang="it-IT" sz="1400" b="0" i="0" u="sng" strike="noStrike" kern="1200" cap="none" spc="0" normalizeH="0" baseline="0" noProof="0" dirty="0">
                <a:ln>
                  <a:noFill/>
                </a:ln>
                <a:solidFill>
                  <a:srgbClr val="660066"/>
                </a:solidFill>
                <a:effectLst/>
                <a:uLnTx/>
                <a:uFillTx/>
                <a:latin typeface="arial" panose="020B0604020202020204" pitchFamily="34" charset="0"/>
                <a:ea typeface="MS PGothic"/>
                <a:cs typeface="Arial"/>
                <a:hlinkClick r:id="rId6"/>
              </a:rPr>
              <a:t>Biondini D</a:t>
            </a:r>
            <a:r>
              <a:rPr kumimoji="0" lang="it-IT" sz="1400" b="0" i="0" u="none" strike="noStrike" kern="1200" cap="none" spc="0" normalizeH="0" baseline="30000" noProof="0" dirty="0">
                <a:ln>
                  <a:noFill/>
                </a:ln>
                <a:solidFill>
                  <a:srgbClr val="000000"/>
                </a:solidFill>
                <a:effectLst/>
                <a:uLnTx/>
                <a:uFillTx/>
                <a:latin typeface="arial" panose="020B0604020202020204" pitchFamily="34" charset="0"/>
                <a:ea typeface="MS PGothic"/>
                <a:cs typeface="Arial"/>
              </a:rPr>
              <a:t>1</a:t>
            </a: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a:rPr>
              <a:t>, </a:t>
            </a:r>
            <a:r>
              <a:rPr kumimoji="0" lang="it-IT" sz="1400" b="0" i="0" u="sng" strike="noStrike" kern="1200" cap="none" spc="0" normalizeH="0" baseline="0" noProof="0" dirty="0" err="1">
                <a:ln>
                  <a:noFill/>
                </a:ln>
                <a:solidFill>
                  <a:srgbClr val="660066"/>
                </a:solidFill>
                <a:effectLst/>
                <a:uLnTx/>
                <a:uFillTx/>
                <a:latin typeface="arial" panose="020B0604020202020204" pitchFamily="34" charset="0"/>
                <a:ea typeface="MS PGothic"/>
                <a:cs typeface="Arial"/>
                <a:hlinkClick r:id="rId7"/>
              </a:rPr>
              <a:t>Tinè</a:t>
            </a:r>
            <a:r>
              <a:rPr kumimoji="0" lang="it-IT" sz="1400" b="0" i="0" u="sng" strike="noStrike" kern="1200" cap="none" spc="0" normalizeH="0" baseline="0" noProof="0" dirty="0">
                <a:ln>
                  <a:noFill/>
                </a:ln>
                <a:solidFill>
                  <a:srgbClr val="660066"/>
                </a:solidFill>
                <a:effectLst/>
                <a:uLnTx/>
                <a:uFillTx/>
                <a:latin typeface="arial" panose="020B0604020202020204" pitchFamily="34" charset="0"/>
                <a:ea typeface="MS PGothic"/>
                <a:cs typeface="Arial"/>
                <a:hlinkClick r:id="rId7"/>
              </a:rPr>
              <a:t> M</a:t>
            </a:r>
            <a:r>
              <a:rPr kumimoji="0" lang="it-IT" sz="1400" b="0" i="0" u="none" strike="noStrike" kern="1200" cap="none" spc="0" normalizeH="0" baseline="30000" noProof="0" dirty="0">
                <a:ln>
                  <a:noFill/>
                </a:ln>
                <a:solidFill>
                  <a:srgbClr val="000000"/>
                </a:solidFill>
                <a:effectLst/>
                <a:uLnTx/>
                <a:uFillTx/>
                <a:latin typeface="arial" panose="020B0604020202020204" pitchFamily="34" charset="0"/>
                <a:ea typeface="MS PGothic"/>
                <a:cs typeface="Arial"/>
              </a:rPr>
              <a:t>1</a:t>
            </a: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a:rPr>
              <a:t>, </a:t>
            </a:r>
            <a:r>
              <a:rPr kumimoji="0" lang="it-IT" sz="1400" b="0" i="0" u="sng" strike="noStrike" kern="1200" cap="none" spc="0" normalizeH="0" baseline="0" noProof="0" dirty="0" err="1">
                <a:ln>
                  <a:noFill/>
                </a:ln>
                <a:solidFill>
                  <a:srgbClr val="660066"/>
                </a:solidFill>
                <a:effectLst/>
                <a:uLnTx/>
                <a:uFillTx/>
                <a:latin typeface="arial" panose="020B0604020202020204" pitchFamily="34" charset="0"/>
                <a:ea typeface="MS PGothic"/>
                <a:cs typeface="Arial"/>
                <a:hlinkClick r:id="rId8"/>
              </a:rPr>
              <a:t>Torrecilla</a:t>
            </a:r>
            <a:r>
              <a:rPr kumimoji="0" lang="it-IT" sz="1400" b="0" i="0" u="sng" strike="noStrike" kern="1200" cap="none" spc="0" normalizeH="0" baseline="0" noProof="0" dirty="0">
                <a:ln>
                  <a:noFill/>
                </a:ln>
                <a:solidFill>
                  <a:srgbClr val="660066"/>
                </a:solidFill>
                <a:effectLst/>
                <a:uLnTx/>
                <a:uFillTx/>
                <a:latin typeface="arial" panose="020B0604020202020204" pitchFamily="34" charset="0"/>
                <a:ea typeface="MS PGothic"/>
                <a:cs typeface="Arial"/>
                <a:hlinkClick r:id="rId8"/>
              </a:rPr>
              <a:t> N</a:t>
            </a:r>
            <a:r>
              <a:rPr kumimoji="0" lang="it-IT" sz="1400" b="0" i="0" u="none" strike="noStrike" kern="1200" cap="none" spc="0" normalizeH="0" baseline="30000" noProof="0" dirty="0">
                <a:ln>
                  <a:noFill/>
                </a:ln>
                <a:solidFill>
                  <a:srgbClr val="000000"/>
                </a:solidFill>
                <a:effectLst/>
                <a:uLnTx/>
                <a:uFillTx/>
                <a:latin typeface="arial" panose="020B0604020202020204" pitchFamily="34" charset="0"/>
                <a:ea typeface="MS PGothic"/>
                <a:cs typeface="Arial"/>
              </a:rPr>
              <a:t>2</a:t>
            </a: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a:rPr>
              <a:t>, </a:t>
            </a:r>
            <a:r>
              <a:rPr kumimoji="0" lang="it-IT" sz="1400" b="0" i="0" u="sng" strike="noStrike" kern="1200" cap="none" spc="0" normalizeH="0" baseline="0" noProof="0" dirty="0" err="1">
                <a:ln>
                  <a:noFill/>
                </a:ln>
                <a:solidFill>
                  <a:srgbClr val="660066"/>
                </a:solidFill>
                <a:effectLst/>
                <a:uLnTx/>
                <a:uFillTx/>
                <a:latin typeface="arial" panose="020B0604020202020204" pitchFamily="34" charset="0"/>
                <a:ea typeface="MS PGothic"/>
                <a:cs typeface="Arial"/>
                <a:hlinkClick r:id="rId9"/>
              </a:rPr>
              <a:t>Forner</a:t>
            </a:r>
            <a:r>
              <a:rPr kumimoji="0" lang="it-IT" sz="1400" b="0" i="0" u="sng" strike="noStrike" kern="1200" cap="none" spc="0" normalizeH="0" baseline="0" noProof="0" dirty="0">
                <a:ln>
                  <a:noFill/>
                </a:ln>
                <a:solidFill>
                  <a:srgbClr val="660066"/>
                </a:solidFill>
                <a:effectLst/>
                <a:uLnTx/>
                <a:uFillTx/>
                <a:latin typeface="arial" panose="020B0604020202020204" pitchFamily="34" charset="0"/>
                <a:ea typeface="MS PGothic"/>
                <a:cs typeface="Arial"/>
                <a:hlinkClick r:id="rId9"/>
              </a:rPr>
              <a:t> M</a:t>
            </a:r>
            <a:r>
              <a:rPr kumimoji="0" lang="it-IT" sz="1400" b="0" i="0" u="none" strike="noStrike" kern="1200" cap="none" spc="0" normalizeH="0" baseline="30000" noProof="0" dirty="0">
                <a:ln>
                  <a:noFill/>
                </a:ln>
                <a:solidFill>
                  <a:srgbClr val="000000"/>
                </a:solidFill>
                <a:effectLst/>
                <a:uLnTx/>
                <a:uFillTx/>
                <a:latin typeface="arial" panose="020B0604020202020204" pitchFamily="34" charset="0"/>
                <a:ea typeface="MS PGothic"/>
                <a:cs typeface="Arial"/>
              </a:rPr>
              <a:t>2</a:t>
            </a: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a:rPr>
              <a:t>, </a:t>
            </a:r>
            <a:r>
              <a:rPr kumimoji="0" lang="it-IT" sz="1400" b="0" i="0" u="sng" strike="noStrike" kern="1200" cap="none" spc="0" normalizeH="0" baseline="0" noProof="0" dirty="0">
                <a:ln>
                  <a:noFill/>
                </a:ln>
                <a:solidFill>
                  <a:srgbClr val="660066"/>
                </a:solidFill>
                <a:effectLst/>
                <a:uLnTx/>
                <a:uFillTx/>
                <a:latin typeface="arial" panose="020B0604020202020204" pitchFamily="34" charset="0"/>
                <a:ea typeface="MS PGothic"/>
                <a:cs typeface="Arial"/>
                <a:hlinkClick r:id="rId10"/>
              </a:rPr>
              <a:t>Marin JM</a:t>
            </a:r>
            <a:r>
              <a:rPr kumimoji="0" lang="it-IT" sz="1400" b="0" i="0" u="none" strike="noStrike" kern="1200" cap="none" spc="0" normalizeH="0" baseline="30000" noProof="0" dirty="0">
                <a:ln>
                  <a:noFill/>
                </a:ln>
                <a:solidFill>
                  <a:srgbClr val="000000"/>
                </a:solidFill>
                <a:effectLst/>
                <a:uLnTx/>
                <a:uFillTx/>
                <a:latin typeface="arial" panose="020B0604020202020204" pitchFamily="34" charset="0"/>
                <a:ea typeface="MS PGothic"/>
                <a:cs typeface="Arial"/>
              </a:rPr>
              <a:t>2</a:t>
            </a: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a:rPr>
              <a:t>, </a:t>
            </a:r>
            <a:r>
              <a:rPr kumimoji="0" lang="it-IT" sz="1400" b="0" i="0" u="sng" strike="noStrike" kern="1200" cap="none" spc="0" normalizeH="0" baseline="0" noProof="0" dirty="0">
                <a:ln>
                  <a:noFill/>
                </a:ln>
                <a:solidFill>
                  <a:srgbClr val="660066"/>
                </a:solidFill>
                <a:effectLst/>
                <a:uLnTx/>
                <a:uFillTx/>
                <a:latin typeface="arial" panose="020B0604020202020204" pitchFamily="34" charset="0"/>
                <a:ea typeface="MS PGothic"/>
                <a:cs typeface="Arial"/>
                <a:hlinkClick r:id="rId11"/>
              </a:rPr>
              <a:t>Cosio MG</a:t>
            </a:r>
            <a:r>
              <a:rPr kumimoji="0" lang="it-IT" sz="1400" b="0" i="0" u="none" strike="noStrike" kern="1200" cap="none" spc="0" normalizeH="0" baseline="30000" noProof="0" dirty="0">
                <a:ln>
                  <a:noFill/>
                </a:ln>
                <a:solidFill>
                  <a:srgbClr val="000000"/>
                </a:solidFill>
                <a:effectLst/>
                <a:uLnTx/>
                <a:uFillTx/>
                <a:latin typeface="arial" panose="020B0604020202020204" pitchFamily="34" charset="0"/>
                <a:ea typeface="MS PGothic"/>
                <a:cs typeface="Arial"/>
              </a:rPr>
              <a:t>1,3</a:t>
            </a: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a:rPr>
              <a:t>, </a:t>
            </a:r>
            <a:r>
              <a:rPr kumimoji="0" lang="it-IT" sz="1400" b="0" i="0" u="sng" strike="noStrike" kern="1200" cap="none" spc="0" normalizeH="0" baseline="0" noProof="0" dirty="0">
                <a:ln>
                  <a:noFill/>
                </a:ln>
                <a:solidFill>
                  <a:srgbClr val="660066"/>
                </a:solidFill>
                <a:effectLst/>
                <a:uLnTx/>
                <a:uFillTx/>
                <a:latin typeface="arial" panose="020B0604020202020204" pitchFamily="34" charset="0"/>
                <a:ea typeface="MS PGothic"/>
                <a:cs typeface="Arial"/>
                <a:hlinkClick r:id="rId12"/>
              </a:rPr>
              <a:t>Saetta M</a:t>
            </a:r>
            <a:endPar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a:endParaRPr>
          </a:p>
        </p:txBody>
      </p:sp>
      <p:pic>
        <p:nvPicPr>
          <p:cNvPr id="4" name="Immagine 3"/>
          <p:cNvPicPr>
            <a:picLocks noChangeAspect="1"/>
          </p:cNvPicPr>
          <p:nvPr/>
        </p:nvPicPr>
        <p:blipFill>
          <a:blip r:embed="rId13"/>
          <a:stretch>
            <a:fillRect/>
          </a:stretch>
        </p:blipFill>
        <p:spPr>
          <a:xfrm>
            <a:off x="3182116" y="1859807"/>
            <a:ext cx="5348083" cy="2920979"/>
          </a:xfrm>
          <a:prstGeom prst="rect">
            <a:avLst/>
          </a:prstGeom>
        </p:spPr>
      </p:pic>
      <p:pic>
        <p:nvPicPr>
          <p:cNvPr id="5" name="Immagine 4"/>
          <p:cNvPicPr>
            <a:picLocks noChangeAspect="1"/>
          </p:cNvPicPr>
          <p:nvPr/>
        </p:nvPicPr>
        <p:blipFill>
          <a:blip r:embed="rId14"/>
          <a:stretch>
            <a:fillRect/>
          </a:stretch>
        </p:blipFill>
        <p:spPr>
          <a:xfrm>
            <a:off x="2511856" y="5167384"/>
            <a:ext cx="7351169" cy="607313"/>
          </a:xfrm>
          <a:prstGeom prst="rect">
            <a:avLst/>
          </a:prstGeom>
        </p:spPr>
      </p:pic>
    </p:spTree>
    <p:extLst>
      <p:ext uri="{BB962C8B-B14F-4D97-AF65-F5344CB8AC3E}">
        <p14:creationId xmlns:p14="http://schemas.microsoft.com/office/powerpoint/2010/main" val="1494992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39337" y="267971"/>
            <a:ext cx="6071899" cy="2463396"/>
          </a:xfrm>
          <a:prstGeom prst="rect">
            <a:avLst/>
          </a:prstGeom>
        </p:spPr>
      </p:pic>
      <p:pic>
        <p:nvPicPr>
          <p:cNvPr id="5" name="Immagine 4"/>
          <p:cNvPicPr>
            <a:picLocks noChangeAspect="1"/>
          </p:cNvPicPr>
          <p:nvPr/>
        </p:nvPicPr>
        <p:blipFill>
          <a:blip r:embed="rId3"/>
          <a:stretch>
            <a:fillRect/>
          </a:stretch>
        </p:blipFill>
        <p:spPr>
          <a:xfrm>
            <a:off x="9788962" y="267971"/>
            <a:ext cx="1984500" cy="225500"/>
          </a:xfrm>
          <a:prstGeom prst="rect">
            <a:avLst/>
          </a:prstGeom>
        </p:spPr>
      </p:pic>
      <p:pic>
        <p:nvPicPr>
          <p:cNvPr id="6" name="Immagine 5"/>
          <p:cNvPicPr>
            <a:picLocks noChangeAspect="1"/>
          </p:cNvPicPr>
          <p:nvPr/>
        </p:nvPicPr>
        <p:blipFill>
          <a:blip r:embed="rId4"/>
          <a:stretch>
            <a:fillRect/>
          </a:stretch>
        </p:blipFill>
        <p:spPr>
          <a:xfrm>
            <a:off x="889018" y="2864088"/>
            <a:ext cx="9950218" cy="3431515"/>
          </a:xfrm>
          <a:prstGeom prst="rect">
            <a:avLst/>
          </a:prstGeom>
        </p:spPr>
      </p:pic>
      <p:sp>
        <p:nvSpPr>
          <p:cNvPr id="2" name="Rettangolo 1">
            <a:extLst>
              <a:ext uri="{FF2B5EF4-FFF2-40B4-BE49-F238E27FC236}">
                <a16:creationId xmlns:a16="http://schemas.microsoft.com/office/drawing/2014/main" id="{B9F84F2D-8466-4ED5-994A-655B0C450BFD}"/>
              </a:ext>
            </a:extLst>
          </p:cNvPr>
          <p:cNvSpPr/>
          <p:nvPr/>
        </p:nvSpPr>
        <p:spPr>
          <a:xfrm>
            <a:off x="889019" y="3071973"/>
            <a:ext cx="4977526" cy="322363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40878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928223" y="2519019"/>
            <a:ext cx="10335554" cy="2394823"/>
          </a:xfrm>
          <a:prstGeom prst="rect">
            <a:avLst/>
          </a:prstGeom>
          <a:ln w="38100">
            <a:solidFill>
              <a:srgbClr val="FFC000"/>
            </a:solidFill>
          </a:ln>
        </p:spPr>
      </p:pic>
      <p:pic>
        <p:nvPicPr>
          <p:cNvPr id="3" name="Immagine 2"/>
          <p:cNvPicPr>
            <a:picLocks noChangeAspect="1"/>
          </p:cNvPicPr>
          <p:nvPr/>
        </p:nvPicPr>
        <p:blipFill>
          <a:blip r:embed="rId3"/>
          <a:stretch>
            <a:fillRect/>
          </a:stretch>
        </p:blipFill>
        <p:spPr>
          <a:xfrm>
            <a:off x="4908086" y="392012"/>
            <a:ext cx="1187914" cy="1564309"/>
          </a:xfrm>
          <a:prstGeom prst="rect">
            <a:avLst/>
          </a:prstGeom>
        </p:spPr>
      </p:pic>
      <p:cxnSp>
        <p:nvCxnSpPr>
          <p:cNvPr id="4" name="Connettore diritto 3">
            <a:extLst>
              <a:ext uri="{FF2B5EF4-FFF2-40B4-BE49-F238E27FC236}">
                <a16:creationId xmlns:a16="http://schemas.microsoft.com/office/drawing/2014/main" id="{61AB5C08-AE10-4AC1-95C7-C15A6AC58B5E}"/>
              </a:ext>
            </a:extLst>
          </p:cNvPr>
          <p:cNvCxnSpPr>
            <a:cxnSpLocks/>
          </p:cNvCxnSpPr>
          <p:nvPr/>
        </p:nvCxnSpPr>
        <p:spPr>
          <a:xfrm>
            <a:off x="8264106" y="3554083"/>
            <a:ext cx="263105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Connettore diritto 5">
            <a:extLst>
              <a:ext uri="{FF2B5EF4-FFF2-40B4-BE49-F238E27FC236}">
                <a16:creationId xmlns:a16="http://schemas.microsoft.com/office/drawing/2014/main" id="{902A4F68-CDD0-4AC1-B2F9-3E0423A6D25C}"/>
              </a:ext>
            </a:extLst>
          </p:cNvPr>
          <p:cNvCxnSpPr>
            <a:cxnSpLocks/>
          </p:cNvCxnSpPr>
          <p:nvPr/>
        </p:nvCxnSpPr>
        <p:spPr>
          <a:xfrm>
            <a:off x="1078302" y="3847382"/>
            <a:ext cx="847114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1640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8613429-1BF0-4BC4-BD48-A1B1D9C424B6}"/>
              </a:ext>
            </a:extLst>
          </p:cNvPr>
          <p:cNvPicPr>
            <a:picLocks noChangeAspect="1"/>
          </p:cNvPicPr>
          <p:nvPr/>
        </p:nvPicPr>
        <p:blipFill>
          <a:blip r:embed="rId2"/>
          <a:stretch>
            <a:fillRect/>
          </a:stretch>
        </p:blipFill>
        <p:spPr>
          <a:xfrm>
            <a:off x="380999" y="296751"/>
            <a:ext cx="7641413" cy="1093501"/>
          </a:xfrm>
          <a:prstGeom prst="rect">
            <a:avLst/>
          </a:prstGeom>
        </p:spPr>
      </p:pic>
      <p:pic>
        <p:nvPicPr>
          <p:cNvPr id="3" name="Immagine 2">
            <a:extLst>
              <a:ext uri="{FF2B5EF4-FFF2-40B4-BE49-F238E27FC236}">
                <a16:creationId xmlns:a16="http://schemas.microsoft.com/office/drawing/2014/main" id="{7F9573CC-BA81-4560-B8A3-B2C73749B2F5}"/>
              </a:ext>
            </a:extLst>
          </p:cNvPr>
          <p:cNvPicPr>
            <a:picLocks noChangeAspect="1"/>
          </p:cNvPicPr>
          <p:nvPr/>
        </p:nvPicPr>
        <p:blipFill>
          <a:blip r:embed="rId3"/>
          <a:stretch>
            <a:fillRect/>
          </a:stretch>
        </p:blipFill>
        <p:spPr>
          <a:xfrm>
            <a:off x="536499" y="1538225"/>
            <a:ext cx="4962400" cy="202018"/>
          </a:xfrm>
          <a:prstGeom prst="rect">
            <a:avLst/>
          </a:prstGeom>
        </p:spPr>
      </p:pic>
      <p:pic>
        <p:nvPicPr>
          <p:cNvPr id="4" name="Immagine 3">
            <a:extLst>
              <a:ext uri="{FF2B5EF4-FFF2-40B4-BE49-F238E27FC236}">
                <a16:creationId xmlns:a16="http://schemas.microsoft.com/office/drawing/2014/main" id="{1DD1F02D-B3CD-4433-B0F5-F7C6CB475B6B}"/>
              </a:ext>
            </a:extLst>
          </p:cNvPr>
          <p:cNvPicPr>
            <a:picLocks noChangeAspect="1"/>
          </p:cNvPicPr>
          <p:nvPr/>
        </p:nvPicPr>
        <p:blipFill>
          <a:blip r:embed="rId4"/>
          <a:stretch>
            <a:fillRect/>
          </a:stretch>
        </p:blipFill>
        <p:spPr>
          <a:xfrm>
            <a:off x="2408981" y="1888216"/>
            <a:ext cx="7298436" cy="4658576"/>
          </a:xfrm>
          <a:prstGeom prst="rect">
            <a:avLst/>
          </a:prstGeom>
        </p:spPr>
      </p:pic>
    </p:spTree>
    <p:extLst>
      <p:ext uri="{BB962C8B-B14F-4D97-AF65-F5344CB8AC3E}">
        <p14:creationId xmlns:p14="http://schemas.microsoft.com/office/powerpoint/2010/main" val="493608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8613429-1BF0-4BC4-BD48-A1B1D9C424B6}"/>
              </a:ext>
            </a:extLst>
          </p:cNvPr>
          <p:cNvPicPr>
            <a:picLocks noChangeAspect="1"/>
          </p:cNvPicPr>
          <p:nvPr/>
        </p:nvPicPr>
        <p:blipFill>
          <a:blip r:embed="rId2"/>
          <a:stretch>
            <a:fillRect/>
          </a:stretch>
        </p:blipFill>
        <p:spPr>
          <a:xfrm>
            <a:off x="380999" y="296751"/>
            <a:ext cx="7641413" cy="1093501"/>
          </a:xfrm>
          <a:prstGeom prst="rect">
            <a:avLst/>
          </a:prstGeom>
        </p:spPr>
      </p:pic>
      <p:pic>
        <p:nvPicPr>
          <p:cNvPr id="3" name="Immagine 2">
            <a:extLst>
              <a:ext uri="{FF2B5EF4-FFF2-40B4-BE49-F238E27FC236}">
                <a16:creationId xmlns:a16="http://schemas.microsoft.com/office/drawing/2014/main" id="{7F9573CC-BA81-4560-B8A3-B2C73749B2F5}"/>
              </a:ext>
            </a:extLst>
          </p:cNvPr>
          <p:cNvPicPr>
            <a:picLocks noChangeAspect="1"/>
          </p:cNvPicPr>
          <p:nvPr/>
        </p:nvPicPr>
        <p:blipFill>
          <a:blip r:embed="rId3"/>
          <a:stretch>
            <a:fillRect/>
          </a:stretch>
        </p:blipFill>
        <p:spPr>
          <a:xfrm>
            <a:off x="536499" y="1538225"/>
            <a:ext cx="4962400" cy="202018"/>
          </a:xfrm>
          <a:prstGeom prst="rect">
            <a:avLst/>
          </a:prstGeom>
        </p:spPr>
      </p:pic>
      <p:pic>
        <p:nvPicPr>
          <p:cNvPr id="5" name="Immagine 4">
            <a:extLst>
              <a:ext uri="{FF2B5EF4-FFF2-40B4-BE49-F238E27FC236}">
                <a16:creationId xmlns:a16="http://schemas.microsoft.com/office/drawing/2014/main" id="{EB9209B0-14D4-4B5C-9F21-092754C4B53E}"/>
              </a:ext>
            </a:extLst>
          </p:cNvPr>
          <p:cNvPicPr>
            <a:picLocks noChangeAspect="1"/>
          </p:cNvPicPr>
          <p:nvPr/>
        </p:nvPicPr>
        <p:blipFill>
          <a:blip r:embed="rId4"/>
          <a:stretch>
            <a:fillRect/>
          </a:stretch>
        </p:blipFill>
        <p:spPr>
          <a:xfrm>
            <a:off x="1571944" y="2294299"/>
            <a:ext cx="8006701" cy="3686539"/>
          </a:xfrm>
          <a:prstGeom prst="rect">
            <a:avLst/>
          </a:prstGeom>
        </p:spPr>
      </p:pic>
      <p:sp>
        <p:nvSpPr>
          <p:cNvPr id="6" name="Rettangolo 5">
            <a:extLst>
              <a:ext uri="{FF2B5EF4-FFF2-40B4-BE49-F238E27FC236}">
                <a16:creationId xmlns:a16="http://schemas.microsoft.com/office/drawing/2014/main" id="{9D0C23CF-95BA-472E-8D05-6E6906CB0C7B}"/>
              </a:ext>
            </a:extLst>
          </p:cNvPr>
          <p:cNvSpPr/>
          <p:nvPr/>
        </p:nvSpPr>
        <p:spPr>
          <a:xfrm>
            <a:off x="1715784" y="3678149"/>
            <a:ext cx="7641413" cy="4006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88652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8613429-1BF0-4BC4-BD48-A1B1D9C424B6}"/>
              </a:ext>
            </a:extLst>
          </p:cNvPr>
          <p:cNvPicPr>
            <a:picLocks noChangeAspect="1"/>
          </p:cNvPicPr>
          <p:nvPr/>
        </p:nvPicPr>
        <p:blipFill>
          <a:blip r:embed="rId2"/>
          <a:stretch>
            <a:fillRect/>
          </a:stretch>
        </p:blipFill>
        <p:spPr>
          <a:xfrm>
            <a:off x="380999" y="296751"/>
            <a:ext cx="7641413" cy="1093501"/>
          </a:xfrm>
          <a:prstGeom prst="rect">
            <a:avLst/>
          </a:prstGeom>
        </p:spPr>
      </p:pic>
      <p:pic>
        <p:nvPicPr>
          <p:cNvPr id="3" name="Immagine 2">
            <a:extLst>
              <a:ext uri="{FF2B5EF4-FFF2-40B4-BE49-F238E27FC236}">
                <a16:creationId xmlns:a16="http://schemas.microsoft.com/office/drawing/2014/main" id="{7F9573CC-BA81-4560-B8A3-B2C73749B2F5}"/>
              </a:ext>
            </a:extLst>
          </p:cNvPr>
          <p:cNvPicPr>
            <a:picLocks noChangeAspect="1"/>
          </p:cNvPicPr>
          <p:nvPr/>
        </p:nvPicPr>
        <p:blipFill>
          <a:blip r:embed="rId3"/>
          <a:stretch>
            <a:fillRect/>
          </a:stretch>
        </p:blipFill>
        <p:spPr>
          <a:xfrm>
            <a:off x="536499" y="1538225"/>
            <a:ext cx="4962400" cy="202018"/>
          </a:xfrm>
          <a:prstGeom prst="rect">
            <a:avLst/>
          </a:prstGeom>
        </p:spPr>
      </p:pic>
      <p:sp>
        <p:nvSpPr>
          <p:cNvPr id="4" name="Rettangolo 3"/>
          <p:cNvSpPr/>
          <p:nvPr/>
        </p:nvSpPr>
        <p:spPr>
          <a:xfrm>
            <a:off x="536499" y="2489690"/>
            <a:ext cx="11126180" cy="3046988"/>
          </a:xfrm>
          <a:prstGeom prst="rect">
            <a:avLst/>
          </a:prstGeom>
          <a:ln w="28575">
            <a:solidFill>
              <a:srgbClr val="0070C0"/>
            </a:solidFill>
          </a:ln>
        </p:spPr>
        <p:txBody>
          <a:bodyPr wrap="square">
            <a:spAutoFit/>
          </a:bodyPr>
          <a:lstStyle/>
          <a:p>
            <a:pPr algn="just"/>
            <a:r>
              <a:rPr lang="en-US" sz="1600" b="1" dirty="0"/>
              <a:t>Conclusions: </a:t>
            </a:r>
            <a:r>
              <a:rPr lang="en-US" sz="1600" dirty="0"/>
              <a:t>Given the continued burden of COPD worldwide, more attainable treatment goals should be sought to encourage better management and provide better outcomes for patients living with COPD. These goals should also be future-ready to adapt to the ever-evolving landscape of available therapies. </a:t>
            </a:r>
            <a:r>
              <a:rPr lang="en-US" sz="1600" b="1" dirty="0"/>
              <a:t>This review has summarized some of the key considerations for development of a preliminary deﬁnition of disease stability as an achievable treatment goal for all patients with COPD, regardless of severity, phenotypes/</a:t>
            </a:r>
            <a:r>
              <a:rPr lang="en-US" sz="1600" b="1" dirty="0" err="1"/>
              <a:t>etiotypes</a:t>
            </a:r>
            <a:r>
              <a:rPr lang="en-US" sz="1600" b="1" dirty="0"/>
              <a:t>, and treatments. A holistic approach to COPD management can further support disease stability, including smoking cessation, reduction of exposure to risk factors, vaccination, pulmonary rehabilitation,</a:t>
            </a:r>
            <a:r>
              <a:rPr lang="en-US" sz="1600" dirty="0"/>
              <a:t> and improved adherence(1, 133–136). In addition, harmonious goals and clear communication between patients and physicians are crucial in ensuring good clinical outcomes, good adherence, and improved overall well-being (137–139). Once empirically validated, these disease stability criteria may provide a clinical treatment goal and function as clinical trial </a:t>
            </a:r>
            <a:r>
              <a:rPr lang="en-US" sz="1600" b="1" dirty="0"/>
              <a:t>endpoints</a:t>
            </a:r>
            <a:r>
              <a:rPr lang="en-US" sz="1600" b="1" dirty="0">
                <a:highlight>
                  <a:srgbClr val="FFFF00"/>
                </a:highlight>
              </a:rPr>
              <a:t>. Future clinical trials and real-world studies should seek to validate and use disease stability as a treatment target to advance the standard of care for patients with COPD. </a:t>
            </a:r>
            <a:endParaRPr lang="it-IT" sz="1600" b="1" dirty="0">
              <a:highlight>
                <a:srgbClr val="FFFF00"/>
              </a:highlight>
            </a:endParaRPr>
          </a:p>
        </p:txBody>
      </p:sp>
    </p:spTree>
    <p:extLst>
      <p:ext uri="{BB962C8B-B14F-4D97-AF65-F5344CB8AC3E}">
        <p14:creationId xmlns:p14="http://schemas.microsoft.com/office/powerpoint/2010/main" val="1642025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A92DB08B-A4B0-0927-05EE-5BAA78A99112}"/>
              </a:ext>
            </a:extLst>
          </p:cNvPr>
          <p:cNvSpPr txBox="1"/>
          <p:nvPr/>
        </p:nvSpPr>
        <p:spPr>
          <a:xfrm>
            <a:off x="1431532" y="1990254"/>
            <a:ext cx="9144000" cy="2062103"/>
          </a:xfrm>
          <a:prstGeom prst="rect">
            <a:avLst/>
          </a:prstGeom>
          <a:noFill/>
        </p:spPr>
        <p:txBody>
          <a:bodyPr wrap="square" rtlCol="0">
            <a:spAutoFit/>
          </a:bodyPr>
          <a:lstStyle/>
          <a:p>
            <a:pPr algn="ctr"/>
            <a:r>
              <a:rPr lang="en-GB" sz="3200" b="1" dirty="0">
                <a:solidFill>
                  <a:srgbClr val="FF0000"/>
                </a:solidFill>
                <a:latin typeface="Times New Roman" panose="02020603050405020304" pitchFamily="18" charset="0"/>
                <a:cs typeface="Times New Roman" panose="02020603050405020304" pitchFamily="18" charset="0"/>
              </a:rPr>
              <a:t>AGENDA</a:t>
            </a:r>
          </a:p>
          <a:p>
            <a:pPr algn="ctr"/>
            <a:endParaRPr lang="en-GB" sz="3200" b="1" dirty="0">
              <a:solidFill>
                <a:srgbClr val="FF0000"/>
              </a:solidFill>
              <a:latin typeface="Times New Roman" panose="02020603050405020304" pitchFamily="18" charset="0"/>
              <a:cs typeface="Times New Roman" panose="02020603050405020304" pitchFamily="18" charset="0"/>
            </a:endParaRPr>
          </a:p>
          <a:p>
            <a:pPr algn="ctr"/>
            <a:endParaRPr lang="en-GB" sz="3200" b="1" dirty="0">
              <a:solidFill>
                <a:srgbClr val="FF0000"/>
              </a:solidFill>
              <a:latin typeface="Times New Roman" panose="02020603050405020304" pitchFamily="18" charset="0"/>
              <a:cs typeface="Times New Roman" panose="02020603050405020304" pitchFamily="18" charset="0"/>
            </a:endParaRPr>
          </a:p>
          <a:p>
            <a:pPr algn="ctr"/>
            <a:endParaRPr lang="en-GB" sz="3200" b="1" dirty="0">
              <a:solidFill>
                <a:srgbClr val="FF0000"/>
              </a:solidFill>
              <a:latin typeface="Times New Roman" panose="02020603050405020304" pitchFamily="18" charset="0"/>
              <a:cs typeface="Times New Roman" panose="02020603050405020304" pitchFamily="18" charset="0"/>
            </a:endParaRPr>
          </a:p>
        </p:txBody>
      </p:sp>
      <p:sp>
        <p:nvSpPr>
          <p:cNvPr id="9" name="CasellaDiTesto 8">
            <a:extLst>
              <a:ext uri="{FF2B5EF4-FFF2-40B4-BE49-F238E27FC236}">
                <a16:creationId xmlns:a16="http://schemas.microsoft.com/office/drawing/2014/main" id="{748CC286-EBF5-1577-4B8D-610E4B1C4904}"/>
              </a:ext>
            </a:extLst>
          </p:cNvPr>
          <p:cNvSpPr txBox="1"/>
          <p:nvPr/>
        </p:nvSpPr>
        <p:spPr>
          <a:xfrm>
            <a:off x="842481" y="3406140"/>
            <a:ext cx="10550449" cy="2554545"/>
          </a:xfrm>
          <a:prstGeom prst="rect">
            <a:avLst/>
          </a:prstGeom>
          <a:noFill/>
        </p:spPr>
        <p:txBody>
          <a:bodyPr wrap="square">
            <a:spAutoFit/>
          </a:bodyPr>
          <a:lstStyle/>
          <a:p>
            <a:pPr marL="457200" indent="-457200" algn="just">
              <a:buFont typeface="Arial" panose="020B0604020202020204" pitchFamily="34" charset="0"/>
              <a:buChar char="•"/>
            </a:pPr>
            <a:r>
              <a:rPr lang="en-GB" sz="3200" b="1" dirty="0">
                <a:latin typeface="Times New Roman" panose="02020603050405020304" pitchFamily="18" charset="0"/>
                <a:cs typeface="Times New Roman" panose="02020603050405020304" pitchFamily="18" charset="0"/>
              </a:rPr>
              <a:t>Screening and case finding ?</a:t>
            </a:r>
          </a:p>
          <a:p>
            <a:pPr marL="457200" indent="-457200" algn="just">
              <a:buFont typeface="Arial" panose="020B0604020202020204" pitchFamily="34" charset="0"/>
              <a:buChar char="•"/>
            </a:pPr>
            <a:r>
              <a:rPr lang="en-GB" sz="3200" b="1" dirty="0">
                <a:latin typeface="Times New Roman" panose="02020603050405020304" pitchFamily="18" charset="0"/>
                <a:cs typeface="Times New Roman" panose="02020603050405020304" pitchFamily="18" charset="0"/>
              </a:rPr>
              <a:t>Disease activity ?</a:t>
            </a:r>
          </a:p>
          <a:p>
            <a:pPr algn="just"/>
            <a:endParaRPr lang="en-GB" sz="3200" b="1"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GB" sz="3200" b="1" dirty="0">
                <a:solidFill>
                  <a:srgbClr val="FF0000"/>
                </a:solidFill>
                <a:latin typeface="Times New Roman" panose="02020603050405020304" pitchFamily="18" charset="0"/>
                <a:cs typeface="Times New Roman" panose="02020603050405020304" pitchFamily="18" charset="0"/>
              </a:rPr>
              <a:t>Pharmacological Treatment</a:t>
            </a:r>
          </a:p>
          <a:p>
            <a:pPr marL="457200" indent="-457200" algn="just">
              <a:buFont typeface="Arial" panose="020B0604020202020204" pitchFamily="34" charset="0"/>
              <a:buChar char="•"/>
            </a:pPr>
            <a:r>
              <a:rPr lang="en-GB" sz="3200" b="1" dirty="0">
                <a:latin typeface="Times New Roman" panose="02020603050405020304" pitchFamily="18" charset="0"/>
                <a:cs typeface="Times New Roman" panose="02020603050405020304" pitchFamily="18" charset="0"/>
              </a:rPr>
              <a:t>Non-Pharmacological Treatment</a:t>
            </a:r>
          </a:p>
        </p:txBody>
      </p:sp>
      <p:grpSp>
        <p:nvGrpSpPr>
          <p:cNvPr id="14" name="Gruppo 13">
            <a:extLst>
              <a:ext uri="{FF2B5EF4-FFF2-40B4-BE49-F238E27FC236}">
                <a16:creationId xmlns:a16="http://schemas.microsoft.com/office/drawing/2014/main" id="{13283419-49AB-4C92-8545-1B7AEEB1EC56}"/>
              </a:ext>
            </a:extLst>
          </p:cNvPr>
          <p:cNvGrpSpPr/>
          <p:nvPr/>
        </p:nvGrpSpPr>
        <p:grpSpPr>
          <a:xfrm>
            <a:off x="0" y="-2"/>
            <a:ext cx="12192000" cy="1233769"/>
            <a:chOff x="0" y="-2"/>
            <a:chExt cx="12192000" cy="1233769"/>
          </a:xfrm>
        </p:grpSpPr>
        <p:grpSp>
          <p:nvGrpSpPr>
            <p:cNvPr id="15" name="Gruppo 14">
              <a:extLst>
                <a:ext uri="{FF2B5EF4-FFF2-40B4-BE49-F238E27FC236}">
                  <a16:creationId xmlns:a16="http://schemas.microsoft.com/office/drawing/2014/main" id="{9BBED5EE-12C7-4D9B-A8F0-47B46B99EC75}"/>
                </a:ext>
              </a:extLst>
            </p:cNvPr>
            <p:cNvGrpSpPr/>
            <p:nvPr/>
          </p:nvGrpSpPr>
          <p:grpSpPr>
            <a:xfrm>
              <a:off x="0" y="-2"/>
              <a:ext cx="12192000" cy="1233769"/>
              <a:chOff x="0" y="-2"/>
              <a:chExt cx="12192000" cy="1233769"/>
            </a:xfrm>
          </p:grpSpPr>
          <p:grpSp>
            <p:nvGrpSpPr>
              <p:cNvPr id="17" name="Gruppo 16">
                <a:extLst>
                  <a:ext uri="{FF2B5EF4-FFF2-40B4-BE49-F238E27FC236}">
                    <a16:creationId xmlns:a16="http://schemas.microsoft.com/office/drawing/2014/main" id="{D41DA6B7-ACFA-4F8C-9AAD-9E2550DB4D38}"/>
                  </a:ext>
                </a:extLst>
              </p:cNvPr>
              <p:cNvGrpSpPr/>
              <p:nvPr/>
            </p:nvGrpSpPr>
            <p:grpSpPr>
              <a:xfrm>
                <a:off x="0" y="-1"/>
                <a:ext cx="12192000" cy="1233768"/>
                <a:chOff x="0" y="-1"/>
                <a:chExt cx="12192000" cy="1233768"/>
              </a:xfrm>
            </p:grpSpPr>
            <p:pic>
              <p:nvPicPr>
                <p:cNvPr id="19" name="Immagine 18">
                  <a:extLst>
                    <a:ext uri="{FF2B5EF4-FFF2-40B4-BE49-F238E27FC236}">
                      <a16:creationId xmlns:a16="http://schemas.microsoft.com/office/drawing/2014/main" id="{A6A2E733-4796-4584-82F5-E3ACF9A478E3}"/>
                    </a:ext>
                  </a:extLst>
                </p:cNvPr>
                <p:cNvPicPr>
                  <a:picLocks noChangeAspect="1"/>
                </p:cNvPicPr>
                <p:nvPr/>
              </p:nvPicPr>
              <p:blipFill>
                <a:blip r:embed="rId2"/>
                <a:stretch>
                  <a:fillRect/>
                </a:stretch>
              </p:blipFill>
              <p:spPr>
                <a:xfrm>
                  <a:off x="0" y="0"/>
                  <a:ext cx="9148989" cy="1233767"/>
                </a:xfrm>
                <a:prstGeom prst="rect">
                  <a:avLst/>
                </a:prstGeom>
              </p:spPr>
            </p:pic>
            <p:pic>
              <p:nvPicPr>
                <p:cNvPr id="20" name="Immagine 19">
                  <a:extLst>
                    <a:ext uri="{FF2B5EF4-FFF2-40B4-BE49-F238E27FC236}">
                      <a16:creationId xmlns:a16="http://schemas.microsoft.com/office/drawing/2014/main" id="{627D8294-14E5-4101-9717-C1882EE652C4}"/>
                    </a:ext>
                  </a:extLst>
                </p:cNvPr>
                <p:cNvPicPr>
                  <a:picLocks noChangeAspect="1"/>
                </p:cNvPicPr>
                <p:nvPr/>
              </p:nvPicPr>
              <p:blipFill rotWithShape="1">
                <a:blip r:embed="rId2"/>
                <a:srcRect l="49568"/>
                <a:stretch/>
              </p:blipFill>
              <p:spPr>
                <a:xfrm>
                  <a:off x="7577941" y="-1"/>
                  <a:ext cx="4614059" cy="1233767"/>
                </a:xfrm>
                <a:prstGeom prst="rect">
                  <a:avLst/>
                </a:prstGeom>
              </p:spPr>
            </p:pic>
          </p:grpSp>
          <p:pic>
            <p:nvPicPr>
              <p:cNvPr id="18" name="Grafik 10">
                <a:extLst>
                  <a:ext uri="{FF2B5EF4-FFF2-40B4-BE49-F238E27FC236}">
                    <a16:creationId xmlns:a16="http://schemas.microsoft.com/office/drawing/2014/main" id="{5C455EAF-6684-4BA7-BAAC-4D0AD7B0C547}"/>
                  </a:ext>
                </a:extLst>
              </p:cNvPr>
              <p:cNvPicPr>
                <a:picLocks noChangeAspect="1"/>
              </p:cNvPicPr>
              <p:nvPr/>
            </p:nvPicPr>
            <p:blipFill rotWithShape="1">
              <a:blip r:embed="rId3"/>
              <a:srcRect l="7761" t="14122" r="10509" b="6183"/>
              <a:stretch/>
            </p:blipFill>
            <p:spPr>
              <a:xfrm>
                <a:off x="10847333" y="-2"/>
                <a:ext cx="1344667" cy="1233767"/>
              </a:xfrm>
              <a:prstGeom prst="rect">
                <a:avLst/>
              </a:prstGeom>
            </p:spPr>
          </p:pic>
        </p:grpSp>
        <p:pic>
          <p:nvPicPr>
            <p:cNvPr id="16" name="Immagine 15">
              <a:extLst>
                <a:ext uri="{FF2B5EF4-FFF2-40B4-BE49-F238E27FC236}">
                  <a16:creationId xmlns:a16="http://schemas.microsoft.com/office/drawing/2014/main" id="{B7E9C874-5422-43A2-8CCF-2CC019ED02F9}"/>
                </a:ext>
              </a:extLst>
            </p:cNvPr>
            <p:cNvPicPr>
              <a:picLocks noChangeAspect="1"/>
            </p:cNvPicPr>
            <p:nvPr/>
          </p:nvPicPr>
          <p:blipFill rotWithShape="1">
            <a:blip r:embed="rId4"/>
            <a:srcRect t="12616"/>
            <a:stretch/>
          </p:blipFill>
          <p:spPr>
            <a:xfrm>
              <a:off x="10753589" y="0"/>
              <a:ext cx="1438411" cy="1233767"/>
            </a:xfrm>
            <a:prstGeom prst="rect">
              <a:avLst/>
            </a:prstGeom>
          </p:spPr>
        </p:pic>
      </p:grpSp>
    </p:spTree>
    <p:extLst>
      <p:ext uri="{BB962C8B-B14F-4D97-AF65-F5344CB8AC3E}">
        <p14:creationId xmlns:p14="http://schemas.microsoft.com/office/powerpoint/2010/main" val="538781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1842" name="Group 11"/>
          <p:cNvGrpSpPr>
            <a:grpSpLocks/>
          </p:cNvGrpSpPr>
          <p:nvPr/>
        </p:nvGrpSpPr>
        <p:grpSpPr bwMode="auto">
          <a:xfrm>
            <a:off x="1883570" y="925514"/>
            <a:ext cx="8423275" cy="5570537"/>
            <a:chOff x="158" y="777"/>
            <a:chExt cx="4790" cy="3107"/>
          </a:xfrm>
        </p:grpSpPr>
        <p:pic>
          <p:nvPicPr>
            <p:cNvPr id="29184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7" y="777"/>
              <a:ext cx="3946" cy="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58" y="890"/>
              <a:ext cx="2268" cy="143"/>
            </a:xfrm>
            <a:prstGeom prst="rect">
              <a:avLst/>
            </a:prstGeom>
            <a:noFill/>
            <a:ln w="9525">
              <a:noFill/>
              <a:miter lim="800000"/>
              <a:headEnd/>
              <a:tailEnd/>
            </a:ln>
          </p:spPr>
          <p:txBody>
            <a:bodyPr wrap="none" lIns="0" tIns="0" rIns="0" bIns="0">
              <a:spAutoFit/>
            </a:bodyPr>
            <a:lstStyle/>
            <a:p>
              <a:pPr defTabSz="1023703">
                <a:lnSpc>
                  <a:spcPts val="2016"/>
                </a:lnSpc>
                <a:spcAft>
                  <a:spcPts val="224"/>
                </a:spcAft>
                <a:defRPr/>
              </a:pPr>
              <a:r>
                <a:rPr lang="en-US" sz="2646" b="1" dirty="0">
                  <a:solidFill>
                    <a:prstClr val="black"/>
                  </a:solidFill>
                  <a:latin typeface="Calibri" pitchFamily="34" charset="0"/>
                  <a:ea typeface="ＭＳ Ｐゴシック" pitchFamily="34" charset="-128"/>
                  <a:cs typeface="Calibri" pitchFamily="34" charset="0"/>
                </a:rPr>
                <a:t>COPD exacerbations lead to:</a:t>
              </a:r>
            </a:p>
          </p:txBody>
        </p:sp>
        <p:sp>
          <p:nvSpPr>
            <p:cNvPr id="7" name="Rectangle 6"/>
            <p:cNvSpPr>
              <a:spLocks noChangeArrowheads="1"/>
            </p:cNvSpPr>
            <p:nvPr/>
          </p:nvSpPr>
          <p:spPr bwMode="auto">
            <a:xfrm>
              <a:off x="521" y="1706"/>
              <a:ext cx="1216" cy="328"/>
            </a:xfrm>
            <a:prstGeom prst="rect">
              <a:avLst/>
            </a:prstGeom>
            <a:noFill/>
            <a:ln w="9525">
              <a:noFill/>
              <a:miter lim="800000"/>
              <a:headEnd/>
              <a:tailEnd/>
            </a:ln>
          </p:spPr>
          <p:txBody>
            <a:bodyPr wrap="none" lIns="0" tIns="0" rIns="0" bIns="0">
              <a:spAutoFit/>
            </a:bodyPr>
            <a:lstStyle/>
            <a:p>
              <a:pPr defTabSz="1023703">
                <a:defRPr/>
              </a:pPr>
              <a:r>
                <a:rPr lang="en-US" sz="1905" b="1" dirty="0">
                  <a:solidFill>
                    <a:prstClr val="black"/>
                  </a:solidFill>
                  <a:latin typeface="Calibri" pitchFamily="34" charset="0"/>
                  <a:ea typeface="ＭＳ Ｐゴシック" pitchFamily="34" charset="-128"/>
                  <a:cs typeface="Calibri" pitchFamily="34" charset="0"/>
                </a:rPr>
                <a:t>Increased symptoms </a:t>
              </a:r>
              <a:br>
                <a:rPr lang="en-US" sz="1905" b="1" dirty="0">
                  <a:solidFill>
                    <a:prstClr val="black"/>
                  </a:solidFill>
                  <a:latin typeface="Calibri" pitchFamily="34" charset="0"/>
                  <a:ea typeface="ＭＳ Ｐゴシック" pitchFamily="34" charset="-128"/>
                  <a:cs typeface="Calibri" pitchFamily="34" charset="0"/>
                </a:rPr>
              </a:br>
              <a:r>
                <a:rPr lang="en-US" sz="1905" b="1" dirty="0">
                  <a:solidFill>
                    <a:prstClr val="black"/>
                  </a:solidFill>
                  <a:latin typeface="Calibri" pitchFamily="34" charset="0"/>
                  <a:ea typeface="ＭＳ Ｐゴシック" pitchFamily="34" charset="-128"/>
                  <a:cs typeface="Calibri" pitchFamily="34" charset="0"/>
                </a:rPr>
                <a:t>(breathlessness)</a:t>
              </a:r>
              <a:r>
                <a:rPr lang="en-US" sz="1905" b="1" baseline="40000" dirty="0">
                  <a:solidFill>
                    <a:prstClr val="black"/>
                  </a:solidFill>
                  <a:latin typeface="Calibri" pitchFamily="34" charset="0"/>
                  <a:ea typeface="ＭＳ Ｐゴシック" pitchFamily="34" charset="-128"/>
                  <a:cs typeface="Calibri" pitchFamily="34" charset="0"/>
                </a:rPr>
                <a:t>2</a:t>
              </a:r>
              <a:endParaRPr lang="en-US" sz="1905" b="1" dirty="0">
                <a:solidFill>
                  <a:prstClr val="black"/>
                </a:solidFill>
                <a:latin typeface="Calibri" pitchFamily="34" charset="0"/>
                <a:ea typeface="ＭＳ Ｐゴシック" pitchFamily="34" charset="-128"/>
                <a:cs typeface="Calibri" pitchFamily="34" charset="0"/>
              </a:endParaRPr>
            </a:p>
          </p:txBody>
        </p:sp>
        <p:sp>
          <p:nvSpPr>
            <p:cNvPr id="8" name="Rectangle 7"/>
            <p:cNvSpPr>
              <a:spLocks noChangeArrowheads="1"/>
            </p:cNvSpPr>
            <p:nvPr/>
          </p:nvSpPr>
          <p:spPr bwMode="auto">
            <a:xfrm>
              <a:off x="931" y="2614"/>
              <a:ext cx="1045" cy="327"/>
            </a:xfrm>
            <a:prstGeom prst="rect">
              <a:avLst/>
            </a:prstGeom>
            <a:noFill/>
            <a:ln w="9525">
              <a:noFill/>
              <a:miter lim="800000"/>
              <a:headEnd/>
              <a:tailEnd/>
            </a:ln>
          </p:spPr>
          <p:txBody>
            <a:bodyPr wrap="none" lIns="0" tIns="0" rIns="0" bIns="0">
              <a:spAutoFit/>
            </a:bodyPr>
            <a:lstStyle/>
            <a:p>
              <a:pPr defTabSz="1023703">
                <a:defRPr/>
              </a:pPr>
              <a:r>
                <a:rPr lang="en-US" sz="1905" b="1" dirty="0">
                  <a:solidFill>
                    <a:prstClr val="black"/>
                  </a:solidFill>
                  <a:latin typeface="Calibri" pitchFamily="34" charset="0"/>
                  <a:ea typeface="ＭＳ Ｐゴシック" pitchFamily="34" charset="-128"/>
                  <a:cs typeface="Calibri" pitchFamily="34" charset="0"/>
                </a:rPr>
                <a:t>Increased risk </a:t>
              </a:r>
              <a:br>
                <a:rPr lang="en-US" sz="1905" b="1" dirty="0">
                  <a:solidFill>
                    <a:prstClr val="black"/>
                  </a:solidFill>
                  <a:latin typeface="Calibri" pitchFamily="34" charset="0"/>
                  <a:ea typeface="ＭＳ Ｐゴシック" pitchFamily="34" charset="-128"/>
                  <a:cs typeface="Calibri" pitchFamily="34" charset="0"/>
                </a:rPr>
              </a:br>
              <a:r>
                <a:rPr lang="en-US" sz="1905" b="1" dirty="0">
                  <a:solidFill>
                    <a:prstClr val="black"/>
                  </a:solidFill>
                  <a:latin typeface="Calibri" pitchFamily="34" charset="0"/>
                  <a:ea typeface="ＭＳ Ｐゴシック" pitchFamily="34" charset="-128"/>
                  <a:cs typeface="Calibri" pitchFamily="34" charset="0"/>
                </a:rPr>
                <a:t>of hospitalization</a:t>
              </a:r>
              <a:r>
                <a:rPr lang="en-US" sz="1905" b="1" baseline="40000" dirty="0">
                  <a:solidFill>
                    <a:prstClr val="black"/>
                  </a:solidFill>
                  <a:latin typeface="Calibri" pitchFamily="34" charset="0"/>
                  <a:ea typeface="ＭＳ Ｐゴシック" pitchFamily="34" charset="-128"/>
                  <a:cs typeface="Calibri" pitchFamily="34" charset="0"/>
                </a:rPr>
                <a:t>4</a:t>
              </a:r>
              <a:endParaRPr lang="en-US" sz="1905" b="1" dirty="0">
                <a:solidFill>
                  <a:prstClr val="black"/>
                </a:solidFill>
                <a:latin typeface="Calibri" pitchFamily="34" charset="0"/>
                <a:ea typeface="ＭＳ Ｐゴシック" pitchFamily="34" charset="-128"/>
                <a:cs typeface="Calibri" pitchFamily="34" charset="0"/>
              </a:endParaRPr>
            </a:p>
          </p:txBody>
        </p:sp>
        <p:sp>
          <p:nvSpPr>
            <p:cNvPr id="9" name="Rectangle 8"/>
            <p:cNvSpPr>
              <a:spLocks noChangeArrowheads="1"/>
            </p:cNvSpPr>
            <p:nvPr/>
          </p:nvSpPr>
          <p:spPr bwMode="auto">
            <a:xfrm>
              <a:off x="2517" y="3711"/>
              <a:ext cx="1956" cy="173"/>
            </a:xfrm>
            <a:prstGeom prst="rect">
              <a:avLst/>
            </a:prstGeom>
            <a:noFill/>
            <a:ln w="9525">
              <a:noFill/>
              <a:miter lim="800000"/>
              <a:headEnd/>
              <a:tailEnd/>
            </a:ln>
          </p:spPr>
          <p:txBody>
            <a:bodyPr lIns="0" tIns="0" rIns="0" bIns="0">
              <a:spAutoFit/>
            </a:bodyPr>
            <a:lstStyle/>
            <a:p>
              <a:pPr defTabSz="1023703">
                <a:defRPr/>
              </a:pPr>
              <a:r>
                <a:rPr lang="en-US" sz="2011" b="1" dirty="0">
                  <a:solidFill>
                    <a:prstClr val="black"/>
                  </a:solidFill>
                  <a:latin typeface="Calibri" pitchFamily="34" charset="0"/>
                  <a:ea typeface="ＭＳ Ｐゴシック" pitchFamily="34" charset="-128"/>
                  <a:cs typeface="Calibri" pitchFamily="34" charset="0"/>
                </a:rPr>
                <a:t>Increased risk of mortality</a:t>
              </a:r>
              <a:r>
                <a:rPr lang="en-US" sz="2011" b="1" baseline="66000" dirty="0">
                  <a:solidFill>
                    <a:prstClr val="black"/>
                  </a:solidFill>
                  <a:latin typeface="Calibri" pitchFamily="34" charset="0"/>
                  <a:ea typeface="ＭＳ Ｐゴシック" pitchFamily="34" charset="-128"/>
                  <a:cs typeface="Calibri" pitchFamily="34" charset="0"/>
                </a:rPr>
                <a:t>4,5</a:t>
              </a:r>
            </a:p>
          </p:txBody>
        </p:sp>
        <p:sp>
          <p:nvSpPr>
            <p:cNvPr id="10" name="Rectangle 9"/>
            <p:cNvSpPr>
              <a:spLocks noChangeArrowheads="1"/>
            </p:cNvSpPr>
            <p:nvPr/>
          </p:nvSpPr>
          <p:spPr bwMode="auto">
            <a:xfrm>
              <a:off x="3107" y="1167"/>
              <a:ext cx="1406" cy="166"/>
            </a:xfrm>
            <a:prstGeom prst="rect">
              <a:avLst/>
            </a:prstGeom>
            <a:noFill/>
            <a:ln w="9525">
              <a:noFill/>
              <a:miter lim="800000"/>
              <a:headEnd/>
              <a:tailEnd/>
            </a:ln>
          </p:spPr>
          <p:txBody>
            <a:bodyPr wrap="none" lIns="0" tIns="0" rIns="0" bIns="0">
              <a:spAutoFit/>
            </a:bodyPr>
            <a:lstStyle/>
            <a:p>
              <a:pPr defTabSz="1023703">
                <a:defRPr/>
              </a:pPr>
              <a:r>
                <a:rPr lang="en-US" sz="1905" b="1" dirty="0">
                  <a:solidFill>
                    <a:prstClr val="black"/>
                  </a:solidFill>
                  <a:latin typeface="Calibri" pitchFamily="34" charset="0"/>
                  <a:ea typeface="ＭＳ Ｐゴシック" pitchFamily="34" charset="-128"/>
                  <a:cs typeface="Calibri" pitchFamily="34" charset="0"/>
                </a:rPr>
                <a:t>Decline in lung function</a:t>
              </a:r>
              <a:r>
                <a:rPr lang="en-US" sz="1905" b="1" baseline="40000" dirty="0">
                  <a:solidFill>
                    <a:prstClr val="black"/>
                  </a:solidFill>
                  <a:latin typeface="Calibri" pitchFamily="34" charset="0"/>
                  <a:ea typeface="ＭＳ Ｐゴシック" pitchFamily="34" charset="-128"/>
                  <a:cs typeface="Calibri" pitchFamily="34" charset="0"/>
                </a:rPr>
                <a:t>1</a:t>
              </a:r>
              <a:endParaRPr lang="en-US" sz="1905" b="1" dirty="0">
                <a:solidFill>
                  <a:prstClr val="black"/>
                </a:solidFill>
                <a:latin typeface="Calibri" pitchFamily="34" charset="0"/>
                <a:ea typeface="ＭＳ Ｐゴシック" pitchFamily="34" charset="-128"/>
                <a:cs typeface="Calibri" pitchFamily="34" charset="0"/>
              </a:endParaRPr>
            </a:p>
          </p:txBody>
        </p:sp>
        <p:sp>
          <p:nvSpPr>
            <p:cNvPr id="11" name="Rectangle 10"/>
            <p:cNvSpPr>
              <a:spLocks noChangeArrowheads="1"/>
            </p:cNvSpPr>
            <p:nvPr/>
          </p:nvSpPr>
          <p:spPr bwMode="auto">
            <a:xfrm>
              <a:off x="3506" y="2326"/>
              <a:ext cx="1442" cy="166"/>
            </a:xfrm>
            <a:prstGeom prst="rect">
              <a:avLst/>
            </a:prstGeom>
            <a:noFill/>
            <a:ln w="9525">
              <a:noFill/>
              <a:miter lim="800000"/>
              <a:headEnd/>
              <a:tailEnd/>
            </a:ln>
          </p:spPr>
          <p:txBody>
            <a:bodyPr wrap="none" lIns="0" tIns="0" rIns="0" bIns="0">
              <a:spAutoFit/>
            </a:bodyPr>
            <a:lstStyle/>
            <a:p>
              <a:pPr defTabSz="1023703">
                <a:defRPr/>
              </a:pPr>
              <a:r>
                <a:rPr lang="en-US" sz="1905" b="1" dirty="0">
                  <a:solidFill>
                    <a:prstClr val="black"/>
                  </a:solidFill>
                  <a:latin typeface="Calibri" pitchFamily="34" charset="0"/>
                  <a:ea typeface="ＭＳ Ｐゴシック" pitchFamily="34" charset="-128"/>
                  <a:cs typeface="Calibri" pitchFamily="34" charset="0"/>
                </a:rPr>
                <a:t>Worsening health status</a:t>
              </a:r>
              <a:r>
                <a:rPr lang="en-US" sz="1905" b="1" baseline="40000" dirty="0">
                  <a:solidFill>
                    <a:prstClr val="black"/>
                  </a:solidFill>
                  <a:latin typeface="Calibri" pitchFamily="34" charset="0"/>
                  <a:ea typeface="ＭＳ Ｐゴシック" pitchFamily="34" charset="-128"/>
                  <a:cs typeface="Calibri" pitchFamily="34" charset="0"/>
                </a:rPr>
                <a:t>3</a:t>
              </a:r>
              <a:endParaRPr lang="en-US" sz="1905" b="1" dirty="0">
                <a:solidFill>
                  <a:prstClr val="black"/>
                </a:solidFill>
                <a:latin typeface="Calibri" pitchFamily="34" charset="0"/>
                <a:ea typeface="ＭＳ Ｐゴシック" pitchFamily="34" charset="-128"/>
                <a:cs typeface="Calibri" pitchFamily="34" charset="0"/>
              </a:endParaRPr>
            </a:p>
          </p:txBody>
        </p:sp>
      </p:grpSp>
      <p:sp>
        <p:nvSpPr>
          <p:cNvPr id="12" name="Rectangle 3"/>
          <p:cNvSpPr>
            <a:spLocks noChangeArrowheads="1"/>
          </p:cNvSpPr>
          <p:nvPr/>
        </p:nvSpPr>
        <p:spPr bwMode="auto">
          <a:xfrm>
            <a:off x="1523206" y="5799138"/>
            <a:ext cx="4572000" cy="977900"/>
          </a:xfrm>
          <a:prstGeom prst="rect">
            <a:avLst/>
          </a:prstGeom>
          <a:noFill/>
          <a:ln w="9525">
            <a:noFill/>
            <a:miter lim="800000"/>
            <a:headEnd/>
            <a:tailEnd/>
          </a:ln>
        </p:spPr>
        <p:txBody>
          <a:bodyPr lIns="0" tIns="0" rIns="0" bIns="0">
            <a:spAutoFit/>
          </a:bodyPr>
          <a:lstStyle/>
          <a:p>
            <a:pPr defTabSz="1023703">
              <a:defRPr/>
            </a:pPr>
            <a:r>
              <a:rPr lang="en-US" sz="1270" dirty="0">
                <a:solidFill>
                  <a:prstClr val="black"/>
                </a:solidFill>
                <a:latin typeface="Calibri" pitchFamily="34" charset="0"/>
                <a:ea typeface="ＭＳ Ｐゴシック" pitchFamily="34" charset="-128"/>
                <a:cs typeface="Calibri" pitchFamily="34" charset="0"/>
              </a:rPr>
              <a:t>1. Donaldson et al. </a:t>
            </a:r>
            <a:r>
              <a:rPr lang="en-US" sz="1270" i="1" dirty="0">
                <a:solidFill>
                  <a:prstClr val="black"/>
                </a:solidFill>
                <a:latin typeface="Calibri" pitchFamily="34" charset="0"/>
                <a:ea typeface="ＭＳ Ｐゴシック" pitchFamily="34" charset="-128"/>
                <a:cs typeface="Calibri" pitchFamily="34" charset="0"/>
              </a:rPr>
              <a:t>Thorax</a:t>
            </a:r>
            <a:r>
              <a:rPr lang="en-US" sz="1270" dirty="0">
                <a:solidFill>
                  <a:prstClr val="black"/>
                </a:solidFill>
                <a:latin typeface="Calibri" pitchFamily="34" charset="0"/>
                <a:ea typeface="ＭＳ Ｐゴシック" pitchFamily="34" charset="-128"/>
                <a:cs typeface="Calibri" pitchFamily="34" charset="0"/>
              </a:rPr>
              <a:t> 2002;57:847-52. </a:t>
            </a:r>
          </a:p>
          <a:p>
            <a:pPr defTabSz="1023703">
              <a:defRPr/>
            </a:pPr>
            <a:r>
              <a:rPr lang="en-US" sz="1270" dirty="0">
                <a:solidFill>
                  <a:prstClr val="black"/>
                </a:solidFill>
                <a:latin typeface="Calibri" pitchFamily="34" charset="0"/>
                <a:ea typeface="MS PGothic" panose="020B0600070205080204" pitchFamily="34" charset="-128"/>
                <a:cs typeface="Calibri" pitchFamily="34" charset="0"/>
              </a:rPr>
              <a:t>2  Donaldson et al. </a:t>
            </a:r>
            <a:r>
              <a:rPr lang="en-GB" sz="1270" i="1" dirty="0" err="1">
                <a:solidFill>
                  <a:prstClr val="black"/>
                </a:solidFill>
                <a:latin typeface="Calibri" pitchFamily="34" charset="0"/>
                <a:ea typeface="MS PGothic" panose="020B0600070205080204" pitchFamily="34" charset="-128"/>
                <a:cs typeface="Calibri" pitchFamily="34" charset="0"/>
              </a:rPr>
              <a:t>Eur</a:t>
            </a:r>
            <a:r>
              <a:rPr lang="en-GB" sz="1270" i="1" dirty="0">
                <a:solidFill>
                  <a:prstClr val="black"/>
                </a:solidFill>
                <a:latin typeface="Calibri" pitchFamily="34" charset="0"/>
                <a:ea typeface="MS PGothic" panose="020B0600070205080204" pitchFamily="34" charset="-128"/>
                <a:cs typeface="Calibri" pitchFamily="34" charset="0"/>
              </a:rPr>
              <a:t> </a:t>
            </a:r>
            <a:r>
              <a:rPr lang="en-GB" sz="1270" i="1" dirty="0" err="1">
                <a:solidFill>
                  <a:prstClr val="black"/>
                </a:solidFill>
                <a:latin typeface="Calibri" pitchFamily="34" charset="0"/>
                <a:ea typeface="MS PGothic" panose="020B0600070205080204" pitchFamily="34" charset="-128"/>
                <a:cs typeface="Calibri" pitchFamily="34" charset="0"/>
              </a:rPr>
              <a:t>Respir</a:t>
            </a:r>
            <a:r>
              <a:rPr lang="en-GB" sz="1270" i="1" dirty="0">
                <a:solidFill>
                  <a:prstClr val="black"/>
                </a:solidFill>
                <a:latin typeface="Calibri" pitchFamily="34" charset="0"/>
                <a:ea typeface="MS PGothic" panose="020B0600070205080204" pitchFamily="34" charset="-128"/>
                <a:cs typeface="Calibri" pitchFamily="34" charset="0"/>
              </a:rPr>
              <a:t> J</a:t>
            </a:r>
            <a:r>
              <a:rPr lang="en-US" sz="1270" dirty="0">
                <a:solidFill>
                  <a:prstClr val="black"/>
                </a:solidFill>
                <a:latin typeface="Calibri" pitchFamily="34" charset="0"/>
                <a:ea typeface="MS PGothic" panose="020B0600070205080204" pitchFamily="34" charset="-128"/>
                <a:cs typeface="Calibri" pitchFamily="34" charset="0"/>
              </a:rPr>
              <a:t> 2003;22:931-6. </a:t>
            </a:r>
            <a:endParaRPr lang="en-US" sz="1270" dirty="0">
              <a:solidFill>
                <a:prstClr val="black"/>
              </a:solidFill>
              <a:latin typeface="Calibri" pitchFamily="34" charset="0"/>
              <a:ea typeface="ＭＳ Ｐゴシック" pitchFamily="34" charset="-128"/>
              <a:cs typeface="Calibri" pitchFamily="34" charset="0"/>
            </a:endParaRPr>
          </a:p>
          <a:p>
            <a:pPr defTabSz="1023703">
              <a:defRPr/>
            </a:pPr>
            <a:r>
              <a:rPr lang="en-US" sz="1270" dirty="0">
                <a:solidFill>
                  <a:prstClr val="black"/>
                </a:solidFill>
                <a:latin typeface="Calibri" pitchFamily="34" charset="0"/>
                <a:ea typeface="MS PGothic" panose="020B0600070205080204" pitchFamily="34" charset="-128"/>
                <a:cs typeface="Calibri" pitchFamily="34" charset="0"/>
              </a:rPr>
              <a:t>3. </a:t>
            </a:r>
            <a:r>
              <a:rPr lang="en-US" sz="1270" dirty="0" err="1">
                <a:solidFill>
                  <a:prstClr val="black"/>
                </a:solidFill>
                <a:latin typeface="Calibri" pitchFamily="34" charset="0"/>
                <a:ea typeface="MS PGothic" panose="020B0600070205080204" pitchFamily="34" charset="-128"/>
                <a:cs typeface="Calibri" pitchFamily="34" charset="0"/>
              </a:rPr>
              <a:t>Seemungal</a:t>
            </a:r>
            <a:r>
              <a:rPr lang="en-US" sz="1270" dirty="0">
                <a:solidFill>
                  <a:prstClr val="black"/>
                </a:solidFill>
                <a:latin typeface="Calibri" pitchFamily="34" charset="0"/>
                <a:ea typeface="MS PGothic" panose="020B0600070205080204" pitchFamily="34" charset="-128"/>
                <a:cs typeface="Calibri" pitchFamily="34" charset="0"/>
              </a:rPr>
              <a:t> et al. </a:t>
            </a:r>
            <a:r>
              <a:rPr lang="en-US" sz="1270" i="1" dirty="0">
                <a:solidFill>
                  <a:prstClr val="black"/>
                </a:solidFill>
                <a:latin typeface="Calibri" pitchFamily="34" charset="0"/>
                <a:ea typeface="MS PGothic" panose="020B0600070205080204" pitchFamily="34" charset="-128"/>
                <a:cs typeface="Calibri" pitchFamily="34" charset="0"/>
              </a:rPr>
              <a:t>Am J </a:t>
            </a:r>
            <a:r>
              <a:rPr lang="en-US" sz="1270" i="1" dirty="0" err="1">
                <a:solidFill>
                  <a:prstClr val="black"/>
                </a:solidFill>
                <a:latin typeface="Calibri" pitchFamily="34" charset="0"/>
                <a:ea typeface="MS PGothic" panose="020B0600070205080204" pitchFamily="34" charset="-128"/>
                <a:cs typeface="Calibri" pitchFamily="34" charset="0"/>
              </a:rPr>
              <a:t>Resp</a:t>
            </a:r>
            <a:r>
              <a:rPr lang="en-US" sz="1270" i="1" dirty="0">
                <a:solidFill>
                  <a:prstClr val="black"/>
                </a:solidFill>
                <a:latin typeface="Calibri" pitchFamily="34" charset="0"/>
                <a:ea typeface="MS PGothic" panose="020B0600070205080204" pitchFamily="34" charset="-128"/>
                <a:cs typeface="Calibri" pitchFamily="34" charset="0"/>
              </a:rPr>
              <a:t> </a:t>
            </a:r>
            <a:r>
              <a:rPr lang="en-US" sz="1270" i="1" dirty="0" err="1">
                <a:solidFill>
                  <a:prstClr val="black"/>
                </a:solidFill>
                <a:latin typeface="Calibri" pitchFamily="34" charset="0"/>
                <a:ea typeface="MS PGothic" panose="020B0600070205080204" pitchFamily="34" charset="-128"/>
                <a:cs typeface="Calibri" pitchFamily="34" charset="0"/>
              </a:rPr>
              <a:t>Crit</a:t>
            </a:r>
            <a:r>
              <a:rPr lang="en-US" sz="1270" i="1" dirty="0">
                <a:solidFill>
                  <a:prstClr val="black"/>
                </a:solidFill>
                <a:latin typeface="Calibri" pitchFamily="34" charset="0"/>
                <a:ea typeface="MS PGothic" panose="020B0600070205080204" pitchFamily="34" charset="-128"/>
                <a:cs typeface="Calibri" pitchFamily="34" charset="0"/>
              </a:rPr>
              <a:t> Care Med</a:t>
            </a:r>
            <a:r>
              <a:rPr lang="en-US" sz="1270" dirty="0">
                <a:solidFill>
                  <a:prstClr val="black"/>
                </a:solidFill>
                <a:latin typeface="Calibri" pitchFamily="34" charset="0"/>
                <a:ea typeface="MS PGothic" panose="020B0600070205080204" pitchFamily="34" charset="-128"/>
                <a:cs typeface="Calibri" pitchFamily="34" charset="0"/>
              </a:rPr>
              <a:t> 1998;157:1418-22. </a:t>
            </a:r>
            <a:br>
              <a:rPr lang="en-US" sz="1270" dirty="0">
                <a:solidFill>
                  <a:prstClr val="black"/>
                </a:solidFill>
                <a:latin typeface="Calibri" pitchFamily="34" charset="0"/>
                <a:ea typeface="MS PGothic" panose="020B0600070205080204" pitchFamily="34" charset="-128"/>
                <a:cs typeface="Calibri" pitchFamily="34" charset="0"/>
              </a:rPr>
            </a:br>
            <a:r>
              <a:rPr lang="en-US" sz="1270" dirty="0">
                <a:solidFill>
                  <a:prstClr val="black"/>
                </a:solidFill>
                <a:latin typeface="Calibri" pitchFamily="34" charset="0"/>
                <a:ea typeface="MS PGothic" panose="020B0600070205080204" pitchFamily="34" charset="-128"/>
                <a:cs typeface="Calibri" pitchFamily="34" charset="0"/>
              </a:rPr>
              <a:t>4. </a:t>
            </a:r>
            <a:r>
              <a:rPr lang="en-US" sz="1270" dirty="0" err="1">
                <a:solidFill>
                  <a:prstClr val="black"/>
                </a:solidFill>
                <a:latin typeface="Calibri" pitchFamily="34" charset="0"/>
                <a:ea typeface="MS PGothic" panose="020B0600070205080204" pitchFamily="34" charset="-128"/>
                <a:cs typeface="Calibri" pitchFamily="34" charset="0"/>
              </a:rPr>
              <a:t>Groenewegen</a:t>
            </a:r>
            <a:r>
              <a:rPr lang="en-US" sz="1270" dirty="0">
                <a:solidFill>
                  <a:prstClr val="black"/>
                </a:solidFill>
                <a:latin typeface="Calibri" pitchFamily="34" charset="0"/>
                <a:ea typeface="MS PGothic" panose="020B0600070205080204" pitchFamily="34" charset="-128"/>
                <a:cs typeface="Calibri" pitchFamily="34" charset="0"/>
              </a:rPr>
              <a:t> et al. </a:t>
            </a:r>
            <a:r>
              <a:rPr lang="en-US" sz="1270" i="1" dirty="0">
                <a:solidFill>
                  <a:prstClr val="black"/>
                </a:solidFill>
                <a:latin typeface="Calibri" pitchFamily="34" charset="0"/>
                <a:ea typeface="MS PGothic" panose="020B0600070205080204" pitchFamily="34" charset="-128"/>
                <a:cs typeface="Calibri" pitchFamily="34" charset="0"/>
              </a:rPr>
              <a:t>Chest</a:t>
            </a:r>
            <a:r>
              <a:rPr lang="en-US" sz="1270" dirty="0">
                <a:solidFill>
                  <a:prstClr val="black"/>
                </a:solidFill>
                <a:latin typeface="Calibri" pitchFamily="34" charset="0"/>
                <a:ea typeface="MS PGothic" panose="020B0600070205080204" pitchFamily="34" charset="-128"/>
                <a:cs typeface="Calibri" pitchFamily="34" charset="0"/>
              </a:rPr>
              <a:t> 2003;124:459-67. </a:t>
            </a:r>
            <a:br>
              <a:rPr lang="en-US" sz="1270" dirty="0">
                <a:solidFill>
                  <a:prstClr val="black"/>
                </a:solidFill>
                <a:latin typeface="Calibri" pitchFamily="34" charset="0"/>
                <a:ea typeface="MS PGothic" panose="020B0600070205080204" pitchFamily="34" charset="-128"/>
                <a:cs typeface="Calibri" pitchFamily="34" charset="0"/>
              </a:rPr>
            </a:br>
            <a:r>
              <a:rPr lang="en-US" sz="1270" dirty="0">
                <a:solidFill>
                  <a:prstClr val="black"/>
                </a:solidFill>
                <a:latin typeface="Calibri" pitchFamily="34" charset="0"/>
                <a:ea typeface="ＭＳ Ｐゴシック" pitchFamily="34" charset="-128"/>
                <a:cs typeface="Calibri" pitchFamily="34" charset="0"/>
              </a:rPr>
              <a:t>5. </a:t>
            </a:r>
            <a:r>
              <a:rPr lang="en-US" sz="1270" dirty="0" err="1">
                <a:solidFill>
                  <a:prstClr val="black"/>
                </a:solidFill>
                <a:latin typeface="Calibri" pitchFamily="34" charset="0"/>
                <a:ea typeface="ＭＳ Ｐゴシック" pitchFamily="34" charset="-128"/>
                <a:cs typeface="Calibri" pitchFamily="34" charset="0"/>
              </a:rPr>
              <a:t>Soler-Cataluna</a:t>
            </a:r>
            <a:r>
              <a:rPr lang="en-US" sz="1270" dirty="0">
                <a:solidFill>
                  <a:prstClr val="black"/>
                </a:solidFill>
                <a:latin typeface="Calibri" pitchFamily="34" charset="0"/>
                <a:ea typeface="ＭＳ Ｐゴシック" pitchFamily="34" charset="-128"/>
                <a:cs typeface="Calibri" pitchFamily="34" charset="0"/>
              </a:rPr>
              <a:t> et al. </a:t>
            </a:r>
            <a:r>
              <a:rPr lang="en-US" sz="1270" i="1" dirty="0">
                <a:solidFill>
                  <a:prstClr val="black"/>
                </a:solidFill>
                <a:latin typeface="Calibri" pitchFamily="34" charset="0"/>
                <a:ea typeface="ＭＳ Ｐゴシック" pitchFamily="34" charset="-128"/>
                <a:cs typeface="Calibri" pitchFamily="34" charset="0"/>
              </a:rPr>
              <a:t>Thorax</a:t>
            </a:r>
            <a:r>
              <a:rPr lang="en-US" sz="1270" dirty="0">
                <a:solidFill>
                  <a:prstClr val="black"/>
                </a:solidFill>
                <a:latin typeface="Calibri" pitchFamily="34" charset="0"/>
                <a:ea typeface="ＭＳ Ｐゴシック" pitchFamily="34" charset="-128"/>
                <a:cs typeface="Calibri" pitchFamily="34" charset="0"/>
              </a:rPr>
              <a:t> 2005;60:925-31</a:t>
            </a:r>
            <a:r>
              <a:rPr lang="en-US" sz="1164" dirty="0">
                <a:solidFill>
                  <a:prstClr val="black"/>
                </a:solidFill>
                <a:latin typeface="Calibri" pitchFamily="34" charset="0"/>
                <a:ea typeface="ＭＳ Ｐゴシック" pitchFamily="34" charset="-128"/>
                <a:cs typeface="Calibri" pitchFamily="34" charset="0"/>
              </a:rPr>
              <a:t>.</a:t>
            </a:r>
          </a:p>
        </p:txBody>
      </p:sp>
      <p:sp>
        <p:nvSpPr>
          <p:cNvPr id="2" name="Ovale 1"/>
          <p:cNvSpPr/>
          <p:nvPr/>
        </p:nvSpPr>
        <p:spPr>
          <a:xfrm>
            <a:off x="5903728" y="5780683"/>
            <a:ext cx="3271094" cy="99635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eaLnBrk="0" fontAlgn="base" hangingPunct="0">
              <a:spcBef>
                <a:spcPct val="0"/>
              </a:spcBef>
              <a:spcAft>
                <a:spcPct val="0"/>
              </a:spcAft>
              <a:defRPr/>
            </a:pPr>
            <a:endParaRPr lang="it-IT" sz="2400" b="1">
              <a:solidFill>
                <a:prstClr val="white"/>
              </a:solidFill>
              <a:latin typeface="Calibri"/>
            </a:endParaRPr>
          </a:p>
        </p:txBody>
      </p:sp>
      <p:sp>
        <p:nvSpPr>
          <p:cNvPr id="13" name="Ovale 12"/>
          <p:cNvSpPr/>
          <p:nvPr/>
        </p:nvSpPr>
        <p:spPr>
          <a:xfrm>
            <a:off x="1634332" y="704851"/>
            <a:ext cx="4397375" cy="115252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eaLnBrk="0" fontAlgn="base" hangingPunct="0">
              <a:spcBef>
                <a:spcPct val="0"/>
              </a:spcBef>
              <a:spcAft>
                <a:spcPct val="0"/>
              </a:spcAft>
              <a:defRPr/>
            </a:pPr>
            <a:endParaRPr lang="it-IT" sz="2400" b="1">
              <a:solidFill>
                <a:prstClr val="white"/>
              </a:solidFill>
              <a:latin typeface="Calibri"/>
            </a:endParaRPr>
          </a:p>
        </p:txBody>
      </p:sp>
      <p:sp>
        <p:nvSpPr>
          <p:cNvPr id="3" name="Rectangle 1">
            <a:extLst>
              <a:ext uri="{FF2B5EF4-FFF2-40B4-BE49-F238E27FC236}">
                <a16:creationId xmlns:a16="http://schemas.microsoft.com/office/drawing/2014/main" id="{839C97C3-9364-4976-8909-6E3FDDB94201}"/>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13363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D1A3FA2-E471-4531-93E7-0815CB89BBB1}"/>
              </a:ext>
            </a:extLst>
          </p:cNvPr>
          <p:cNvPicPr>
            <a:picLocks noChangeAspect="1"/>
          </p:cNvPicPr>
          <p:nvPr/>
        </p:nvPicPr>
        <p:blipFill>
          <a:blip r:embed="rId2"/>
          <a:stretch>
            <a:fillRect/>
          </a:stretch>
        </p:blipFill>
        <p:spPr>
          <a:xfrm>
            <a:off x="182520" y="135225"/>
            <a:ext cx="5581282" cy="850934"/>
          </a:xfrm>
          <a:prstGeom prst="rect">
            <a:avLst/>
          </a:prstGeom>
        </p:spPr>
      </p:pic>
      <p:pic>
        <p:nvPicPr>
          <p:cNvPr id="3" name="Immagine 2">
            <a:extLst>
              <a:ext uri="{FF2B5EF4-FFF2-40B4-BE49-F238E27FC236}">
                <a16:creationId xmlns:a16="http://schemas.microsoft.com/office/drawing/2014/main" id="{A9BCAD6D-AC1E-4160-88BB-01424DB97F78}"/>
              </a:ext>
            </a:extLst>
          </p:cNvPr>
          <p:cNvPicPr>
            <a:picLocks noChangeAspect="1"/>
          </p:cNvPicPr>
          <p:nvPr/>
        </p:nvPicPr>
        <p:blipFill>
          <a:blip r:embed="rId3"/>
          <a:stretch>
            <a:fillRect/>
          </a:stretch>
        </p:blipFill>
        <p:spPr>
          <a:xfrm>
            <a:off x="7378630" y="281067"/>
            <a:ext cx="4630850" cy="265125"/>
          </a:xfrm>
          <a:prstGeom prst="rect">
            <a:avLst/>
          </a:prstGeom>
        </p:spPr>
      </p:pic>
      <p:pic>
        <p:nvPicPr>
          <p:cNvPr id="4" name="Immagine 3">
            <a:extLst>
              <a:ext uri="{FF2B5EF4-FFF2-40B4-BE49-F238E27FC236}">
                <a16:creationId xmlns:a16="http://schemas.microsoft.com/office/drawing/2014/main" id="{895124C7-F347-4DFA-81A2-0A7161C91286}"/>
              </a:ext>
            </a:extLst>
          </p:cNvPr>
          <p:cNvPicPr>
            <a:picLocks noChangeAspect="1"/>
          </p:cNvPicPr>
          <p:nvPr/>
        </p:nvPicPr>
        <p:blipFill>
          <a:blip r:embed="rId4"/>
          <a:stretch>
            <a:fillRect/>
          </a:stretch>
        </p:blipFill>
        <p:spPr>
          <a:xfrm>
            <a:off x="2198671" y="1301169"/>
            <a:ext cx="6830126" cy="3997118"/>
          </a:xfrm>
          <a:prstGeom prst="rect">
            <a:avLst/>
          </a:prstGeom>
        </p:spPr>
      </p:pic>
      <p:pic>
        <p:nvPicPr>
          <p:cNvPr id="5" name="Immagine 4">
            <a:extLst>
              <a:ext uri="{FF2B5EF4-FFF2-40B4-BE49-F238E27FC236}">
                <a16:creationId xmlns:a16="http://schemas.microsoft.com/office/drawing/2014/main" id="{261CF3E5-D25C-4F7B-9EE5-DD99A7F45107}"/>
              </a:ext>
            </a:extLst>
          </p:cNvPr>
          <p:cNvPicPr>
            <a:picLocks noChangeAspect="1"/>
          </p:cNvPicPr>
          <p:nvPr/>
        </p:nvPicPr>
        <p:blipFill>
          <a:blip r:embed="rId5"/>
          <a:stretch>
            <a:fillRect/>
          </a:stretch>
        </p:blipFill>
        <p:spPr>
          <a:xfrm>
            <a:off x="1632671" y="5696111"/>
            <a:ext cx="8262262" cy="880822"/>
          </a:xfrm>
          <a:prstGeom prst="rect">
            <a:avLst/>
          </a:prstGeom>
        </p:spPr>
      </p:pic>
    </p:spTree>
    <p:extLst>
      <p:ext uri="{BB962C8B-B14F-4D97-AF65-F5344CB8AC3E}">
        <p14:creationId xmlns:p14="http://schemas.microsoft.com/office/powerpoint/2010/main" val="3544190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C42C1AC-4742-479B-8D90-2126FF9232F7}"/>
              </a:ext>
            </a:extLst>
          </p:cNvPr>
          <p:cNvPicPr>
            <a:picLocks noChangeAspect="1"/>
          </p:cNvPicPr>
          <p:nvPr/>
        </p:nvPicPr>
        <p:blipFill>
          <a:blip r:embed="rId2"/>
          <a:srcRect l="3527" r="83656"/>
          <a:stretch>
            <a:fillRect/>
          </a:stretch>
        </p:blipFill>
        <p:spPr>
          <a:xfrm>
            <a:off x="0" y="-6453"/>
            <a:ext cx="1172584" cy="1233767"/>
          </a:xfrm>
          <a:prstGeom prst="rect">
            <a:avLst/>
          </a:prstGeom>
        </p:spPr>
      </p:pic>
      <p:grpSp>
        <p:nvGrpSpPr>
          <p:cNvPr id="6" name="Gruppo 5">
            <a:extLst>
              <a:ext uri="{FF2B5EF4-FFF2-40B4-BE49-F238E27FC236}">
                <a16:creationId xmlns:a16="http://schemas.microsoft.com/office/drawing/2014/main" id="{A0F54213-700E-4C43-B89F-6CC3B58C1D19}"/>
              </a:ext>
            </a:extLst>
          </p:cNvPr>
          <p:cNvGrpSpPr/>
          <p:nvPr/>
        </p:nvGrpSpPr>
        <p:grpSpPr>
          <a:xfrm>
            <a:off x="2561633" y="144162"/>
            <a:ext cx="7422625" cy="6569676"/>
            <a:chOff x="3253613" y="152400"/>
            <a:chExt cx="7076966" cy="6161903"/>
          </a:xfrm>
        </p:grpSpPr>
        <p:pic>
          <p:nvPicPr>
            <p:cNvPr id="2" name="Immagine 1">
              <a:extLst>
                <a:ext uri="{FF2B5EF4-FFF2-40B4-BE49-F238E27FC236}">
                  <a16:creationId xmlns:a16="http://schemas.microsoft.com/office/drawing/2014/main" id="{4B9A324D-AB32-4CEA-A20C-93E97171CC3B}"/>
                </a:ext>
              </a:extLst>
            </p:cNvPr>
            <p:cNvPicPr>
              <a:picLocks noChangeAspect="1"/>
            </p:cNvPicPr>
            <p:nvPr/>
          </p:nvPicPr>
          <p:blipFill rotWithShape="1">
            <a:blip r:embed="rId3"/>
            <a:srcRect t="18559"/>
            <a:stretch/>
          </p:blipFill>
          <p:spPr>
            <a:xfrm>
              <a:off x="3253613" y="729049"/>
              <a:ext cx="7076965" cy="5585254"/>
            </a:xfrm>
            <a:prstGeom prst="rect">
              <a:avLst/>
            </a:prstGeom>
          </p:spPr>
        </p:pic>
        <p:pic>
          <p:nvPicPr>
            <p:cNvPr id="5" name="Immagine 4">
              <a:extLst>
                <a:ext uri="{FF2B5EF4-FFF2-40B4-BE49-F238E27FC236}">
                  <a16:creationId xmlns:a16="http://schemas.microsoft.com/office/drawing/2014/main" id="{FC8F95E4-C446-40C2-87ED-2103F0115D8B}"/>
                </a:ext>
              </a:extLst>
            </p:cNvPr>
            <p:cNvPicPr>
              <a:picLocks noChangeAspect="1"/>
            </p:cNvPicPr>
            <p:nvPr/>
          </p:nvPicPr>
          <p:blipFill rotWithShape="1">
            <a:blip r:embed="rId3"/>
            <a:srcRect b="91592"/>
            <a:stretch/>
          </p:blipFill>
          <p:spPr>
            <a:xfrm>
              <a:off x="3253614" y="152400"/>
              <a:ext cx="7076965" cy="576649"/>
            </a:xfrm>
            <a:prstGeom prst="rect">
              <a:avLst/>
            </a:prstGeom>
          </p:spPr>
        </p:pic>
      </p:grpSp>
      <p:sp>
        <p:nvSpPr>
          <p:cNvPr id="7" name="Rettangolo 6">
            <a:extLst>
              <a:ext uri="{FF2B5EF4-FFF2-40B4-BE49-F238E27FC236}">
                <a16:creationId xmlns:a16="http://schemas.microsoft.com/office/drawing/2014/main" id="{2855E8EE-3D85-43DB-8732-FCCFB87ED845}"/>
              </a:ext>
            </a:extLst>
          </p:cNvPr>
          <p:cNvSpPr/>
          <p:nvPr/>
        </p:nvSpPr>
        <p:spPr>
          <a:xfrm>
            <a:off x="3175685" y="1134762"/>
            <a:ext cx="6808573" cy="457732"/>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D49609E7-701F-4B9A-AF2D-31D22A3CE331}"/>
              </a:ext>
            </a:extLst>
          </p:cNvPr>
          <p:cNvSpPr/>
          <p:nvPr/>
        </p:nvSpPr>
        <p:spPr>
          <a:xfrm>
            <a:off x="3175684" y="3429000"/>
            <a:ext cx="6808573" cy="116354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A46CD9CE-0FEE-4437-BA6F-76633E3AEB33}"/>
              </a:ext>
            </a:extLst>
          </p:cNvPr>
          <p:cNvSpPr txBox="1"/>
          <p:nvPr/>
        </p:nvSpPr>
        <p:spPr>
          <a:xfrm>
            <a:off x="3175685" y="3184988"/>
            <a:ext cx="6808573" cy="244012"/>
          </a:xfrm>
          <a:prstGeom prst="rect">
            <a:avLst/>
          </a:prstGeom>
          <a:noFill/>
          <a:ln w="38100">
            <a:solidFill>
              <a:srgbClr val="FFC000"/>
            </a:solidFill>
          </a:ln>
        </p:spPr>
        <p:txBody>
          <a:bodyPr wrap="square" rtlCol="0">
            <a:spAutoFit/>
          </a:bodyPr>
          <a:lstStyle/>
          <a:p>
            <a:endParaRPr lang="it-IT" dirty="0"/>
          </a:p>
        </p:txBody>
      </p:sp>
    </p:spTree>
    <p:extLst>
      <p:ext uri="{BB962C8B-B14F-4D97-AF65-F5344CB8AC3E}">
        <p14:creationId xmlns:p14="http://schemas.microsoft.com/office/powerpoint/2010/main" val="2873437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harmacological recommendations based on GOLD group A, B or E and blood eosinophils are given in this figure">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3"/>
          <a:srcRect t="31360" r="78109" b="32786"/>
          <a:stretch/>
        </p:blipFill>
        <p:spPr>
          <a:xfrm rot="5400000">
            <a:off x="2667000" y="-2646452"/>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3"/>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3"/>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3"/>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22C40B20-45B4-A9DA-1A21-4ED24DB7D471}"/>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F7FDA804-6782-05CD-1550-E2F2BFBDBE6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Initial pharmacological treatment</a:t>
            </a:r>
          </a:p>
        </p:txBody>
      </p:sp>
      <p:grpSp>
        <p:nvGrpSpPr>
          <p:cNvPr id="8" name="Group 7">
            <a:extLst>
              <a:ext uri="{FF2B5EF4-FFF2-40B4-BE49-F238E27FC236}">
                <a16:creationId xmlns:a16="http://schemas.microsoft.com/office/drawing/2014/main" id="{569663F9-077F-4911-B90E-3DFE1FF195B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B5E6FFE-C424-79C5-C7DC-D698C576A14A}"/>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12E902F9-2F27-B099-3963-6B1D58A2564D}"/>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2863238E-9D54-A45E-B088-47AF53B2A28C}"/>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43E4D5D8-B1F0-BF5C-D813-CA0852F19CD2}"/>
                </a:ext>
              </a:extLst>
            </p:cNvPr>
            <p:cNvPicPr>
              <a:picLocks noChangeAspect="1"/>
            </p:cNvPicPr>
            <p:nvPr/>
          </p:nvPicPr>
          <p:blipFill>
            <a:blip r:embed="rId6"/>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641C0E42-79F3-BE47-EF7E-12B7C91D6D08}"/>
                </a:ext>
                <a:ext uri="{C183D7F6-B498-43B3-948B-1728B52AA6E4}">
                  <adec:decorative xmlns:adec="http://schemas.microsoft.com/office/drawing/2017/decorative" val="1"/>
                </a:ext>
              </a:extLst>
            </p:cNvPr>
            <p:cNvPicPr>
              <a:picLocks noChangeAspect="1"/>
            </p:cNvPicPr>
            <p:nvPr/>
          </p:nvPicPr>
          <p:blipFill rotWithShape="1">
            <a:blip r:embed="rId3"/>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84A0A5B-4A6B-8A3C-E7D4-5E1B1F069474}"/>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0AA79B78-3CD4-8712-4A6E-A65B250AF71C}"/>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5" name="Picture 4">
            <a:extLst>
              <a:ext uri="{FF2B5EF4-FFF2-40B4-BE49-F238E27FC236}">
                <a16:creationId xmlns:a16="http://schemas.microsoft.com/office/drawing/2014/main" id="{5016CBF6-4B96-2337-12A9-96706C3ABCCB}"/>
              </a:ext>
            </a:extLst>
          </p:cNvPr>
          <p:cNvPicPr>
            <a:picLocks noChangeAspect="1"/>
          </p:cNvPicPr>
          <p:nvPr/>
        </p:nvPicPr>
        <p:blipFill rotWithShape="1">
          <a:blip r:embed="rId7"/>
          <a:srcRect l="4310" t="12167" r="4343" b="12902"/>
          <a:stretch>
            <a:fillRect/>
          </a:stretch>
        </p:blipFill>
        <p:spPr bwMode="auto">
          <a:xfrm>
            <a:off x="2930039" y="0"/>
            <a:ext cx="6248718" cy="6633698"/>
          </a:xfrm>
          <a:prstGeom prst="rect">
            <a:avLst/>
          </a:prstGeom>
          <a:ln>
            <a:noFill/>
          </a:ln>
          <a:extLst>
            <a:ext uri="{53640926-AAD7-44D8-BBD7-CCE9431645EC}">
              <a14:shadowObscured xmlns:a14="http://schemas.microsoft.com/office/drawing/2010/main"/>
            </a:ext>
          </a:extLst>
        </p:spPr>
      </p:pic>
      <p:sp>
        <p:nvSpPr>
          <p:cNvPr id="22" name="Freccia in su 21">
            <a:extLst>
              <a:ext uri="{FF2B5EF4-FFF2-40B4-BE49-F238E27FC236}">
                <a16:creationId xmlns:a16="http://schemas.microsoft.com/office/drawing/2014/main" id="{0720307A-93E5-422E-8940-F180E08B5571}"/>
              </a:ext>
            </a:extLst>
          </p:cNvPr>
          <p:cNvSpPr/>
          <p:nvPr/>
        </p:nvSpPr>
        <p:spPr>
          <a:xfrm rot="5400000">
            <a:off x="5936621" y="2222375"/>
            <a:ext cx="180000" cy="6588000"/>
          </a:xfrm>
          <a:prstGeom prst="up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3" name="Rettangolo 22">
            <a:extLst>
              <a:ext uri="{FF2B5EF4-FFF2-40B4-BE49-F238E27FC236}">
                <a16:creationId xmlns:a16="http://schemas.microsoft.com/office/drawing/2014/main" id="{B78A5F7D-5B8B-43DE-9FBA-F75DE1D49647}"/>
              </a:ext>
            </a:extLst>
          </p:cNvPr>
          <p:cNvSpPr/>
          <p:nvPr/>
        </p:nvSpPr>
        <p:spPr>
          <a:xfrm>
            <a:off x="5145241" y="5663110"/>
            <a:ext cx="1501373" cy="369332"/>
          </a:xfrm>
          <a:prstGeom prst="rect">
            <a:avLst/>
          </a:prstGeom>
        </p:spPr>
        <p:txBody>
          <a:bodyPr wrap="none">
            <a:spAutoFit/>
          </a:bodyPr>
          <a:lstStyle/>
          <a:p>
            <a:r>
              <a:rPr lang="it-IT" b="1" dirty="0">
                <a:solidFill>
                  <a:srgbClr val="002060"/>
                </a:solidFill>
              </a:rPr>
              <a:t>SYMPTOMS</a:t>
            </a:r>
          </a:p>
        </p:txBody>
      </p:sp>
      <p:sp>
        <p:nvSpPr>
          <p:cNvPr id="24" name="Rettangolo 23">
            <a:extLst>
              <a:ext uri="{FF2B5EF4-FFF2-40B4-BE49-F238E27FC236}">
                <a16:creationId xmlns:a16="http://schemas.microsoft.com/office/drawing/2014/main" id="{7761900F-740C-44ED-A725-CC46DC971A22}"/>
              </a:ext>
            </a:extLst>
          </p:cNvPr>
          <p:cNvSpPr/>
          <p:nvPr/>
        </p:nvSpPr>
        <p:spPr>
          <a:xfrm rot="-5400000">
            <a:off x="707380" y="3171849"/>
            <a:ext cx="3245376" cy="369332"/>
          </a:xfrm>
          <a:prstGeom prst="rect">
            <a:avLst/>
          </a:prstGeom>
        </p:spPr>
        <p:txBody>
          <a:bodyPr wrap="none">
            <a:spAutoFit/>
          </a:bodyPr>
          <a:lstStyle/>
          <a:p>
            <a:r>
              <a:rPr lang="it-IT" b="1" dirty="0">
                <a:solidFill>
                  <a:srgbClr val="FF0000"/>
                </a:solidFill>
              </a:rPr>
              <a:t>EXACERBATIONS HISTORY</a:t>
            </a:r>
          </a:p>
        </p:txBody>
      </p:sp>
      <p:sp>
        <p:nvSpPr>
          <p:cNvPr id="25" name="Freccia in su 24">
            <a:extLst>
              <a:ext uri="{FF2B5EF4-FFF2-40B4-BE49-F238E27FC236}">
                <a16:creationId xmlns:a16="http://schemas.microsoft.com/office/drawing/2014/main" id="{6A73CDD1-845E-4E90-BA5A-14EB66963D06}"/>
              </a:ext>
            </a:extLst>
          </p:cNvPr>
          <p:cNvSpPr/>
          <p:nvPr/>
        </p:nvSpPr>
        <p:spPr>
          <a:xfrm>
            <a:off x="2681210" y="811268"/>
            <a:ext cx="180000" cy="47520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Rettangolo 1">
            <a:extLst>
              <a:ext uri="{FF2B5EF4-FFF2-40B4-BE49-F238E27FC236}">
                <a16:creationId xmlns:a16="http://schemas.microsoft.com/office/drawing/2014/main" id="{FB821958-96A6-8BB0-D3D1-F0833B9E429D}"/>
              </a:ext>
            </a:extLst>
          </p:cNvPr>
          <p:cNvSpPr/>
          <p:nvPr/>
        </p:nvSpPr>
        <p:spPr>
          <a:xfrm>
            <a:off x="4572000" y="2603501"/>
            <a:ext cx="4356847" cy="220516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53038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a:extLst>
              <a:ext uri="{FF2B5EF4-FFF2-40B4-BE49-F238E27FC236}">
                <a16:creationId xmlns:a16="http://schemas.microsoft.com/office/drawing/2014/main" id="{1711A3C5-37BA-483E-A1D9-58A32330AD80}"/>
              </a:ext>
              <a:ext uri="{C183D7F6-B498-43B3-948B-1728B52AA6E4}">
                <adec:decorative xmlns:adec="http://schemas.microsoft.com/office/drawing/2017/decorative" val="1"/>
              </a:ext>
            </a:extLst>
          </p:cNvPr>
          <p:cNvPicPr>
            <a:picLocks noChangeAspect="1"/>
          </p:cNvPicPr>
          <p:nvPr/>
        </p:nvPicPr>
        <p:blipFill rotWithShape="1">
          <a:blip r:embed="rId3"/>
          <a:srcRect l="20750" t="31307" r="22143" b="23304"/>
          <a:stretch/>
        </p:blipFill>
        <p:spPr>
          <a:xfrm>
            <a:off x="10729992" y="0"/>
            <a:ext cx="1462008" cy="1456109"/>
          </a:xfrm>
          <a:prstGeom prst="rect">
            <a:avLst/>
          </a:prstGeom>
        </p:spPr>
      </p:pic>
      <p:pic>
        <p:nvPicPr>
          <p:cNvPr id="4" name="Immagine 3">
            <a:extLst>
              <a:ext uri="{FF2B5EF4-FFF2-40B4-BE49-F238E27FC236}">
                <a16:creationId xmlns:a16="http://schemas.microsoft.com/office/drawing/2014/main" id="{24F01561-FEDC-43F6-801B-B9362418A67F}"/>
              </a:ext>
            </a:extLst>
          </p:cNvPr>
          <p:cNvPicPr>
            <a:picLocks noChangeAspect="1"/>
          </p:cNvPicPr>
          <p:nvPr/>
        </p:nvPicPr>
        <p:blipFill>
          <a:blip r:embed="rId4"/>
          <a:stretch>
            <a:fillRect/>
          </a:stretch>
        </p:blipFill>
        <p:spPr>
          <a:xfrm>
            <a:off x="8268510" y="5136978"/>
            <a:ext cx="3923490" cy="1721022"/>
          </a:xfrm>
          <a:prstGeom prst="rect">
            <a:avLst/>
          </a:prstGeom>
        </p:spPr>
      </p:pic>
      <p:grpSp>
        <p:nvGrpSpPr>
          <p:cNvPr id="11" name="Gruppo 10">
            <a:extLst>
              <a:ext uri="{FF2B5EF4-FFF2-40B4-BE49-F238E27FC236}">
                <a16:creationId xmlns:a16="http://schemas.microsoft.com/office/drawing/2014/main" id="{E074F3CD-4B08-4128-B982-18C892CF4B52}"/>
              </a:ext>
            </a:extLst>
          </p:cNvPr>
          <p:cNvGrpSpPr/>
          <p:nvPr/>
        </p:nvGrpSpPr>
        <p:grpSpPr>
          <a:xfrm>
            <a:off x="150648" y="0"/>
            <a:ext cx="4711849" cy="1831375"/>
            <a:chOff x="2582563" y="3429000"/>
            <a:chExt cx="4711849" cy="1831375"/>
          </a:xfrm>
        </p:grpSpPr>
        <p:pic>
          <p:nvPicPr>
            <p:cNvPr id="12" name="Immagine 11" descr="Immagine che contiene testo, schermata, Carattere, biglietto da visita&#10;&#10;Il contenuto generato dall'IA potrebbe non essere corretto.">
              <a:extLst>
                <a:ext uri="{FF2B5EF4-FFF2-40B4-BE49-F238E27FC236}">
                  <a16:creationId xmlns:a16="http://schemas.microsoft.com/office/drawing/2014/main" id="{9A77DE08-3D2F-4B4F-ADEA-831AFD63A513}"/>
                </a:ext>
              </a:extLst>
            </p:cNvPr>
            <p:cNvPicPr>
              <a:picLocks noChangeAspect="1"/>
            </p:cNvPicPr>
            <p:nvPr/>
          </p:nvPicPr>
          <p:blipFill>
            <a:blip r:embed="rId5"/>
            <a:stretch>
              <a:fillRect/>
            </a:stretch>
          </p:blipFill>
          <p:spPr>
            <a:xfrm>
              <a:off x="2582563" y="3429000"/>
              <a:ext cx="4711849" cy="1831375"/>
            </a:xfrm>
            <a:prstGeom prst="rect">
              <a:avLst/>
            </a:prstGeom>
          </p:spPr>
        </p:pic>
        <p:sp>
          <p:nvSpPr>
            <p:cNvPr id="14" name="Rettangolo 13">
              <a:extLst>
                <a:ext uri="{FF2B5EF4-FFF2-40B4-BE49-F238E27FC236}">
                  <a16:creationId xmlns:a16="http://schemas.microsoft.com/office/drawing/2014/main" id="{1BF5B794-F16A-4C76-9454-0C4A71705F5C}"/>
                </a:ext>
              </a:extLst>
            </p:cNvPr>
            <p:cNvSpPr/>
            <p:nvPr/>
          </p:nvSpPr>
          <p:spPr>
            <a:xfrm>
              <a:off x="3765904" y="4393717"/>
              <a:ext cx="1658713" cy="80682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6" name="Immagine 5">
            <a:extLst>
              <a:ext uri="{FF2B5EF4-FFF2-40B4-BE49-F238E27FC236}">
                <a16:creationId xmlns:a16="http://schemas.microsoft.com/office/drawing/2014/main" id="{38AB59D6-9850-408B-8101-E24846C91AD9}"/>
              </a:ext>
            </a:extLst>
          </p:cNvPr>
          <p:cNvPicPr>
            <a:picLocks noChangeAspect="1"/>
          </p:cNvPicPr>
          <p:nvPr/>
        </p:nvPicPr>
        <p:blipFill>
          <a:blip r:embed="rId6"/>
          <a:stretch>
            <a:fillRect/>
          </a:stretch>
        </p:blipFill>
        <p:spPr>
          <a:xfrm>
            <a:off x="112464" y="2801436"/>
            <a:ext cx="6160360" cy="3091847"/>
          </a:xfrm>
          <a:prstGeom prst="rect">
            <a:avLst/>
          </a:prstGeom>
        </p:spPr>
      </p:pic>
      <p:pic>
        <p:nvPicPr>
          <p:cNvPr id="16" name="Immagine 15">
            <a:extLst>
              <a:ext uri="{FF2B5EF4-FFF2-40B4-BE49-F238E27FC236}">
                <a16:creationId xmlns:a16="http://schemas.microsoft.com/office/drawing/2014/main" id="{3CC98CFF-2C4E-4DF1-B8D2-611085A403E3}"/>
              </a:ext>
            </a:extLst>
          </p:cNvPr>
          <p:cNvPicPr>
            <a:picLocks noChangeAspect="1"/>
          </p:cNvPicPr>
          <p:nvPr/>
        </p:nvPicPr>
        <p:blipFill>
          <a:blip r:embed="rId7"/>
          <a:stretch>
            <a:fillRect/>
          </a:stretch>
        </p:blipFill>
        <p:spPr>
          <a:xfrm>
            <a:off x="6123540" y="1692555"/>
            <a:ext cx="5917812" cy="2981493"/>
          </a:xfrm>
          <a:prstGeom prst="rect">
            <a:avLst/>
          </a:prstGeom>
        </p:spPr>
      </p:pic>
      <p:pic>
        <p:nvPicPr>
          <p:cNvPr id="18" name="Immagine 17">
            <a:extLst>
              <a:ext uri="{FF2B5EF4-FFF2-40B4-BE49-F238E27FC236}">
                <a16:creationId xmlns:a16="http://schemas.microsoft.com/office/drawing/2014/main" id="{2A396983-F929-4738-AC5B-5455672FEE9A}"/>
              </a:ext>
            </a:extLst>
          </p:cNvPr>
          <p:cNvPicPr>
            <a:picLocks noChangeAspect="1"/>
          </p:cNvPicPr>
          <p:nvPr/>
        </p:nvPicPr>
        <p:blipFill>
          <a:blip r:embed="rId8"/>
          <a:stretch>
            <a:fillRect/>
          </a:stretch>
        </p:blipFill>
        <p:spPr>
          <a:xfrm>
            <a:off x="266008" y="6519118"/>
            <a:ext cx="2240564" cy="207735"/>
          </a:xfrm>
          <a:prstGeom prst="rect">
            <a:avLst/>
          </a:prstGeom>
        </p:spPr>
      </p:pic>
    </p:spTree>
    <p:extLst>
      <p:ext uri="{BB962C8B-B14F-4D97-AF65-F5344CB8AC3E}">
        <p14:creationId xmlns:p14="http://schemas.microsoft.com/office/powerpoint/2010/main" val="3705632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a:extLst>
              <a:ext uri="{FF2B5EF4-FFF2-40B4-BE49-F238E27FC236}">
                <a16:creationId xmlns:a16="http://schemas.microsoft.com/office/drawing/2014/main" id="{5FA91AA2-F1EF-408A-B3B7-08E52838F307}"/>
              </a:ext>
            </a:extLst>
          </p:cNvPr>
          <p:cNvGrpSpPr/>
          <p:nvPr/>
        </p:nvGrpSpPr>
        <p:grpSpPr>
          <a:xfrm>
            <a:off x="150648" y="-25400"/>
            <a:ext cx="4711849" cy="1831375"/>
            <a:chOff x="2582563" y="3429000"/>
            <a:chExt cx="4711849" cy="1831375"/>
          </a:xfrm>
        </p:grpSpPr>
        <p:pic>
          <p:nvPicPr>
            <p:cNvPr id="10" name="Immagine 9" descr="Immagine che contiene testo, schermata, Carattere, biglietto da visita&#10;&#10;Il contenuto generato dall'IA potrebbe non essere corretto.">
              <a:extLst>
                <a:ext uri="{FF2B5EF4-FFF2-40B4-BE49-F238E27FC236}">
                  <a16:creationId xmlns:a16="http://schemas.microsoft.com/office/drawing/2014/main" id="{313D0577-CCFB-4064-8BDE-305757E8A81B}"/>
                </a:ext>
              </a:extLst>
            </p:cNvPr>
            <p:cNvPicPr>
              <a:picLocks noChangeAspect="1"/>
            </p:cNvPicPr>
            <p:nvPr/>
          </p:nvPicPr>
          <p:blipFill>
            <a:blip r:embed="rId3"/>
            <a:stretch>
              <a:fillRect/>
            </a:stretch>
          </p:blipFill>
          <p:spPr>
            <a:xfrm>
              <a:off x="2582563" y="3429000"/>
              <a:ext cx="4711849" cy="1831375"/>
            </a:xfrm>
            <a:prstGeom prst="rect">
              <a:avLst/>
            </a:prstGeom>
          </p:spPr>
        </p:pic>
        <p:sp>
          <p:nvSpPr>
            <p:cNvPr id="12" name="Rettangolo 11">
              <a:extLst>
                <a:ext uri="{FF2B5EF4-FFF2-40B4-BE49-F238E27FC236}">
                  <a16:creationId xmlns:a16="http://schemas.microsoft.com/office/drawing/2014/main" id="{96558341-3B54-4071-8409-AE1B193A51D0}"/>
                </a:ext>
              </a:extLst>
            </p:cNvPr>
            <p:cNvSpPr/>
            <p:nvPr/>
          </p:nvSpPr>
          <p:spPr>
            <a:xfrm>
              <a:off x="3765904" y="3506645"/>
              <a:ext cx="3442447" cy="80682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3" name="Rettangolo 12">
            <a:extLst>
              <a:ext uri="{FF2B5EF4-FFF2-40B4-BE49-F238E27FC236}">
                <a16:creationId xmlns:a16="http://schemas.microsoft.com/office/drawing/2014/main" id="{A5F0BA97-F9ED-4AD1-9A0A-B69BE24279DC}"/>
              </a:ext>
            </a:extLst>
          </p:cNvPr>
          <p:cNvSpPr/>
          <p:nvPr/>
        </p:nvSpPr>
        <p:spPr>
          <a:xfrm>
            <a:off x="3055213" y="936713"/>
            <a:ext cx="1721224" cy="80682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Picture 4">
            <a:extLst>
              <a:ext uri="{FF2B5EF4-FFF2-40B4-BE49-F238E27FC236}">
                <a16:creationId xmlns:a16="http://schemas.microsoft.com/office/drawing/2014/main" id="{15D4D86C-B3B7-48DC-A541-D7EA788DF890}"/>
              </a:ext>
            </a:extLst>
          </p:cNvPr>
          <p:cNvPicPr>
            <a:picLocks noChangeAspect="1"/>
          </p:cNvPicPr>
          <p:nvPr/>
        </p:nvPicPr>
        <p:blipFill rotWithShape="1">
          <a:blip r:embed="rId4"/>
          <a:srcRect l="4856" t="12774" r="4606" b="19420"/>
          <a:stretch/>
        </p:blipFill>
        <p:spPr bwMode="auto">
          <a:xfrm>
            <a:off x="5359400" y="32124"/>
            <a:ext cx="6620816" cy="6417108"/>
          </a:xfrm>
          <a:prstGeom prst="rect">
            <a:avLst/>
          </a:prstGeom>
          <a:ln>
            <a:noFill/>
          </a:ln>
          <a:extLst>
            <a:ext uri="{53640926-AAD7-44D8-BBD7-CCE9431645EC}">
              <a14:shadowObscured xmlns:a14="http://schemas.microsoft.com/office/drawing/2010/main"/>
            </a:ext>
          </a:extLst>
        </p:spPr>
      </p:pic>
      <p:sp>
        <p:nvSpPr>
          <p:cNvPr id="16" name="Rettangolo 15">
            <a:extLst>
              <a:ext uri="{FF2B5EF4-FFF2-40B4-BE49-F238E27FC236}">
                <a16:creationId xmlns:a16="http://schemas.microsoft.com/office/drawing/2014/main" id="{C55AD22A-DFCA-4A3D-88D0-C59A8EF230A8}"/>
              </a:ext>
            </a:extLst>
          </p:cNvPr>
          <p:cNvSpPr/>
          <p:nvPr/>
        </p:nvSpPr>
        <p:spPr>
          <a:xfrm>
            <a:off x="5359400" y="4378413"/>
            <a:ext cx="6620816" cy="87938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Picture 12">
            <a:extLst>
              <a:ext uri="{FF2B5EF4-FFF2-40B4-BE49-F238E27FC236}">
                <a16:creationId xmlns:a16="http://schemas.microsoft.com/office/drawing/2014/main" id="{2D2D33B1-C7D5-460D-AA6C-AA29D8E47A96}"/>
              </a:ext>
            </a:extLst>
          </p:cNvPr>
          <p:cNvPicPr>
            <a:picLocks noChangeAspect="1"/>
          </p:cNvPicPr>
          <p:nvPr/>
        </p:nvPicPr>
        <p:blipFill rotWithShape="1">
          <a:blip r:embed="rId5"/>
          <a:srcRect l="15567" t="31307" r="22143" b="23304"/>
          <a:stretch/>
        </p:blipFill>
        <p:spPr>
          <a:xfrm>
            <a:off x="409563" y="5448300"/>
            <a:ext cx="1210073" cy="1104900"/>
          </a:xfrm>
          <a:prstGeom prst="rect">
            <a:avLst/>
          </a:prstGeom>
        </p:spPr>
      </p:pic>
    </p:spTree>
    <p:extLst>
      <p:ext uri="{BB962C8B-B14F-4D97-AF65-F5344CB8AC3E}">
        <p14:creationId xmlns:p14="http://schemas.microsoft.com/office/powerpoint/2010/main" val="1732956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2106B9F-1384-421F-A26C-757B42C7FB0C}"/>
              </a:ext>
            </a:extLst>
          </p:cNvPr>
          <p:cNvPicPr>
            <a:picLocks noChangeAspect="1"/>
          </p:cNvPicPr>
          <p:nvPr/>
        </p:nvPicPr>
        <p:blipFill>
          <a:blip r:embed="rId2"/>
          <a:stretch>
            <a:fillRect/>
          </a:stretch>
        </p:blipFill>
        <p:spPr>
          <a:xfrm>
            <a:off x="331774" y="563535"/>
            <a:ext cx="5381498" cy="1711888"/>
          </a:xfrm>
          <a:prstGeom prst="rect">
            <a:avLst/>
          </a:prstGeom>
        </p:spPr>
      </p:pic>
      <p:pic>
        <p:nvPicPr>
          <p:cNvPr id="4" name="Immagine 3">
            <a:extLst>
              <a:ext uri="{FF2B5EF4-FFF2-40B4-BE49-F238E27FC236}">
                <a16:creationId xmlns:a16="http://schemas.microsoft.com/office/drawing/2014/main" id="{B08F287A-990F-4BCA-909E-B8FDCC724AFC}"/>
              </a:ext>
            </a:extLst>
          </p:cNvPr>
          <p:cNvPicPr>
            <a:picLocks noChangeAspect="1"/>
          </p:cNvPicPr>
          <p:nvPr/>
        </p:nvPicPr>
        <p:blipFill>
          <a:blip r:embed="rId3"/>
          <a:stretch>
            <a:fillRect/>
          </a:stretch>
        </p:blipFill>
        <p:spPr>
          <a:xfrm>
            <a:off x="1877352" y="3071090"/>
            <a:ext cx="8089338" cy="3160089"/>
          </a:xfrm>
          <a:prstGeom prst="rect">
            <a:avLst/>
          </a:prstGeom>
        </p:spPr>
      </p:pic>
      <p:pic>
        <p:nvPicPr>
          <p:cNvPr id="5" name="Immagine 4">
            <a:extLst>
              <a:ext uri="{FF2B5EF4-FFF2-40B4-BE49-F238E27FC236}">
                <a16:creationId xmlns:a16="http://schemas.microsoft.com/office/drawing/2014/main" id="{453E5843-45D5-48FA-8D38-90B2AC3984AC}"/>
              </a:ext>
            </a:extLst>
          </p:cNvPr>
          <p:cNvPicPr>
            <a:picLocks noChangeAspect="1"/>
          </p:cNvPicPr>
          <p:nvPr/>
        </p:nvPicPr>
        <p:blipFill>
          <a:blip r:embed="rId4"/>
          <a:stretch>
            <a:fillRect/>
          </a:stretch>
        </p:blipFill>
        <p:spPr>
          <a:xfrm>
            <a:off x="436970" y="2496353"/>
            <a:ext cx="1593187" cy="143208"/>
          </a:xfrm>
          <a:prstGeom prst="rect">
            <a:avLst/>
          </a:prstGeom>
        </p:spPr>
      </p:pic>
    </p:spTree>
    <p:extLst>
      <p:ext uri="{BB962C8B-B14F-4D97-AF65-F5344CB8AC3E}">
        <p14:creationId xmlns:p14="http://schemas.microsoft.com/office/powerpoint/2010/main" val="2293665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264D39F-36F7-4FE5-8338-3C703643EB93}"/>
              </a:ext>
            </a:extLst>
          </p:cNvPr>
          <p:cNvPicPr>
            <a:picLocks noChangeAspect="1"/>
          </p:cNvPicPr>
          <p:nvPr/>
        </p:nvPicPr>
        <p:blipFill>
          <a:blip r:embed="rId2"/>
          <a:stretch>
            <a:fillRect/>
          </a:stretch>
        </p:blipFill>
        <p:spPr>
          <a:xfrm>
            <a:off x="472610" y="34262"/>
            <a:ext cx="5430717" cy="2366876"/>
          </a:xfrm>
          <a:prstGeom prst="rect">
            <a:avLst/>
          </a:prstGeom>
        </p:spPr>
      </p:pic>
      <p:sp>
        <p:nvSpPr>
          <p:cNvPr id="6" name="Rettangolo 5">
            <a:extLst>
              <a:ext uri="{FF2B5EF4-FFF2-40B4-BE49-F238E27FC236}">
                <a16:creationId xmlns:a16="http://schemas.microsoft.com/office/drawing/2014/main" id="{02CBA95D-D0D1-4F7C-B016-E24F8D623215}"/>
              </a:ext>
            </a:extLst>
          </p:cNvPr>
          <p:cNvSpPr/>
          <p:nvPr/>
        </p:nvSpPr>
        <p:spPr>
          <a:xfrm>
            <a:off x="541105" y="2853420"/>
            <a:ext cx="11109789" cy="2862322"/>
          </a:xfrm>
          <a:prstGeom prst="rect">
            <a:avLst/>
          </a:prstGeom>
        </p:spPr>
        <p:txBody>
          <a:bodyPr wrap="square">
            <a:spAutoFit/>
          </a:bodyPr>
          <a:lstStyle/>
          <a:p>
            <a:pPr algn="ctr"/>
            <a:endParaRPr lang="it-IT" sz="2400" b="1" dirty="0"/>
          </a:p>
          <a:p>
            <a:pPr algn="ctr"/>
            <a:r>
              <a:rPr lang="en-US" sz="2400" b="1" dirty="0"/>
              <a:t>A systematic review and meta-analysis of 24 studies (45,441 patients) comparing LABA/LAMA dual therapy to monotherapy found significant </a:t>
            </a:r>
            <a:r>
              <a:rPr lang="en-US" sz="2400" b="1" dirty="0">
                <a:solidFill>
                  <a:srgbClr val="FF0000"/>
                </a:solidFill>
              </a:rPr>
              <a:t>reductions in hospital admissions (11% reduction) and acute exacerbations (20% reduction), </a:t>
            </a:r>
            <a:r>
              <a:rPr lang="en-US" sz="2400" b="1" dirty="0"/>
              <a:t>but mortality was not significantly different between dual therapy and monotherapy</a:t>
            </a:r>
            <a:r>
              <a:rPr lang="en-US" dirty="0">
                <a:latin typeface="Lora"/>
              </a:rPr>
              <a:t>.</a:t>
            </a:r>
          </a:p>
          <a:p>
            <a:pPr algn="ctr"/>
            <a:endParaRPr lang="en-US" dirty="0">
              <a:solidFill>
                <a:srgbClr val="FF0000"/>
              </a:solidFill>
              <a:latin typeface="Lora"/>
            </a:endParaRPr>
          </a:p>
          <a:p>
            <a:pPr algn="ctr"/>
            <a:r>
              <a:rPr lang="it-IT" b="1" dirty="0"/>
              <a:t>.</a:t>
            </a:r>
            <a:endParaRPr lang="it-IT" dirty="0">
              <a:solidFill>
                <a:srgbClr val="FF0000"/>
              </a:solidFill>
            </a:endParaRPr>
          </a:p>
        </p:txBody>
      </p:sp>
    </p:spTree>
    <p:extLst>
      <p:ext uri="{BB962C8B-B14F-4D97-AF65-F5344CB8AC3E}">
        <p14:creationId xmlns:p14="http://schemas.microsoft.com/office/powerpoint/2010/main" val="4058582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harmacological recommendations based on GOLD group A, B or E and blood eosinophils are given in this figure">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3"/>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3"/>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3"/>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3"/>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22C40B20-45B4-A9DA-1A21-4ED24DB7D471}"/>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F7FDA804-6782-05CD-1550-E2F2BFBDBE6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Initial pharmacological treatment</a:t>
            </a:r>
          </a:p>
        </p:txBody>
      </p:sp>
      <p:grpSp>
        <p:nvGrpSpPr>
          <p:cNvPr id="8" name="Group 7">
            <a:extLst>
              <a:ext uri="{FF2B5EF4-FFF2-40B4-BE49-F238E27FC236}">
                <a16:creationId xmlns:a16="http://schemas.microsoft.com/office/drawing/2014/main" id="{569663F9-077F-4911-B90E-3DFE1FF195B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B5E6FFE-C424-79C5-C7DC-D698C576A14A}"/>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12E902F9-2F27-B099-3963-6B1D58A2564D}"/>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2863238E-9D54-A45E-B088-47AF53B2A28C}"/>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43E4D5D8-B1F0-BF5C-D813-CA0852F19CD2}"/>
                </a:ext>
              </a:extLst>
            </p:cNvPr>
            <p:cNvPicPr>
              <a:picLocks noChangeAspect="1"/>
            </p:cNvPicPr>
            <p:nvPr/>
          </p:nvPicPr>
          <p:blipFill>
            <a:blip r:embed="rId6"/>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641C0E42-79F3-BE47-EF7E-12B7C91D6D08}"/>
                </a:ext>
                <a:ext uri="{C183D7F6-B498-43B3-948B-1728B52AA6E4}">
                  <adec:decorative xmlns:adec="http://schemas.microsoft.com/office/drawing/2017/decorative" val="1"/>
                </a:ext>
              </a:extLst>
            </p:cNvPr>
            <p:cNvPicPr>
              <a:picLocks noChangeAspect="1"/>
            </p:cNvPicPr>
            <p:nvPr/>
          </p:nvPicPr>
          <p:blipFill rotWithShape="1">
            <a:blip r:embed="rId3"/>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84A0A5B-4A6B-8A3C-E7D4-5E1B1F069474}"/>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0AA79B78-3CD4-8712-4A6E-A65B250AF71C}"/>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5" name="Picture 4">
            <a:extLst>
              <a:ext uri="{FF2B5EF4-FFF2-40B4-BE49-F238E27FC236}">
                <a16:creationId xmlns:a16="http://schemas.microsoft.com/office/drawing/2014/main" id="{5016CBF6-4B96-2337-12A9-96706C3ABCCB}"/>
              </a:ext>
            </a:extLst>
          </p:cNvPr>
          <p:cNvPicPr>
            <a:picLocks noChangeAspect="1"/>
          </p:cNvPicPr>
          <p:nvPr/>
        </p:nvPicPr>
        <p:blipFill rotWithShape="1">
          <a:blip r:embed="rId7"/>
          <a:srcRect l="4310" t="12167" r="4343" b="12902"/>
          <a:stretch>
            <a:fillRect/>
          </a:stretch>
        </p:blipFill>
        <p:spPr bwMode="auto">
          <a:xfrm>
            <a:off x="2930039" y="0"/>
            <a:ext cx="6248718" cy="6633698"/>
          </a:xfrm>
          <a:prstGeom prst="rect">
            <a:avLst/>
          </a:prstGeom>
          <a:ln>
            <a:noFill/>
          </a:ln>
          <a:extLst>
            <a:ext uri="{53640926-AAD7-44D8-BBD7-CCE9431645EC}">
              <a14:shadowObscured xmlns:a14="http://schemas.microsoft.com/office/drawing/2010/main"/>
            </a:ext>
          </a:extLst>
        </p:spPr>
      </p:pic>
      <p:sp>
        <p:nvSpPr>
          <p:cNvPr id="22" name="Freccia in su 21">
            <a:extLst>
              <a:ext uri="{FF2B5EF4-FFF2-40B4-BE49-F238E27FC236}">
                <a16:creationId xmlns:a16="http://schemas.microsoft.com/office/drawing/2014/main" id="{0720307A-93E5-422E-8940-F180E08B5571}"/>
              </a:ext>
            </a:extLst>
          </p:cNvPr>
          <p:cNvSpPr/>
          <p:nvPr/>
        </p:nvSpPr>
        <p:spPr>
          <a:xfrm rot="5400000">
            <a:off x="5936621" y="2222375"/>
            <a:ext cx="180000" cy="6588000"/>
          </a:xfrm>
          <a:prstGeom prst="up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3" name="Rettangolo 22">
            <a:extLst>
              <a:ext uri="{FF2B5EF4-FFF2-40B4-BE49-F238E27FC236}">
                <a16:creationId xmlns:a16="http://schemas.microsoft.com/office/drawing/2014/main" id="{B78A5F7D-5B8B-43DE-9FBA-F75DE1D49647}"/>
              </a:ext>
            </a:extLst>
          </p:cNvPr>
          <p:cNvSpPr/>
          <p:nvPr/>
        </p:nvSpPr>
        <p:spPr>
          <a:xfrm>
            <a:off x="5145241" y="5663110"/>
            <a:ext cx="1501373" cy="369332"/>
          </a:xfrm>
          <a:prstGeom prst="rect">
            <a:avLst/>
          </a:prstGeom>
        </p:spPr>
        <p:txBody>
          <a:bodyPr wrap="none">
            <a:spAutoFit/>
          </a:bodyPr>
          <a:lstStyle/>
          <a:p>
            <a:r>
              <a:rPr lang="it-IT" b="1" dirty="0">
                <a:solidFill>
                  <a:srgbClr val="002060"/>
                </a:solidFill>
              </a:rPr>
              <a:t>SYMPTOMS</a:t>
            </a:r>
          </a:p>
        </p:txBody>
      </p:sp>
      <p:sp>
        <p:nvSpPr>
          <p:cNvPr id="24" name="Rettangolo 23">
            <a:extLst>
              <a:ext uri="{FF2B5EF4-FFF2-40B4-BE49-F238E27FC236}">
                <a16:creationId xmlns:a16="http://schemas.microsoft.com/office/drawing/2014/main" id="{7761900F-740C-44ED-A725-CC46DC971A22}"/>
              </a:ext>
            </a:extLst>
          </p:cNvPr>
          <p:cNvSpPr/>
          <p:nvPr/>
        </p:nvSpPr>
        <p:spPr>
          <a:xfrm rot="-5400000">
            <a:off x="707380" y="3171849"/>
            <a:ext cx="3245376" cy="369332"/>
          </a:xfrm>
          <a:prstGeom prst="rect">
            <a:avLst/>
          </a:prstGeom>
        </p:spPr>
        <p:txBody>
          <a:bodyPr wrap="none">
            <a:spAutoFit/>
          </a:bodyPr>
          <a:lstStyle/>
          <a:p>
            <a:r>
              <a:rPr lang="it-IT" b="1" dirty="0">
                <a:solidFill>
                  <a:srgbClr val="FF0000"/>
                </a:solidFill>
              </a:rPr>
              <a:t>EXACERBATIONS HISTORY</a:t>
            </a:r>
          </a:p>
        </p:txBody>
      </p:sp>
      <p:sp>
        <p:nvSpPr>
          <p:cNvPr id="25" name="Freccia in su 24">
            <a:extLst>
              <a:ext uri="{FF2B5EF4-FFF2-40B4-BE49-F238E27FC236}">
                <a16:creationId xmlns:a16="http://schemas.microsoft.com/office/drawing/2014/main" id="{6A73CDD1-845E-4E90-BA5A-14EB66963D06}"/>
              </a:ext>
            </a:extLst>
          </p:cNvPr>
          <p:cNvSpPr/>
          <p:nvPr/>
        </p:nvSpPr>
        <p:spPr>
          <a:xfrm>
            <a:off x="2681210" y="811268"/>
            <a:ext cx="180000" cy="47520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1" name="Rettangolo 20">
            <a:extLst>
              <a:ext uri="{FF2B5EF4-FFF2-40B4-BE49-F238E27FC236}">
                <a16:creationId xmlns:a16="http://schemas.microsoft.com/office/drawing/2014/main" id="{15B3BDE8-C868-44ED-9694-759D6A9F5FB0}"/>
              </a:ext>
            </a:extLst>
          </p:cNvPr>
          <p:cNvSpPr/>
          <p:nvPr/>
        </p:nvSpPr>
        <p:spPr>
          <a:xfrm>
            <a:off x="9274805" y="2609379"/>
            <a:ext cx="2376983" cy="1048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t>MPTOM</a:t>
            </a:r>
          </a:p>
        </p:txBody>
      </p:sp>
      <p:pic>
        <p:nvPicPr>
          <p:cNvPr id="20" name="Immagine 19">
            <a:extLst>
              <a:ext uri="{FF2B5EF4-FFF2-40B4-BE49-F238E27FC236}">
                <a16:creationId xmlns:a16="http://schemas.microsoft.com/office/drawing/2014/main" id="{DE2E6B05-1048-4412-A6F6-D7A40B7AC732}"/>
              </a:ext>
            </a:extLst>
          </p:cNvPr>
          <p:cNvPicPr>
            <a:picLocks noChangeAspect="1"/>
          </p:cNvPicPr>
          <p:nvPr/>
        </p:nvPicPr>
        <p:blipFill>
          <a:blip r:embed="rId8"/>
          <a:stretch>
            <a:fillRect/>
          </a:stretch>
        </p:blipFill>
        <p:spPr>
          <a:xfrm>
            <a:off x="10144689" y="2617866"/>
            <a:ext cx="592893" cy="544162"/>
          </a:xfrm>
          <a:prstGeom prst="rect">
            <a:avLst/>
          </a:prstGeom>
        </p:spPr>
      </p:pic>
      <p:sp>
        <p:nvSpPr>
          <p:cNvPr id="26" name="Rettangolo 25">
            <a:extLst>
              <a:ext uri="{FF2B5EF4-FFF2-40B4-BE49-F238E27FC236}">
                <a16:creationId xmlns:a16="http://schemas.microsoft.com/office/drawing/2014/main" id="{C250C8BC-13AC-463B-9B45-3323943F68A7}"/>
              </a:ext>
            </a:extLst>
          </p:cNvPr>
          <p:cNvSpPr/>
          <p:nvPr/>
        </p:nvSpPr>
        <p:spPr>
          <a:xfrm>
            <a:off x="9776304" y="3146164"/>
            <a:ext cx="1311578" cy="369332"/>
          </a:xfrm>
          <a:prstGeom prst="rect">
            <a:avLst/>
          </a:prstGeom>
        </p:spPr>
        <p:txBody>
          <a:bodyPr wrap="none">
            <a:spAutoFit/>
          </a:bodyPr>
          <a:lstStyle/>
          <a:p>
            <a:r>
              <a:rPr lang="it-IT" b="1" dirty="0">
                <a:solidFill>
                  <a:srgbClr val="FF0000"/>
                </a:solidFill>
              </a:rPr>
              <a:t>BEC≥ 300 </a:t>
            </a:r>
          </a:p>
        </p:txBody>
      </p:sp>
      <p:sp>
        <p:nvSpPr>
          <p:cNvPr id="28" name="Rettangolo 27">
            <a:extLst>
              <a:ext uri="{FF2B5EF4-FFF2-40B4-BE49-F238E27FC236}">
                <a16:creationId xmlns:a16="http://schemas.microsoft.com/office/drawing/2014/main" id="{D7B4F32B-F028-47B3-8BDD-A4A19E9B752A}"/>
              </a:ext>
            </a:extLst>
          </p:cNvPr>
          <p:cNvSpPr/>
          <p:nvPr/>
        </p:nvSpPr>
        <p:spPr>
          <a:xfrm>
            <a:off x="5315919" y="3224020"/>
            <a:ext cx="2805193" cy="2669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26">
            <a:extLst>
              <a:ext uri="{FF2B5EF4-FFF2-40B4-BE49-F238E27FC236}">
                <a16:creationId xmlns:a16="http://schemas.microsoft.com/office/drawing/2014/main" id="{90225726-3D88-4A85-9ED7-A6CF03A86C92}"/>
              </a:ext>
            </a:extLst>
          </p:cNvPr>
          <p:cNvSpPr/>
          <p:nvPr/>
        </p:nvSpPr>
        <p:spPr>
          <a:xfrm>
            <a:off x="9357865" y="3918501"/>
            <a:ext cx="2210862" cy="646331"/>
          </a:xfrm>
          <a:prstGeom prst="rect">
            <a:avLst/>
          </a:prstGeom>
        </p:spPr>
        <p:txBody>
          <a:bodyPr wrap="none">
            <a:spAutoFit/>
          </a:bodyPr>
          <a:lstStyle/>
          <a:p>
            <a:r>
              <a:rPr lang="it-IT" sz="3600" b="1" dirty="0"/>
              <a:t>*</a:t>
            </a:r>
            <a:r>
              <a:rPr lang="it-IT" b="1" dirty="0"/>
              <a:t> SINGLE DEVICE</a:t>
            </a:r>
          </a:p>
        </p:txBody>
      </p:sp>
    </p:spTree>
    <p:extLst>
      <p:ext uri="{BB962C8B-B14F-4D97-AF65-F5344CB8AC3E}">
        <p14:creationId xmlns:p14="http://schemas.microsoft.com/office/powerpoint/2010/main" val="3239662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D88F7-3C51-DDA0-67D2-D77FE253FA42}"/>
            </a:ext>
          </a:extLst>
        </p:cNvPr>
        <p:cNvGrpSpPr/>
        <p:nvPr/>
      </p:nvGrpSpPr>
      <p:grpSpPr>
        <a:xfrm>
          <a:off x="0" y="0"/>
          <a:ext cx="0" cy="0"/>
          <a:chOff x="0" y="0"/>
          <a:chExt cx="0" cy="0"/>
        </a:xfrm>
      </p:grpSpPr>
      <p:pic>
        <p:nvPicPr>
          <p:cNvPr id="11" name="Immagine 10">
            <a:extLst>
              <a:ext uri="{FF2B5EF4-FFF2-40B4-BE49-F238E27FC236}">
                <a16:creationId xmlns:a16="http://schemas.microsoft.com/office/drawing/2014/main" id="{2EF2559F-EB37-860D-6881-3DCD44701545}"/>
              </a:ext>
            </a:extLst>
          </p:cNvPr>
          <p:cNvPicPr>
            <a:picLocks noChangeAspect="1"/>
          </p:cNvPicPr>
          <p:nvPr/>
        </p:nvPicPr>
        <p:blipFill>
          <a:blip r:embed="rId3"/>
          <a:srcRect l="3527" r="83656"/>
          <a:stretch>
            <a:fillRect/>
          </a:stretch>
        </p:blipFill>
        <p:spPr>
          <a:xfrm>
            <a:off x="9581005" y="1"/>
            <a:ext cx="1172584" cy="1233767"/>
          </a:xfrm>
          <a:prstGeom prst="rect">
            <a:avLst/>
          </a:prstGeom>
        </p:spPr>
      </p:pic>
      <p:pic>
        <p:nvPicPr>
          <p:cNvPr id="6" name="Immagine 5">
            <a:extLst>
              <a:ext uri="{FF2B5EF4-FFF2-40B4-BE49-F238E27FC236}">
                <a16:creationId xmlns:a16="http://schemas.microsoft.com/office/drawing/2014/main" id="{47D4E058-B99D-A08D-1A7C-C3E02A9756EC}"/>
              </a:ext>
            </a:extLst>
          </p:cNvPr>
          <p:cNvPicPr>
            <a:picLocks noChangeAspect="1"/>
          </p:cNvPicPr>
          <p:nvPr/>
        </p:nvPicPr>
        <p:blipFill rotWithShape="1">
          <a:blip r:embed="rId4"/>
          <a:srcRect t="12616"/>
          <a:stretch/>
        </p:blipFill>
        <p:spPr>
          <a:xfrm>
            <a:off x="10753589" y="0"/>
            <a:ext cx="1438411" cy="1233767"/>
          </a:xfrm>
          <a:prstGeom prst="rect">
            <a:avLst/>
          </a:prstGeom>
        </p:spPr>
      </p:pic>
      <p:pic>
        <p:nvPicPr>
          <p:cNvPr id="4" name="Immagine 3" descr="Immagine che contiene testo, schermata, Carattere, diagramma&#10;&#10;Il contenuto generato dall'IA potrebbe non essere corretto.">
            <a:extLst>
              <a:ext uri="{FF2B5EF4-FFF2-40B4-BE49-F238E27FC236}">
                <a16:creationId xmlns:a16="http://schemas.microsoft.com/office/drawing/2014/main" id="{EF321672-DC8A-72F8-C273-5C7FAFC12453}"/>
              </a:ext>
            </a:extLst>
          </p:cNvPr>
          <p:cNvPicPr>
            <a:picLocks noChangeAspect="1"/>
          </p:cNvPicPr>
          <p:nvPr/>
        </p:nvPicPr>
        <p:blipFill>
          <a:blip r:embed="rId5"/>
          <a:stretch>
            <a:fillRect/>
          </a:stretch>
        </p:blipFill>
        <p:spPr>
          <a:xfrm>
            <a:off x="462987" y="832518"/>
            <a:ext cx="6273478" cy="5498857"/>
          </a:xfrm>
          <a:prstGeom prst="rect">
            <a:avLst/>
          </a:prstGeom>
        </p:spPr>
      </p:pic>
      <p:sp>
        <p:nvSpPr>
          <p:cNvPr id="7" name="CasellaDiTesto 6">
            <a:extLst>
              <a:ext uri="{FF2B5EF4-FFF2-40B4-BE49-F238E27FC236}">
                <a16:creationId xmlns:a16="http://schemas.microsoft.com/office/drawing/2014/main" id="{5A9BF3FB-CE00-13AB-2D53-30175DB00244}"/>
              </a:ext>
            </a:extLst>
          </p:cNvPr>
          <p:cNvSpPr txBox="1"/>
          <p:nvPr/>
        </p:nvSpPr>
        <p:spPr>
          <a:xfrm>
            <a:off x="1302182" y="1994268"/>
            <a:ext cx="376147" cy="461665"/>
          </a:xfrm>
          <a:prstGeom prst="rect">
            <a:avLst/>
          </a:prstGeom>
          <a:noFill/>
          <a:ln w="38100">
            <a:solidFill>
              <a:srgbClr val="FF0000"/>
            </a:solidFill>
          </a:ln>
        </p:spPr>
        <p:txBody>
          <a:bodyPr wrap="square">
            <a:spAutoFit/>
          </a:bodyPr>
          <a:lstStyle/>
          <a:p>
            <a:pPr algn="ctr"/>
            <a:r>
              <a:rPr lang="it-IT" sz="2400" b="1" dirty="0"/>
              <a:t>1</a:t>
            </a:r>
          </a:p>
        </p:txBody>
      </p:sp>
      <p:sp>
        <p:nvSpPr>
          <p:cNvPr id="8" name="CasellaDiTesto 7">
            <a:extLst>
              <a:ext uri="{FF2B5EF4-FFF2-40B4-BE49-F238E27FC236}">
                <a16:creationId xmlns:a16="http://schemas.microsoft.com/office/drawing/2014/main" id="{923EDF8B-EB11-ACF0-14C3-259371A0A720}"/>
              </a:ext>
            </a:extLst>
          </p:cNvPr>
          <p:cNvSpPr txBox="1"/>
          <p:nvPr/>
        </p:nvSpPr>
        <p:spPr>
          <a:xfrm>
            <a:off x="192941" y="2967335"/>
            <a:ext cx="376147" cy="461665"/>
          </a:xfrm>
          <a:prstGeom prst="rect">
            <a:avLst/>
          </a:prstGeom>
          <a:noFill/>
          <a:ln w="38100">
            <a:solidFill>
              <a:srgbClr val="FF0000"/>
            </a:solidFill>
          </a:ln>
        </p:spPr>
        <p:txBody>
          <a:bodyPr wrap="square">
            <a:spAutoFit/>
          </a:bodyPr>
          <a:lstStyle/>
          <a:p>
            <a:pPr algn="ctr"/>
            <a:r>
              <a:rPr lang="it-IT" sz="2400" b="1" dirty="0"/>
              <a:t>2</a:t>
            </a:r>
          </a:p>
        </p:txBody>
      </p:sp>
      <p:sp>
        <p:nvSpPr>
          <p:cNvPr id="9" name="CasellaDiTesto 8">
            <a:extLst>
              <a:ext uri="{FF2B5EF4-FFF2-40B4-BE49-F238E27FC236}">
                <a16:creationId xmlns:a16="http://schemas.microsoft.com/office/drawing/2014/main" id="{E07D9D5E-A24A-3FE9-7C87-5AD0C943B729}"/>
              </a:ext>
            </a:extLst>
          </p:cNvPr>
          <p:cNvSpPr txBox="1"/>
          <p:nvPr/>
        </p:nvSpPr>
        <p:spPr>
          <a:xfrm>
            <a:off x="3039378" y="3325492"/>
            <a:ext cx="376147" cy="461665"/>
          </a:xfrm>
          <a:prstGeom prst="rect">
            <a:avLst/>
          </a:prstGeom>
          <a:noFill/>
          <a:ln w="38100">
            <a:solidFill>
              <a:srgbClr val="FF0000"/>
            </a:solidFill>
          </a:ln>
        </p:spPr>
        <p:txBody>
          <a:bodyPr wrap="square">
            <a:spAutoFit/>
          </a:bodyPr>
          <a:lstStyle/>
          <a:p>
            <a:pPr algn="ctr"/>
            <a:r>
              <a:rPr lang="it-IT" sz="2400" b="1" dirty="0"/>
              <a:t>3</a:t>
            </a:r>
          </a:p>
        </p:txBody>
      </p:sp>
      <p:sp>
        <p:nvSpPr>
          <p:cNvPr id="10" name="CasellaDiTesto 9">
            <a:extLst>
              <a:ext uri="{FF2B5EF4-FFF2-40B4-BE49-F238E27FC236}">
                <a16:creationId xmlns:a16="http://schemas.microsoft.com/office/drawing/2014/main" id="{7E44D86E-B023-B193-086D-D7A21B26EAE2}"/>
              </a:ext>
            </a:extLst>
          </p:cNvPr>
          <p:cNvSpPr txBox="1"/>
          <p:nvPr/>
        </p:nvSpPr>
        <p:spPr>
          <a:xfrm>
            <a:off x="5991916" y="2340607"/>
            <a:ext cx="5843122" cy="1446550"/>
          </a:xfrm>
          <a:prstGeom prst="rect">
            <a:avLst/>
          </a:prstGeom>
          <a:noFill/>
          <a:ln w="38100">
            <a:solidFill>
              <a:srgbClr val="C00000"/>
            </a:solidFill>
          </a:ln>
        </p:spPr>
        <p:txBody>
          <a:bodyPr wrap="square">
            <a:spAutoFit/>
          </a:bodyPr>
          <a:lstStyle/>
          <a:p>
            <a:r>
              <a:rPr lang="it-IT" b="1" dirty="0">
                <a:solidFill>
                  <a:srgbClr val="FF0000"/>
                </a:solidFill>
                <a:latin typeface="Times New Roman" panose="02020603050405020304" pitchFamily="18" charset="0"/>
                <a:cs typeface="Times New Roman" panose="02020603050405020304" pitchFamily="18" charset="0"/>
              </a:rPr>
              <a:t>BDP/GLY/FF: </a:t>
            </a:r>
            <a:r>
              <a:rPr lang="it-IT" sz="1600" b="1" dirty="0">
                <a:latin typeface="Times New Roman" panose="02020603050405020304" pitchFamily="18" charset="0"/>
                <a:cs typeface="Times New Roman" panose="02020603050405020304" pitchFamily="18" charset="0"/>
              </a:rPr>
              <a:t>TRIBUTE (2018)</a:t>
            </a:r>
          </a:p>
          <a:p>
            <a:endParaRPr lang="it-IT" sz="1600" dirty="0">
              <a:latin typeface="Times New Roman" panose="02020603050405020304" pitchFamily="18" charset="0"/>
              <a:cs typeface="Times New Roman" panose="02020603050405020304" pitchFamily="18" charset="0"/>
            </a:endParaRPr>
          </a:p>
          <a:p>
            <a:r>
              <a:rPr lang="it-IT" b="1" dirty="0">
                <a:solidFill>
                  <a:schemeClr val="accent6">
                    <a:lumMod val="50000"/>
                  </a:schemeClr>
                </a:solidFill>
                <a:latin typeface="Times New Roman" panose="02020603050405020304" pitchFamily="18" charset="0"/>
                <a:cs typeface="Times New Roman" panose="02020603050405020304" pitchFamily="18" charset="0"/>
              </a:rPr>
              <a:t>FF/UMMEC/VI: </a:t>
            </a:r>
            <a:r>
              <a:rPr lang="it-IT" sz="1600" b="1" dirty="0">
                <a:latin typeface="Times New Roman" panose="02020603050405020304" pitchFamily="18" charset="0"/>
                <a:cs typeface="Times New Roman" panose="02020603050405020304" pitchFamily="18" charset="0"/>
              </a:rPr>
              <a:t>IMPACT (2018)</a:t>
            </a:r>
          </a:p>
          <a:p>
            <a:endParaRPr lang="it-IT" b="1" dirty="0">
              <a:latin typeface="Times New Roman" panose="02020603050405020304" pitchFamily="18" charset="0"/>
              <a:cs typeface="Times New Roman" panose="02020603050405020304" pitchFamily="18" charset="0"/>
            </a:endParaRPr>
          </a:p>
          <a:p>
            <a:r>
              <a:rPr lang="it-IT" b="1" dirty="0">
                <a:solidFill>
                  <a:srgbClr val="007E39"/>
                </a:solidFill>
                <a:latin typeface="Times New Roman" panose="02020603050405020304" pitchFamily="18" charset="0"/>
                <a:cs typeface="Times New Roman" panose="02020603050405020304" pitchFamily="18" charset="0"/>
              </a:rPr>
              <a:t>BUD/GLY/FF: </a:t>
            </a:r>
            <a:r>
              <a:rPr lang="it-IT" sz="1600" b="1" dirty="0">
                <a:latin typeface="Times New Roman" panose="02020603050405020304" pitchFamily="18" charset="0"/>
                <a:cs typeface="Times New Roman" panose="02020603050405020304" pitchFamily="18" charset="0"/>
              </a:rPr>
              <a:t>ETHOS (2020)</a:t>
            </a:r>
          </a:p>
        </p:txBody>
      </p:sp>
      <p:cxnSp>
        <p:nvCxnSpPr>
          <p:cNvPr id="13" name="Connettore 2 12">
            <a:extLst>
              <a:ext uri="{FF2B5EF4-FFF2-40B4-BE49-F238E27FC236}">
                <a16:creationId xmlns:a16="http://schemas.microsoft.com/office/drawing/2014/main" id="{B60D3F65-684D-A330-086F-3B392598AC9B}"/>
              </a:ext>
            </a:extLst>
          </p:cNvPr>
          <p:cNvCxnSpPr>
            <a:stCxn id="10" idx="2"/>
          </p:cNvCxnSpPr>
          <p:nvPr/>
        </p:nvCxnSpPr>
        <p:spPr>
          <a:xfrm>
            <a:off x="8913477" y="3787157"/>
            <a:ext cx="10604" cy="93531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95392853-7822-97F6-A241-953F8132B336}"/>
              </a:ext>
            </a:extLst>
          </p:cNvPr>
          <p:cNvSpPr txBox="1"/>
          <p:nvPr/>
        </p:nvSpPr>
        <p:spPr>
          <a:xfrm>
            <a:off x="6912544" y="4818075"/>
            <a:ext cx="4001865" cy="369332"/>
          </a:xfrm>
          <a:prstGeom prst="rect">
            <a:avLst/>
          </a:prstGeom>
          <a:noFill/>
          <a:ln w="38100">
            <a:solidFill>
              <a:srgbClr val="002060"/>
            </a:solidFill>
          </a:ln>
        </p:spPr>
        <p:txBody>
          <a:bodyPr wrap="square">
            <a:spAutoFit/>
          </a:bodyPr>
          <a:lstStyle/>
          <a:p>
            <a:r>
              <a:rPr lang="it-IT" sz="1800" b="1" dirty="0" err="1">
                <a:latin typeface="Times New Roman" panose="02020603050405020304" pitchFamily="18" charset="0"/>
                <a:cs typeface="Times New Roman" panose="02020603050405020304" pitchFamily="18" charset="0"/>
              </a:rPr>
              <a:t>Reduction</a:t>
            </a:r>
            <a:r>
              <a:rPr lang="it-IT" sz="1800" b="1" dirty="0">
                <a:latin typeface="Times New Roman" panose="02020603050405020304" pitchFamily="18" charset="0"/>
                <a:cs typeface="Times New Roman" panose="02020603050405020304" pitchFamily="18" charset="0"/>
              </a:rPr>
              <a:t> in </a:t>
            </a:r>
            <a:r>
              <a:rPr lang="it-IT" sz="1800" b="1" dirty="0" err="1">
                <a:latin typeface="Times New Roman" panose="02020603050405020304" pitchFamily="18" charset="0"/>
                <a:cs typeface="Times New Roman" panose="02020603050405020304" pitchFamily="18" charset="0"/>
              </a:rPr>
              <a:t>annual</a:t>
            </a:r>
            <a:r>
              <a:rPr lang="it-IT" sz="1800" b="1" dirty="0">
                <a:latin typeface="Times New Roman" panose="02020603050405020304" pitchFamily="18" charset="0"/>
                <a:cs typeface="Times New Roman" panose="02020603050405020304" pitchFamily="18" charset="0"/>
              </a:rPr>
              <a:t> </a:t>
            </a:r>
            <a:r>
              <a:rPr lang="it-IT" sz="1800" b="1" dirty="0" err="1">
                <a:latin typeface="Times New Roman" panose="02020603050405020304" pitchFamily="18" charset="0"/>
                <a:cs typeface="Times New Roman" panose="02020603050405020304" pitchFamily="18" charset="0"/>
              </a:rPr>
              <a:t>exacerbation</a:t>
            </a:r>
            <a:r>
              <a:rPr lang="it-IT" sz="1800" b="1" dirty="0">
                <a:latin typeface="Times New Roman" panose="02020603050405020304" pitchFamily="18" charset="0"/>
                <a:cs typeface="Times New Roman" panose="02020603050405020304" pitchFamily="18" charset="0"/>
              </a:rPr>
              <a:t> rate</a:t>
            </a:r>
            <a:endParaRPr lang="it-IT" sz="1800" dirty="0">
              <a:latin typeface="Times New Roman" panose="02020603050405020304" pitchFamily="18" charset="0"/>
              <a:cs typeface="Times New Roman" panose="02020603050405020304" pitchFamily="18" charset="0"/>
            </a:endParaRPr>
          </a:p>
        </p:txBody>
      </p:sp>
      <p:sp>
        <p:nvSpPr>
          <p:cNvPr id="12" name="Rettangolo 11">
            <a:extLst>
              <a:ext uri="{FF2B5EF4-FFF2-40B4-BE49-F238E27FC236}">
                <a16:creationId xmlns:a16="http://schemas.microsoft.com/office/drawing/2014/main" id="{9C96ECCB-E97F-4EE4-87DF-F7D826E1D4B9}"/>
              </a:ext>
            </a:extLst>
          </p:cNvPr>
          <p:cNvSpPr/>
          <p:nvPr/>
        </p:nvSpPr>
        <p:spPr>
          <a:xfrm>
            <a:off x="1215362" y="924848"/>
            <a:ext cx="4135114" cy="8668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41654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97558" y="184801"/>
            <a:ext cx="3778053" cy="904346"/>
          </a:xfrm>
          <a:prstGeom prst="rect">
            <a:avLst/>
          </a:prstGeom>
        </p:spPr>
      </p:pic>
      <p:pic>
        <p:nvPicPr>
          <p:cNvPr id="5" name="Immagine 4"/>
          <p:cNvPicPr>
            <a:picLocks noChangeAspect="1"/>
          </p:cNvPicPr>
          <p:nvPr/>
        </p:nvPicPr>
        <p:blipFill>
          <a:blip r:embed="rId3"/>
          <a:stretch>
            <a:fillRect/>
          </a:stretch>
        </p:blipFill>
        <p:spPr>
          <a:xfrm>
            <a:off x="297558" y="1134737"/>
            <a:ext cx="1265984" cy="589353"/>
          </a:xfrm>
          <a:prstGeom prst="rect">
            <a:avLst/>
          </a:prstGeom>
        </p:spPr>
      </p:pic>
      <p:pic>
        <p:nvPicPr>
          <p:cNvPr id="2" name="Immagine 1"/>
          <p:cNvPicPr>
            <a:picLocks noChangeAspect="1"/>
          </p:cNvPicPr>
          <p:nvPr/>
        </p:nvPicPr>
        <p:blipFill>
          <a:blip r:embed="rId4"/>
          <a:stretch>
            <a:fillRect/>
          </a:stretch>
        </p:blipFill>
        <p:spPr>
          <a:xfrm>
            <a:off x="5083444" y="230014"/>
            <a:ext cx="5758727" cy="6458177"/>
          </a:xfrm>
          <a:prstGeom prst="rect">
            <a:avLst/>
          </a:prstGeom>
        </p:spPr>
      </p:pic>
      <p:sp>
        <p:nvSpPr>
          <p:cNvPr id="3" name="Rettangolo 2"/>
          <p:cNvSpPr/>
          <p:nvPr/>
        </p:nvSpPr>
        <p:spPr>
          <a:xfrm>
            <a:off x="5164184" y="426720"/>
            <a:ext cx="2264228" cy="411915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430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stretch>
            <a:fillRect/>
          </a:stretch>
        </p:blipFill>
        <p:spPr>
          <a:xfrm>
            <a:off x="5451566" y="727526"/>
            <a:ext cx="4267200" cy="5638684"/>
          </a:xfrm>
          <a:prstGeom prst="rect">
            <a:avLst/>
          </a:prstGeom>
        </p:spPr>
      </p:pic>
      <p:pic>
        <p:nvPicPr>
          <p:cNvPr id="5" name="Immagine 4"/>
          <p:cNvPicPr>
            <a:picLocks noChangeAspect="1"/>
          </p:cNvPicPr>
          <p:nvPr/>
        </p:nvPicPr>
        <p:blipFill>
          <a:blip r:embed="rId4"/>
          <a:stretch>
            <a:fillRect/>
          </a:stretch>
        </p:blipFill>
        <p:spPr>
          <a:xfrm>
            <a:off x="265098" y="107511"/>
            <a:ext cx="2935317" cy="1442613"/>
          </a:xfrm>
          <a:prstGeom prst="rect">
            <a:avLst/>
          </a:prstGeom>
        </p:spPr>
      </p:pic>
      <p:pic>
        <p:nvPicPr>
          <p:cNvPr id="7" name="Immagine 6"/>
          <p:cNvPicPr>
            <a:picLocks noChangeAspect="1"/>
          </p:cNvPicPr>
          <p:nvPr/>
        </p:nvPicPr>
        <p:blipFill>
          <a:blip r:embed="rId5"/>
          <a:stretch>
            <a:fillRect/>
          </a:stretch>
        </p:blipFill>
        <p:spPr>
          <a:xfrm>
            <a:off x="667145" y="1761655"/>
            <a:ext cx="2131221" cy="215250"/>
          </a:xfrm>
          <a:prstGeom prst="rect">
            <a:avLst/>
          </a:prstGeom>
        </p:spPr>
      </p:pic>
      <p:sp>
        <p:nvSpPr>
          <p:cNvPr id="2" name="CasellaDiTesto 1"/>
          <p:cNvSpPr txBox="1"/>
          <p:nvPr/>
        </p:nvSpPr>
        <p:spPr>
          <a:xfrm>
            <a:off x="265098" y="2392706"/>
            <a:ext cx="4724929"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The primary outcome was the annual rate of moderate or severe COPD exacerbations during treatment.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The rate of moderate or severe exacerbations in the triple-therapy group was 0.91 per year, as compared with 1.07 per year in the fluticasone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furoate-vilanterol</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group; </a:t>
            </a: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p&lt;0.001</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and 1.21 per year in the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umeclidinium-vilanterol</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p&lt;0.001</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100785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FC6EEE-17D6-45BF-8F47-887EF8AB5DED}"/>
              </a:ext>
            </a:extLst>
          </p:cNvPr>
          <p:cNvSpPr txBox="1">
            <a:spLocks/>
          </p:cNvSpPr>
          <p:nvPr/>
        </p:nvSpPr>
        <p:spPr>
          <a:xfrm>
            <a:off x="11248846" y="6321254"/>
            <a:ext cx="511153" cy="365125"/>
          </a:xfrm>
          <a:prstGeom prst="rect">
            <a:avLst/>
          </a:prstGeom>
        </p:spPr>
        <p:txBody>
          <a:bodyPr vert="horz" lIns="91440" tIns="45720" rIns="91440" bIns="45720" rtlCol="0" anchor="b"/>
          <a:lstStyle>
            <a:defPPr>
              <a:defRPr lang="it-IT"/>
            </a:defPPr>
            <a:lvl1pPr marL="0" algn="r" defTabSz="914400" rtl="0" eaLnBrk="1" latinLnBrk="0" hangingPunct="1">
              <a:defRPr sz="800" kern="1200">
                <a:solidFill>
                  <a:srgbClr val="544F4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A603147-C618-4EA3-8F82-359C170F62BB}" type="slidenum">
              <a:rPr kumimoji="0" lang="en-GB" sz="800" b="0" i="0" u="none" strike="noStrike" kern="1200" cap="none" spc="0" normalizeH="0" baseline="0" noProof="0" smtClean="0">
                <a:ln>
                  <a:noFill/>
                </a:ln>
                <a:solidFill>
                  <a:srgbClr val="544F40"/>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800" b="0" i="0" u="none" strike="noStrike" kern="1200" cap="none" spc="0" normalizeH="0" baseline="0" noProof="0">
              <a:ln>
                <a:noFill/>
              </a:ln>
              <a:solidFill>
                <a:srgbClr val="544F40"/>
              </a:solidFill>
              <a:effectLst/>
              <a:uLnTx/>
              <a:uFillTx/>
              <a:latin typeface="Arial" panose="020B0604020202020204"/>
              <a:ea typeface="+mn-ea"/>
              <a:cs typeface="+mn-cs"/>
            </a:endParaRPr>
          </a:p>
        </p:txBody>
      </p:sp>
      <p:pic>
        <p:nvPicPr>
          <p:cNvPr id="3" name="Immagine 2"/>
          <p:cNvPicPr>
            <a:picLocks noChangeAspect="1"/>
          </p:cNvPicPr>
          <p:nvPr/>
        </p:nvPicPr>
        <p:blipFill>
          <a:blip r:embed="rId2"/>
          <a:stretch>
            <a:fillRect/>
          </a:stretch>
        </p:blipFill>
        <p:spPr>
          <a:xfrm>
            <a:off x="4575775" y="673081"/>
            <a:ext cx="6928647" cy="3972786"/>
          </a:xfrm>
          <a:prstGeom prst="rect">
            <a:avLst/>
          </a:prstGeom>
        </p:spPr>
      </p:pic>
      <p:pic>
        <p:nvPicPr>
          <p:cNvPr id="4" name="Immagine 3"/>
          <p:cNvPicPr>
            <a:picLocks noChangeAspect="1"/>
          </p:cNvPicPr>
          <p:nvPr/>
        </p:nvPicPr>
        <p:blipFill>
          <a:blip r:embed="rId3"/>
          <a:stretch>
            <a:fillRect/>
          </a:stretch>
        </p:blipFill>
        <p:spPr>
          <a:xfrm>
            <a:off x="156754" y="0"/>
            <a:ext cx="3780519" cy="1919353"/>
          </a:xfrm>
          <a:prstGeom prst="rect">
            <a:avLst/>
          </a:prstGeom>
        </p:spPr>
      </p:pic>
      <p:pic>
        <p:nvPicPr>
          <p:cNvPr id="5" name="Immagine 4"/>
          <p:cNvPicPr>
            <a:picLocks noChangeAspect="1"/>
          </p:cNvPicPr>
          <p:nvPr/>
        </p:nvPicPr>
        <p:blipFill>
          <a:blip r:embed="rId4"/>
          <a:stretch>
            <a:fillRect/>
          </a:stretch>
        </p:blipFill>
        <p:spPr>
          <a:xfrm>
            <a:off x="779665" y="2010003"/>
            <a:ext cx="2028600" cy="170500"/>
          </a:xfrm>
          <a:prstGeom prst="rect">
            <a:avLst/>
          </a:prstGeom>
        </p:spPr>
      </p:pic>
      <p:sp>
        <p:nvSpPr>
          <p:cNvPr id="2" name="CasellaDiTesto 1"/>
          <p:cNvSpPr txBox="1"/>
          <p:nvPr/>
        </p:nvSpPr>
        <p:spPr>
          <a:xfrm>
            <a:off x="370403" y="2784285"/>
            <a:ext cx="4875724"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The primary end point was the annual rate of moderate or severe COPD exacerbations.</a:t>
            </a:r>
            <a:endPar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asellaDiTesto 8"/>
          <p:cNvSpPr txBox="1"/>
          <p:nvPr/>
        </p:nvSpPr>
        <p:spPr>
          <a:xfrm>
            <a:off x="156754" y="4952653"/>
            <a:ext cx="1152144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it-IT" sz="1000" b="1" i="0" u="none" strike="noStrike" kern="1200" cap="none" spc="0" normalizeH="0" baseline="0" noProof="0" dirty="0" err="1">
                <a:ln>
                  <a:noFill/>
                </a:ln>
                <a:solidFill>
                  <a:prstClr val="black"/>
                </a:solidFill>
                <a:effectLst/>
                <a:uLnTx/>
                <a:uFillTx/>
                <a:latin typeface="Calibri" panose="020F0502020204030204"/>
                <a:ea typeface="+mn-ea"/>
                <a:cs typeface="+mn-cs"/>
              </a:rPr>
              <a:t>annual</a:t>
            </a: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000" b="1" i="0" u="none" strike="noStrike" kern="1200" cap="none" spc="0" normalizeH="0" baseline="0" noProof="0" dirty="0" err="1">
                <a:ln>
                  <a:noFill/>
                </a:ln>
                <a:solidFill>
                  <a:prstClr val="black"/>
                </a:solidFill>
                <a:effectLst/>
                <a:uLnTx/>
                <a:uFillTx/>
                <a:latin typeface="Calibri" panose="020F0502020204030204"/>
                <a:ea typeface="+mn-ea"/>
                <a:cs typeface="+mn-cs"/>
              </a:rPr>
              <a:t>rates</a:t>
            </a: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 of moderate or severe </a:t>
            </a:r>
            <a:r>
              <a:rPr kumimoji="0" lang="it-IT" sz="1000" b="1" i="0" u="none" strike="noStrike" kern="1200" cap="none" spc="0" normalizeH="0" baseline="0" noProof="0" dirty="0" err="1">
                <a:ln>
                  <a:noFill/>
                </a:ln>
                <a:solidFill>
                  <a:prstClr val="black"/>
                </a:solidFill>
                <a:effectLst/>
                <a:uLnTx/>
                <a:uFillTx/>
                <a:latin typeface="Calibri" panose="020F0502020204030204"/>
                <a:ea typeface="+mn-ea"/>
                <a:cs typeface="+mn-cs"/>
              </a:rPr>
              <a:t>exacerbations</a:t>
            </a: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000" b="1" i="0" u="none" strike="noStrike" kern="1200" cap="none" spc="0" normalizeH="0" baseline="0" noProof="0" dirty="0" err="1">
                <a:ln>
                  <a:noFill/>
                </a:ln>
                <a:solidFill>
                  <a:prstClr val="black"/>
                </a:solidFill>
                <a:effectLst/>
                <a:uLnTx/>
                <a:uFillTx/>
                <a:latin typeface="Calibri" panose="020F0502020204030204"/>
                <a:ea typeface="+mn-ea"/>
                <a:cs typeface="+mn-cs"/>
              </a:rPr>
              <a:t>were</a:t>
            </a: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 1.08 in the 320-µg-</a:t>
            </a:r>
            <a:r>
              <a:rPr kumimoji="0" lang="it-IT" sz="1000" b="1" i="0" u="none" strike="noStrike" kern="1200" cap="none" spc="0" normalizeH="0" baseline="0" noProof="0" dirty="0" err="1">
                <a:ln>
                  <a:noFill/>
                </a:ln>
                <a:solidFill>
                  <a:prstClr val="black"/>
                </a:solidFill>
                <a:effectLst/>
                <a:uLnTx/>
                <a:uFillTx/>
                <a:latin typeface="Calibri" panose="020F0502020204030204"/>
                <a:ea typeface="+mn-ea"/>
                <a:cs typeface="+mn-cs"/>
              </a:rPr>
              <a:t>budesonide</a:t>
            </a: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 triple-</a:t>
            </a:r>
            <a:r>
              <a:rPr kumimoji="0" lang="it-IT" sz="1000" b="1" i="0" u="none" strike="noStrike" kern="1200" cap="none" spc="0" normalizeH="0" baseline="0" noProof="0" dirty="0" err="1">
                <a:ln>
                  <a:noFill/>
                </a:ln>
                <a:solidFill>
                  <a:prstClr val="black"/>
                </a:solidFill>
                <a:effectLst/>
                <a:uLnTx/>
                <a:uFillTx/>
                <a:latin typeface="Calibri" panose="020F0502020204030204"/>
                <a:ea typeface="+mn-ea"/>
                <a:cs typeface="+mn-cs"/>
              </a:rPr>
              <a:t>therapy</a:t>
            </a: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000" b="1" i="0" u="none" strike="noStrike" kern="1200" cap="none" spc="0" normalizeH="0" baseline="0" noProof="0" dirty="0" err="1">
                <a:ln>
                  <a:noFill/>
                </a:ln>
                <a:solidFill>
                  <a:prstClr val="black"/>
                </a:solidFill>
                <a:effectLst/>
                <a:uLnTx/>
                <a:uFillTx/>
                <a:latin typeface="Calibri" panose="020F0502020204030204"/>
                <a:ea typeface="+mn-ea"/>
                <a:cs typeface="+mn-cs"/>
              </a:rPr>
              <a:t>group</a:t>
            </a: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 1.07 in the 160-µg-</a:t>
            </a:r>
            <a:r>
              <a:rPr kumimoji="0" lang="it-IT" sz="1000" b="1" i="0" u="none" strike="noStrike" kern="1200" cap="none" spc="0" normalizeH="0" baseline="0" noProof="0" dirty="0" err="1">
                <a:ln>
                  <a:noFill/>
                </a:ln>
                <a:solidFill>
                  <a:prstClr val="black"/>
                </a:solidFill>
                <a:effectLst/>
                <a:uLnTx/>
                <a:uFillTx/>
                <a:latin typeface="Calibri" panose="020F0502020204030204"/>
                <a:ea typeface="+mn-ea"/>
                <a:cs typeface="+mn-cs"/>
              </a:rPr>
              <a:t>budesonide</a:t>
            </a: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 triple-</a:t>
            </a:r>
            <a:r>
              <a:rPr kumimoji="0" lang="it-IT" sz="1000" b="1" i="0" u="none" strike="noStrike" kern="1200" cap="none" spc="0" normalizeH="0" baseline="0" noProof="0" dirty="0" err="1">
                <a:ln>
                  <a:noFill/>
                </a:ln>
                <a:solidFill>
                  <a:prstClr val="black"/>
                </a:solidFill>
                <a:effectLst/>
                <a:uLnTx/>
                <a:uFillTx/>
                <a:latin typeface="Calibri" panose="020F0502020204030204"/>
                <a:ea typeface="+mn-ea"/>
                <a:cs typeface="+mn-cs"/>
              </a:rPr>
              <a:t>therapy</a:t>
            </a: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000" b="1" i="0" u="none" strike="noStrike" kern="1200" cap="none" spc="0" normalizeH="0" baseline="0" noProof="0" dirty="0" err="1">
                <a:ln>
                  <a:noFill/>
                </a:ln>
                <a:solidFill>
                  <a:prstClr val="black"/>
                </a:solidFill>
                <a:effectLst/>
                <a:uLnTx/>
                <a:uFillTx/>
                <a:latin typeface="Calibri" panose="020F0502020204030204"/>
                <a:ea typeface="+mn-ea"/>
                <a:cs typeface="+mn-cs"/>
              </a:rPr>
              <a:t>group</a:t>
            </a: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 1.42 in the </a:t>
            </a:r>
            <a:r>
              <a:rPr kumimoji="0" lang="it-IT" sz="1000" b="1" i="0" u="none" strike="noStrike" kern="1200" cap="none" spc="0" normalizeH="0" baseline="0" noProof="0" dirty="0" err="1">
                <a:ln>
                  <a:noFill/>
                </a:ln>
                <a:solidFill>
                  <a:prstClr val="black"/>
                </a:solidFill>
                <a:effectLst/>
                <a:uLnTx/>
                <a:uFillTx/>
                <a:latin typeface="Calibri" panose="020F0502020204030204"/>
                <a:ea typeface="+mn-ea"/>
                <a:cs typeface="+mn-cs"/>
              </a:rPr>
              <a:t>glycopyrrolate-formoterol</a:t>
            </a: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000" b="1" i="0" u="none" strike="noStrike" kern="1200" cap="none" spc="0" normalizeH="0" baseline="0" noProof="0" dirty="0" err="1">
                <a:ln>
                  <a:noFill/>
                </a:ln>
                <a:solidFill>
                  <a:prstClr val="black"/>
                </a:solidFill>
                <a:effectLst/>
                <a:uLnTx/>
                <a:uFillTx/>
                <a:latin typeface="Calibri" panose="020F0502020204030204"/>
                <a:ea typeface="+mn-ea"/>
                <a:cs typeface="+mn-cs"/>
              </a:rPr>
              <a:t>group</a:t>
            </a: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 and 1.24 in the  </a:t>
            </a:r>
            <a:r>
              <a:rPr kumimoji="0" lang="it-IT" sz="1000" b="1" i="0" u="none" strike="noStrike" kern="1200" cap="none" spc="0" normalizeH="0" baseline="0" noProof="0" dirty="0" err="1">
                <a:ln>
                  <a:noFill/>
                </a:ln>
                <a:solidFill>
                  <a:prstClr val="black"/>
                </a:solidFill>
                <a:effectLst/>
                <a:uLnTx/>
                <a:uFillTx/>
                <a:latin typeface="Calibri" panose="020F0502020204030204"/>
                <a:ea typeface="+mn-ea"/>
                <a:cs typeface="+mn-cs"/>
              </a:rPr>
              <a:t>budesonide-formoterol</a:t>
            </a: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000" b="1" i="0" u="none" strike="noStrike" kern="1200" cap="none" spc="0" normalizeH="0" baseline="0" noProof="0" dirty="0" err="1">
                <a:ln>
                  <a:noFill/>
                </a:ln>
                <a:solidFill>
                  <a:prstClr val="black"/>
                </a:solidFill>
                <a:effectLst/>
                <a:uLnTx/>
                <a:uFillTx/>
                <a:latin typeface="Calibri" panose="020F0502020204030204"/>
                <a:ea typeface="+mn-ea"/>
                <a:cs typeface="+mn-cs"/>
              </a:rPr>
              <a:t>group</a:t>
            </a: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000" b="1" i="0" u="none" strike="noStrike" kern="1200" cap="none" spc="0" normalizeH="0" baseline="0" noProof="0" dirty="0">
                <a:ln>
                  <a:noFill/>
                </a:ln>
                <a:solidFill>
                  <a:srgbClr val="FF0000"/>
                </a:solidFill>
                <a:effectLst/>
                <a:uLnTx/>
                <a:uFillTx/>
                <a:latin typeface="Calibri" panose="020F0502020204030204"/>
                <a:ea typeface="+mn-ea"/>
                <a:cs typeface="+mn-cs"/>
              </a:rPr>
              <a:t>The rate </a:t>
            </a:r>
            <a:r>
              <a:rPr kumimoji="0" lang="it-IT" sz="1000" b="1" i="0" u="none" strike="noStrike" kern="1200" cap="none" spc="0" normalizeH="0" baseline="0" noProof="0" dirty="0" err="1">
                <a:ln>
                  <a:noFill/>
                </a:ln>
                <a:solidFill>
                  <a:srgbClr val="FF0000"/>
                </a:solidFill>
                <a:effectLst/>
                <a:uLnTx/>
                <a:uFillTx/>
                <a:latin typeface="Calibri" panose="020F0502020204030204"/>
                <a:ea typeface="+mn-ea"/>
                <a:cs typeface="+mn-cs"/>
              </a:rPr>
              <a:t>was</a:t>
            </a:r>
            <a:r>
              <a:rPr kumimoji="0" lang="it-IT" sz="1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it-IT" sz="1000" b="1" i="0" u="none" strike="noStrike" kern="1200" cap="none" spc="0" normalizeH="0" baseline="0" noProof="0" dirty="0" err="1">
                <a:ln>
                  <a:noFill/>
                </a:ln>
                <a:solidFill>
                  <a:srgbClr val="FF0000"/>
                </a:solidFill>
                <a:effectLst/>
                <a:uLnTx/>
                <a:uFillTx/>
                <a:latin typeface="Calibri" panose="020F0502020204030204"/>
                <a:ea typeface="+mn-ea"/>
                <a:cs typeface="+mn-cs"/>
              </a:rPr>
              <a:t>sig­nificantly</a:t>
            </a:r>
            <a:r>
              <a:rPr kumimoji="0" lang="it-IT" sz="1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it-IT" sz="1000" b="1" i="0" u="none" strike="noStrike" kern="1200" cap="none" spc="0" normalizeH="0" baseline="0" noProof="0" dirty="0" err="1">
                <a:ln>
                  <a:noFill/>
                </a:ln>
                <a:solidFill>
                  <a:srgbClr val="FF0000"/>
                </a:solidFill>
                <a:effectLst/>
                <a:uLnTx/>
                <a:uFillTx/>
                <a:latin typeface="Calibri" panose="020F0502020204030204"/>
                <a:ea typeface="+mn-ea"/>
                <a:cs typeface="+mn-cs"/>
              </a:rPr>
              <a:t>lower</a:t>
            </a:r>
            <a:r>
              <a:rPr kumimoji="0" lang="it-IT" sz="1000" b="1" i="0" u="none" strike="noStrike" kern="1200" cap="none" spc="0" normalizeH="0" baseline="0" noProof="0" dirty="0">
                <a:ln>
                  <a:noFill/>
                </a:ln>
                <a:solidFill>
                  <a:srgbClr val="FF0000"/>
                </a:solidFill>
                <a:effectLst/>
                <a:uLnTx/>
                <a:uFillTx/>
                <a:latin typeface="Calibri" panose="020F0502020204030204"/>
                <a:ea typeface="+mn-ea"/>
                <a:cs typeface="+mn-cs"/>
              </a:rPr>
              <a:t> with 320-µg-</a:t>
            </a:r>
            <a:r>
              <a:rPr kumimoji="0" lang="it-IT" sz="1000" b="1" i="0" u="none" strike="noStrike" kern="1200" cap="none" spc="0" normalizeH="0" baseline="0" noProof="0" dirty="0" err="1">
                <a:ln>
                  <a:noFill/>
                </a:ln>
                <a:solidFill>
                  <a:srgbClr val="FF0000"/>
                </a:solidFill>
                <a:effectLst/>
                <a:uLnTx/>
                <a:uFillTx/>
                <a:latin typeface="Calibri" panose="020F0502020204030204"/>
                <a:ea typeface="+mn-ea"/>
                <a:cs typeface="+mn-cs"/>
              </a:rPr>
              <a:t>budesonide</a:t>
            </a:r>
            <a:r>
              <a:rPr kumimoji="0" lang="it-IT" sz="1000" b="1" i="0" u="none" strike="noStrike" kern="1200" cap="none" spc="0" normalizeH="0" baseline="0" noProof="0" dirty="0">
                <a:ln>
                  <a:noFill/>
                </a:ln>
                <a:solidFill>
                  <a:srgbClr val="FF0000"/>
                </a:solidFill>
                <a:effectLst/>
                <a:uLnTx/>
                <a:uFillTx/>
                <a:latin typeface="Calibri" panose="020F0502020204030204"/>
                <a:ea typeface="+mn-ea"/>
                <a:cs typeface="+mn-cs"/>
              </a:rPr>
              <a:t> triple </a:t>
            </a:r>
            <a:r>
              <a:rPr kumimoji="0" lang="it-IT" sz="1000" b="1" i="0" u="none" strike="noStrike" kern="1200" cap="none" spc="0" normalizeH="0" baseline="0" noProof="0" dirty="0" err="1">
                <a:ln>
                  <a:noFill/>
                </a:ln>
                <a:solidFill>
                  <a:srgbClr val="FF0000"/>
                </a:solidFill>
                <a:effectLst/>
                <a:uLnTx/>
                <a:uFillTx/>
                <a:latin typeface="Calibri" panose="020F0502020204030204"/>
                <a:ea typeface="+mn-ea"/>
                <a:cs typeface="+mn-cs"/>
              </a:rPr>
              <a:t>therapy</a:t>
            </a:r>
            <a:r>
              <a:rPr kumimoji="0" lang="it-IT" sz="1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it-IT" sz="1000" b="1" i="0" u="none" strike="noStrike" kern="1200" cap="none" spc="0" normalizeH="0" baseline="0" noProof="0" dirty="0" err="1">
                <a:ln>
                  <a:noFill/>
                </a:ln>
                <a:solidFill>
                  <a:srgbClr val="FF0000"/>
                </a:solidFill>
                <a:effectLst/>
                <a:uLnTx/>
                <a:uFillTx/>
                <a:latin typeface="Calibri" panose="020F0502020204030204"/>
                <a:ea typeface="+mn-ea"/>
                <a:cs typeface="+mn-cs"/>
              </a:rPr>
              <a:t>than</a:t>
            </a:r>
            <a:r>
              <a:rPr kumimoji="0" lang="it-IT" sz="1000" b="1" i="0" u="none" strike="noStrike" kern="1200" cap="none" spc="0" normalizeH="0" baseline="0" noProof="0" dirty="0">
                <a:ln>
                  <a:noFill/>
                </a:ln>
                <a:solidFill>
                  <a:srgbClr val="FF0000"/>
                </a:solidFill>
                <a:effectLst/>
                <a:uLnTx/>
                <a:uFillTx/>
                <a:latin typeface="Calibri" panose="020F0502020204030204"/>
                <a:ea typeface="+mn-ea"/>
                <a:cs typeface="+mn-cs"/>
              </a:rPr>
              <a:t> with </a:t>
            </a:r>
            <a:r>
              <a:rPr kumimoji="0" lang="it-IT" sz="1000" b="1" i="0" u="none" strike="noStrike" kern="1200" cap="none" spc="0" normalizeH="0" baseline="0" noProof="0" dirty="0" err="1">
                <a:ln>
                  <a:noFill/>
                </a:ln>
                <a:solidFill>
                  <a:srgbClr val="FF0000"/>
                </a:solidFill>
                <a:effectLst/>
                <a:uLnTx/>
                <a:uFillTx/>
                <a:latin typeface="Calibri" panose="020F0502020204030204"/>
                <a:ea typeface="+mn-ea"/>
                <a:cs typeface="+mn-cs"/>
              </a:rPr>
              <a:t>glycopyrrolate-formoterol</a:t>
            </a:r>
            <a:r>
              <a:rPr kumimoji="0" lang="it-IT" sz="1000" b="1" i="0" u="none" strike="noStrike" kern="1200" cap="none" spc="0" normalizeH="0" baseline="0" noProof="0" dirty="0">
                <a:ln>
                  <a:noFill/>
                </a:ln>
                <a:solidFill>
                  <a:srgbClr val="FF0000"/>
                </a:solidFill>
                <a:effectLst/>
                <a:uLnTx/>
                <a:uFillTx/>
                <a:latin typeface="Calibri" panose="020F0502020204030204"/>
                <a:ea typeface="+mn-ea"/>
                <a:cs typeface="+mn-cs"/>
              </a:rPr>
              <a:t> (p&lt;0.001) or </a:t>
            </a:r>
            <a:r>
              <a:rPr kumimoji="0" lang="it-IT" sz="1000" b="1" i="0" u="none" strike="noStrike" kern="1200" cap="none" spc="0" normalizeH="0" baseline="0" noProof="0" dirty="0" err="1">
                <a:ln>
                  <a:noFill/>
                </a:ln>
                <a:solidFill>
                  <a:srgbClr val="FF0000"/>
                </a:solidFill>
                <a:effectLst/>
                <a:uLnTx/>
                <a:uFillTx/>
                <a:latin typeface="Calibri" panose="020F0502020204030204"/>
                <a:ea typeface="+mn-ea"/>
                <a:cs typeface="+mn-cs"/>
              </a:rPr>
              <a:t>budesonide-formoterol</a:t>
            </a:r>
            <a:r>
              <a:rPr kumimoji="0" lang="it-IT" sz="1000" b="1" i="0" u="none" strike="noStrike" kern="1200" cap="none" spc="0" normalizeH="0" baseline="0" noProof="0" dirty="0">
                <a:ln>
                  <a:noFill/>
                </a:ln>
                <a:solidFill>
                  <a:srgbClr val="FF0000"/>
                </a:solidFill>
                <a:effectLst/>
                <a:uLnTx/>
                <a:uFillTx/>
                <a:latin typeface="Calibri" panose="020F0502020204030204"/>
                <a:ea typeface="+mn-ea"/>
                <a:cs typeface="+mn-cs"/>
              </a:rPr>
              <a:t>; p=0.003). </a:t>
            </a:r>
            <a:r>
              <a:rPr kumimoji="0" lang="it-IT" sz="1000" b="1" i="0" u="none" strike="noStrike" kern="1200" cap="none" spc="0" normalizeH="0" baseline="0" noProof="0" dirty="0" err="1">
                <a:ln>
                  <a:noFill/>
                </a:ln>
                <a:solidFill>
                  <a:srgbClr val="FF0000"/>
                </a:solidFill>
                <a:effectLst/>
                <a:uLnTx/>
                <a:uFillTx/>
                <a:latin typeface="Calibri" panose="020F0502020204030204"/>
                <a:ea typeface="+mn-ea"/>
                <a:cs typeface="+mn-cs"/>
              </a:rPr>
              <a:t>Similarly</a:t>
            </a:r>
            <a:r>
              <a:rPr kumimoji="0" lang="it-IT" sz="1000" b="1" i="0" u="none" strike="noStrike" kern="1200" cap="none" spc="0" normalizeH="0" baseline="0" noProof="0" dirty="0">
                <a:ln>
                  <a:noFill/>
                </a:ln>
                <a:solidFill>
                  <a:srgbClr val="FF0000"/>
                </a:solidFill>
                <a:effectLst/>
                <a:uLnTx/>
                <a:uFillTx/>
                <a:latin typeface="Calibri" panose="020F0502020204030204"/>
                <a:ea typeface="+mn-ea"/>
                <a:cs typeface="+mn-cs"/>
              </a:rPr>
              <a:t>, the rate </a:t>
            </a:r>
            <a:r>
              <a:rPr kumimoji="0" lang="it-IT" sz="1000" b="1" i="0" u="none" strike="noStrike" kern="1200" cap="none" spc="0" normalizeH="0" baseline="0" noProof="0" dirty="0" err="1">
                <a:ln>
                  <a:noFill/>
                </a:ln>
                <a:solidFill>
                  <a:srgbClr val="FF0000"/>
                </a:solidFill>
                <a:effectLst/>
                <a:uLnTx/>
                <a:uFillTx/>
                <a:latin typeface="Calibri" panose="020F0502020204030204"/>
                <a:ea typeface="+mn-ea"/>
                <a:cs typeface="+mn-cs"/>
              </a:rPr>
              <a:t>was</a:t>
            </a:r>
            <a:r>
              <a:rPr kumimoji="0" lang="it-IT" sz="1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it-IT" sz="1000" b="1" i="0" u="none" strike="noStrike" kern="1200" cap="none" spc="0" normalizeH="0" baseline="0" noProof="0" dirty="0" err="1">
                <a:ln>
                  <a:noFill/>
                </a:ln>
                <a:solidFill>
                  <a:srgbClr val="FF0000"/>
                </a:solidFill>
                <a:effectLst/>
                <a:uLnTx/>
                <a:uFillTx/>
                <a:latin typeface="Calibri" panose="020F0502020204030204"/>
                <a:ea typeface="+mn-ea"/>
                <a:cs typeface="+mn-cs"/>
              </a:rPr>
              <a:t>signifìcantly</a:t>
            </a:r>
            <a:r>
              <a:rPr kumimoji="0" lang="it-IT" sz="1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it-IT" sz="1000" b="1" i="0" u="none" strike="noStrike" kern="1200" cap="none" spc="0" normalizeH="0" baseline="0" noProof="0" dirty="0" err="1">
                <a:ln>
                  <a:noFill/>
                </a:ln>
                <a:solidFill>
                  <a:srgbClr val="FF0000"/>
                </a:solidFill>
                <a:effectLst/>
                <a:uLnTx/>
                <a:uFillTx/>
                <a:latin typeface="Calibri" panose="020F0502020204030204"/>
                <a:ea typeface="+mn-ea"/>
                <a:cs typeface="+mn-cs"/>
              </a:rPr>
              <a:t>lower</a:t>
            </a:r>
            <a:r>
              <a:rPr kumimoji="0" lang="it-IT" sz="1000" b="1" i="0" u="none" strike="noStrike" kern="1200" cap="none" spc="0" normalizeH="0" baseline="0" noProof="0" dirty="0">
                <a:ln>
                  <a:noFill/>
                </a:ln>
                <a:solidFill>
                  <a:srgbClr val="FF0000"/>
                </a:solidFill>
                <a:effectLst/>
                <a:uLnTx/>
                <a:uFillTx/>
                <a:latin typeface="Calibri" panose="020F0502020204030204"/>
                <a:ea typeface="+mn-ea"/>
                <a:cs typeface="+mn-cs"/>
              </a:rPr>
              <a:t> with 160-µg-</a:t>
            </a:r>
            <a:r>
              <a:rPr kumimoji="0" lang="it-IT" sz="1000" b="1" i="0" u="none" strike="noStrike" kern="1200" cap="none" spc="0" normalizeH="0" baseline="0" noProof="0" dirty="0" err="1">
                <a:ln>
                  <a:noFill/>
                </a:ln>
                <a:solidFill>
                  <a:srgbClr val="FF0000"/>
                </a:solidFill>
                <a:effectLst/>
                <a:uLnTx/>
                <a:uFillTx/>
                <a:latin typeface="Calibri" panose="020F0502020204030204"/>
                <a:ea typeface="+mn-ea"/>
                <a:cs typeface="+mn-cs"/>
              </a:rPr>
              <a:t>budesonide</a:t>
            </a:r>
            <a:r>
              <a:rPr kumimoji="0" lang="it-IT" sz="1000" b="1" i="0" u="none" strike="noStrike" kern="1200" cap="none" spc="0" normalizeH="0" baseline="0" noProof="0" dirty="0">
                <a:ln>
                  <a:noFill/>
                </a:ln>
                <a:solidFill>
                  <a:srgbClr val="FF0000"/>
                </a:solidFill>
                <a:effectLst/>
                <a:uLnTx/>
                <a:uFillTx/>
                <a:latin typeface="Calibri" panose="020F0502020204030204"/>
                <a:ea typeface="+mn-ea"/>
                <a:cs typeface="+mn-cs"/>
              </a:rPr>
              <a:t> triple </a:t>
            </a:r>
            <a:r>
              <a:rPr kumimoji="0" lang="it-IT" sz="1000" b="1" i="0" u="none" strike="noStrike" kern="1200" cap="none" spc="0" normalizeH="0" baseline="0" noProof="0" dirty="0" err="1">
                <a:ln>
                  <a:noFill/>
                </a:ln>
                <a:solidFill>
                  <a:srgbClr val="FF0000"/>
                </a:solidFill>
                <a:effectLst/>
                <a:uLnTx/>
                <a:uFillTx/>
                <a:latin typeface="Calibri" panose="020F0502020204030204"/>
                <a:ea typeface="+mn-ea"/>
                <a:cs typeface="+mn-cs"/>
              </a:rPr>
              <a:t>therapy</a:t>
            </a:r>
            <a:r>
              <a:rPr kumimoji="0" lang="it-IT" sz="1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it-IT" sz="1000" b="1" i="0" u="none" strike="noStrike" kern="1200" cap="none" spc="0" normalizeH="0" baseline="0" noProof="0" dirty="0" err="1">
                <a:ln>
                  <a:noFill/>
                </a:ln>
                <a:solidFill>
                  <a:srgbClr val="FF0000"/>
                </a:solidFill>
                <a:effectLst/>
                <a:uLnTx/>
                <a:uFillTx/>
                <a:latin typeface="Calibri" panose="020F0502020204030204"/>
                <a:ea typeface="+mn-ea"/>
                <a:cs typeface="+mn-cs"/>
              </a:rPr>
              <a:t>than</a:t>
            </a:r>
            <a:r>
              <a:rPr kumimoji="0" lang="it-IT" sz="1000" b="1" i="0" u="none" strike="noStrike" kern="1200" cap="none" spc="0" normalizeH="0" baseline="0" noProof="0" dirty="0">
                <a:ln>
                  <a:noFill/>
                </a:ln>
                <a:solidFill>
                  <a:srgbClr val="FF0000"/>
                </a:solidFill>
                <a:effectLst/>
                <a:uLnTx/>
                <a:uFillTx/>
                <a:latin typeface="Calibri" panose="020F0502020204030204"/>
                <a:ea typeface="+mn-ea"/>
                <a:cs typeface="+mn-cs"/>
              </a:rPr>
              <a:t> with </a:t>
            </a:r>
            <a:r>
              <a:rPr kumimoji="0" lang="it-IT" sz="1000" b="1" i="0" u="none" strike="noStrike" kern="1200" cap="none" spc="0" normalizeH="0" baseline="0" noProof="0" dirty="0" err="1">
                <a:ln>
                  <a:noFill/>
                </a:ln>
                <a:solidFill>
                  <a:srgbClr val="FF0000"/>
                </a:solidFill>
                <a:effectLst/>
                <a:uLnTx/>
                <a:uFillTx/>
                <a:latin typeface="Calibri" panose="020F0502020204030204"/>
                <a:ea typeface="+mn-ea"/>
                <a:cs typeface="+mn-cs"/>
              </a:rPr>
              <a:t>glycopyrrolate-formoterol</a:t>
            </a:r>
            <a:r>
              <a:rPr kumimoji="0" lang="it-IT" sz="1000" b="1" i="0" u="none" strike="noStrike" kern="1200" cap="none" spc="0" normalizeH="0" baseline="0" noProof="0" dirty="0">
                <a:ln>
                  <a:noFill/>
                </a:ln>
                <a:solidFill>
                  <a:srgbClr val="FF0000"/>
                </a:solidFill>
                <a:effectLst/>
                <a:uLnTx/>
                <a:uFillTx/>
                <a:latin typeface="Calibri" panose="020F0502020204030204"/>
                <a:ea typeface="+mn-ea"/>
                <a:cs typeface="+mn-cs"/>
              </a:rPr>
              <a:t>; p&lt;0.001) or </a:t>
            </a:r>
            <a:r>
              <a:rPr kumimoji="0" lang="it-IT" sz="1000" b="1" i="0" u="none" strike="noStrike" kern="1200" cap="none" spc="0" normalizeH="0" baseline="0" noProof="0" dirty="0" err="1">
                <a:ln>
                  <a:noFill/>
                </a:ln>
                <a:solidFill>
                  <a:srgbClr val="FF0000"/>
                </a:solidFill>
                <a:effectLst/>
                <a:uLnTx/>
                <a:uFillTx/>
                <a:latin typeface="Calibri" panose="020F0502020204030204"/>
                <a:ea typeface="+mn-ea"/>
                <a:cs typeface="+mn-cs"/>
              </a:rPr>
              <a:t>budesonide-formoterol</a:t>
            </a:r>
            <a:r>
              <a:rPr kumimoji="0" lang="it-IT" sz="1000" b="1" i="0" u="none" strike="noStrike" kern="1200" cap="none" spc="0" normalizeH="0" baseline="0" noProof="0" dirty="0">
                <a:ln>
                  <a:noFill/>
                </a:ln>
                <a:solidFill>
                  <a:srgbClr val="FF0000"/>
                </a:solidFill>
                <a:effectLst/>
                <a:uLnTx/>
                <a:uFillTx/>
                <a:latin typeface="Calibri" panose="020F0502020204030204"/>
                <a:ea typeface="+mn-ea"/>
                <a:cs typeface="+mn-cs"/>
              </a:rPr>
              <a:t>; p=0.002).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Triple </a:t>
            </a:r>
            <a:r>
              <a:rPr kumimoji="0" lang="it-IT" sz="1000" b="1" i="0" u="none" strike="noStrike" kern="1200" cap="none" spc="0" normalizeH="0" baseline="0" noProof="0" dirty="0" err="1">
                <a:ln>
                  <a:noFill/>
                </a:ln>
                <a:solidFill>
                  <a:prstClr val="black"/>
                </a:solidFill>
                <a:effectLst/>
                <a:uLnTx/>
                <a:uFillTx/>
                <a:latin typeface="Calibri" panose="020F0502020204030204"/>
                <a:ea typeface="+mn-ea"/>
                <a:cs typeface="+mn-cs"/>
              </a:rPr>
              <a:t>therapy</a:t>
            </a: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 with </a:t>
            </a:r>
            <a:r>
              <a:rPr kumimoji="0" lang="it-IT" sz="1000" b="1" i="0" u="none" strike="noStrike" kern="1200" cap="none" spc="0" normalizeH="0" baseline="0" noProof="0" dirty="0" err="1">
                <a:ln>
                  <a:noFill/>
                </a:ln>
                <a:solidFill>
                  <a:prstClr val="black"/>
                </a:solidFill>
                <a:effectLst/>
                <a:uLnTx/>
                <a:uFillTx/>
                <a:latin typeface="Calibri" panose="020F0502020204030204"/>
                <a:ea typeface="+mn-ea"/>
                <a:cs typeface="+mn-cs"/>
              </a:rPr>
              <a:t>twice-daily</a:t>
            </a: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000" b="1" i="0" u="none" strike="noStrike" kern="1200" cap="none" spc="0" normalizeH="0" baseline="0" noProof="0" dirty="0" err="1">
                <a:ln>
                  <a:noFill/>
                </a:ln>
                <a:solidFill>
                  <a:prstClr val="black"/>
                </a:solidFill>
                <a:effectLst/>
                <a:uLnTx/>
                <a:uFillTx/>
                <a:latin typeface="Calibri" panose="020F0502020204030204"/>
                <a:ea typeface="+mn-ea"/>
                <a:cs typeface="+mn-cs"/>
              </a:rPr>
              <a:t>budesonide</a:t>
            </a: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000" b="1" i="0" u="none" strike="noStrike" kern="1200" cap="none" spc="0" normalizeH="0" baseline="0" noProof="0" dirty="0" err="1">
                <a:ln>
                  <a:noFill/>
                </a:ln>
                <a:solidFill>
                  <a:prstClr val="black"/>
                </a:solidFill>
                <a:effectLst/>
                <a:uLnTx/>
                <a:uFillTx/>
                <a:latin typeface="Calibri" panose="020F0502020204030204"/>
                <a:ea typeface="+mn-ea"/>
                <a:cs typeface="+mn-cs"/>
              </a:rPr>
              <a:t>at</a:t>
            </a: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000" b="1" i="0" u="none" strike="noStrike" kern="1200" cap="none" spc="0" normalizeH="0" baseline="0" noProof="0" dirty="0" err="1">
                <a:ln>
                  <a:noFill/>
                </a:ln>
                <a:solidFill>
                  <a:prstClr val="black"/>
                </a:solidFill>
                <a:effectLst/>
                <a:uLnTx/>
                <a:uFillTx/>
                <a:latin typeface="Calibri" panose="020F0502020204030204"/>
                <a:ea typeface="+mn-ea"/>
                <a:cs typeface="+mn-cs"/>
              </a:rPr>
              <a:t>either</a:t>
            </a: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 the 160-µg or 320-µg dose), </a:t>
            </a:r>
            <a:r>
              <a:rPr kumimoji="0" lang="it-IT" sz="1000" b="1" i="0" u="none" strike="noStrike" kern="1200" cap="none" spc="0" normalizeH="0" baseline="0" noProof="0" dirty="0" err="1">
                <a:ln>
                  <a:noFill/>
                </a:ln>
                <a:solidFill>
                  <a:prstClr val="black"/>
                </a:solidFill>
                <a:effectLst/>
                <a:uLnTx/>
                <a:uFillTx/>
                <a:latin typeface="Calibri" panose="020F0502020204030204"/>
                <a:ea typeface="+mn-ea"/>
                <a:cs typeface="+mn-cs"/>
              </a:rPr>
              <a:t>glycopyrrolate</a:t>
            </a: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it-IT" sz="1000" b="1" i="0" u="none" strike="noStrike" kern="1200" cap="none" spc="0" normalizeH="0" baseline="0" noProof="0" dirty="0" err="1">
                <a:ln>
                  <a:noFill/>
                </a:ln>
                <a:solidFill>
                  <a:prstClr val="black"/>
                </a:solidFill>
                <a:effectLst/>
                <a:uLnTx/>
                <a:uFillTx/>
                <a:latin typeface="Calibri" panose="020F0502020204030204"/>
                <a:ea typeface="+mn-ea"/>
                <a:cs typeface="+mn-cs"/>
              </a:rPr>
              <a:t>formoterol</a:t>
            </a: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000" b="1" i="0" u="none" strike="noStrike" kern="1200" cap="none" spc="0" normalizeH="0" baseline="0" noProof="0" dirty="0" err="1">
                <a:ln>
                  <a:noFill/>
                </a:ln>
                <a:solidFill>
                  <a:prstClr val="black"/>
                </a:solidFill>
                <a:effectLst/>
                <a:uLnTx/>
                <a:uFillTx/>
                <a:latin typeface="Calibri" panose="020F0502020204030204"/>
                <a:ea typeface="+mn-ea"/>
                <a:cs typeface="+mn-cs"/>
              </a:rPr>
              <a:t>resulted</a:t>
            </a: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 in a </a:t>
            </a:r>
            <a:r>
              <a:rPr kumimoji="0" lang="it-IT" sz="1000" b="1" i="0" u="none" strike="noStrike" kern="1200" cap="none" spc="0" normalizeH="0" baseline="0" noProof="0" dirty="0" err="1">
                <a:ln>
                  <a:noFill/>
                </a:ln>
                <a:solidFill>
                  <a:prstClr val="black"/>
                </a:solidFill>
                <a:effectLst/>
                <a:uLnTx/>
                <a:uFillTx/>
                <a:latin typeface="Calibri" panose="020F0502020204030204"/>
                <a:ea typeface="+mn-ea"/>
                <a:cs typeface="+mn-cs"/>
              </a:rPr>
              <a:t>lower</a:t>
            </a: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 rate of moderate or severe COPD </a:t>
            </a:r>
            <a:r>
              <a:rPr kumimoji="0" lang="it-IT" sz="1000" b="1" i="0" u="none" strike="noStrike" kern="1200" cap="none" spc="0" normalizeH="0" baseline="0" noProof="0" dirty="0" err="1">
                <a:ln>
                  <a:noFill/>
                </a:ln>
                <a:solidFill>
                  <a:prstClr val="black"/>
                </a:solidFill>
                <a:effectLst/>
                <a:uLnTx/>
                <a:uFillTx/>
                <a:latin typeface="Calibri" panose="020F0502020204030204"/>
                <a:ea typeface="+mn-ea"/>
                <a:cs typeface="+mn-cs"/>
              </a:rPr>
              <a:t>exacerbations</a:t>
            </a: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000" b="1" i="0" u="none" strike="noStrike" kern="1200" cap="none" spc="0" normalizeH="0" baseline="0" noProof="0" dirty="0" err="1">
                <a:ln>
                  <a:noFill/>
                </a:ln>
                <a:solidFill>
                  <a:prstClr val="black"/>
                </a:solidFill>
                <a:effectLst/>
                <a:uLnTx/>
                <a:uFillTx/>
                <a:latin typeface="Calibri" panose="020F0502020204030204"/>
                <a:ea typeface="+mn-ea"/>
                <a:cs typeface="+mn-cs"/>
              </a:rPr>
              <a:t>than</a:t>
            </a: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000" b="1" i="0" u="none" strike="noStrike" kern="1200" cap="none" spc="0" normalizeH="0" baseline="0" noProof="0" dirty="0" err="1">
                <a:ln>
                  <a:noFill/>
                </a:ln>
                <a:solidFill>
                  <a:prstClr val="black"/>
                </a:solidFill>
                <a:effectLst/>
                <a:uLnTx/>
                <a:uFillTx/>
                <a:latin typeface="Calibri" panose="020F0502020204030204"/>
                <a:ea typeface="+mn-ea"/>
                <a:cs typeface="+mn-cs"/>
              </a:rPr>
              <a:t>glcopyrrolate-formoterol</a:t>
            </a: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 or </a:t>
            </a:r>
            <a:r>
              <a:rPr kumimoji="0" lang="it-IT" sz="1000" b="1" i="0" u="none" strike="noStrike" kern="1200" cap="none" spc="0" normalizeH="0" baseline="0" noProof="0" dirty="0" err="1">
                <a:ln>
                  <a:noFill/>
                </a:ln>
                <a:solidFill>
                  <a:prstClr val="black"/>
                </a:solidFill>
                <a:effectLst/>
                <a:uLnTx/>
                <a:uFillTx/>
                <a:latin typeface="Calibri" panose="020F0502020204030204"/>
                <a:ea typeface="+mn-ea"/>
                <a:cs typeface="+mn-cs"/>
              </a:rPr>
              <a:t>budesonide</a:t>
            </a: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000" b="1" i="0" u="none" strike="noStrike" kern="1200" cap="none" spc="0" normalizeH="0" baseline="0" noProof="0" dirty="0" err="1">
                <a:ln>
                  <a:noFill/>
                </a:ln>
                <a:solidFill>
                  <a:prstClr val="black"/>
                </a:solidFill>
                <a:effectLst/>
                <a:uLnTx/>
                <a:uFillTx/>
                <a:latin typeface="Calibri" panose="020F0502020204030204"/>
                <a:ea typeface="+mn-ea"/>
                <a:cs typeface="+mn-cs"/>
              </a:rPr>
              <a:t>formoterol</a:t>
            </a:r>
            <a:r>
              <a:rPr kumimoji="0" lang="it-IT" sz="10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593098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A92DB08B-A4B0-0927-05EE-5BAA78A99112}"/>
              </a:ext>
            </a:extLst>
          </p:cNvPr>
          <p:cNvSpPr txBox="1"/>
          <p:nvPr/>
        </p:nvSpPr>
        <p:spPr>
          <a:xfrm>
            <a:off x="1431532" y="1990254"/>
            <a:ext cx="9144000" cy="20621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Times New Roman" panose="02020603050405020304" pitchFamily="18" charset="0"/>
                <a:ea typeface="MS PGothic"/>
                <a:cs typeface="Times New Roman" panose="02020603050405020304" pitchFamily="18" charset="0"/>
              </a:rPr>
              <a:t>AGENDA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0000"/>
              </a:solidFill>
              <a:effectLst/>
              <a:uLnTx/>
              <a:uFillTx/>
              <a:latin typeface="Times New Roman" panose="02020603050405020304" pitchFamily="18" charset="0"/>
              <a:ea typeface="MS PGothic"/>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0000"/>
              </a:solidFill>
              <a:effectLst/>
              <a:uLnTx/>
              <a:uFillTx/>
              <a:latin typeface="Times New Roman" panose="02020603050405020304" pitchFamily="18" charset="0"/>
              <a:ea typeface="MS PGothic"/>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0000"/>
              </a:solidFill>
              <a:effectLst/>
              <a:uLnTx/>
              <a:uFillTx/>
              <a:latin typeface="Times New Roman" panose="02020603050405020304" pitchFamily="18" charset="0"/>
              <a:ea typeface="MS PGothic"/>
              <a:cs typeface="Times New Roman" panose="02020603050405020304" pitchFamily="18" charset="0"/>
            </a:endParaRPr>
          </a:p>
        </p:txBody>
      </p:sp>
      <p:sp>
        <p:nvSpPr>
          <p:cNvPr id="9" name="CasellaDiTesto 8">
            <a:extLst>
              <a:ext uri="{FF2B5EF4-FFF2-40B4-BE49-F238E27FC236}">
                <a16:creationId xmlns:a16="http://schemas.microsoft.com/office/drawing/2014/main" id="{748CC286-EBF5-1577-4B8D-610E4B1C4904}"/>
              </a:ext>
            </a:extLst>
          </p:cNvPr>
          <p:cNvSpPr txBox="1"/>
          <p:nvPr/>
        </p:nvSpPr>
        <p:spPr>
          <a:xfrm>
            <a:off x="842481" y="3406140"/>
            <a:ext cx="10550449" cy="3046988"/>
          </a:xfrm>
          <a:prstGeom prst="rect">
            <a:avLst/>
          </a:prstGeom>
          <a:noFill/>
        </p:spPr>
        <p:txBody>
          <a:bodyPr wrap="square">
            <a:spAutoFit/>
          </a:bodyPr>
          <a:lstStyle/>
          <a:p>
            <a:pPr marL="457200" marR="0" lvl="0" indent="-4572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effectLst/>
                <a:uLnTx/>
                <a:uFillTx/>
                <a:latin typeface="Times New Roman" panose="02020603050405020304" pitchFamily="18" charset="0"/>
                <a:ea typeface="MS PGothic"/>
                <a:cs typeface="Times New Roman" panose="02020603050405020304" pitchFamily="18" charset="0"/>
              </a:rPr>
              <a:t>Screening and case finding</a:t>
            </a:r>
          </a:p>
          <a:p>
            <a:pPr marL="457200" marR="0" lvl="0" indent="-4572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000000"/>
                </a:solidFill>
                <a:effectLst/>
                <a:uLnTx/>
                <a:uFillTx/>
                <a:latin typeface="Times New Roman" panose="02020603050405020304" pitchFamily="18" charset="0"/>
                <a:ea typeface="MS PGothic"/>
                <a:cs typeface="Times New Roman" panose="02020603050405020304" pitchFamily="18" charset="0"/>
              </a:rPr>
              <a:t>Disease activity</a:t>
            </a:r>
          </a:p>
          <a:p>
            <a:pPr marR="0" lvl="0" algn="just" defTabSz="457200" rtl="0" eaLnBrk="1" fontAlgn="auto" latinLnBrk="0" hangingPunct="1">
              <a:lnSpc>
                <a:spcPct val="100000"/>
              </a:lnSpc>
              <a:spcBef>
                <a:spcPts val="0"/>
              </a:spcBef>
              <a:spcAft>
                <a:spcPts val="0"/>
              </a:spcAft>
              <a:buClrTx/>
              <a:buSzTx/>
              <a:tabLst/>
              <a:defRPr/>
            </a:pPr>
            <a:endParaRPr kumimoji="0" lang="en-GB" sz="3200" b="1" i="0" u="none" strike="noStrike" kern="1200" cap="none" spc="0" normalizeH="0" baseline="0" noProof="0" dirty="0">
              <a:ln>
                <a:noFill/>
              </a:ln>
              <a:solidFill>
                <a:srgbClr val="000000"/>
              </a:solidFill>
              <a:effectLst/>
              <a:uLnTx/>
              <a:uFillTx/>
              <a:latin typeface="Times New Roman" panose="02020603050405020304" pitchFamily="18" charset="0"/>
              <a:ea typeface="MS PGothic"/>
              <a:cs typeface="Times New Roman" panose="02020603050405020304" pitchFamily="18" charset="0"/>
            </a:endParaRPr>
          </a:p>
          <a:p>
            <a:pPr marR="0" lvl="0" algn="just" defTabSz="457200" rtl="0" eaLnBrk="1" fontAlgn="auto" latinLnBrk="0" hangingPunct="1">
              <a:lnSpc>
                <a:spcPct val="100000"/>
              </a:lnSpc>
              <a:spcBef>
                <a:spcPts val="0"/>
              </a:spcBef>
              <a:spcAft>
                <a:spcPts val="0"/>
              </a:spcAft>
              <a:buClrTx/>
              <a:buSzTx/>
              <a:tabLst/>
              <a:defRPr/>
            </a:pPr>
            <a:endParaRPr kumimoji="0" lang="en-GB" sz="3200" b="1" i="0" u="none" strike="noStrike" kern="1200" cap="none" spc="0" normalizeH="0" baseline="0" noProof="0" dirty="0">
              <a:ln>
                <a:noFill/>
              </a:ln>
              <a:solidFill>
                <a:srgbClr val="000000"/>
              </a:solidFill>
              <a:effectLst/>
              <a:uLnTx/>
              <a:uFillTx/>
              <a:latin typeface="Times New Roman" panose="02020603050405020304" pitchFamily="18" charset="0"/>
              <a:ea typeface="MS PGothic"/>
              <a:cs typeface="Times New Roman" panose="02020603050405020304" pitchFamily="18" charset="0"/>
            </a:endParaRPr>
          </a:p>
          <a:p>
            <a:pPr marL="457200" marR="0" lvl="0" indent="-4572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000000"/>
                </a:solidFill>
                <a:effectLst/>
                <a:uLnTx/>
                <a:uFillTx/>
                <a:latin typeface="Times New Roman" panose="02020603050405020304" pitchFamily="18" charset="0"/>
                <a:ea typeface="MS PGothic"/>
                <a:cs typeface="Times New Roman" panose="02020603050405020304" pitchFamily="18" charset="0"/>
              </a:rPr>
              <a:t>Pharmacological Treatment</a:t>
            </a:r>
          </a:p>
          <a:p>
            <a:pPr marL="457200" marR="0" lvl="0" indent="-4572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000000"/>
                </a:solidFill>
                <a:effectLst/>
                <a:uLnTx/>
                <a:uFillTx/>
                <a:latin typeface="Times New Roman" panose="02020603050405020304" pitchFamily="18" charset="0"/>
                <a:ea typeface="MS PGothic"/>
                <a:cs typeface="Times New Roman" panose="02020603050405020304" pitchFamily="18" charset="0"/>
              </a:rPr>
              <a:t>Non-Pharmacological Treatment</a:t>
            </a:r>
          </a:p>
        </p:txBody>
      </p:sp>
      <p:grpSp>
        <p:nvGrpSpPr>
          <p:cNvPr id="14" name="Gruppo 13">
            <a:extLst>
              <a:ext uri="{FF2B5EF4-FFF2-40B4-BE49-F238E27FC236}">
                <a16:creationId xmlns:a16="http://schemas.microsoft.com/office/drawing/2014/main" id="{13283419-49AB-4C92-8545-1B7AEEB1EC56}"/>
              </a:ext>
            </a:extLst>
          </p:cNvPr>
          <p:cNvGrpSpPr/>
          <p:nvPr/>
        </p:nvGrpSpPr>
        <p:grpSpPr>
          <a:xfrm>
            <a:off x="0" y="-2"/>
            <a:ext cx="12192000" cy="1233769"/>
            <a:chOff x="0" y="-2"/>
            <a:chExt cx="12192000" cy="1233769"/>
          </a:xfrm>
        </p:grpSpPr>
        <p:grpSp>
          <p:nvGrpSpPr>
            <p:cNvPr id="15" name="Gruppo 14">
              <a:extLst>
                <a:ext uri="{FF2B5EF4-FFF2-40B4-BE49-F238E27FC236}">
                  <a16:creationId xmlns:a16="http://schemas.microsoft.com/office/drawing/2014/main" id="{9BBED5EE-12C7-4D9B-A8F0-47B46B99EC75}"/>
                </a:ext>
              </a:extLst>
            </p:cNvPr>
            <p:cNvGrpSpPr/>
            <p:nvPr/>
          </p:nvGrpSpPr>
          <p:grpSpPr>
            <a:xfrm>
              <a:off x="0" y="-2"/>
              <a:ext cx="12192000" cy="1233769"/>
              <a:chOff x="0" y="-2"/>
              <a:chExt cx="12192000" cy="1233769"/>
            </a:xfrm>
          </p:grpSpPr>
          <p:grpSp>
            <p:nvGrpSpPr>
              <p:cNvPr id="17" name="Gruppo 16">
                <a:extLst>
                  <a:ext uri="{FF2B5EF4-FFF2-40B4-BE49-F238E27FC236}">
                    <a16:creationId xmlns:a16="http://schemas.microsoft.com/office/drawing/2014/main" id="{D41DA6B7-ACFA-4F8C-9AAD-9E2550DB4D38}"/>
                  </a:ext>
                </a:extLst>
              </p:cNvPr>
              <p:cNvGrpSpPr/>
              <p:nvPr/>
            </p:nvGrpSpPr>
            <p:grpSpPr>
              <a:xfrm>
                <a:off x="0" y="-1"/>
                <a:ext cx="12192000" cy="1233768"/>
                <a:chOff x="0" y="-1"/>
                <a:chExt cx="12192000" cy="1233768"/>
              </a:xfrm>
            </p:grpSpPr>
            <p:pic>
              <p:nvPicPr>
                <p:cNvPr id="19" name="Immagine 18">
                  <a:extLst>
                    <a:ext uri="{FF2B5EF4-FFF2-40B4-BE49-F238E27FC236}">
                      <a16:creationId xmlns:a16="http://schemas.microsoft.com/office/drawing/2014/main" id="{A6A2E733-4796-4584-82F5-E3ACF9A478E3}"/>
                    </a:ext>
                  </a:extLst>
                </p:cNvPr>
                <p:cNvPicPr>
                  <a:picLocks noChangeAspect="1"/>
                </p:cNvPicPr>
                <p:nvPr/>
              </p:nvPicPr>
              <p:blipFill>
                <a:blip r:embed="rId2"/>
                <a:stretch>
                  <a:fillRect/>
                </a:stretch>
              </p:blipFill>
              <p:spPr>
                <a:xfrm>
                  <a:off x="0" y="0"/>
                  <a:ext cx="9148989" cy="1233767"/>
                </a:xfrm>
                <a:prstGeom prst="rect">
                  <a:avLst/>
                </a:prstGeom>
              </p:spPr>
            </p:pic>
            <p:pic>
              <p:nvPicPr>
                <p:cNvPr id="20" name="Immagine 19">
                  <a:extLst>
                    <a:ext uri="{FF2B5EF4-FFF2-40B4-BE49-F238E27FC236}">
                      <a16:creationId xmlns:a16="http://schemas.microsoft.com/office/drawing/2014/main" id="{627D8294-14E5-4101-9717-C1882EE652C4}"/>
                    </a:ext>
                  </a:extLst>
                </p:cNvPr>
                <p:cNvPicPr>
                  <a:picLocks noChangeAspect="1"/>
                </p:cNvPicPr>
                <p:nvPr/>
              </p:nvPicPr>
              <p:blipFill rotWithShape="1">
                <a:blip r:embed="rId2"/>
                <a:srcRect l="49568"/>
                <a:stretch/>
              </p:blipFill>
              <p:spPr>
                <a:xfrm>
                  <a:off x="7577941" y="-1"/>
                  <a:ext cx="4614059" cy="1233767"/>
                </a:xfrm>
                <a:prstGeom prst="rect">
                  <a:avLst/>
                </a:prstGeom>
              </p:spPr>
            </p:pic>
          </p:grpSp>
          <p:pic>
            <p:nvPicPr>
              <p:cNvPr id="18" name="Grafik 10">
                <a:extLst>
                  <a:ext uri="{FF2B5EF4-FFF2-40B4-BE49-F238E27FC236}">
                    <a16:creationId xmlns:a16="http://schemas.microsoft.com/office/drawing/2014/main" id="{5C455EAF-6684-4BA7-BAAC-4D0AD7B0C547}"/>
                  </a:ext>
                </a:extLst>
              </p:cNvPr>
              <p:cNvPicPr>
                <a:picLocks noChangeAspect="1"/>
              </p:cNvPicPr>
              <p:nvPr/>
            </p:nvPicPr>
            <p:blipFill rotWithShape="1">
              <a:blip r:embed="rId3"/>
              <a:srcRect l="7761" t="14122" r="10509" b="6183"/>
              <a:stretch/>
            </p:blipFill>
            <p:spPr>
              <a:xfrm>
                <a:off x="10847333" y="-2"/>
                <a:ext cx="1344667" cy="1233767"/>
              </a:xfrm>
              <a:prstGeom prst="rect">
                <a:avLst/>
              </a:prstGeom>
            </p:spPr>
          </p:pic>
        </p:grpSp>
        <p:pic>
          <p:nvPicPr>
            <p:cNvPr id="16" name="Immagine 15">
              <a:extLst>
                <a:ext uri="{FF2B5EF4-FFF2-40B4-BE49-F238E27FC236}">
                  <a16:creationId xmlns:a16="http://schemas.microsoft.com/office/drawing/2014/main" id="{B7E9C874-5422-43A2-8CCF-2CC019ED02F9}"/>
                </a:ext>
              </a:extLst>
            </p:cNvPr>
            <p:cNvPicPr>
              <a:picLocks noChangeAspect="1"/>
            </p:cNvPicPr>
            <p:nvPr/>
          </p:nvPicPr>
          <p:blipFill rotWithShape="1">
            <a:blip r:embed="rId4"/>
            <a:srcRect t="12616"/>
            <a:stretch/>
          </p:blipFill>
          <p:spPr>
            <a:xfrm>
              <a:off x="10753589" y="0"/>
              <a:ext cx="1438411" cy="1233767"/>
            </a:xfrm>
            <a:prstGeom prst="rect">
              <a:avLst/>
            </a:prstGeom>
          </p:spPr>
        </p:pic>
      </p:grpSp>
    </p:spTree>
    <p:extLst>
      <p:ext uri="{BB962C8B-B14F-4D97-AF65-F5344CB8AC3E}">
        <p14:creationId xmlns:p14="http://schemas.microsoft.com/office/powerpoint/2010/main" val="36814805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259718" y="275303"/>
            <a:ext cx="4138112" cy="888671"/>
          </a:xfrm>
          <a:prstGeom prst="rect">
            <a:avLst/>
          </a:prstGeom>
        </p:spPr>
      </p:pic>
      <p:pic>
        <p:nvPicPr>
          <p:cNvPr id="5" name="Immagine 4"/>
          <p:cNvPicPr>
            <a:picLocks noChangeAspect="1"/>
          </p:cNvPicPr>
          <p:nvPr/>
        </p:nvPicPr>
        <p:blipFill>
          <a:blip r:embed="rId3"/>
          <a:stretch>
            <a:fillRect/>
          </a:stretch>
        </p:blipFill>
        <p:spPr>
          <a:xfrm>
            <a:off x="259717" y="1290093"/>
            <a:ext cx="3352969" cy="258282"/>
          </a:xfrm>
          <a:prstGeom prst="rect">
            <a:avLst/>
          </a:prstGeom>
        </p:spPr>
      </p:pic>
      <p:pic>
        <p:nvPicPr>
          <p:cNvPr id="2" name="Immagine 1"/>
          <p:cNvPicPr>
            <a:picLocks noChangeAspect="1"/>
          </p:cNvPicPr>
          <p:nvPr/>
        </p:nvPicPr>
        <p:blipFill>
          <a:blip r:embed="rId4"/>
          <a:stretch>
            <a:fillRect/>
          </a:stretch>
        </p:blipFill>
        <p:spPr>
          <a:xfrm>
            <a:off x="4632960" y="463137"/>
            <a:ext cx="7254240" cy="4935831"/>
          </a:xfrm>
          <a:prstGeom prst="rect">
            <a:avLst/>
          </a:prstGeom>
        </p:spPr>
      </p:pic>
      <p:pic>
        <p:nvPicPr>
          <p:cNvPr id="6" name="Immagine 5"/>
          <p:cNvPicPr>
            <a:picLocks noChangeAspect="1"/>
          </p:cNvPicPr>
          <p:nvPr/>
        </p:nvPicPr>
        <p:blipFill>
          <a:blip r:embed="rId5"/>
          <a:stretch>
            <a:fillRect/>
          </a:stretch>
        </p:blipFill>
        <p:spPr>
          <a:xfrm>
            <a:off x="6676421" y="5255175"/>
            <a:ext cx="4185735" cy="287586"/>
          </a:xfrm>
          <a:prstGeom prst="rect">
            <a:avLst/>
          </a:prstGeom>
        </p:spPr>
      </p:pic>
      <p:sp>
        <p:nvSpPr>
          <p:cNvPr id="8" name="CasellaDiTesto 7"/>
          <p:cNvSpPr txBox="1"/>
          <p:nvPr/>
        </p:nvSpPr>
        <p:spPr>
          <a:xfrm>
            <a:off x="390347" y="5873356"/>
            <a:ext cx="114968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In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this</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secondary</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analysis</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from the IMPACT trial, once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daily</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single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inhaler</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FF/UMEC/VI triple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therapy</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reduced</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risk</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all</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cause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mortality</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(AMC) versus UMEC/VI in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patients</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with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symptomatic</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COPD (</a:t>
            </a:r>
            <a:r>
              <a:rPr kumimoji="0" lang="it-IT" sz="1600" b="1" i="0" u="none" strike="noStrike" kern="1200" cap="none" spc="0" normalizeH="0" baseline="0" noProof="0" dirty="0">
                <a:ln>
                  <a:noFill/>
                </a:ln>
                <a:solidFill>
                  <a:srgbClr val="FF0000"/>
                </a:solidFill>
                <a:effectLst/>
                <a:uLnTx/>
                <a:uFillTx/>
                <a:latin typeface="Calibri" panose="020F0502020204030204"/>
                <a:ea typeface="+mn-ea"/>
                <a:cs typeface="+mn-cs"/>
              </a:rPr>
              <a:t>p=0.042</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307170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217715" y="222295"/>
            <a:ext cx="3937190" cy="1351740"/>
          </a:xfrm>
          <a:prstGeom prst="rect">
            <a:avLst/>
          </a:prstGeom>
        </p:spPr>
      </p:pic>
      <p:pic>
        <p:nvPicPr>
          <p:cNvPr id="4" name="Immagine 3"/>
          <p:cNvPicPr>
            <a:picLocks noChangeAspect="1"/>
          </p:cNvPicPr>
          <p:nvPr/>
        </p:nvPicPr>
        <p:blipFill>
          <a:blip r:embed="rId3"/>
          <a:stretch>
            <a:fillRect/>
          </a:stretch>
        </p:blipFill>
        <p:spPr>
          <a:xfrm>
            <a:off x="6011517" y="131028"/>
            <a:ext cx="5544757" cy="182534"/>
          </a:xfrm>
          <a:prstGeom prst="rect">
            <a:avLst/>
          </a:prstGeom>
        </p:spPr>
      </p:pic>
      <p:pic>
        <p:nvPicPr>
          <p:cNvPr id="5" name="Immagine 4"/>
          <p:cNvPicPr>
            <a:picLocks noChangeAspect="1"/>
          </p:cNvPicPr>
          <p:nvPr/>
        </p:nvPicPr>
        <p:blipFill>
          <a:blip r:embed="rId4"/>
          <a:stretch>
            <a:fillRect/>
          </a:stretch>
        </p:blipFill>
        <p:spPr>
          <a:xfrm>
            <a:off x="3711914" y="1386870"/>
            <a:ext cx="7844360" cy="4195324"/>
          </a:xfrm>
          <a:prstGeom prst="rect">
            <a:avLst/>
          </a:prstGeom>
        </p:spPr>
      </p:pic>
      <p:sp>
        <p:nvSpPr>
          <p:cNvPr id="2" name="CasellaDiTesto 1"/>
          <p:cNvSpPr txBox="1"/>
          <p:nvPr/>
        </p:nvSpPr>
        <p:spPr>
          <a:xfrm>
            <a:off x="121920" y="5950110"/>
            <a:ext cx="1143435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Triple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therapy</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with BGF 320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reduced</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risk</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death</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compared</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with GFF (</a:t>
            </a:r>
            <a:r>
              <a:rPr kumimoji="0" lang="it-IT" sz="1600" b="1" i="0" u="none" strike="noStrike" kern="1200" cap="none" spc="0" normalizeH="0" baseline="0" noProof="0" dirty="0">
                <a:ln>
                  <a:noFill/>
                </a:ln>
                <a:solidFill>
                  <a:srgbClr val="FF0000"/>
                </a:solidFill>
                <a:effectLst/>
                <a:uLnTx/>
                <a:uFillTx/>
                <a:latin typeface="Calibri" panose="020F0502020204030204"/>
                <a:ea typeface="+mn-ea"/>
                <a:cs typeface="+mn-cs"/>
              </a:rPr>
              <a:t>p=0.0035</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Triple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therapy</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containing</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lower</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dose of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inhaled</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corticosteroid</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(BGF 160)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was</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not</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shown</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significantly</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reduce the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risk</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death</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compared</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with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dual</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therapy</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600" b="1" i="0" u="none" strike="noStrike" kern="1200" cap="none" spc="0" normalizeH="0" baseline="0" noProof="0" dirty="0" err="1">
                <a:ln>
                  <a:noFill/>
                </a:ln>
                <a:solidFill>
                  <a:prstClr val="black"/>
                </a:solidFill>
                <a:effectLst/>
                <a:uLnTx/>
                <a:uFillTx/>
                <a:latin typeface="Calibri" panose="020F0502020204030204"/>
                <a:ea typeface="+mn-ea"/>
                <a:cs typeface="+mn-cs"/>
              </a:rPr>
              <a:t>comparators</a:t>
            </a:r>
            <a:endPar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8548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0199803-9E05-4D32-9CD0-11FC929592D9}"/>
              </a:ext>
            </a:extLst>
          </p:cNvPr>
          <p:cNvPicPr>
            <a:picLocks noChangeAspect="1"/>
          </p:cNvPicPr>
          <p:nvPr/>
        </p:nvPicPr>
        <p:blipFill>
          <a:blip r:embed="rId2"/>
          <a:stretch>
            <a:fillRect/>
          </a:stretch>
        </p:blipFill>
        <p:spPr>
          <a:xfrm>
            <a:off x="154112" y="246014"/>
            <a:ext cx="3986323" cy="1695801"/>
          </a:xfrm>
          <a:prstGeom prst="rect">
            <a:avLst/>
          </a:prstGeom>
        </p:spPr>
      </p:pic>
      <p:pic>
        <p:nvPicPr>
          <p:cNvPr id="3" name="Immagine 2">
            <a:extLst>
              <a:ext uri="{FF2B5EF4-FFF2-40B4-BE49-F238E27FC236}">
                <a16:creationId xmlns:a16="http://schemas.microsoft.com/office/drawing/2014/main" id="{6905145A-3D96-4282-B6C8-18CE121EA017}"/>
              </a:ext>
            </a:extLst>
          </p:cNvPr>
          <p:cNvPicPr>
            <a:picLocks noChangeAspect="1"/>
          </p:cNvPicPr>
          <p:nvPr/>
        </p:nvPicPr>
        <p:blipFill>
          <a:blip r:embed="rId3"/>
          <a:stretch>
            <a:fillRect/>
          </a:stretch>
        </p:blipFill>
        <p:spPr>
          <a:xfrm>
            <a:off x="9625338" y="246015"/>
            <a:ext cx="2229161" cy="257211"/>
          </a:xfrm>
          <a:prstGeom prst="rect">
            <a:avLst/>
          </a:prstGeom>
        </p:spPr>
      </p:pic>
      <p:pic>
        <p:nvPicPr>
          <p:cNvPr id="5" name="Immagine 4">
            <a:extLst>
              <a:ext uri="{FF2B5EF4-FFF2-40B4-BE49-F238E27FC236}">
                <a16:creationId xmlns:a16="http://schemas.microsoft.com/office/drawing/2014/main" id="{485E1DCD-15CC-4FD8-A8EF-C1AB4D639062}"/>
              </a:ext>
            </a:extLst>
          </p:cNvPr>
          <p:cNvPicPr>
            <a:picLocks noChangeAspect="1"/>
          </p:cNvPicPr>
          <p:nvPr/>
        </p:nvPicPr>
        <p:blipFill>
          <a:blip r:embed="rId4"/>
          <a:stretch>
            <a:fillRect/>
          </a:stretch>
        </p:blipFill>
        <p:spPr>
          <a:xfrm>
            <a:off x="4328844" y="1181528"/>
            <a:ext cx="5181825" cy="5414480"/>
          </a:xfrm>
          <a:prstGeom prst="rect">
            <a:avLst/>
          </a:prstGeom>
        </p:spPr>
      </p:pic>
    </p:spTree>
    <p:extLst>
      <p:ext uri="{BB962C8B-B14F-4D97-AF65-F5344CB8AC3E}">
        <p14:creationId xmlns:p14="http://schemas.microsoft.com/office/powerpoint/2010/main" val="1218434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69208-7783-1C15-06DB-B9D29988082C}"/>
            </a:ext>
          </a:extLst>
        </p:cNvPr>
        <p:cNvGrpSpPr/>
        <p:nvPr/>
      </p:nvGrpSpPr>
      <p:grpSpPr>
        <a:xfrm>
          <a:off x="0" y="0"/>
          <a:ext cx="0" cy="0"/>
          <a:chOff x="0" y="0"/>
          <a:chExt cx="0" cy="0"/>
        </a:xfrm>
      </p:grpSpPr>
      <p:pic>
        <p:nvPicPr>
          <p:cNvPr id="11" name="Immagine 10">
            <a:extLst>
              <a:ext uri="{FF2B5EF4-FFF2-40B4-BE49-F238E27FC236}">
                <a16:creationId xmlns:a16="http://schemas.microsoft.com/office/drawing/2014/main" id="{EC87883D-FD46-4F39-B7EC-FA5C5B663CAE}"/>
              </a:ext>
            </a:extLst>
          </p:cNvPr>
          <p:cNvPicPr>
            <a:picLocks noChangeAspect="1"/>
          </p:cNvPicPr>
          <p:nvPr/>
        </p:nvPicPr>
        <p:blipFill>
          <a:blip r:embed="rId3"/>
          <a:srcRect l="3527" r="83656"/>
          <a:stretch>
            <a:fillRect/>
          </a:stretch>
        </p:blipFill>
        <p:spPr>
          <a:xfrm>
            <a:off x="9581005" y="1"/>
            <a:ext cx="1172584" cy="1233767"/>
          </a:xfrm>
          <a:prstGeom prst="rect">
            <a:avLst/>
          </a:prstGeom>
        </p:spPr>
      </p:pic>
      <p:pic>
        <p:nvPicPr>
          <p:cNvPr id="6" name="Immagine 5">
            <a:extLst>
              <a:ext uri="{FF2B5EF4-FFF2-40B4-BE49-F238E27FC236}">
                <a16:creationId xmlns:a16="http://schemas.microsoft.com/office/drawing/2014/main" id="{D955BECF-6A5E-493E-7333-BFBE7BB8F86D}"/>
              </a:ext>
            </a:extLst>
          </p:cNvPr>
          <p:cNvPicPr>
            <a:picLocks noChangeAspect="1"/>
          </p:cNvPicPr>
          <p:nvPr/>
        </p:nvPicPr>
        <p:blipFill rotWithShape="1">
          <a:blip r:embed="rId4"/>
          <a:srcRect t="12616"/>
          <a:stretch/>
        </p:blipFill>
        <p:spPr>
          <a:xfrm>
            <a:off x="10753589" y="0"/>
            <a:ext cx="1438411" cy="1233767"/>
          </a:xfrm>
          <a:prstGeom prst="rect">
            <a:avLst/>
          </a:prstGeom>
        </p:spPr>
      </p:pic>
      <p:pic>
        <p:nvPicPr>
          <p:cNvPr id="4" name="Immagine 3" descr="Immagine che contiene testo, schermata, Carattere, diagramma&#10;&#10;Il contenuto generato dall'IA potrebbe non essere corretto.">
            <a:extLst>
              <a:ext uri="{FF2B5EF4-FFF2-40B4-BE49-F238E27FC236}">
                <a16:creationId xmlns:a16="http://schemas.microsoft.com/office/drawing/2014/main" id="{229CE907-835A-B1B9-4789-F5E8F45A1D85}"/>
              </a:ext>
            </a:extLst>
          </p:cNvPr>
          <p:cNvPicPr>
            <a:picLocks noChangeAspect="1"/>
          </p:cNvPicPr>
          <p:nvPr/>
        </p:nvPicPr>
        <p:blipFill>
          <a:blip r:embed="rId5"/>
          <a:stretch>
            <a:fillRect/>
          </a:stretch>
        </p:blipFill>
        <p:spPr>
          <a:xfrm>
            <a:off x="462987" y="832518"/>
            <a:ext cx="6273478" cy="5498857"/>
          </a:xfrm>
          <a:prstGeom prst="rect">
            <a:avLst/>
          </a:prstGeom>
        </p:spPr>
      </p:pic>
      <p:pic>
        <p:nvPicPr>
          <p:cNvPr id="17" name="Immagine 16">
            <a:extLst>
              <a:ext uri="{FF2B5EF4-FFF2-40B4-BE49-F238E27FC236}">
                <a16:creationId xmlns:a16="http://schemas.microsoft.com/office/drawing/2014/main" id="{C66EF341-70C2-01A1-F9E6-3FF8256067A0}"/>
              </a:ext>
            </a:extLst>
          </p:cNvPr>
          <p:cNvPicPr>
            <a:picLocks noChangeAspect="1"/>
          </p:cNvPicPr>
          <p:nvPr/>
        </p:nvPicPr>
        <p:blipFill>
          <a:blip r:embed="rId6"/>
          <a:stretch>
            <a:fillRect/>
          </a:stretch>
        </p:blipFill>
        <p:spPr>
          <a:xfrm>
            <a:off x="9413796" y="6612293"/>
            <a:ext cx="2679586" cy="158897"/>
          </a:xfrm>
          <a:prstGeom prst="rect">
            <a:avLst/>
          </a:prstGeom>
        </p:spPr>
      </p:pic>
      <p:grpSp>
        <p:nvGrpSpPr>
          <p:cNvPr id="24" name="Gruppo 23">
            <a:extLst>
              <a:ext uri="{FF2B5EF4-FFF2-40B4-BE49-F238E27FC236}">
                <a16:creationId xmlns:a16="http://schemas.microsoft.com/office/drawing/2014/main" id="{6B57843F-F088-884B-A1B0-210E1054D016}"/>
              </a:ext>
            </a:extLst>
          </p:cNvPr>
          <p:cNvGrpSpPr/>
          <p:nvPr/>
        </p:nvGrpSpPr>
        <p:grpSpPr>
          <a:xfrm>
            <a:off x="5586169" y="2311958"/>
            <a:ext cx="1150296" cy="947008"/>
            <a:chOff x="5586169" y="2311958"/>
            <a:chExt cx="1150296" cy="947008"/>
          </a:xfrm>
        </p:grpSpPr>
        <p:pic>
          <p:nvPicPr>
            <p:cNvPr id="21" name="Immagine 20" descr="Immagine che contiene cerchio, arte&#10;&#10;Il contenuto generato dall'IA potrebbe non essere corretto.">
              <a:extLst>
                <a:ext uri="{FF2B5EF4-FFF2-40B4-BE49-F238E27FC236}">
                  <a16:creationId xmlns:a16="http://schemas.microsoft.com/office/drawing/2014/main" id="{C032FDED-4BF8-E8CB-32F5-0A4A7420E2A7}"/>
                </a:ext>
              </a:extLst>
            </p:cNvPr>
            <p:cNvPicPr>
              <a:picLocks noChangeAspect="1"/>
            </p:cNvPicPr>
            <p:nvPr/>
          </p:nvPicPr>
          <p:blipFill>
            <a:blip r:embed="rId7"/>
            <a:stretch>
              <a:fillRect/>
            </a:stretch>
          </p:blipFill>
          <p:spPr>
            <a:xfrm>
              <a:off x="5586169" y="2787013"/>
              <a:ext cx="504880" cy="471953"/>
            </a:xfrm>
            <a:prstGeom prst="rect">
              <a:avLst/>
            </a:prstGeom>
          </p:spPr>
        </p:pic>
        <p:pic>
          <p:nvPicPr>
            <p:cNvPr id="23" name="Immagine 22" descr="Immagine che contiene cerchio, arte&#10;&#10;Il contenuto generato dall'IA potrebbe non essere corretto.">
              <a:extLst>
                <a:ext uri="{FF2B5EF4-FFF2-40B4-BE49-F238E27FC236}">
                  <a16:creationId xmlns:a16="http://schemas.microsoft.com/office/drawing/2014/main" id="{D6E8F51D-C91C-CEB3-3C56-9C5F543FA620}"/>
                </a:ext>
              </a:extLst>
            </p:cNvPr>
            <p:cNvPicPr>
              <a:picLocks noChangeAspect="1"/>
            </p:cNvPicPr>
            <p:nvPr/>
          </p:nvPicPr>
          <p:blipFill>
            <a:blip r:embed="rId7"/>
            <a:stretch>
              <a:fillRect/>
            </a:stretch>
          </p:blipFill>
          <p:spPr>
            <a:xfrm>
              <a:off x="6035364" y="2311958"/>
              <a:ext cx="701101" cy="655377"/>
            </a:xfrm>
            <a:prstGeom prst="rect">
              <a:avLst/>
            </a:prstGeom>
          </p:spPr>
        </p:pic>
      </p:grpSp>
      <p:sp>
        <p:nvSpPr>
          <p:cNvPr id="10" name="Rettangolo 9">
            <a:extLst>
              <a:ext uri="{FF2B5EF4-FFF2-40B4-BE49-F238E27FC236}">
                <a16:creationId xmlns:a16="http://schemas.microsoft.com/office/drawing/2014/main" id="{2F9D6A5F-F64D-45A8-BE50-561991D84F3A}"/>
              </a:ext>
            </a:extLst>
          </p:cNvPr>
          <p:cNvSpPr/>
          <p:nvPr/>
        </p:nvSpPr>
        <p:spPr>
          <a:xfrm>
            <a:off x="4065374" y="5016843"/>
            <a:ext cx="2446638" cy="12774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1966683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2">
            <a:extLst>
              <a:ext uri="{FF2B5EF4-FFF2-40B4-BE49-F238E27FC236}">
                <a16:creationId xmlns:a16="http://schemas.microsoft.com/office/drawing/2014/main" id="{3B6CE6F0-3D33-46AC-BD8F-65CB9AB7C8E6}"/>
              </a:ext>
            </a:extLst>
          </p:cNvPr>
          <p:cNvPicPr>
            <a:picLocks noChangeAspect="1"/>
          </p:cNvPicPr>
          <p:nvPr/>
        </p:nvPicPr>
        <p:blipFill>
          <a:blip r:embed="rId2"/>
          <a:stretch>
            <a:fillRect/>
          </a:stretch>
        </p:blipFill>
        <p:spPr>
          <a:xfrm>
            <a:off x="2072414" y="297760"/>
            <a:ext cx="6544461" cy="2891336"/>
          </a:xfrm>
          <a:prstGeom prst="rect">
            <a:avLst/>
          </a:prstGeom>
        </p:spPr>
      </p:pic>
      <p:pic>
        <p:nvPicPr>
          <p:cNvPr id="5" name="Imagen 4">
            <a:extLst>
              <a:ext uri="{FF2B5EF4-FFF2-40B4-BE49-F238E27FC236}">
                <a16:creationId xmlns:a16="http://schemas.microsoft.com/office/drawing/2014/main" id="{79E6D0F8-24FB-495C-8E23-6BF53F743588}"/>
              </a:ext>
            </a:extLst>
          </p:cNvPr>
          <p:cNvPicPr>
            <a:picLocks noChangeAspect="1"/>
          </p:cNvPicPr>
          <p:nvPr/>
        </p:nvPicPr>
        <p:blipFill>
          <a:blip r:embed="rId3"/>
          <a:stretch>
            <a:fillRect/>
          </a:stretch>
        </p:blipFill>
        <p:spPr>
          <a:xfrm>
            <a:off x="9180083" y="2332722"/>
            <a:ext cx="2514600" cy="685800"/>
          </a:xfrm>
          <a:prstGeom prst="rect">
            <a:avLst/>
          </a:prstGeom>
        </p:spPr>
      </p:pic>
      <p:pic>
        <p:nvPicPr>
          <p:cNvPr id="6" name="Imagen 6">
            <a:extLst>
              <a:ext uri="{FF2B5EF4-FFF2-40B4-BE49-F238E27FC236}">
                <a16:creationId xmlns:a16="http://schemas.microsoft.com/office/drawing/2014/main" id="{A47F8E8E-32A8-4934-AE92-0DE11FD94EFD}"/>
              </a:ext>
            </a:extLst>
          </p:cNvPr>
          <p:cNvPicPr>
            <a:picLocks noChangeAspect="1"/>
          </p:cNvPicPr>
          <p:nvPr/>
        </p:nvPicPr>
        <p:blipFill>
          <a:blip r:embed="rId4"/>
          <a:stretch>
            <a:fillRect/>
          </a:stretch>
        </p:blipFill>
        <p:spPr>
          <a:xfrm>
            <a:off x="2423956" y="3668905"/>
            <a:ext cx="5981253" cy="2509208"/>
          </a:xfrm>
          <a:prstGeom prst="rect">
            <a:avLst/>
          </a:prstGeom>
        </p:spPr>
      </p:pic>
      <p:pic>
        <p:nvPicPr>
          <p:cNvPr id="7" name="Imagen 8">
            <a:extLst>
              <a:ext uri="{FF2B5EF4-FFF2-40B4-BE49-F238E27FC236}">
                <a16:creationId xmlns:a16="http://schemas.microsoft.com/office/drawing/2014/main" id="{68E2B59F-DB8E-4628-AB44-74E0B30F1B7F}"/>
              </a:ext>
            </a:extLst>
          </p:cNvPr>
          <p:cNvPicPr>
            <a:picLocks noChangeAspect="1"/>
          </p:cNvPicPr>
          <p:nvPr/>
        </p:nvPicPr>
        <p:blipFill>
          <a:blip r:embed="rId5"/>
          <a:stretch>
            <a:fillRect/>
          </a:stretch>
        </p:blipFill>
        <p:spPr>
          <a:xfrm>
            <a:off x="8972100" y="4595929"/>
            <a:ext cx="2735804" cy="848758"/>
          </a:xfrm>
          <a:prstGeom prst="rect">
            <a:avLst/>
          </a:prstGeom>
        </p:spPr>
      </p:pic>
    </p:spTree>
    <p:extLst>
      <p:ext uri="{BB962C8B-B14F-4D97-AF65-F5344CB8AC3E}">
        <p14:creationId xmlns:p14="http://schemas.microsoft.com/office/powerpoint/2010/main" val="10147280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730DDB6-594C-4739-A5DF-516CE14BE5F1}"/>
              </a:ext>
            </a:extLst>
          </p:cNvPr>
          <p:cNvPicPr>
            <a:picLocks noChangeAspect="1"/>
          </p:cNvPicPr>
          <p:nvPr/>
        </p:nvPicPr>
        <p:blipFill>
          <a:blip r:embed="rId2"/>
          <a:stretch>
            <a:fillRect/>
          </a:stretch>
        </p:blipFill>
        <p:spPr>
          <a:xfrm>
            <a:off x="137159" y="201168"/>
            <a:ext cx="2554713" cy="1128670"/>
          </a:xfrm>
          <a:prstGeom prst="rect">
            <a:avLst/>
          </a:prstGeom>
        </p:spPr>
      </p:pic>
      <p:pic>
        <p:nvPicPr>
          <p:cNvPr id="4" name="Imagen 6">
            <a:extLst>
              <a:ext uri="{FF2B5EF4-FFF2-40B4-BE49-F238E27FC236}">
                <a16:creationId xmlns:a16="http://schemas.microsoft.com/office/drawing/2014/main" id="{E59E3516-431F-42BF-B0F5-2B8E748A2CB4}"/>
              </a:ext>
            </a:extLst>
          </p:cNvPr>
          <p:cNvPicPr>
            <a:picLocks noChangeAspect="1"/>
          </p:cNvPicPr>
          <p:nvPr/>
        </p:nvPicPr>
        <p:blipFill>
          <a:blip r:embed="rId3"/>
          <a:stretch>
            <a:fillRect/>
          </a:stretch>
        </p:blipFill>
        <p:spPr>
          <a:xfrm>
            <a:off x="8961325" y="308633"/>
            <a:ext cx="2554713" cy="1071733"/>
          </a:xfrm>
          <a:prstGeom prst="rect">
            <a:avLst/>
          </a:prstGeom>
        </p:spPr>
      </p:pic>
      <p:pic>
        <p:nvPicPr>
          <p:cNvPr id="6" name="Immagine 5">
            <a:extLst>
              <a:ext uri="{FF2B5EF4-FFF2-40B4-BE49-F238E27FC236}">
                <a16:creationId xmlns:a16="http://schemas.microsoft.com/office/drawing/2014/main" id="{47D9D166-9F74-499F-8765-511E2EF9BA71}"/>
              </a:ext>
            </a:extLst>
          </p:cNvPr>
          <p:cNvPicPr>
            <a:picLocks noChangeAspect="1"/>
          </p:cNvPicPr>
          <p:nvPr/>
        </p:nvPicPr>
        <p:blipFill>
          <a:blip r:embed="rId4"/>
          <a:stretch>
            <a:fillRect/>
          </a:stretch>
        </p:blipFill>
        <p:spPr>
          <a:xfrm>
            <a:off x="215449" y="1391074"/>
            <a:ext cx="2554712" cy="166612"/>
          </a:xfrm>
          <a:prstGeom prst="rect">
            <a:avLst/>
          </a:prstGeom>
        </p:spPr>
      </p:pic>
      <p:pic>
        <p:nvPicPr>
          <p:cNvPr id="7" name="Imagen 8">
            <a:extLst>
              <a:ext uri="{FF2B5EF4-FFF2-40B4-BE49-F238E27FC236}">
                <a16:creationId xmlns:a16="http://schemas.microsoft.com/office/drawing/2014/main" id="{B4B513F1-2EA7-4DF2-927F-665098B46BED}"/>
              </a:ext>
            </a:extLst>
          </p:cNvPr>
          <p:cNvPicPr>
            <a:picLocks noChangeAspect="1"/>
          </p:cNvPicPr>
          <p:nvPr/>
        </p:nvPicPr>
        <p:blipFill>
          <a:blip r:embed="rId5"/>
          <a:stretch>
            <a:fillRect/>
          </a:stretch>
        </p:blipFill>
        <p:spPr>
          <a:xfrm>
            <a:off x="9726648" y="1460037"/>
            <a:ext cx="1256608" cy="389851"/>
          </a:xfrm>
          <a:prstGeom prst="rect">
            <a:avLst/>
          </a:prstGeom>
        </p:spPr>
      </p:pic>
      <p:pic>
        <p:nvPicPr>
          <p:cNvPr id="2" name="Immagine 1">
            <a:extLst>
              <a:ext uri="{FF2B5EF4-FFF2-40B4-BE49-F238E27FC236}">
                <a16:creationId xmlns:a16="http://schemas.microsoft.com/office/drawing/2014/main" id="{DFE38081-26A2-4DBA-8F57-17B703448A25}"/>
              </a:ext>
            </a:extLst>
          </p:cNvPr>
          <p:cNvPicPr>
            <a:picLocks noChangeAspect="1"/>
          </p:cNvPicPr>
          <p:nvPr/>
        </p:nvPicPr>
        <p:blipFill>
          <a:blip r:embed="rId6"/>
          <a:stretch>
            <a:fillRect/>
          </a:stretch>
        </p:blipFill>
        <p:spPr>
          <a:xfrm>
            <a:off x="3793874" y="1403578"/>
            <a:ext cx="4052650" cy="892619"/>
          </a:xfrm>
          <a:prstGeom prst="rect">
            <a:avLst/>
          </a:prstGeom>
        </p:spPr>
      </p:pic>
      <p:pic>
        <p:nvPicPr>
          <p:cNvPr id="8" name="Immagine 7">
            <a:extLst>
              <a:ext uri="{FF2B5EF4-FFF2-40B4-BE49-F238E27FC236}">
                <a16:creationId xmlns:a16="http://schemas.microsoft.com/office/drawing/2014/main" id="{CEF19DD6-AF6F-4725-BC47-63D4EA6E3ED0}"/>
              </a:ext>
            </a:extLst>
          </p:cNvPr>
          <p:cNvPicPr>
            <a:picLocks noChangeAspect="1"/>
          </p:cNvPicPr>
          <p:nvPr/>
        </p:nvPicPr>
        <p:blipFill>
          <a:blip r:embed="rId7"/>
          <a:stretch>
            <a:fillRect/>
          </a:stretch>
        </p:blipFill>
        <p:spPr>
          <a:xfrm>
            <a:off x="4819438" y="1048110"/>
            <a:ext cx="1505160" cy="200053"/>
          </a:xfrm>
          <a:prstGeom prst="rect">
            <a:avLst/>
          </a:prstGeom>
        </p:spPr>
      </p:pic>
      <p:pic>
        <p:nvPicPr>
          <p:cNvPr id="9" name="Immagine 8">
            <a:extLst>
              <a:ext uri="{FF2B5EF4-FFF2-40B4-BE49-F238E27FC236}">
                <a16:creationId xmlns:a16="http://schemas.microsoft.com/office/drawing/2014/main" id="{DC923240-4C55-493F-8D86-65AB485B547F}"/>
              </a:ext>
            </a:extLst>
          </p:cNvPr>
          <p:cNvPicPr>
            <a:picLocks noChangeAspect="1"/>
          </p:cNvPicPr>
          <p:nvPr/>
        </p:nvPicPr>
        <p:blipFill>
          <a:blip r:embed="rId8"/>
          <a:stretch>
            <a:fillRect/>
          </a:stretch>
        </p:blipFill>
        <p:spPr>
          <a:xfrm>
            <a:off x="916281" y="2911509"/>
            <a:ext cx="3917288" cy="2244280"/>
          </a:xfrm>
          <a:prstGeom prst="rect">
            <a:avLst/>
          </a:prstGeom>
        </p:spPr>
      </p:pic>
      <p:pic>
        <p:nvPicPr>
          <p:cNvPr id="10" name="Immagine 9">
            <a:extLst>
              <a:ext uri="{FF2B5EF4-FFF2-40B4-BE49-F238E27FC236}">
                <a16:creationId xmlns:a16="http://schemas.microsoft.com/office/drawing/2014/main" id="{86045591-D3DC-449E-92A0-5C98A70B0FFA}"/>
              </a:ext>
            </a:extLst>
          </p:cNvPr>
          <p:cNvPicPr>
            <a:picLocks noChangeAspect="1"/>
          </p:cNvPicPr>
          <p:nvPr/>
        </p:nvPicPr>
        <p:blipFill>
          <a:blip r:embed="rId9"/>
          <a:stretch>
            <a:fillRect/>
          </a:stretch>
        </p:blipFill>
        <p:spPr>
          <a:xfrm>
            <a:off x="6229564" y="2911509"/>
            <a:ext cx="4360017" cy="2364324"/>
          </a:xfrm>
          <a:prstGeom prst="rect">
            <a:avLst/>
          </a:prstGeom>
        </p:spPr>
      </p:pic>
    </p:spTree>
    <p:extLst>
      <p:ext uri="{BB962C8B-B14F-4D97-AF65-F5344CB8AC3E}">
        <p14:creationId xmlns:p14="http://schemas.microsoft.com/office/powerpoint/2010/main" val="415734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FE38081-26A2-4DBA-8F57-17B703448A25}"/>
              </a:ext>
            </a:extLst>
          </p:cNvPr>
          <p:cNvPicPr>
            <a:picLocks noChangeAspect="1"/>
          </p:cNvPicPr>
          <p:nvPr/>
        </p:nvPicPr>
        <p:blipFill>
          <a:blip r:embed="rId2"/>
          <a:stretch>
            <a:fillRect/>
          </a:stretch>
        </p:blipFill>
        <p:spPr>
          <a:xfrm>
            <a:off x="276237" y="201168"/>
            <a:ext cx="3518080" cy="774877"/>
          </a:xfrm>
          <a:prstGeom prst="rect">
            <a:avLst/>
          </a:prstGeom>
        </p:spPr>
      </p:pic>
      <p:pic>
        <p:nvPicPr>
          <p:cNvPr id="8" name="Immagine 7">
            <a:extLst>
              <a:ext uri="{FF2B5EF4-FFF2-40B4-BE49-F238E27FC236}">
                <a16:creationId xmlns:a16="http://schemas.microsoft.com/office/drawing/2014/main" id="{CEF19DD6-AF6F-4725-BC47-63D4EA6E3ED0}"/>
              </a:ext>
            </a:extLst>
          </p:cNvPr>
          <p:cNvPicPr>
            <a:picLocks noChangeAspect="1"/>
          </p:cNvPicPr>
          <p:nvPr/>
        </p:nvPicPr>
        <p:blipFill>
          <a:blip r:embed="rId3"/>
          <a:stretch>
            <a:fillRect/>
          </a:stretch>
        </p:blipFill>
        <p:spPr>
          <a:xfrm>
            <a:off x="276237" y="1149634"/>
            <a:ext cx="1505160" cy="200053"/>
          </a:xfrm>
          <a:prstGeom prst="rect">
            <a:avLst/>
          </a:prstGeom>
        </p:spPr>
      </p:pic>
      <p:pic>
        <p:nvPicPr>
          <p:cNvPr id="5" name="Immagine 4">
            <a:extLst>
              <a:ext uri="{FF2B5EF4-FFF2-40B4-BE49-F238E27FC236}">
                <a16:creationId xmlns:a16="http://schemas.microsoft.com/office/drawing/2014/main" id="{C2358369-8C62-44F6-A08D-DACA2DEFE5B9}"/>
              </a:ext>
            </a:extLst>
          </p:cNvPr>
          <p:cNvPicPr>
            <a:picLocks noChangeAspect="1"/>
          </p:cNvPicPr>
          <p:nvPr/>
        </p:nvPicPr>
        <p:blipFill>
          <a:blip r:embed="rId4"/>
          <a:stretch>
            <a:fillRect/>
          </a:stretch>
        </p:blipFill>
        <p:spPr>
          <a:xfrm>
            <a:off x="4695610" y="142502"/>
            <a:ext cx="6544588" cy="295316"/>
          </a:xfrm>
          <a:prstGeom prst="rect">
            <a:avLst/>
          </a:prstGeom>
        </p:spPr>
      </p:pic>
      <p:pic>
        <p:nvPicPr>
          <p:cNvPr id="11" name="Immagine 10">
            <a:extLst>
              <a:ext uri="{FF2B5EF4-FFF2-40B4-BE49-F238E27FC236}">
                <a16:creationId xmlns:a16="http://schemas.microsoft.com/office/drawing/2014/main" id="{52A9AA3C-A9AB-407B-8ACC-A07C9A43671A}"/>
              </a:ext>
            </a:extLst>
          </p:cNvPr>
          <p:cNvPicPr>
            <a:picLocks noChangeAspect="1"/>
          </p:cNvPicPr>
          <p:nvPr/>
        </p:nvPicPr>
        <p:blipFill>
          <a:blip r:embed="rId5"/>
          <a:stretch>
            <a:fillRect/>
          </a:stretch>
        </p:blipFill>
        <p:spPr>
          <a:xfrm>
            <a:off x="4800399" y="700883"/>
            <a:ext cx="6439799" cy="2724530"/>
          </a:xfrm>
          <a:prstGeom prst="rect">
            <a:avLst/>
          </a:prstGeom>
        </p:spPr>
      </p:pic>
      <p:pic>
        <p:nvPicPr>
          <p:cNvPr id="12" name="Immagine 11">
            <a:extLst>
              <a:ext uri="{FF2B5EF4-FFF2-40B4-BE49-F238E27FC236}">
                <a16:creationId xmlns:a16="http://schemas.microsoft.com/office/drawing/2014/main" id="{785B421F-C102-40A9-B9CB-EADA6D81DDB0}"/>
              </a:ext>
            </a:extLst>
          </p:cNvPr>
          <p:cNvPicPr>
            <a:picLocks noChangeAspect="1"/>
          </p:cNvPicPr>
          <p:nvPr/>
        </p:nvPicPr>
        <p:blipFill>
          <a:blip r:embed="rId6"/>
          <a:stretch>
            <a:fillRect/>
          </a:stretch>
        </p:blipFill>
        <p:spPr>
          <a:xfrm>
            <a:off x="4800399" y="3532126"/>
            <a:ext cx="6439799" cy="1162212"/>
          </a:xfrm>
          <a:prstGeom prst="rect">
            <a:avLst/>
          </a:prstGeom>
        </p:spPr>
      </p:pic>
      <p:pic>
        <p:nvPicPr>
          <p:cNvPr id="14" name="Immagine 13">
            <a:extLst>
              <a:ext uri="{FF2B5EF4-FFF2-40B4-BE49-F238E27FC236}">
                <a16:creationId xmlns:a16="http://schemas.microsoft.com/office/drawing/2014/main" id="{71B88D45-49E9-49B2-90C3-19293B42FE96}"/>
              </a:ext>
            </a:extLst>
          </p:cNvPr>
          <p:cNvPicPr>
            <a:picLocks noChangeAspect="1"/>
          </p:cNvPicPr>
          <p:nvPr/>
        </p:nvPicPr>
        <p:blipFill>
          <a:blip r:embed="rId7"/>
          <a:stretch>
            <a:fillRect/>
          </a:stretch>
        </p:blipFill>
        <p:spPr>
          <a:xfrm>
            <a:off x="4748004" y="5440259"/>
            <a:ext cx="6439799" cy="716858"/>
          </a:xfrm>
          <a:prstGeom prst="rect">
            <a:avLst/>
          </a:prstGeom>
        </p:spPr>
      </p:pic>
    </p:spTree>
    <p:extLst>
      <p:ext uri="{BB962C8B-B14F-4D97-AF65-F5344CB8AC3E}">
        <p14:creationId xmlns:p14="http://schemas.microsoft.com/office/powerpoint/2010/main" val="76518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E947CFB-D259-4506-8746-7B105EB68405}"/>
              </a:ext>
            </a:extLst>
          </p:cNvPr>
          <p:cNvPicPr>
            <a:picLocks noChangeAspect="1"/>
          </p:cNvPicPr>
          <p:nvPr/>
        </p:nvPicPr>
        <p:blipFill>
          <a:blip r:embed="rId2"/>
          <a:stretch>
            <a:fillRect/>
          </a:stretch>
        </p:blipFill>
        <p:spPr>
          <a:xfrm>
            <a:off x="2352782" y="1375885"/>
            <a:ext cx="7025293" cy="4412905"/>
          </a:xfrm>
          <a:prstGeom prst="rect">
            <a:avLst/>
          </a:prstGeom>
        </p:spPr>
      </p:pic>
      <p:pic>
        <p:nvPicPr>
          <p:cNvPr id="3" name="Immagine 2">
            <a:extLst>
              <a:ext uri="{FF2B5EF4-FFF2-40B4-BE49-F238E27FC236}">
                <a16:creationId xmlns:a16="http://schemas.microsoft.com/office/drawing/2014/main" id="{76C4F623-1EE1-429D-A439-AA920E30468D}"/>
              </a:ext>
            </a:extLst>
          </p:cNvPr>
          <p:cNvPicPr>
            <a:picLocks noChangeAspect="1"/>
          </p:cNvPicPr>
          <p:nvPr/>
        </p:nvPicPr>
        <p:blipFill>
          <a:blip r:embed="rId3"/>
          <a:stretch>
            <a:fillRect/>
          </a:stretch>
        </p:blipFill>
        <p:spPr>
          <a:xfrm>
            <a:off x="87546" y="73124"/>
            <a:ext cx="6518737" cy="975373"/>
          </a:xfrm>
          <a:prstGeom prst="rect">
            <a:avLst/>
          </a:prstGeom>
        </p:spPr>
      </p:pic>
      <p:sp>
        <p:nvSpPr>
          <p:cNvPr id="4" name="CasellaDiTesto 3">
            <a:extLst>
              <a:ext uri="{FF2B5EF4-FFF2-40B4-BE49-F238E27FC236}">
                <a16:creationId xmlns:a16="http://schemas.microsoft.com/office/drawing/2014/main" id="{9CDBD45F-0993-4A88-98B0-925049CD2A26}"/>
              </a:ext>
            </a:extLst>
          </p:cNvPr>
          <p:cNvSpPr txBox="1"/>
          <p:nvPr/>
        </p:nvSpPr>
        <p:spPr>
          <a:xfrm>
            <a:off x="10325528" y="6446832"/>
            <a:ext cx="2609636" cy="276999"/>
          </a:xfrm>
          <a:prstGeom prst="rect">
            <a:avLst/>
          </a:prstGeom>
          <a:noFill/>
        </p:spPr>
        <p:txBody>
          <a:bodyPr wrap="square" rtlCol="0">
            <a:spAutoFit/>
          </a:bodyPr>
          <a:lstStyle/>
          <a:p>
            <a:r>
              <a:rPr lang="it-IT" sz="1200" i="1" dirty="0" err="1"/>
              <a:t>submitted</a:t>
            </a:r>
            <a:endParaRPr lang="it-IT" sz="1200" i="1" dirty="0"/>
          </a:p>
        </p:txBody>
      </p:sp>
      <p:pic>
        <p:nvPicPr>
          <p:cNvPr id="5" name="Immagine 4">
            <a:extLst>
              <a:ext uri="{FF2B5EF4-FFF2-40B4-BE49-F238E27FC236}">
                <a16:creationId xmlns:a16="http://schemas.microsoft.com/office/drawing/2014/main" id="{D67E67E7-B368-444B-A63C-2A647376C840}"/>
              </a:ext>
            </a:extLst>
          </p:cNvPr>
          <p:cNvPicPr>
            <a:picLocks noChangeAspect="1"/>
          </p:cNvPicPr>
          <p:nvPr/>
        </p:nvPicPr>
        <p:blipFill>
          <a:blip r:embed="rId4"/>
          <a:stretch>
            <a:fillRect/>
          </a:stretch>
        </p:blipFill>
        <p:spPr>
          <a:xfrm>
            <a:off x="10325528" y="5678443"/>
            <a:ext cx="863644" cy="768389"/>
          </a:xfrm>
          <a:prstGeom prst="rect">
            <a:avLst/>
          </a:prstGeom>
        </p:spPr>
      </p:pic>
    </p:spTree>
    <p:extLst>
      <p:ext uri="{BB962C8B-B14F-4D97-AF65-F5344CB8AC3E}">
        <p14:creationId xmlns:p14="http://schemas.microsoft.com/office/powerpoint/2010/main" val="333584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A7968-A549-8694-1477-87D2992546CD}"/>
            </a:ext>
          </a:extLst>
        </p:cNvPr>
        <p:cNvGrpSpPr/>
        <p:nvPr/>
      </p:nvGrpSpPr>
      <p:grpSpPr>
        <a:xfrm>
          <a:off x="0" y="0"/>
          <a:ext cx="0" cy="0"/>
          <a:chOff x="0" y="0"/>
          <a:chExt cx="0" cy="0"/>
        </a:xfrm>
      </p:grpSpPr>
      <p:pic>
        <p:nvPicPr>
          <p:cNvPr id="4" name="Immagine 3" descr="Immagine che contiene testo, schermata, Carattere&#10;&#10;Il contenuto generato dall'IA potrebbe non essere corretto.">
            <a:extLst>
              <a:ext uri="{FF2B5EF4-FFF2-40B4-BE49-F238E27FC236}">
                <a16:creationId xmlns:a16="http://schemas.microsoft.com/office/drawing/2014/main" id="{83FFC26F-F0BB-AE66-94CF-6537BE7790AB}"/>
              </a:ext>
            </a:extLst>
          </p:cNvPr>
          <p:cNvPicPr>
            <a:picLocks noChangeAspect="1"/>
          </p:cNvPicPr>
          <p:nvPr/>
        </p:nvPicPr>
        <p:blipFill>
          <a:blip r:embed="rId3"/>
          <a:stretch>
            <a:fillRect/>
          </a:stretch>
        </p:blipFill>
        <p:spPr>
          <a:xfrm>
            <a:off x="0" y="100803"/>
            <a:ext cx="4709568" cy="2072820"/>
          </a:xfrm>
          <a:prstGeom prst="rect">
            <a:avLst/>
          </a:prstGeom>
        </p:spPr>
      </p:pic>
      <p:pic>
        <p:nvPicPr>
          <p:cNvPr id="10" name="Immagine 9" descr="Immagine che contiene testo, linea, schermata, Diagramma&#10;&#10;Il contenuto generato dall'IA potrebbe non essere corretto.">
            <a:extLst>
              <a:ext uri="{FF2B5EF4-FFF2-40B4-BE49-F238E27FC236}">
                <a16:creationId xmlns:a16="http://schemas.microsoft.com/office/drawing/2014/main" id="{9E8CD288-E822-16D6-F77C-B10E08A11136}"/>
              </a:ext>
            </a:extLst>
          </p:cNvPr>
          <p:cNvPicPr>
            <a:picLocks noChangeAspect="1"/>
          </p:cNvPicPr>
          <p:nvPr/>
        </p:nvPicPr>
        <p:blipFill>
          <a:blip r:embed="rId4"/>
          <a:stretch>
            <a:fillRect/>
          </a:stretch>
        </p:blipFill>
        <p:spPr>
          <a:xfrm>
            <a:off x="3692594" y="2486204"/>
            <a:ext cx="5994847" cy="3729792"/>
          </a:xfrm>
          <a:prstGeom prst="rect">
            <a:avLst/>
          </a:prstGeom>
        </p:spPr>
      </p:pic>
      <p:pic>
        <p:nvPicPr>
          <p:cNvPr id="15" name="Immagine 14">
            <a:extLst>
              <a:ext uri="{FF2B5EF4-FFF2-40B4-BE49-F238E27FC236}">
                <a16:creationId xmlns:a16="http://schemas.microsoft.com/office/drawing/2014/main" id="{C0A53DE7-5731-21B9-DCF3-D6ABFFD8DE1E}"/>
              </a:ext>
            </a:extLst>
          </p:cNvPr>
          <p:cNvPicPr>
            <a:picLocks noChangeAspect="1"/>
          </p:cNvPicPr>
          <p:nvPr/>
        </p:nvPicPr>
        <p:blipFill>
          <a:blip r:embed="rId5"/>
          <a:stretch>
            <a:fillRect/>
          </a:stretch>
        </p:blipFill>
        <p:spPr>
          <a:xfrm>
            <a:off x="127987" y="6528577"/>
            <a:ext cx="1333616" cy="228620"/>
          </a:xfrm>
          <a:prstGeom prst="rect">
            <a:avLst/>
          </a:prstGeom>
        </p:spPr>
      </p:pic>
    </p:spTree>
    <p:extLst>
      <p:ext uri="{BB962C8B-B14F-4D97-AF65-F5344CB8AC3E}">
        <p14:creationId xmlns:p14="http://schemas.microsoft.com/office/powerpoint/2010/main" val="14181405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A92DB08B-A4B0-0927-05EE-5BAA78A99112}"/>
              </a:ext>
            </a:extLst>
          </p:cNvPr>
          <p:cNvSpPr txBox="1"/>
          <p:nvPr/>
        </p:nvSpPr>
        <p:spPr>
          <a:xfrm>
            <a:off x="1431532" y="1990254"/>
            <a:ext cx="9144000" cy="2062103"/>
          </a:xfrm>
          <a:prstGeom prst="rect">
            <a:avLst/>
          </a:prstGeom>
          <a:noFill/>
        </p:spPr>
        <p:txBody>
          <a:bodyPr wrap="square" rtlCol="0">
            <a:spAutoFit/>
          </a:bodyPr>
          <a:lstStyle/>
          <a:p>
            <a:pPr algn="ctr"/>
            <a:r>
              <a:rPr lang="en-GB" sz="3200" b="1" dirty="0">
                <a:solidFill>
                  <a:srgbClr val="FF0000"/>
                </a:solidFill>
                <a:latin typeface="Times New Roman" panose="02020603050405020304" pitchFamily="18" charset="0"/>
                <a:cs typeface="Times New Roman" panose="02020603050405020304" pitchFamily="18" charset="0"/>
              </a:rPr>
              <a:t>AGENDA</a:t>
            </a:r>
          </a:p>
          <a:p>
            <a:pPr algn="ctr"/>
            <a:endParaRPr lang="en-GB" sz="3200" b="1" dirty="0">
              <a:solidFill>
                <a:srgbClr val="FF0000"/>
              </a:solidFill>
              <a:latin typeface="Times New Roman" panose="02020603050405020304" pitchFamily="18" charset="0"/>
              <a:cs typeface="Times New Roman" panose="02020603050405020304" pitchFamily="18" charset="0"/>
            </a:endParaRPr>
          </a:p>
          <a:p>
            <a:pPr algn="ctr"/>
            <a:endParaRPr lang="en-GB" sz="3200" b="1" dirty="0">
              <a:solidFill>
                <a:srgbClr val="FF0000"/>
              </a:solidFill>
              <a:latin typeface="Times New Roman" panose="02020603050405020304" pitchFamily="18" charset="0"/>
              <a:cs typeface="Times New Roman" panose="02020603050405020304" pitchFamily="18" charset="0"/>
            </a:endParaRPr>
          </a:p>
          <a:p>
            <a:pPr algn="ctr"/>
            <a:endParaRPr lang="en-GB" sz="3200" b="1" dirty="0">
              <a:solidFill>
                <a:srgbClr val="FF0000"/>
              </a:solidFill>
              <a:latin typeface="Times New Roman" panose="02020603050405020304" pitchFamily="18" charset="0"/>
              <a:cs typeface="Times New Roman" panose="02020603050405020304" pitchFamily="18" charset="0"/>
            </a:endParaRPr>
          </a:p>
        </p:txBody>
      </p:sp>
      <p:sp>
        <p:nvSpPr>
          <p:cNvPr id="9" name="CasellaDiTesto 8">
            <a:extLst>
              <a:ext uri="{FF2B5EF4-FFF2-40B4-BE49-F238E27FC236}">
                <a16:creationId xmlns:a16="http://schemas.microsoft.com/office/drawing/2014/main" id="{748CC286-EBF5-1577-4B8D-610E4B1C4904}"/>
              </a:ext>
            </a:extLst>
          </p:cNvPr>
          <p:cNvSpPr txBox="1"/>
          <p:nvPr/>
        </p:nvSpPr>
        <p:spPr>
          <a:xfrm>
            <a:off x="820775" y="3128738"/>
            <a:ext cx="10550449" cy="2554545"/>
          </a:xfrm>
          <a:prstGeom prst="rect">
            <a:avLst/>
          </a:prstGeom>
          <a:noFill/>
        </p:spPr>
        <p:txBody>
          <a:bodyPr wrap="square">
            <a:spAutoFit/>
          </a:bodyPr>
          <a:lstStyle/>
          <a:p>
            <a:pPr marL="457200" indent="-457200" algn="just">
              <a:buFont typeface="Arial" panose="020B0604020202020204" pitchFamily="34" charset="0"/>
              <a:buChar char="•"/>
            </a:pPr>
            <a:r>
              <a:rPr lang="en-GB" sz="3200" b="1" dirty="0">
                <a:latin typeface="Times New Roman" panose="02020603050405020304" pitchFamily="18" charset="0"/>
                <a:cs typeface="Times New Roman" panose="02020603050405020304" pitchFamily="18" charset="0"/>
              </a:rPr>
              <a:t>Screening and case finding</a:t>
            </a:r>
          </a:p>
          <a:p>
            <a:pPr marL="457200" indent="-457200" algn="just">
              <a:buFont typeface="Arial" panose="020B0604020202020204" pitchFamily="34" charset="0"/>
              <a:buChar char="•"/>
            </a:pPr>
            <a:r>
              <a:rPr lang="en-GB" sz="3200" b="1" dirty="0">
                <a:latin typeface="Times New Roman" panose="02020603050405020304" pitchFamily="18" charset="0"/>
                <a:cs typeface="Times New Roman" panose="02020603050405020304" pitchFamily="18" charset="0"/>
              </a:rPr>
              <a:t>Disease activity</a:t>
            </a:r>
          </a:p>
          <a:p>
            <a:pPr algn="just"/>
            <a:endParaRPr lang="en-GB" sz="3200" b="1"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GB" sz="3200" b="1" dirty="0">
                <a:latin typeface="Times New Roman" panose="02020603050405020304" pitchFamily="18" charset="0"/>
                <a:cs typeface="Times New Roman" panose="02020603050405020304" pitchFamily="18" charset="0"/>
              </a:rPr>
              <a:t>Pharmacological Treatment</a:t>
            </a:r>
          </a:p>
          <a:p>
            <a:pPr marL="457200" indent="-457200" algn="just">
              <a:buFont typeface="Arial" panose="020B0604020202020204" pitchFamily="34" charset="0"/>
              <a:buChar char="•"/>
            </a:pPr>
            <a:r>
              <a:rPr lang="en-GB" sz="3200" b="1" dirty="0">
                <a:solidFill>
                  <a:srgbClr val="FF0000"/>
                </a:solidFill>
                <a:latin typeface="Times New Roman" panose="02020603050405020304" pitchFamily="18" charset="0"/>
                <a:cs typeface="Times New Roman" panose="02020603050405020304" pitchFamily="18" charset="0"/>
              </a:rPr>
              <a:t>Non-Pharmacological Treatment</a:t>
            </a:r>
          </a:p>
        </p:txBody>
      </p:sp>
      <p:grpSp>
        <p:nvGrpSpPr>
          <p:cNvPr id="14" name="Gruppo 13">
            <a:extLst>
              <a:ext uri="{FF2B5EF4-FFF2-40B4-BE49-F238E27FC236}">
                <a16:creationId xmlns:a16="http://schemas.microsoft.com/office/drawing/2014/main" id="{13283419-49AB-4C92-8545-1B7AEEB1EC56}"/>
              </a:ext>
            </a:extLst>
          </p:cNvPr>
          <p:cNvGrpSpPr/>
          <p:nvPr/>
        </p:nvGrpSpPr>
        <p:grpSpPr>
          <a:xfrm>
            <a:off x="0" y="-2"/>
            <a:ext cx="12192000" cy="1233769"/>
            <a:chOff x="0" y="-2"/>
            <a:chExt cx="12192000" cy="1233769"/>
          </a:xfrm>
        </p:grpSpPr>
        <p:grpSp>
          <p:nvGrpSpPr>
            <p:cNvPr id="15" name="Gruppo 14">
              <a:extLst>
                <a:ext uri="{FF2B5EF4-FFF2-40B4-BE49-F238E27FC236}">
                  <a16:creationId xmlns:a16="http://schemas.microsoft.com/office/drawing/2014/main" id="{9BBED5EE-12C7-4D9B-A8F0-47B46B99EC75}"/>
                </a:ext>
              </a:extLst>
            </p:cNvPr>
            <p:cNvGrpSpPr/>
            <p:nvPr/>
          </p:nvGrpSpPr>
          <p:grpSpPr>
            <a:xfrm>
              <a:off x="0" y="-2"/>
              <a:ext cx="12192000" cy="1233769"/>
              <a:chOff x="0" y="-2"/>
              <a:chExt cx="12192000" cy="1233769"/>
            </a:xfrm>
          </p:grpSpPr>
          <p:grpSp>
            <p:nvGrpSpPr>
              <p:cNvPr id="17" name="Gruppo 16">
                <a:extLst>
                  <a:ext uri="{FF2B5EF4-FFF2-40B4-BE49-F238E27FC236}">
                    <a16:creationId xmlns:a16="http://schemas.microsoft.com/office/drawing/2014/main" id="{D41DA6B7-ACFA-4F8C-9AAD-9E2550DB4D38}"/>
                  </a:ext>
                </a:extLst>
              </p:cNvPr>
              <p:cNvGrpSpPr/>
              <p:nvPr/>
            </p:nvGrpSpPr>
            <p:grpSpPr>
              <a:xfrm>
                <a:off x="0" y="-1"/>
                <a:ext cx="12192000" cy="1233768"/>
                <a:chOff x="0" y="-1"/>
                <a:chExt cx="12192000" cy="1233768"/>
              </a:xfrm>
            </p:grpSpPr>
            <p:pic>
              <p:nvPicPr>
                <p:cNvPr id="19" name="Immagine 18">
                  <a:extLst>
                    <a:ext uri="{FF2B5EF4-FFF2-40B4-BE49-F238E27FC236}">
                      <a16:creationId xmlns:a16="http://schemas.microsoft.com/office/drawing/2014/main" id="{A6A2E733-4796-4584-82F5-E3ACF9A478E3}"/>
                    </a:ext>
                  </a:extLst>
                </p:cNvPr>
                <p:cNvPicPr>
                  <a:picLocks noChangeAspect="1"/>
                </p:cNvPicPr>
                <p:nvPr/>
              </p:nvPicPr>
              <p:blipFill>
                <a:blip r:embed="rId2"/>
                <a:stretch>
                  <a:fillRect/>
                </a:stretch>
              </p:blipFill>
              <p:spPr>
                <a:xfrm>
                  <a:off x="0" y="0"/>
                  <a:ext cx="9148989" cy="1233767"/>
                </a:xfrm>
                <a:prstGeom prst="rect">
                  <a:avLst/>
                </a:prstGeom>
              </p:spPr>
            </p:pic>
            <p:pic>
              <p:nvPicPr>
                <p:cNvPr id="20" name="Immagine 19">
                  <a:extLst>
                    <a:ext uri="{FF2B5EF4-FFF2-40B4-BE49-F238E27FC236}">
                      <a16:creationId xmlns:a16="http://schemas.microsoft.com/office/drawing/2014/main" id="{627D8294-14E5-4101-9717-C1882EE652C4}"/>
                    </a:ext>
                  </a:extLst>
                </p:cNvPr>
                <p:cNvPicPr>
                  <a:picLocks noChangeAspect="1"/>
                </p:cNvPicPr>
                <p:nvPr/>
              </p:nvPicPr>
              <p:blipFill rotWithShape="1">
                <a:blip r:embed="rId2"/>
                <a:srcRect l="49568"/>
                <a:stretch/>
              </p:blipFill>
              <p:spPr>
                <a:xfrm>
                  <a:off x="7577941" y="-1"/>
                  <a:ext cx="4614059" cy="1233767"/>
                </a:xfrm>
                <a:prstGeom prst="rect">
                  <a:avLst/>
                </a:prstGeom>
              </p:spPr>
            </p:pic>
          </p:grpSp>
          <p:pic>
            <p:nvPicPr>
              <p:cNvPr id="18" name="Grafik 10">
                <a:extLst>
                  <a:ext uri="{FF2B5EF4-FFF2-40B4-BE49-F238E27FC236}">
                    <a16:creationId xmlns:a16="http://schemas.microsoft.com/office/drawing/2014/main" id="{5C455EAF-6684-4BA7-BAAC-4D0AD7B0C547}"/>
                  </a:ext>
                </a:extLst>
              </p:cNvPr>
              <p:cNvPicPr>
                <a:picLocks noChangeAspect="1"/>
              </p:cNvPicPr>
              <p:nvPr/>
            </p:nvPicPr>
            <p:blipFill rotWithShape="1">
              <a:blip r:embed="rId3"/>
              <a:srcRect l="7761" t="14122" r="10509" b="6183"/>
              <a:stretch/>
            </p:blipFill>
            <p:spPr>
              <a:xfrm>
                <a:off x="10847333" y="-2"/>
                <a:ext cx="1344667" cy="1233767"/>
              </a:xfrm>
              <a:prstGeom prst="rect">
                <a:avLst/>
              </a:prstGeom>
            </p:spPr>
          </p:pic>
        </p:grpSp>
        <p:pic>
          <p:nvPicPr>
            <p:cNvPr id="16" name="Immagine 15">
              <a:extLst>
                <a:ext uri="{FF2B5EF4-FFF2-40B4-BE49-F238E27FC236}">
                  <a16:creationId xmlns:a16="http://schemas.microsoft.com/office/drawing/2014/main" id="{B7E9C874-5422-43A2-8CCF-2CC019ED02F9}"/>
                </a:ext>
              </a:extLst>
            </p:cNvPr>
            <p:cNvPicPr>
              <a:picLocks noChangeAspect="1"/>
            </p:cNvPicPr>
            <p:nvPr/>
          </p:nvPicPr>
          <p:blipFill rotWithShape="1">
            <a:blip r:embed="rId4"/>
            <a:srcRect t="12616"/>
            <a:stretch/>
          </p:blipFill>
          <p:spPr>
            <a:xfrm>
              <a:off x="10753589" y="0"/>
              <a:ext cx="1438411" cy="1233767"/>
            </a:xfrm>
            <a:prstGeom prst="rect">
              <a:avLst/>
            </a:prstGeom>
          </p:spPr>
        </p:pic>
      </p:grpSp>
    </p:spTree>
    <p:extLst>
      <p:ext uri="{BB962C8B-B14F-4D97-AF65-F5344CB8AC3E}">
        <p14:creationId xmlns:p14="http://schemas.microsoft.com/office/powerpoint/2010/main" val="3165672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A92DB08B-A4B0-0927-05EE-5BAA78A99112}"/>
              </a:ext>
            </a:extLst>
          </p:cNvPr>
          <p:cNvSpPr txBox="1"/>
          <p:nvPr/>
        </p:nvSpPr>
        <p:spPr>
          <a:xfrm>
            <a:off x="1431532" y="1990254"/>
            <a:ext cx="9144000" cy="2062103"/>
          </a:xfrm>
          <a:prstGeom prst="rect">
            <a:avLst/>
          </a:prstGeom>
          <a:noFill/>
        </p:spPr>
        <p:txBody>
          <a:bodyPr wrap="square" rtlCol="0">
            <a:spAutoFit/>
          </a:bodyPr>
          <a:lstStyle/>
          <a:p>
            <a:pPr algn="ctr"/>
            <a:r>
              <a:rPr lang="en-GB" sz="3200" b="1" dirty="0">
                <a:solidFill>
                  <a:srgbClr val="FF0000"/>
                </a:solidFill>
                <a:latin typeface="Times New Roman" panose="02020603050405020304" pitchFamily="18" charset="0"/>
                <a:cs typeface="Times New Roman" panose="02020603050405020304" pitchFamily="18" charset="0"/>
              </a:rPr>
              <a:t>AGENDA</a:t>
            </a:r>
          </a:p>
          <a:p>
            <a:pPr algn="ctr"/>
            <a:endParaRPr lang="en-GB" sz="3200" b="1" dirty="0">
              <a:solidFill>
                <a:srgbClr val="FF0000"/>
              </a:solidFill>
              <a:latin typeface="Times New Roman" panose="02020603050405020304" pitchFamily="18" charset="0"/>
              <a:cs typeface="Times New Roman" panose="02020603050405020304" pitchFamily="18" charset="0"/>
            </a:endParaRPr>
          </a:p>
          <a:p>
            <a:pPr algn="ctr"/>
            <a:endParaRPr lang="en-GB" sz="3200" b="1" dirty="0">
              <a:solidFill>
                <a:srgbClr val="FF0000"/>
              </a:solidFill>
              <a:latin typeface="Times New Roman" panose="02020603050405020304" pitchFamily="18" charset="0"/>
              <a:cs typeface="Times New Roman" panose="02020603050405020304" pitchFamily="18" charset="0"/>
            </a:endParaRPr>
          </a:p>
          <a:p>
            <a:pPr algn="ctr"/>
            <a:endParaRPr lang="en-GB" sz="3200" b="1" dirty="0">
              <a:solidFill>
                <a:srgbClr val="FF0000"/>
              </a:solidFill>
              <a:latin typeface="Times New Roman" panose="02020603050405020304" pitchFamily="18" charset="0"/>
              <a:cs typeface="Times New Roman" panose="02020603050405020304" pitchFamily="18" charset="0"/>
            </a:endParaRPr>
          </a:p>
        </p:txBody>
      </p:sp>
      <p:sp>
        <p:nvSpPr>
          <p:cNvPr id="9" name="CasellaDiTesto 8">
            <a:extLst>
              <a:ext uri="{FF2B5EF4-FFF2-40B4-BE49-F238E27FC236}">
                <a16:creationId xmlns:a16="http://schemas.microsoft.com/office/drawing/2014/main" id="{748CC286-EBF5-1577-4B8D-610E4B1C4904}"/>
              </a:ext>
            </a:extLst>
          </p:cNvPr>
          <p:cNvSpPr txBox="1"/>
          <p:nvPr/>
        </p:nvSpPr>
        <p:spPr>
          <a:xfrm>
            <a:off x="842481" y="3406140"/>
            <a:ext cx="10550449" cy="2554545"/>
          </a:xfrm>
          <a:prstGeom prst="rect">
            <a:avLst/>
          </a:prstGeom>
          <a:noFill/>
        </p:spPr>
        <p:txBody>
          <a:bodyPr wrap="square">
            <a:spAutoFit/>
          </a:bodyPr>
          <a:lstStyle/>
          <a:p>
            <a:pPr marL="457200" indent="-457200" algn="just">
              <a:buFont typeface="Arial" panose="020B0604020202020204" pitchFamily="34" charset="0"/>
              <a:buChar char="•"/>
            </a:pPr>
            <a:r>
              <a:rPr lang="en-GB" sz="3200" b="1" dirty="0">
                <a:solidFill>
                  <a:srgbClr val="FF0000"/>
                </a:solidFill>
                <a:latin typeface="Times New Roman" panose="02020603050405020304" pitchFamily="18" charset="0"/>
                <a:cs typeface="Times New Roman" panose="02020603050405020304" pitchFamily="18" charset="0"/>
              </a:rPr>
              <a:t>Screening and case finding</a:t>
            </a:r>
          </a:p>
          <a:p>
            <a:pPr marL="457200" indent="-457200" algn="just">
              <a:buFont typeface="Arial" panose="020B0604020202020204" pitchFamily="34" charset="0"/>
              <a:buChar char="•"/>
            </a:pPr>
            <a:r>
              <a:rPr lang="en-GB" sz="3200" b="1" dirty="0">
                <a:latin typeface="Times New Roman" panose="02020603050405020304" pitchFamily="18" charset="0"/>
                <a:cs typeface="Times New Roman" panose="02020603050405020304" pitchFamily="18" charset="0"/>
              </a:rPr>
              <a:t>Disease activity</a:t>
            </a:r>
          </a:p>
          <a:p>
            <a:pPr marL="457200" indent="-457200" algn="just">
              <a:buFont typeface="Arial" panose="020B0604020202020204" pitchFamily="34" charset="0"/>
              <a:buChar char="•"/>
            </a:pPr>
            <a:endParaRPr lang="en-GB" sz="3200" b="1"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GB" sz="3200" b="1" dirty="0">
                <a:latin typeface="Times New Roman" panose="02020603050405020304" pitchFamily="18" charset="0"/>
                <a:cs typeface="Times New Roman" panose="02020603050405020304" pitchFamily="18" charset="0"/>
              </a:rPr>
              <a:t>Pharmacological Treatment</a:t>
            </a:r>
          </a:p>
          <a:p>
            <a:pPr marL="457200" indent="-457200" algn="just">
              <a:buFont typeface="Arial" panose="020B0604020202020204" pitchFamily="34" charset="0"/>
              <a:buChar char="•"/>
            </a:pPr>
            <a:r>
              <a:rPr lang="en-GB" sz="3200" b="1" dirty="0">
                <a:latin typeface="Times New Roman" panose="02020603050405020304" pitchFamily="18" charset="0"/>
                <a:cs typeface="Times New Roman" panose="02020603050405020304" pitchFamily="18" charset="0"/>
              </a:rPr>
              <a:t>Non-Pharmacological Treatment</a:t>
            </a:r>
          </a:p>
        </p:txBody>
      </p:sp>
      <p:grpSp>
        <p:nvGrpSpPr>
          <p:cNvPr id="14" name="Gruppo 13">
            <a:extLst>
              <a:ext uri="{FF2B5EF4-FFF2-40B4-BE49-F238E27FC236}">
                <a16:creationId xmlns:a16="http://schemas.microsoft.com/office/drawing/2014/main" id="{13283419-49AB-4C92-8545-1B7AEEB1EC56}"/>
              </a:ext>
            </a:extLst>
          </p:cNvPr>
          <p:cNvGrpSpPr/>
          <p:nvPr/>
        </p:nvGrpSpPr>
        <p:grpSpPr>
          <a:xfrm>
            <a:off x="0" y="-2"/>
            <a:ext cx="12192000" cy="1233769"/>
            <a:chOff x="0" y="-2"/>
            <a:chExt cx="12192000" cy="1233769"/>
          </a:xfrm>
        </p:grpSpPr>
        <p:grpSp>
          <p:nvGrpSpPr>
            <p:cNvPr id="15" name="Gruppo 14">
              <a:extLst>
                <a:ext uri="{FF2B5EF4-FFF2-40B4-BE49-F238E27FC236}">
                  <a16:creationId xmlns:a16="http://schemas.microsoft.com/office/drawing/2014/main" id="{9BBED5EE-12C7-4D9B-A8F0-47B46B99EC75}"/>
                </a:ext>
              </a:extLst>
            </p:cNvPr>
            <p:cNvGrpSpPr/>
            <p:nvPr/>
          </p:nvGrpSpPr>
          <p:grpSpPr>
            <a:xfrm>
              <a:off x="0" y="-2"/>
              <a:ext cx="12192000" cy="1233769"/>
              <a:chOff x="0" y="-2"/>
              <a:chExt cx="12192000" cy="1233769"/>
            </a:xfrm>
          </p:grpSpPr>
          <p:grpSp>
            <p:nvGrpSpPr>
              <p:cNvPr id="17" name="Gruppo 16">
                <a:extLst>
                  <a:ext uri="{FF2B5EF4-FFF2-40B4-BE49-F238E27FC236}">
                    <a16:creationId xmlns:a16="http://schemas.microsoft.com/office/drawing/2014/main" id="{D41DA6B7-ACFA-4F8C-9AAD-9E2550DB4D38}"/>
                  </a:ext>
                </a:extLst>
              </p:cNvPr>
              <p:cNvGrpSpPr/>
              <p:nvPr/>
            </p:nvGrpSpPr>
            <p:grpSpPr>
              <a:xfrm>
                <a:off x="0" y="-1"/>
                <a:ext cx="12192000" cy="1233768"/>
                <a:chOff x="0" y="-1"/>
                <a:chExt cx="12192000" cy="1233768"/>
              </a:xfrm>
            </p:grpSpPr>
            <p:pic>
              <p:nvPicPr>
                <p:cNvPr id="19" name="Immagine 18">
                  <a:extLst>
                    <a:ext uri="{FF2B5EF4-FFF2-40B4-BE49-F238E27FC236}">
                      <a16:creationId xmlns:a16="http://schemas.microsoft.com/office/drawing/2014/main" id="{A6A2E733-4796-4584-82F5-E3ACF9A478E3}"/>
                    </a:ext>
                  </a:extLst>
                </p:cNvPr>
                <p:cNvPicPr>
                  <a:picLocks noChangeAspect="1"/>
                </p:cNvPicPr>
                <p:nvPr/>
              </p:nvPicPr>
              <p:blipFill>
                <a:blip r:embed="rId2"/>
                <a:stretch>
                  <a:fillRect/>
                </a:stretch>
              </p:blipFill>
              <p:spPr>
                <a:xfrm>
                  <a:off x="0" y="0"/>
                  <a:ext cx="9148989" cy="1233767"/>
                </a:xfrm>
                <a:prstGeom prst="rect">
                  <a:avLst/>
                </a:prstGeom>
              </p:spPr>
            </p:pic>
            <p:pic>
              <p:nvPicPr>
                <p:cNvPr id="20" name="Immagine 19">
                  <a:extLst>
                    <a:ext uri="{FF2B5EF4-FFF2-40B4-BE49-F238E27FC236}">
                      <a16:creationId xmlns:a16="http://schemas.microsoft.com/office/drawing/2014/main" id="{627D8294-14E5-4101-9717-C1882EE652C4}"/>
                    </a:ext>
                  </a:extLst>
                </p:cNvPr>
                <p:cNvPicPr>
                  <a:picLocks noChangeAspect="1"/>
                </p:cNvPicPr>
                <p:nvPr/>
              </p:nvPicPr>
              <p:blipFill rotWithShape="1">
                <a:blip r:embed="rId2"/>
                <a:srcRect l="49568"/>
                <a:stretch/>
              </p:blipFill>
              <p:spPr>
                <a:xfrm>
                  <a:off x="7577941" y="-1"/>
                  <a:ext cx="4614059" cy="1233767"/>
                </a:xfrm>
                <a:prstGeom prst="rect">
                  <a:avLst/>
                </a:prstGeom>
              </p:spPr>
            </p:pic>
          </p:grpSp>
          <p:pic>
            <p:nvPicPr>
              <p:cNvPr id="18" name="Grafik 10">
                <a:extLst>
                  <a:ext uri="{FF2B5EF4-FFF2-40B4-BE49-F238E27FC236}">
                    <a16:creationId xmlns:a16="http://schemas.microsoft.com/office/drawing/2014/main" id="{5C455EAF-6684-4BA7-BAAC-4D0AD7B0C547}"/>
                  </a:ext>
                </a:extLst>
              </p:cNvPr>
              <p:cNvPicPr>
                <a:picLocks noChangeAspect="1"/>
              </p:cNvPicPr>
              <p:nvPr/>
            </p:nvPicPr>
            <p:blipFill rotWithShape="1">
              <a:blip r:embed="rId3"/>
              <a:srcRect l="7761" t="14122" r="10509" b="6183"/>
              <a:stretch/>
            </p:blipFill>
            <p:spPr>
              <a:xfrm>
                <a:off x="10847333" y="-2"/>
                <a:ext cx="1344667" cy="1233767"/>
              </a:xfrm>
              <a:prstGeom prst="rect">
                <a:avLst/>
              </a:prstGeom>
            </p:spPr>
          </p:pic>
        </p:grpSp>
        <p:pic>
          <p:nvPicPr>
            <p:cNvPr id="16" name="Immagine 15">
              <a:extLst>
                <a:ext uri="{FF2B5EF4-FFF2-40B4-BE49-F238E27FC236}">
                  <a16:creationId xmlns:a16="http://schemas.microsoft.com/office/drawing/2014/main" id="{B7E9C874-5422-43A2-8CCF-2CC019ED02F9}"/>
                </a:ext>
              </a:extLst>
            </p:cNvPr>
            <p:cNvPicPr>
              <a:picLocks noChangeAspect="1"/>
            </p:cNvPicPr>
            <p:nvPr/>
          </p:nvPicPr>
          <p:blipFill rotWithShape="1">
            <a:blip r:embed="rId4"/>
            <a:srcRect t="12616"/>
            <a:stretch/>
          </p:blipFill>
          <p:spPr>
            <a:xfrm>
              <a:off x="10753589" y="0"/>
              <a:ext cx="1438411" cy="1233767"/>
            </a:xfrm>
            <a:prstGeom prst="rect">
              <a:avLst/>
            </a:prstGeom>
          </p:spPr>
        </p:pic>
      </p:grpSp>
    </p:spTree>
    <p:extLst>
      <p:ext uri="{BB962C8B-B14F-4D97-AF65-F5344CB8AC3E}">
        <p14:creationId xmlns:p14="http://schemas.microsoft.com/office/powerpoint/2010/main" val="30713941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224B08-9FA1-8D4B-76E2-A4EA50122362}"/>
              </a:ext>
            </a:extLst>
          </p:cNvPr>
          <p:cNvPicPr>
            <a:picLocks noChangeAspect="1"/>
          </p:cNvPicPr>
          <p:nvPr/>
        </p:nvPicPr>
        <p:blipFill rotWithShape="1">
          <a:blip r:embed="rId3"/>
          <a:srcRect l="4711" t="12641" r="4909" b="44643"/>
          <a:stretch/>
        </p:blipFill>
        <p:spPr bwMode="auto">
          <a:xfrm>
            <a:off x="2127863" y="1505025"/>
            <a:ext cx="7936274" cy="4853790"/>
          </a:xfrm>
          <a:prstGeom prst="rect">
            <a:avLst/>
          </a:prstGeom>
          <a:ln>
            <a:noFill/>
          </a:ln>
          <a:extLst>
            <a:ext uri="{53640926-AAD7-44D8-BBD7-CCE9431645EC}">
              <a14:shadowObscured xmlns:a14="http://schemas.microsoft.com/office/drawing/2010/main"/>
            </a:ext>
          </a:extLst>
        </p:spPr>
      </p:pic>
      <p:grpSp>
        <p:nvGrpSpPr>
          <p:cNvPr id="11" name="Gruppo 10">
            <a:extLst>
              <a:ext uri="{FF2B5EF4-FFF2-40B4-BE49-F238E27FC236}">
                <a16:creationId xmlns:a16="http://schemas.microsoft.com/office/drawing/2014/main" id="{F0D5C258-E521-43F1-9DEA-683A56F80625}"/>
              </a:ext>
            </a:extLst>
          </p:cNvPr>
          <p:cNvGrpSpPr/>
          <p:nvPr/>
        </p:nvGrpSpPr>
        <p:grpSpPr>
          <a:xfrm>
            <a:off x="0" y="-2"/>
            <a:ext cx="12192000" cy="1233769"/>
            <a:chOff x="0" y="-2"/>
            <a:chExt cx="12192000" cy="1233769"/>
          </a:xfrm>
        </p:grpSpPr>
        <p:grpSp>
          <p:nvGrpSpPr>
            <p:cNvPr id="12" name="Gruppo 11">
              <a:extLst>
                <a:ext uri="{FF2B5EF4-FFF2-40B4-BE49-F238E27FC236}">
                  <a16:creationId xmlns:a16="http://schemas.microsoft.com/office/drawing/2014/main" id="{185520F7-4E44-411A-BED1-AE696B34DE79}"/>
                </a:ext>
              </a:extLst>
            </p:cNvPr>
            <p:cNvGrpSpPr/>
            <p:nvPr/>
          </p:nvGrpSpPr>
          <p:grpSpPr>
            <a:xfrm>
              <a:off x="0" y="-2"/>
              <a:ext cx="12192000" cy="1233769"/>
              <a:chOff x="0" y="-2"/>
              <a:chExt cx="12192000" cy="1233769"/>
            </a:xfrm>
          </p:grpSpPr>
          <p:grpSp>
            <p:nvGrpSpPr>
              <p:cNvPr id="14" name="Gruppo 13">
                <a:extLst>
                  <a:ext uri="{FF2B5EF4-FFF2-40B4-BE49-F238E27FC236}">
                    <a16:creationId xmlns:a16="http://schemas.microsoft.com/office/drawing/2014/main" id="{F9E2D97B-F4E4-43BA-AA3F-980F5A2B47A5}"/>
                  </a:ext>
                </a:extLst>
              </p:cNvPr>
              <p:cNvGrpSpPr/>
              <p:nvPr/>
            </p:nvGrpSpPr>
            <p:grpSpPr>
              <a:xfrm>
                <a:off x="0" y="-1"/>
                <a:ext cx="12192000" cy="1233768"/>
                <a:chOff x="0" y="-1"/>
                <a:chExt cx="12192000" cy="1233768"/>
              </a:xfrm>
            </p:grpSpPr>
            <p:pic>
              <p:nvPicPr>
                <p:cNvPr id="16" name="Immagine 15">
                  <a:extLst>
                    <a:ext uri="{FF2B5EF4-FFF2-40B4-BE49-F238E27FC236}">
                      <a16:creationId xmlns:a16="http://schemas.microsoft.com/office/drawing/2014/main" id="{2225946C-3D8A-4D9C-835C-0C7D82C59614}"/>
                    </a:ext>
                  </a:extLst>
                </p:cNvPr>
                <p:cNvPicPr>
                  <a:picLocks noChangeAspect="1"/>
                </p:cNvPicPr>
                <p:nvPr/>
              </p:nvPicPr>
              <p:blipFill>
                <a:blip r:embed="rId4"/>
                <a:stretch>
                  <a:fillRect/>
                </a:stretch>
              </p:blipFill>
              <p:spPr>
                <a:xfrm>
                  <a:off x="0" y="0"/>
                  <a:ext cx="9148989" cy="1233767"/>
                </a:xfrm>
                <a:prstGeom prst="rect">
                  <a:avLst/>
                </a:prstGeom>
              </p:spPr>
            </p:pic>
            <p:pic>
              <p:nvPicPr>
                <p:cNvPr id="17" name="Immagine 16">
                  <a:extLst>
                    <a:ext uri="{FF2B5EF4-FFF2-40B4-BE49-F238E27FC236}">
                      <a16:creationId xmlns:a16="http://schemas.microsoft.com/office/drawing/2014/main" id="{2C4413AD-D557-4FE1-BDA7-1AEF4696C128}"/>
                    </a:ext>
                  </a:extLst>
                </p:cNvPr>
                <p:cNvPicPr>
                  <a:picLocks noChangeAspect="1"/>
                </p:cNvPicPr>
                <p:nvPr/>
              </p:nvPicPr>
              <p:blipFill rotWithShape="1">
                <a:blip r:embed="rId4"/>
                <a:srcRect l="49568"/>
                <a:stretch/>
              </p:blipFill>
              <p:spPr>
                <a:xfrm>
                  <a:off x="7577941" y="-1"/>
                  <a:ext cx="4614059" cy="1233767"/>
                </a:xfrm>
                <a:prstGeom prst="rect">
                  <a:avLst/>
                </a:prstGeom>
              </p:spPr>
            </p:pic>
          </p:grpSp>
          <p:pic>
            <p:nvPicPr>
              <p:cNvPr id="15" name="Grafik 10">
                <a:extLst>
                  <a:ext uri="{FF2B5EF4-FFF2-40B4-BE49-F238E27FC236}">
                    <a16:creationId xmlns:a16="http://schemas.microsoft.com/office/drawing/2014/main" id="{E7AD0AF0-82B3-4A05-A7A1-9AAD6F986F54}"/>
                  </a:ext>
                </a:extLst>
              </p:cNvPr>
              <p:cNvPicPr>
                <a:picLocks noChangeAspect="1"/>
              </p:cNvPicPr>
              <p:nvPr/>
            </p:nvPicPr>
            <p:blipFill rotWithShape="1">
              <a:blip r:embed="rId5"/>
              <a:srcRect l="7761" t="14122" r="10509" b="6183"/>
              <a:stretch/>
            </p:blipFill>
            <p:spPr>
              <a:xfrm>
                <a:off x="10847333" y="-2"/>
                <a:ext cx="1344667" cy="1233767"/>
              </a:xfrm>
              <a:prstGeom prst="rect">
                <a:avLst/>
              </a:prstGeom>
            </p:spPr>
          </p:pic>
        </p:grpSp>
        <p:pic>
          <p:nvPicPr>
            <p:cNvPr id="13" name="Immagine 12">
              <a:extLst>
                <a:ext uri="{FF2B5EF4-FFF2-40B4-BE49-F238E27FC236}">
                  <a16:creationId xmlns:a16="http://schemas.microsoft.com/office/drawing/2014/main" id="{76115382-5386-45D3-B6C5-62784DCC9381}"/>
                </a:ext>
              </a:extLst>
            </p:cNvPr>
            <p:cNvPicPr>
              <a:picLocks noChangeAspect="1"/>
            </p:cNvPicPr>
            <p:nvPr/>
          </p:nvPicPr>
          <p:blipFill rotWithShape="1">
            <a:blip r:embed="rId6"/>
            <a:srcRect t="12616"/>
            <a:stretch/>
          </p:blipFill>
          <p:spPr>
            <a:xfrm>
              <a:off x="10753589" y="0"/>
              <a:ext cx="1438411" cy="1233767"/>
            </a:xfrm>
            <a:prstGeom prst="rect">
              <a:avLst/>
            </a:prstGeom>
          </p:spPr>
        </p:pic>
      </p:grpSp>
    </p:spTree>
    <p:extLst>
      <p:ext uri="{BB962C8B-B14F-4D97-AF65-F5344CB8AC3E}">
        <p14:creationId xmlns:p14="http://schemas.microsoft.com/office/powerpoint/2010/main" val="18277842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44B0DFE4-D59C-0830-1039-C790307AAEBF}"/>
              </a:ext>
            </a:extLst>
          </p:cNvPr>
          <p:cNvPicPr>
            <a:picLocks noChangeAspect="1"/>
          </p:cNvPicPr>
          <p:nvPr/>
        </p:nvPicPr>
        <p:blipFill rotWithShape="1">
          <a:blip r:embed="rId3"/>
          <a:srcRect l="4164" t="12595" r="4138" b="29696"/>
          <a:stretch/>
        </p:blipFill>
        <p:spPr bwMode="auto">
          <a:xfrm>
            <a:off x="2783522" y="1462087"/>
            <a:ext cx="6624955" cy="5395913"/>
          </a:xfrm>
          <a:prstGeom prst="rect">
            <a:avLst/>
          </a:prstGeom>
          <a:ln>
            <a:noFill/>
          </a:ln>
          <a:extLst>
            <a:ext uri="{53640926-AAD7-44D8-BBD7-CCE9431645EC}">
              <a14:shadowObscured xmlns:a14="http://schemas.microsoft.com/office/drawing/2010/main"/>
            </a:ext>
          </a:extLst>
        </p:spPr>
      </p:pic>
      <p:sp>
        <p:nvSpPr>
          <p:cNvPr id="2" name="Rettangolo 1">
            <a:extLst>
              <a:ext uri="{FF2B5EF4-FFF2-40B4-BE49-F238E27FC236}">
                <a16:creationId xmlns:a16="http://schemas.microsoft.com/office/drawing/2014/main" id="{AC6D59DF-391F-49A3-A0E0-7CEC06E47E8A}"/>
              </a:ext>
            </a:extLst>
          </p:cNvPr>
          <p:cNvSpPr/>
          <p:nvPr/>
        </p:nvSpPr>
        <p:spPr>
          <a:xfrm>
            <a:off x="3113069" y="3760343"/>
            <a:ext cx="6157931" cy="8116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2" name="Gruppo 11">
            <a:extLst>
              <a:ext uri="{FF2B5EF4-FFF2-40B4-BE49-F238E27FC236}">
                <a16:creationId xmlns:a16="http://schemas.microsoft.com/office/drawing/2014/main" id="{B7574263-CB3A-4487-B4C5-C43F08D11964}"/>
              </a:ext>
            </a:extLst>
          </p:cNvPr>
          <p:cNvGrpSpPr/>
          <p:nvPr/>
        </p:nvGrpSpPr>
        <p:grpSpPr>
          <a:xfrm>
            <a:off x="0" y="-2"/>
            <a:ext cx="12192000" cy="1233769"/>
            <a:chOff x="0" y="-2"/>
            <a:chExt cx="12192000" cy="1233769"/>
          </a:xfrm>
        </p:grpSpPr>
        <p:grpSp>
          <p:nvGrpSpPr>
            <p:cNvPr id="13" name="Gruppo 12">
              <a:extLst>
                <a:ext uri="{FF2B5EF4-FFF2-40B4-BE49-F238E27FC236}">
                  <a16:creationId xmlns:a16="http://schemas.microsoft.com/office/drawing/2014/main" id="{35DF3628-A493-4997-84E4-BA2AB679A855}"/>
                </a:ext>
              </a:extLst>
            </p:cNvPr>
            <p:cNvGrpSpPr/>
            <p:nvPr/>
          </p:nvGrpSpPr>
          <p:grpSpPr>
            <a:xfrm>
              <a:off x="0" y="-2"/>
              <a:ext cx="12192000" cy="1233769"/>
              <a:chOff x="0" y="-2"/>
              <a:chExt cx="12192000" cy="1233769"/>
            </a:xfrm>
          </p:grpSpPr>
          <p:grpSp>
            <p:nvGrpSpPr>
              <p:cNvPr id="15" name="Gruppo 14">
                <a:extLst>
                  <a:ext uri="{FF2B5EF4-FFF2-40B4-BE49-F238E27FC236}">
                    <a16:creationId xmlns:a16="http://schemas.microsoft.com/office/drawing/2014/main" id="{60057364-814F-4BC8-A867-38E394B8F85A}"/>
                  </a:ext>
                </a:extLst>
              </p:cNvPr>
              <p:cNvGrpSpPr/>
              <p:nvPr/>
            </p:nvGrpSpPr>
            <p:grpSpPr>
              <a:xfrm>
                <a:off x="0" y="-1"/>
                <a:ext cx="12192000" cy="1233768"/>
                <a:chOff x="0" y="-1"/>
                <a:chExt cx="12192000" cy="1233768"/>
              </a:xfrm>
            </p:grpSpPr>
            <p:pic>
              <p:nvPicPr>
                <p:cNvPr id="17" name="Immagine 16">
                  <a:extLst>
                    <a:ext uri="{FF2B5EF4-FFF2-40B4-BE49-F238E27FC236}">
                      <a16:creationId xmlns:a16="http://schemas.microsoft.com/office/drawing/2014/main" id="{97D833E1-BA88-4144-8904-72545EC1F29D}"/>
                    </a:ext>
                  </a:extLst>
                </p:cNvPr>
                <p:cNvPicPr>
                  <a:picLocks noChangeAspect="1"/>
                </p:cNvPicPr>
                <p:nvPr/>
              </p:nvPicPr>
              <p:blipFill>
                <a:blip r:embed="rId4"/>
                <a:stretch>
                  <a:fillRect/>
                </a:stretch>
              </p:blipFill>
              <p:spPr>
                <a:xfrm>
                  <a:off x="0" y="0"/>
                  <a:ext cx="9148989" cy="1233767"/>
                </a:xfrm>
                <a:prstGeom prst="rect">
                  <a:avLst/>
                </a:prstGeom>
              </p:spPr>
            </p:pic>
            <p:pic>
              <p:nvPicPr>
                <p:cNvPr id="18" name="Immagine 17">
                  <a:extLst>
                    <a:ext uri="{FF2B5EF4-FFF2-40B4-BE49-F238E27FC236}">
                      <a16:creationId xmlns:a16="http://schemas.microsoft.com/office/drawing/2014/main" id="{3F3DB494-4121-478A-A5C2-609CC767EB32}"/>
                    </a:ext>
                  </a:extLst>
                </p:cNvPr>
                <p:cNvPicPr>
                  <a:picLocks noChangeAspect="1"/>
                </p:cNvPicPr>
                <p:nvPr/>
              </p:nvPicPr>
              <p:blipFill rotWithShape="1">
                <a:blip r:embed="rId4"/>
                <a:srcRect l="49568"/>
                <a:stretch/>
              </p:blipFill>
              <p:spPr>
                <a:xfrm>
                  <a:off x="7577941" y="-1"/>
                  <a:ext cx="4614059" cy="1233767"/>
                </a:xfrm>
                <a:prstGeom prst="rect">
                  <a:avLst/>
                </a:prstGeom>
              </p:spPr>
            </p:pic>
          </p:grpSp>
          <p:pic>
            <p:nvPicPr>
              <p:cNvPr id="16" name="Grafik 10">
                <a:extLst>
                  <a:ext uri="{FF2B5EF4-FFF2-40B4-BE49-F238E27FC236}">
                    <a16:creationId xmlns:a16="http://schemas.microsoft.com/office/drawing/2014/main" id="{2254BF6B-1605-476B-AED0-FF743365FAC1}"/>
                  </a:ext>
                </a:extLst>
              </p:cNvPr>
              <p:cNvPicPr>
                <a:picLocks noChangeAspect="1"/>
              </p:cNvPicPr>
              <p:nvPr/>
            </p:nvPicPr>
            <p:blipFill rotWithShape="1">
              <a:blip r:embed="rId5"/>
              <a:srcRect l="7761" t="14122" r="10509" b="6183"/>
              <a:stretch/>
            </p:blipFill>
            <p:spPr>
              <a:xfrm>
                <a:off x="10847333" y="-2"/>
                <a:ext cx="1344667" cy="1233767"/>
              </a:xfrm>
              <a:prstGeom prst="rect">
                <a:avLst/>
              </a:prstGeom>
            </p:spPr>
          </p:pic>
        </p:grpSp>
        <p:pic>
          <p:nvPicPr>
            <p:cNvPr id="14" name="Immagine 13">
              <a:extLst>
                <a:ext uri="{FF2B5EF4-FFF2-40B4-BE49-F238E27FC236}">
                  <a16:creationId xmlns:a16="http://schemas.microsoft.com/office/drawing/2014/main" id="{D6BA81D5-9DD3-42AC-AE48-0779D8781E8F}"/>
                </a:ext>
              </a:extLst>
            </p:cNvPr>
            <p:cNvPicPr>
              <a:picLocks noChangeAspect="1"/>
            </p:cNvPicPr>
            <p:nvPr/>
          </p:nvPicPr>
          <p:blipFill rotWithShape="1">
            <a:blip r:embed="rId6"/>
            <a:srcRect t="12616"/>
            <a:stretch/>
          </p:blipFill>
          <p:spPr>
            <a:xfrm>
              <a:off x="10753589" y="0"/>
              <a:ext cx="1438411" cy="1233767"/>
            </a:xfrm>
            <a:prstGeom prst="rect">
              <a:avLst/>
            </a:prstGeom>
          </p:spPr>
        </p:pic>
      </p:grpSp>
    </p:spTree>
    <p:extLst>
      <p:ext uri="{BB962C8B-B14F-4D97-AF65-F5344CB8AC3E}">
        <p14:creationId xmlns:p14="http://schemas.microsoft.com/office/powerpoint/2010/main" val="7412196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C0FCBF7-FAC4-4ADF-88BC-FD8CAA399CFA}"/>
              </a:ext>
            </a:extLst>
          </p:cNvPr>
          <p:cNvPicPr>
            <a:picLocks noChangeAspect="1"/>
          </p:cNvPicPr>
          <p:nvPr/>
        </p:nvPicPr>
        <p:blipFill>
          <a:blip r:embed="rId2"/>
          <a:stretch>
            <a:fillRect/>
          </a:stretch>
        </p:blipFill>
        <p:spPr>
          <a:xfrm>
            <a:off x="277401" y="449180"/>
            <a:ext cx="5619251" cy="1988474"/>
          </a:xfrm>
          <a:prstGeom prst="rect">
            <a:avLst/>
          </a:prstGeom>
        </p:spPr>
      </p:pic>
      <p:pic>
        <p:nvPicPr>
          <p:cNvPr id="3" name="Immagine 2">
            <a:extLst>
              <a:ext uri="{FF2B5EF4-FFF2-40B4-BE49-F238E27FC236}">
                <a16:creationId xmlns:a16="http://schemas.microsoft.com/office/drawing/2014/main" id="{EA69607C-B0FB-4DD8-983A-8A52705E604F}"/>
              </a:ext>
            </a:extLst>
          </p:cNvPr>
          <p:cNvPicPr>
            <a:picLocks noChangeAspect="1"/>
          </p:cNvPicPr>
          <p:nvPr/>
        </p:nvPicPr>
        <p:blipFill>
          <a:blip r:embed="rId3"/>
          <a:stretch>
            <a:fillRect/>
          </a:stretch>
        </p:blipFill>
        <p:spPr>
          <a:xfrm>
            <a:off x="9761649" y="353402"/>
            <a:ext cx="2152950" cy="562053"/>
          </a:xfrm>
          <a:prstGeom prst="rect">
            <a:avLst/>
          </a:prstGeom>
        </p:spPr>
      </p:pic>
      <p:pic>
        <p:nvPicPr>
          <p:cNvPr id="4" name="Immagine 3">
            <a:extLst>
              <a:ext uri="{FF2B5EF4-FFF2-40B4-BE49-F238E27FC236}">
                <a16:creationId xmlns:a16="http://schemas.microsoft.com/office/drawing/2014/main" id="{9379A739-10D5-4F2E-964B-E9181EF9470B}"/>
              </a:ext>
            </a:extLst>
          </p:cNvPr>
          <p:cNvPicPr>
            <a:picLocks noChangeAspect="1"/>
          </p:cNvPicPr>
          <p:nvPr/>
        </p:nvPicPr>
        <p:blipFill>
          <a:blip r:embed="rId4"/>
          <a:stretch>
            <a:fillRect/>
          </a:stretch>
        </p:blipFill>
        <p:spPr>
          <a:xfrm>
            <a:off x="559049" y="3096360"/>
            <a:ext cx="10675205" cy="2215379"/>
          </a:xfrm>
          <a:prstGeom prst="rect">
            <a:avLst/>
          </a:prstGeom>
        </p:spPr>
      </p:pic>
      <p:sp>
        <p:nvSpPr>
          <p:cNvPr id="5" name="CasellaDiTesto 4">
            <a:extLst>
              <a:ext uri="{FF2B5EF4-FFF2-40B4-BE49-F238E27FC236}">
                <a16:creationId xmlns:a16="http://schemas.microsoft.com/office/drawing/2014/main" id="{B04AB8FA-F223-464D-B6E5-F8AB84CF257B}"/>
              </a:ext>
            </a:extLst>
          </p:cNvPr>
          <p:cNvSpPr txBox="1"/>
          <p:nvPr/>
        </p:nvSpPr>
        <p:spPr>
          <a:xfrm>
            <a:off x="380144" y="5763802"/>
            <a:ext cx="11534455" cy="923330"/>
          </a:xfrm>
          <a:prstGeom prst="rect">
            <a:avLst/>
          </a:prstGeom>
          <a:noFill/>
        </p:spPr>
        <p:txBody>
          <a:bodyPr wrap="square" rtlCol="0">
            <a:spAutoFit/>
          </a:bodyPr>
          <a:lstStyle/>
          <a:p>
            <a:pPr algn="ctr"/>
            <a:r>
              <a:rPr lang="en-US" b="1" dirty="0"/>
              <a:t>Multiple studies demonstrate that quitting smoking lowers all-cause mortality, with benefits observed even when patients quit after COPD diagnosis</a:t>
            </a:r>
            <a:r>
              <a:rPr lang="en-US" dirty="0">
                <a:latin typeface="Lora"/>
              </a:rPr>
              <a:t>.</a:t>
            </a:r>
          </a:p>
          <a:p>
            <a:endParaRPr lang="it-IT" dirty="0"/>
          </a:p>
        </p:txBody>
      </p:sp>
    </p:spTree>
    <p:extLst>
      <p:ext uri="{BB962C8B-B14F-4D97-AF65-F5344CB8AC3E}">
        <p14:creationId xmlns:p14="http://schemas.microsoft.com/office/powerpoint/2010/main" val="39258426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44B0DFE4-D59C-0830-1039-C790307AAEBF}"/>
              </a:ext>
            </a:extLst>
          </p:cNvPr>
          <p:cNvPicPr>
            <a:picLocks noChangeAspect="1"/>
          </p:cNvPicPr>
          <p:nvPr/>
        </p:nvPicPr>
        <p:blipFill rotWithShape="1">
          <a:blip r:embed="rId3"/>
          <a:srcRect l="4164" t="12595" r="4138" b="29696"/>
          <a:stretch/>
        </p:blipFill>
        <p:spPr bwMode="auto">
          <a:xfrm>
            <a:off x="2783522" y="1462087"/>
            <a:ext cx="6624955" cy="5395913"/>
          </a:xfrm>
          <a:prstGeom prst="rect">
            <a:avLst/>
          </a:prstGeom>
          <a:ln>
            <a:noFill/>
          </a:ln>
          <a:extLst>
            <a:ext uri="{53640926-AAD7-44D8-BBD7-CCE9431645EC}">
              <a14:shadowObscured xmlns:a14="http://schemas.microsoft.com/office/drawing/2010/main"/>
            </a:ext>
          </a:extLst>
        </p:spPr>
      </p:pic>
      <p:sp>
        <p:nvSpPr>
          <p:cNvPr id="2" name="Rettangolo 1">
            <a:extLst>
              <a:ext uri="{FF2B5EF4-FFF2-40B4-BE49-F238E27FC236}">
                <a16:creationId xmlns:a16="http://schemas.microsoft.com/office/drawing/2014/main" id="{AC6D59DF-391F-49A3-A0E0-7CEC06E47E8A}"/>
              </a:ext>
            </a:extLst>
          </p:cNvPr>
          <p:cNvSpPr/>
          <p:nvPr/>
        </p:nvSpPr>
        <p:spPr>
          <a:xfrm>
            <a:off x="3113069" y="4561725"/>
            <a:ext cx="6157931" cy="5959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2" name="Gruppo 11">
            <a:extLst>
              <a:ext uri="{FF2B5EF4-FFF2-40B4-BE49-F238E27FC236}">
                <a16:creationId xmlns:a16="http://schemas.microsoft.com/office/drawing/2014/main" id="{B7574263-CB3A-4487-B4C5-C43F08D11964}"/>
              </a:ext>
            </a:extLst>
          </p:cNvPr>
          <p:cNvGrpSpPr/>
          <p:nvPr/>
        </p:nvGrpSpPr>
        <p:grpSpPr>
          <a:xfrm>
            <a:off x="0" y="-2"/>
            <a:ext cx="12192000" cy="1233769"/>
            <a:chOff x="0" y="-2"/>
            <a:chExt cx="12192000" cy="1233769"/>
          </a:xfrm>
        </p:grpSpPr>
        <p:grpSp>
          <p:nvGrpSpPr>
            <p:cNvPr id="13" name="Gruppo 12">
              <a:extLst>
                <a:ext uri="{FF2B5EF4-FFF2-40B4-BE49-F238E27FC236}">
                  <a16:creationId xmlns:a16="http://schemas.microsoft.com/office/drawing/2014/main" id="{35DF3628-A493-4997-84E4-BA2AB679A855}"/>
                </a:ext>
              </a:extLst>
            </p:cNvPr>
            <p:cNvGrpSpPr/>
            <p:nvPr/>
          </p:nvGrpSpPr>
          <p:grpSpPr>
            <a:xfrm>
              <a:off x="0" y="-2"/>
              <a:ext cx="12192000" cy="1233769"/>
              <a:chOff x="0" y="-2"/>
              <a:chExt cx="12192000" cy="1233769"/>
            </a:xfrm>
          </p:grpSpPr>
          <p:grpSp>
            <p:nvGrpSpPr>
              <p:cNvPr id="15" name="Gruppo 14">
                <a:extLst>
                  <a:ext uri="{FF2B5EF4-FFF2-40B4-BE49-F238E27FC236}">
                    <a16:creationId xmlns:a16="http://schemas.microsoft.com/office/drawing/2014/main" id="{60057364-814F-4BC8-A867-38E394B8F85A}"/>
                  </a:ext>
                </a:extLst>
              </p:cNvPr>
              <p:cNvGrpSpPr/>
              <p:nvPr/>
            </p:nvGrpSpPr>
            <p:grpSpPr>
              <a:xfrm>
                <a:off x="0" y="-1"/>
                <a:ext cx="12192000" cy="1233768"/>
                <a:chOff x="0" y="-1"/>
                <a:chExt cx="12192000" cy="1233768"/>
              </a:xfrm>
            </p:grpSpPr>
            <p:pic>
              <p:nvPicPr>
                <p:cNvPr id="17" name="Immagine 16">
                  <a:extLst>
                    <a:ext uri="{FF2B5EF4-FFF2-40B4-BE49-F238E27FC236}">
                      <a16:creationId xmlns:a16="http://schemas.microsoft.com/office/drawing/2014/main" id="{97D833E1-BA88-4144-8904-72545EC1F29D}"/>
                    </a:ext>
                  </a:extLst>
                </p:cNvPr>
                <p:cNvPicPr>
                  <a:picLocks noChangeAspect="1"/>
                </p:cNvPicPr>
                <p:nvPr/>
              </p:nvPicPr>
              <p:blipFill>
                <a:blip r:embed="rId4"/>
                <a:stretch>
                  <a:fillRect/>
                </a:stretch>
              </p:blipFill>
              <p:spPr>
                <a:xfrm>
                  <a:off x="0" y="0"/>
                  <a:ext cx="9148989" cy="1233767"/>
                </a:xfrm>
                <a:prstGeom prst="rect">
                  <a:avLst/>
                </a:prstGeom>
              </p:spPr>
            </p:pic>
            <p:pic>
              <p:nvPicPr>
                <p:cNvPr id="18" name="Immagine 17">
                  <a:extLst>
                    <a:ext uri="{FF2B5EF4-FFF2-40B4-BE49-F238E27FC236}">
                      <a16:creationId xmlns:a16="http://schemas.microsoft.com/office/drawing/2014/main" id="{3F3DB494-4121-478A-A5C2-609CC767EB32}"/>
                    </a:ext>
                  </a:extLst>
                </p:cNvPr>
                <p:cNvPicPr>
                  <a:picLocks noChangeAspect="1"/>
                </p:cNvPicPr>
                <p:nvPr/>
              </p:nvPicPr>
              <p:blipFill rotWithShape="1">
                <a:blip r:embed="rId4"/>
                <a:srcRect l="49568"/>
                <a:stretch/>
              </p:blipFill>
              <p:spPr>
                <a:xfrm>
                  <a:off x="7577941" y="-1"/>
                  <a:ext cx="4614059" cy="1233767"/>
                </a:xfrm>
                <a:prstGeom prst="rect">
                  <a:avLst/>
                </a:prstGeom>
              </p:spPr>
            </p:pic>
          </p:grpSp>
          <p:pic>
            <p:nvPicPr>
              <p:cNvPr id="16" name="Grafik 10">
                <a:extLst>
                  <a:ext uri="{FF2B5EF4-FFF2-40B4-BE49-F238E27FC236}">
                    <a16:creationId xmlns:a16="http://schemas.microsoft.com/office/drawing/2014/main" id="{2254BF6B-1605-476B-AED0-FF743365FAC1}"/>
                  </a:ext>
                </a:extLst>
              </p:cNvPr>
              <p:cNvPicPr>
                <a:picLocks noChangeAspect="1"/>
              </p:cNvPicPr>
              <p:nvPr/>
            </p:nvPicPr>
            <p:blipFill rotWithShape="1">
              <a:blip r:embed="rId5"/>
              <a:srcRect l="7761" t="14122" r="10509" b="6183"/>
              <a:stretch/>
            </p:blipFill>
            <p:spPr>
              <a:xfrm>
                <a:off x="10847333" y="-2"/>
                <a:ext cx="1344667" cy="1233767"/>
              </a:xfrm>
              <a:prstGeom prst="rect">
                <a:avLst/>
              </a:prstGeom>
            </p:spPr>
          </p:pic>
        </p:grpSp>
        <p:pic>
          <p:nvPicPr>
            <p:cNvPr id="14" name="Immagine 13">
              <a:extLst>
                <a:ext uri="{FF2B5EF4-FFF2-40B4-BE49-F238E27FC236}">
                  <a16:creationId xmlns:a16="http://schemas.microsoft.com/office/drawing/2014/main" id="{D6BA81D5-9DD3-42AC-AE48-0779D8781E8F}"/>
                </a:ext>
              </a:extLst>
            </p:cNvPr>
            <p:cNvPicPr>
              <a:picLocks noChangeAspect="1"/>
            </p:cNvPicPr>
            <p:nvPr/>
          </p:nvPicPr>
          <p:blipFill rotWithShape="1">
            <a:blip r:embed="rId6"/>
            <a:srcRect t="12616"/>
            <a:stretch/>
          </p:blipFill>
          <p:spPr>
            <a:xfrm>
              <a:off x="10753589" y="0"/>
              <a:ext cx="1438411" cy="1233767"/>
            </a:xfrm>
            <a:prstGeom prst="rect">
              <a:avLst/>
            </a:prstGeom>
          </p:spPr>
        </p:pic>
      </p:grpSp>
    </p:spTree>
    <p:extLst>
      <p:ext uri="{BB962C8B-B14F-4D97-AF65-F5344CB8AC3E}">
        <p14:creationId xmlns:p14="http://schemas.microsoft.com/office/powerpoint/2010/main" val="11219816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D9BE000-A741-4A78-8562-582BE1F31C69}"/>
              </a:ext>
            </a:extLst>
          </p:cNvPr>
          <p:cNvPicPr>
            <a:picLocks noChangeAspect="1"/>
          </p:cNvPicPr>
          <p:nvPr/>
        </p:nvPicPr>
        <p:blipFill>
          <a:blip r:embed="rId2"/>
          <a:stretch>
            <a:fillRect/>
          </a:stretch>
        </p:blipFill>
        <p:spPr>
          <a:xfrm>
            <a:off x="189676" y="138101"/>
            <a:ext cx="5906324" cy="1762371"/>
          </a:xfrm>
          <a:prstGeom prst="rect">
            <a:avLst/>
          </a:prstGeom>
        </p:spPr>
      </p:pic>
      <p:pic>
        <p:nvPicPr>
          <p:cNvPr id="5" name="Immagine 4">
            <a:extLst>
              <a:ext uri="{FF2B5EF4-FFF2-40B4-BE49-F238E27FC236}">
                <a16:creationId xmlns:a16="http://schemas.microsoft.com/office/drawing/2014/main" id="{274CA7F6-39D2-41F4-9F6D-C68A8840ABCB}"/>
              </a:ext>
            </a:extLst>
          </p:cNvPr>
          <p:cNvPicPr>
            <a:picLocks noChangeAspect="1"/>
          </p:cNvPicPr>
          <p:nvPr/>
        </p:nvPicPr>
        <p:blipFill>
          <a:blip r:embed="rId3"/>
          <a:stretch>
            <a:fillRect/>
          </a:stretch>
        </p:blipFill>
        <p:spPr>
          <a:xfrm>
            <a:off x="189676" y="2512692"/>
            <a:ext cx="7335274" cy="4048690"/>
          </a:xfrm>
          <a:prstGeom prst="rect">
            <a:avLst/>
          </a:prstGeom>
        </p:spPr>
      </p:pic>
      <p:pic>
        <p:nvPicPr>
          <p:cNvPr id="7" name="Immagine 6">
            <a:extLst>
              <a:ext uri="{FF2B5EF4-FFF2-40B4-BE49-F238E27FC236}">
                <a16:creationId xmlns:a16="http://schemas.microsoft.com/office/drawing/2014/main" id="{B4D7246C-0D29-465C-B60B-4E512CF2F167}"/>
              </a:ext>
            </a:extLst>
          </p:cNvPr>
          <p:cNvPicPr>
            <a:picLocks noChangeAspect="1"/>
          </p:cNvPicPr>
          <p:nvPr/>
        </p:nvPicPr>
        <p:blipFill>
          <a:blip r:embed="rId4"/>
          <a:stretch>
            <a:fillRect/>
          </a:stretch>
        </p:blipFill>
        <p:spPr>
          <a:xfrm>
            <a:off x="8158912" y="2771718"/>
            <a:ext cx="3705742" cy="3229426"/>
          </a:xfrm>
          <a:prstGeom prst="rect">
            <a:avLst/>
          </a:prstGeom>
        </p:spPr>
      </p:pic>
    </p:spTree>
    <p:extLst>
      <p:ext uri="{BB962C8B-B14F-4D97-AF65-F5344CB8AC3E}">
        <p14:creationId xmlns:p14="http://schemas.microsoft.com/office/powerpoint/2010/main" val="15741688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FD7792C-8DBB-414C-A632-ECC36ECAE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16329"/>
            <a:ext cx="9144000" cy="4806980"/>
          </a:xfrm>
          <a:prstGeom prst="rect">
            <a:avLst/>
          </a:prstGeom>
        </p:spPr>
      </p:pic>
    </p:spTree>
    <p:extLst>
      <p:ext uri="{BB962C8B-B14F-4D97-AF65-F5344CB8AC3E}">
        <p14:creationId xmlns:p14="http://schemas.microsoft.com/office/powerpoint/2010/main" val="3985780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a:extLst>
              <a:ext uri="{FF2B5EF4-FFF2-40B4-BE49-F238E27FC236}">
                <a16:creationId xmlns:a16="http://schemas.microsoft.com/office/drawing/2014/main" id="{480838C4-C604-44F0-B8DD-22C02FD511EE}"/>
              </a:ext>
            </a:extLst>
          </p:cNvPr>
          <p:cNvPicPr>
            <a:picLocks noChangeAspect="1"/>
          </p:cNvPicPr>
          <p:nvPr/>
        </p:nvPicPr>
        <p:blipFill rotWithShape="1">
          <a:blip r:embed="rId2"/>
          <a:srcRect l="3813" t="11655" r="4342" b="10088"/>
          <a:stretch>
            <a:fillRect/>
          </a:stretch>
        </p:blipFill>
        <p:spPr bwMode="auto">
          <a:xfrm>
            <a:off x="5727224" y="191928"/>
            <a:ext cx="5871218" cy="6474144"/>
          </a:xfrm>
          <a:prstGeom prst="rect">
            <a:avLst/>
          </a:prstGeom>
          <a:ln>
            <a:noFill/>
          </a:ln>
          <a:extLst>
            <a:ext uri="{53640926-AAD7-44D8-BBD7-CCE9431645EC}">
              <a14:shadowObscured xmlns:a14="http://schemas.microsoft.com/office/drawing/2010/main"/>
            </a:ext>
          </a:extLst>
        </p:spPr>
      </p:pic>
      <p:sp>
        <p:nvSpPr>
          <p:cNvPr id="4" name="Rettangolo 3">
            <a:extLst>
              <a:ext uri="{FF2B5EF4-FFF2-40B4-BE49-F238E27FC236}">
                <a16:creationId xmlns:a16="http://schemas.microsoft.com/office/drawing/2014/main" id="{5501F4F9-6CD8-432B-8B26-F3FFA888161D}"/>
              </a:ext>
            </a:extLst>
          </p:cNvPr>
          <p:cNvSpPr/>
          <p:nvPr/>
        </p:nvSpPr>
        <p:spPr>
          <a:xfrm>
            <a:off x="156636" y="2634884"/>
            <a:ext cx="5329764" cy="1897186"/>
          </a:xfrm>
          <a:prstGeom prst="rect">
            <a:avLst/>
          </a:prstGeom>
        </p:spPr>
        <p:txBody>
          <a:bodyPr wrap="square">
            <a:spAutoFit/>
          </a:bodyPr>
          <a:lstStyle/>
          <a:p>
            <a:pPr marL="228600" marR="225425" algn="just">
              <a:lnSpc>
                <a:spcPct val="115000"/>
              </a:lnSpc>
              <a:spcBef>
                <a:spcPts val="855"/>
              </a:spcBef>
              <a:spcAft>
                <a:spcPts val="0"/>
              </a:spcAft>
            </a:pPr>
            <a:r>
              <a:rPr lang="en-US" b="1" dirty="0">
                <a:latin typeface="Calibri" panose="020F0502020204030204" pitchFamily="34" charset="0"/>
                <a:ea typeface="Calibri" panose="020F0502020204030204" pitchFamily="34" charset="0"/>
              </a:rPr>
              <a:t>Studies from across the world suggest that up to </a:t>
            </a:r>
            <a:r>
              <a:rPr lang="en-US" b="1" dirty="0">
                <a:solidFill>
                  <a:srgbClr val="FF0000"/>
                </a:solidFill>
                <a:latin typeface="Calibri" panose="020F0502020204030204" pitchFamily="34" charset="0"/>
                <a:ea typeface="Calibri" panose="020F0502020204030204" pitchFamily="34" charset="0"/>
              </a:rPr>
              <a:t>70% of adults with COPD remain undiagnosed. </a:t>
            </a:r>
          </a:p>
          <a:p>
            <a:pPr marL="228600" marR="225425" algn="just">
              <a:lnSpc>
                <a:spcPct val="115000"/>
              </a:lnSpc>
              <a:spcBef>
                <a:spcPts val="855"/>
              </a:spcBef>
              <a:spcAft>
                <a:spcPts val="0"/>
              </a:spcAft>
            </a:pPr>
            <a:endParaRPr lang="en-US" b="1" dirty="0">
              <a:latin typeface="Calibri" panose="020F0502020204030204" pitchFamily="34" charset="0"/>
              <a:ea typeface="Calibri" panose="020F0502020204030204" pitchFamily="34" charset="0"/>
            </a:endParaRPr>
          </a:p>
          <a:p>
            <a:pPr marL="228600" marR="225425" algn="just">
              <a:lnSpc>
                <a:spcPct val="115000"/>
              </a:lnSpc>
              <a:spcBef>
                <a:spcPts val="855"/>
              </a:spcBef>
              <a:spcAft>
                <a:spcPts val="0"/>
              </a:spcAft>
            </a:pPr>
            <a:r>
              <a:rPr lang="en-US" b="1" dirty="0">
                <a:solidFill>
                  <a:srgbClr val="FF0000"/>
                </a:solidFill>
                <a:latin typeface="Calibri" panose="020F0502020204030204" pitchFamily="34" charset="0"/>
                <a:ea typeface="Calibri" panose="020F0502020204030204" pitchFamily="34" charset="0"/>
              </a:rPr>
              <a:t>Reasons</a:t>
            </a:r>
            <a:r>
              <a:rPr lang="en-US" b="1" dirty="0">
                <a:latin typeface="Calibri" panose="020F0502020204030204" pitchFamily="34" charset="0"/>
                <a:ea typeface="Calibri" panose="020F0502020204030204" pitchFamily="34" charset="0"/>
              </a:rPr>
              <a:t> for under-diagnosis of COPD are complex and are summarized in Figure 2.8.</a:t>
            </a:r>
            <a:endParaRPr lang="it-IT" b="1" dirty="0">
              <a:latin typeface="Calibri" panose="020F0502020204030204" pitchFamily="34" charset="0"/>
              <a:ea typeface="Calibri" panose="020F0502020204030204" pitchFamily="34" charset="0"/>
            </a:endParaRPr>
          </a:p>
        </p:txBody>
      </p:sp>
      <p:grpSp>
        <p:nvGrpSpPr>
          <p:cNvPr id="21" name="Gruppo 20">
            <a:extLst>
              <a:ext uri="{FF2B5EF4-FFF2-40B4-BE49-F238E27FC236}">
                <a16:creationId xmlns:a16="http://schemas.microsoft.com/office/drawing/2014/main" id="{0ED13958-582C-470D-9185-956EF3F8B230}"/>
              </a:ext>
            </a:extLst>
          </p:cNvPr>
          <p:cNvGrpSpPr/>
          <p:nvPr/>
        </p:nvGrpSpPr>
        <p:grpSpPr>
          <a:xfrm>
            <a:off x="0" y="-6454"/>
            <a:ext cx="2610995" cy="1233768"/>
            <a:chOff x="0" y="-6454"/>
            <a:chExt cx="2610995" cy="1233768"/>
          </a:xfrm>
        </p:grpSpPr>
        <p:pic>
          <p:nvPicPr>
            <p:cNvPr id="22" name="Immagine 21">
              <a:extLst>
                <a:ext uri="{FF2B5EF4-FFF2-40B4-BE49-F238E27FC236}">
                  <a16:creationId xmlns:a16="http://schemas.microsoft.com/office/drawing/2014/main" id="{8531DC00-C151-4013-8B0A-E93895C8684E}"/>
                </a:ext>
              </a:extLst>
            </p:cNvPr>
            <p:cNvPicPr>
              <a:picLocks noChangeAspect="1"/>
            </p:cNvPicPr>
            <p:nvPr/>
          </p:nvPicPr>
          <p:blipFill>
            <a:blip r:embed="rId3"/>
            <a:srcRect l="3527" r="83656"/>
            <a:stretch>
              <a:fillRect/>
            </a:stretch>
          </p:blipFill>
          <p:spPr>
            <a:xfrm>
              <a:off x="0" y="-6453"/>
              <a:ext cx="1172584" cy="1233767"/>
            </a:xfrm>
            <a:prstGeom prst="rect">
              <a:avLst/>
            </a:prstGeom>
          </p:spPr>
        </p:pic>
        <p:pic>
          <p:nvPicPr>
            <p:cNvPr id="23" name="Immagine 22">
              <a:extLst>
                <a:ext uri="{FF2B5EF4-FFF2-40B4-BE49-F238E27FC236}">
                  <a16:creationId xmlns:a16="http://schemas.microsoft.com/office/drawing/2014/main" id="{D309C0EE-A79B-42A3-9143-0D45DC9CDBFA}"/>
                </a:ext>
              </a:extLst>
            </p:cNvPr>
            <p:cNvPicPr>
              <a:picLocks noChangeAspect="1"/>
            </p:cNvPicPr>
            <p:nvPr/>
          </p:nvPicPr>
          <p:blipFill rotWithShape="1">
            <a:blip r:embed="rId4"/>
            <a:srcRect t="12616"/>
            <a:stretch/>
          </p:blipFill>
          <p:spPr>
            <a:xfrm>
              <a:off x="1172584" y="-6454"/>
              <a:ext cx="1438411" cy="1233767"/>
            </a:xfrm>
            <a:prstGeom prst="rect">
              <a:avLst/>
            </a:prstGeom>
          </p:spPr>
        </p:pic>
      </p:grpSp>
    </p:spTree>
    <p:extLst>
      <p:ext uri="{BB962C8B-B14F-4D97-AF65-F5344CB8AC3E}">
        <p14:creationId xmlns:p14="http://schemas.microsoft.com/office/powerpoint/2010/main" val="2623659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o 13">
            <a:extLst>
              <a:ext uri="{FF2B5EF4-FFF2-40B4-BE49-F238E27FC236}">
                <a16:creationId xmlns:a16="http://schemas.microsoft.com/office/drawing/2014/main" id="{13283419-49AB-4C92-8545-1B7AEEB1EC56}"/>
              </a:ext>
            </a:extLst>
          </p:cNvPr>
          <p:cNvGrpSpPr/>
          <p:nvPr/>
        </p:nvGrpSpPr>
        <p:grpSpPr>
          <a:xfrm>
            <a:off x="0" y="-2"/>
            <a:ext cx="12192000" cy="1233769"/>
            <a:chOff x="0" y="-2"/>
            <a:chExt cx="12192000" cy="1233769"/>
          </a:xfrm>
        </p:grpSpPr>
        <p:grpSp>
          <p:nvGrpSpPr>
            <p:cNvPr id="15" name="Gruppo 14">
              <a:extLst>
                <a:ext uri="{FF2B5EF4-FFF2-40B4-BE49-F238E27FC236}">
                  <a16:creationId xmlns:a16="http://schemas.microsoft.com/office/drawing/2014/main" id="{9BBED5EE-12C7-4D9B-A8F0-47B46B99EC75}"/>
                </a:ext>
              </a:extLst>
            </p:cNvPr>
            <p:cNvGrpSpPr/>
            <p:nvPr/>
          </p:nvGrpSpPr>
          <p:grpSpPr>
            <a:xfrm>
              <a:off x="0" y="-2"/>
              <a:ext cx="12192000" cy="1233769"/>
              <a:chOff x="0" y="-2"/>
              <a:chExt cx="12192000" cy="1233769"/>
            </a:xfrm>
          </p:grpSpPr>
          <p:grpSp>
            <p:nvGrpSpPr>
              <p:cNvPr id="17" name="Gruppo 16">
                <a:extLst>
                  <a:ext uri="{FF2B5EF4-FFF2-40B4-BE49-F238E27FC236}">
                    <a16:creationId xmlns:a16="http://schemas.microsoft.com/office/drawing/2014/main" id="{D41DA6B7-ACFA-4F8C-9AAD-9E2550DB4D38}"/>
                  </a:ext>
                </a:extLst>
              </p:cNvPr>
              <p:cNvGrpSpPr/>
              <p:nvPr/>
            </p:nvGrpSpPr>
            <p:grpSpPr>
              <a:xfrm>
                <a:off x="0" y="-1"/>
                <a:ext cx="12192000" cy="1233768"/>
                <a:chOff x="0" y="-1"/>
                <a:chExt cx="12192000" cy="1233768"/>
              </a:xfrm>
            </p:grpSpPr>
            <p:pic>
              <p:nvPicPr>
                <p:cNvPr id="19" name="Immagine 18">
                  <a:extLst>
                    <a:ext uri="{FF2B5EF4-FFF2-40B4-BE49-F238E27FC236}">
                      <a16:creationId xmlns:a16="http://schemas.microsoft.com/office/drawing/2014/main" id="{A6A2E733-4796-4584-82F5-E3ACF9A478E3}"/>
                    </a:ext>
                  </a:extLst>
                </p:cNvPr>
                <p:cNvPicPr>
                  <a:picLocks noChangeAspect="1"/>
                </p:cNvPicPr>
                <p:nvPr/>
              </p:nvPicPr>
              <p:blipFill>
                <a:blip r:embed="rId2"/>
                <a:stretch>
                  <a:fillRect/>
                </a:stretch>
              </p:blipFill>
              <p:spPr>
                <a:xfrm>
                  <a:off x="0" y="0"/>
                  <a:ext cx="9148989" cy="1233767"/>
                </a:xfrm>
                <a:prstGeom prst="rect">
                  <a:avLst/>
                </a:prstGeom>
              </p:spPr>
            </p:pic>
            <p:pic>
              <p:nvPicPr>
                <p:cNvPr id="20" name="Immagine 19">
                  <a:extLst>
                    <a:ext uri="{FF2B5EF4-FFF2-40B4-BE49-F238E27FC236}">
                      <a16:creationId xmlns:a16="http://schemas.microsoft.com/office/drawing/2014/main" id="{627D8294-14E5-4101-9717-C1882EE652C4}"/>
                    </a:ext>
                  </a:extLst>
                </p:cNvPr>
                <p:cNvPicPr>
                  <a:picLocks noChangeAspect="1"/>
                </p:cNvPicPr>
                <p:nvPr/>
              </p:nvPicPr>
              <p:blipFill rotWithShape="1">
                <a:blip r:embed="rId2"/>
                <a:srcRect l="49568"/>
                <a:stretch/>
              </p:blipFill>
              <p:spPr>
                <a:xfrm>
                  <a:off x="7577941" y="-1"/>
                  <a:ext cx="4614059" cy="1233767"/>
                </a:xfrm>
                <a:prstGeom prst="rect">
                  <a:avLst/>
                </a:prstGeom>
              </p:spPr>
            </p:pic>
          </p:grpSp>
          <p:pic>
            <p:nvPicPr>
              <p:cNvPr id="18" name="Grafik 10">
                <a:extLst>
                  <a:ext uri="{FF2B5EF4-FFF2-40B4-BE49-F238E27FC236}">
                    <a16:creationId xmlns:a16="http://schemas.microsoft.com/office/drawing/2014/main" id="{5C455EAF-6684-4BA7-BAAC-4D0AD7B0C547}"/>
                  </a:ext>
                </a:extLst>
              </p:cNvPr>
              <p:cNvPicPr>
                <a:picLocks noChangeAspect="1"/>
              </p:cNvPicPr>
              <p:nvPr/>
            </p:nvPicPr>
            <p:blipFill rotWithShape="1">
              <a:blip r:embed="rId3"/>
              <a:srcRect l="7761" t="14122" r="10509" b="6183"/>
              <a:stretch/>
            </p:blipFill>
            <p:spPr>
              <a:xfrm>
                <a:off x="10847333" y="-2"/>
                <a:ext cx="1344667" cy="1233767"/>
              </a:xfrm>
              <a:prstGeom prst="rect">
                <a:avLst/>
              </a:prstGeom>
            </p:spPr>
          </p:pic>
        </p:grpSp>
        <p:pic>
          <p:nvPicPr>
            <p:cNvPr id="16" name="Immagine 15">
              <a:extLst>
                <a:ext uri="{FF2B5EF4-FFF2-40B4-BE49-F238E27FC236}">
                  <a16:creationId xmlns:a16="http://schemas.microsoft.com/office/drawing/2014/main" id="{B7E9C874-5422-43A2-8CCF-2CC019ED02F9}"/>
                </a:ext>
              </a:extLst>
            </p:cNvPr>
            <p:cNvPicPr>
              <a:picLocks noChangeAspect="1"/>
            </p:cNvPicPr>
            <p:nvPr/>
          </p:nvPicPr>
          <p:blipFill rotWithShape="1">
            <a:blip r:embed="rId4"/>
            <a:srcRect t="12616"/>
            <a:stretch/>
          </p:blipFill>
          <p:spPr>
            <a:xfrm>
              <a:off x="10753589" y="0"/>
              <a:ext cx="1438411" cy="1233767"/>
            </a:xfrm>
            <a:prstGeom prst="rect">
              <a:avLst/>
            </a:prstGeom>
          </p:spPr>
        </p:pic>
      </p:grpSp>
      <p:sp>
        <p:nvSpPr>
          <p:cNvPr id="12" name="Rettangolo 11">
            <a:extLst>
              <a:ext uri="{FF2B5EF4-FFF2-40B4-BE49-F238E27FC236}">
                <a16:creationId xmlns:a16="http://schemas.microsoft.com/office/drawing/2014/main" id="{3D39F0C7-3B33-4E55-A93C-5F4ED657D60C}"/>
              </a:ext>
            </a:extLst>
          </p:cNvPr>
          <p:cNvSpPr/>
          <p:nvPr/>
        </p:nvSpPr>
        <p:spPr>
          <a:xfrm>
            <a:off x="625641" y="1541929"/>
            <a:ext cx="10411327" cy="3754618"/>
          </a:xfrm>
          <a:prstGeom prst="rect">
            <a:avLst/>
          </a:prstGeom>
        </p:spPr>
        <p:txBody>
          <a:bodyPr wrap="square">
            <a:spAutoFit/>
          </a:bodyPr>
          <a:lstStyle/>
          <a:p>
            <a:pPr marL="228600" algn="just">
              <a:lnSpc>
                <a:spcPct val="150000"/>
              </a:lnSpc>
              <a:spcBef>
                <a:spcPts val="1205"/>
              </a:spcBef>
              <a:spcAft>
                <a:spcPts val="0"/>
              </a:spcAft>
            </a:pPr>
            <a:r>
              <a:rPr lang="en-US" sz="2800" b="1" dirty="0">
                <a:solidFill>
                  <a:srgbClr val="E8A900"/>
                </a:solidFill>
                <a:latin typeface="Calibri" panose="020F0502020204030204" pitchFamily="34" charset="0"/>
                <a:ea typeface="Calibri" panose="020F0502020204030204" pitchFamily="34" charset="0"/>
              </a:rPr>
              <a:t>Finding</a:t>
            </a:r>
            <a:r>
              <a:rPr lang="en-US" sz="2800" b="1" spc="-25" dirty="0">
                <a:solidFill>
                  <a:srgbClr val="E8A900"/>
                </a:solidFill>
                <a:latin typeface="Calibri" panose="020F0502020204030204" pitchFamily="34" charset="0"/>
                <a:ea typeface="Calibri" panose="020F0502020204030204" pitchFamily="34" charset="0"/>
              </a:rPr>
              <a:t> </a:t>
            </a:r>
            <a:r>
              <a:rPr lang="en-US" sz="2800" b="1" dirty="0">
                <a:solidFill>
                  <a:srgbClr val="E8A900"/>
                </a:solidFill>
                <a:latin typeface="Calibri" panose="020F0502020204030204" pitchFamily="34" charset="0"/>
                <a:ea typeface="Calibri" panose="020F0502020204030204" pitchFamily="34" charset="0"/>
              </a:rPr>
              <a:t>undiagnosed</a:t>
            </a:r>
            <a:r>
              <a:rPr lang="en-US" sz="2800" b="1" spc="-15" dirty="0">
                <a:solidFill>
                  <a:srgbClr val="E8A900"/>
                </a:solidFill>
                <a:latin typeface="Calibri" panose="020F0502020204030204" pitchFamily="34" charset="0"/>
                <a:ea typeface="Calibri" panose="020F0502020204030204" pitchFamily="34" charset="0"/>
              </a:rPr>
              <a:t> </a:t>
            </a:r>
            <a:r>
              <a:rPr lang="en-US" sz="2800" b="1" dirty="0">
                <a:solidFill>
                  <a:srgbClr val="E8A900"/>
                </a:solidFill>
                <a:latin typeface="Calibri" panose="020F0502020204030204" pitchFamily="34" charset="0"/>
                <a:ea typeface="Calibri" panose="020F0502020204030204" pitchFamily="34" charset="0"/>
              </a:rPr>
              <a:t>COPD:</a:t>
            </a:r>
            <a:r>
              <a:rPr lang="en-US" sz="2800" b="1" spc="-15" dirty="0">
                <a:solidFill>
                  <a:srgbClr val="E8A900"/>
                </a:solidFill>
                <a:latin typeface="Calibri" panose="020F0502020204030204" pitchFamily="34" charset="0"/>
                <a:ea typeface="Calibri" panose="020F0502020204030204" pitchFamily="34" charset="0"/>
              </a:rPr>
              <a:t> </a:t>
            </a:r>
            <a:r>
              <a:rPr lang="en-US" sz="2800" b="1" dirty="0">
                <a:solidFill>
                  <a:srgbClr val="E8A900"/>
                </a:solidFill>
                <a:latin typeface="Calibri" panose="020F0502020204030204" pitchFamily="34" charset="0"/>
                <a:ea typeface="Calibri" panose="020F0502020204030204" pitchFamily="34" charset="0"/>
              </a:rPr>
              <a:t>screening</a:t>
            </a:r>
            <a:r>
              <a:rPr lang="en-US" sz="2800" b="1" spc="-20" dirty="0">
                <a:solidFill>
                  <a:srgbClr val="E8A900"/>
                </a:solidFill>
                <a:latin typeface="Calibri" panose="020F0502020204030204" pitchFamily="34" charset="0"/>
                <a:ea typeface="Calibri" panose="020F0502020204030204" pitchFamily="34" charset="0"/>
              </a:rPr>
              <a:t> </a:t>
            </a:r>
            <a:r>
              <a:rPr lang="en-US" sz="2800" b="1" dirty="0">
                <a:solidFill>
                  <a:srgbClr val="E8A900"/>
                </a:solidFill>
                <a:latin typeface="Calibri" panose="020F0502020204030204" pitchFamily="34" charset="0"/>
                <a:ea typeface="Calibri" panose="020F0502020204030204" pitchFamily="34" charset="0"/>
              </a:rPr>
              <a:t>vs</a:t>
            </a:r>
            <a:r>
              <a:rPr lang="en-US" sz="2800" b="1" spc="-10" dirty="0">
                <a:solidFill>
                  <a:srgbClr val="E8A900"/>
                </a:solidFill>
                <a:latin typeface="Calibri" panose="020F0502020204030204" pitchFamily="34" charset="0"/>
                <a:ea typeface="Calibri" panose="020F0502020204030204" pitchFamily="34" charset="0"/>
              </a:rPr>
              <a:t> </a:t>
            </a:r>
            <a:r>
              <a:rPr lang="en-US" sz="2800" b="1" dirty="0">
                <a:solidFill>
                  <a:srgbClr val="E8A900"/>
                </a:solidFill>
                <a:latin typeface="Calibri" panose="020F0502020204030204" pitchFamily="34" charset="0"/>
                <a:ea typeface="Calibri" panose="020F0502020204030204" pitchFamily="34" charset="0"/>
              </a:rPr>
              <a:t>case-</a:t>
            </a:r>
            <a:r>
              <a:rPr lang="en-US" sz="2800" b="1" spc="-10" dirty="0">
                <a:solidFill>
                  <a:srgbClr val="E8A900"/>
                </a:solidFill>
                <a:latin typeface="Calibri" panose="020F0502020204030204" pitchFamily="34" charset="0"/>
                <a:ea typeface="Calibri" panose="020F0502020204030204" pitchFamily="34" charset="0"/>
              </a:rPr>
              <a:t>finding</a:t>
            </a:r>
          </a:p>
          <a:p>
            <a:pPr marR="229235" lvl="1" algn="just">
              <a:lnSpc>
                <a:spcPct val="150000"/>
              </a:lnSpc>
              <a:spcAft>
                <a:spcPts val="0"/>
              </a:spcAft>
              <a:buSzPts val="1100"/>
              <a:tabLst>
                <a:tab pos="1141730" algn="l"/>
                <a:tab pos="1143000" algn="l"/>
              </a:tabLst>
            </a:pPr>
            <a:r>
              <a:rPr lang="en-US" spc="-10" dirty="0">
                <a:latin typeface="Calibri" panose="020F0502020204030204" pitchFamily="34" charset="0"/>
                <a:ea typeface="Calibri" panose="020F0502020204030204" pitchFamily="34" charset="0"/>
              </a:rPr>
              <a:t>Earlier diagnosis of COPD can be potentially achieved by either: I) screening or II) case-finding.</a:t>
            </a:r>
          </a:p>
          <a:p>
            <a:pPr marR="229235" lvl="1" algn="just">
              <a:lnSpc>
                <a:spcPct val="115000"/>
              </a:lnSpc>
              <a:spcAft>
                <a:spcPts val="0"/>
              </a:spcAft>
              <a:buSzPts val="1100"/>
              <a:tabLst>
                <a:tab pos="1141730" algn="l"/>
                <a:tab pos="1143000" algn="l"/>
              </a:tabLst>
            </a:pPr>
            <a:endParaRPr lang="en-US" spc="-10" dirty="0">
              <a:latin typeface="Calibri" panose="020F0502020204030204" pitchFamily="34" charset="0"/>
              <a:ea typeface="Calibri" panose="020F0502020204030204" pitchFamily="34" charset="0"/>
            </a:endParaRPr>
          </a:p>
          <a:p>
            <a:pPr marR="229235" lvl="1" algn="just">
              <a:lnSpc>
                <a:spcPct val="115000"/>
              </a:lnSpc>
              <a:spcAft>
                <a:spcPts val="0"/>
              </a:spcAft>
              <a:buSzPts val="1100"/>
              <a:tabLst>
                <a:tab pos="1141730" algn="l"/>
                <a:tab pos="1143000" algn="l"/>
              </a:tabLst>
            </a:pPr>
            <a:r>
              <a:rPr lang="en-US" sz="2000" b="1" spc="-10" dirty="0">
                <a:latin typeface="Calibri" panose="020F0502020204030204" pitchFamily="34" charset="0"/>
                <a:ea typeface="Calibri" panose="020F0502020204030204" pitchFamily="34" charset="0"/>
              </a:rPr>
              <a:t>Screening</a:t>
            </a:r>
            <a:r>
              <a:rPr lang="en-US" b="1" spc="-10" dirty="0">
                <a:latin typeface="Calibri" panose="020F0502020204030204" pitchFamily="34" charset="0"/>
                <a:ea typeface="Calibri" panose="020F0502020204030204" pitchFamily="34" charset="0"/>
              </a:rPr>
              <a:t> </a:t>
            </a:r>
            <a:r>
              <a:rPr lang="en-US" spc="-10" dirty="0">
                <a:latin typeface="Calibri" panose="020F0502020204030204" pitchFamily="34" charset="0"/>
                <a:ea typeface="Calibri" panose="020F0502020204030204" pitchFamily="34" charset="0"/>
              </a:rPr>
              <a:t>is performed in the general population and involves testing mostly asymptomatic individuals with spirometry. This approach is expensive and is not recommended by the US Preventive Services Task Force and GOLD.</a:t>
            </a:r>
          </a:p>
          <a:p>
            <a:pPr marR="229235" lvl="1" algn="just">
              <a:lnSpc>
                <a:spcPct val="115000"/>
              </a:lnSpc>
              <a:spcAft>
                <a:spcPts val="0"/>
              </a:spcAft>
              <a:buSzPts val="1100"/>
              <a:tabLst>
                <a:tab pos="1141730" algn="l"/>
                <a:tab pos="1143000" algn="l"/>
              </a:tabLst>
            </a:pPr>
            <a:endParaRPr lang="en-US" spc="-10" dirty="0">
              <a:latin typeface="Calibri" panose="020F0502020204030204" pitchFamily="34" charset="0"/>
              <a:ea typeface="Calibri" panose="020F0502020204030204" pitchFamily="34" charset="0"/>
            </a:endParaRPr>
          </a:p>
          <a:p>
            <a:pPr marR="229235" lvl="1" algn="just">
              <a:lnSpc>
                <a:spcPct val="115000"/>
              </a:lnSpc>
              <a:spcAft>
                <a:spcPts val="0"/>
              </a:spcAft>
              <a:buSzPts val="1100"/>
              <a:tabLst>
                <a:tab pos="1141730" algn="l"/>
                <a:tab pos="1143000" algn="l"/>
              </a:tabLst>
            </a:pPr>
            <a:r>
              <a:rPr lang="en-US" sz="2000" b="1" spc="-10" dirty="0">
                <a:latin typeface="Calibri" panose="020F0502020204030204" pitchFamily="34" charset="0"/>
                <a:ea typeface="Calibri" panose="020F0502020204030204" pitchFamily="34" charset="0"/>
              </a:rPr>
              <a:t>Case-finding </a:t>
            </a:r>
            <a:r>
              <a:rPr lang="en-US" spc="-10" dirty="0">
                <a:latin typeface="Calibri" panose="020F0502020204030204" pitchFamily="34" charset="0"/>
                <a:ea typeface="Calibri" panose="020F0502020204030204" pitchFamily="34" charset="0"/>
              </a:rPr>
              <a:t>targets only those who have unexplained respiratory symptoms, or specific risk factors for COPD, for subsequent testing with spirometry. In turn, case-finding approaches can be divided into </a:t>
            </a:r>
          </a:p>
          <a:p>
            <a:pPr marR="229235" lvl="1" algn="just">
              <a:lnSpc>
                <a:spcPct val="115000"/>
              </a:lnSpc>
              <a:spcAft>
                <a:spcPts val="0"/>
              </a:spcAft>
              <a:buSzPts val="1100"/>
              <a:tabLst>
                <a:tab pos="1141730" algn="l"/>
                <a:tab pos="1143000" algn="l"/>
              </a:tabLst>
            </a:pPr>
            <a:r>
              <a:rPr lang="en-US" spc="-10" dirty="0">
                <a:latin typeface="Calibri" panose="020F0502020204030204" pitchFamily="34" charset="0"/>
                <a:ea typeface="Calibri" panose="020F0502020204030204" pitchFamily="34" charset="0"/>
              </a:rPr>
              <a:t>1) active case-finding or 2) opportunistic case- finding:</a:t>
            </a:r>
          </a:p>
        </p:txBody>
      </p:sp>
      <p:sp>
        <p:nvSpPr>
          <p:cNvPr id="2" name="Rettangolo 1">
            <a:extLst>
              <a:ext uri="{FF2B5EF4-FFF2-40B4-BE49-F238E27FC236}">
                <a16:creationId xmlns:a16="http://schemas.microsoft.com/office/drawing/2014/main" id="{F4E54798-54D6-45FC-B9C8-BDB1E0E2A6B8}"/>
              </a:ext>
            </a:extLst>
          </p:cNvPr>
          <p:cNvSpPr/>
          <p:nvPr/>
        </p:nvSpPr>
        <p:spPr>
          <a:xfrm>
            <a:off x="1122948" y="4860758"/>
            <a:ext cx="5053263" cy="365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59082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o 13">
            <a:extLst>
              <a:ext uri="{FF2B5EF4-FFF2-40B4-BE49-F238E27FC236}">
                <a16:creationId xmlns:a16="http://schemas.microsoft.com/office/drawing/2014/main" id="{13283419-49AB-4C92-8545-1B7AEEB1EC56}"/>
              </a:ext>
            </a:extLst>
          </p:cNvPr>
          <p:cNvGrpSpPr/>
          <p:nvPr/>
        </p:nvGrpSpPr>
        <p:grpSpPr>
          <a:xfrm>
            <a:off x="0" y="-2"/>
            <a:ext cx="12192000" cy="1233769"/>
            <a:chOff x="0" y="-2"/>
            <a:chExt cx="12192000" cy="1233769"/>
          </a:xfrm>
        </p:grpSpPr>
        <p:grpSp>
          <p:nvGrpSpPr>
            <p:cNvPr id="15" name="Gruppo 14">
              <a:extLst>
                <a:ext uri="{FF2B5EF4-FFF2-40B4-BE49-F238E27FC236}">
                  <a16:creationId xmlns:a16="http://schemas.microsoft.com/office/drawing/2014/main" id="{9BBED5EE-12C7-4D9B-A8F0-47B46B99EC75}"/>
                </a:ext>
              </a:extLst>
            </p:cNvPr>
            <p:cNvGrpSpPr/>
            <p:nvPr/>
          </p:nvGrpSpPr>
          <p:grpSpPr>
            <a:xfrm>
              <a:off x="0" y="-2"/>
              <a:ext cx="12192000" cy="1233769"/>
              <a:chOff x="0" y="-2"/>
              <a:chExt cx="12192000" cy="1233769"/>
            </a:xfrm>
          </p:grpSpPr>
          <p:grpSp>
            <p:nvGrpSpPr>
              <p:cNvPr id="17" name="Gruppo 16">
                <a:extLst>
                  <a:ext uri="{FF2B5EF4-FFF2-40B4-BE49-F238E27FC236}">
                    <a16:creationId xmlns:a16="http://schemas.microsoft.com/office/drawing/2014/main" id="{D41DA6B7-ACFA-4F8C-9AAD-9E2550DB4D38}"/>
                  </a:ext>
                </a:extLst>
              </p:cNvPr>
              <p:cNvGrpSpPr/>
              <p:nvPr/>
            </p:nvGrpSpPr>
            <p:grpSpPr>
              <a:xfrm>
                <a:off x="0" y="-1"/>
                <a:ext cx="12192000" cy="1233768"/>
                <a:chOff x="0" y="-1"/>
                <a:chExt cx="12192000" cy="1233768"/>
              </a:xfrm>
            </p:grpSpPr>
            <p:pic>
              <p:nvPicPr>
                <p:cNvPr id="19" name="Immagine 18">
                  <a:extLst>
                    <a:ext uri="{FF2B5EF4-FFF2-40B4-BE49-F238E27FC236}">
                      <a16:creationId xmlns:a16="http://schemas.microsoft.com/office/drawing/2014/main" id="{A6A2E733-4796-4584-82F5-E3ACF9A478E3}"/>
                    </a:ext>
                  </a:extLst>
                </p:cNvPr>
                <p:cNvPicPr>
                  <a:picLocks noChangeAspect="1"/>
                </p:cNvPicPr>
                <p:nvPr/>
              </p:nvPicPr>
              <p:blipFill>
                <a:blip r:embed="rId2"/>
                <a:stretch>
                  <a:fillRect/>
                </a:stretch>
              </p:blipFill>
              <p:spPr>
                <a:xfrm>
                  <a:off x="0" y="0"/>
                  <a:ext cx="9148989" cy="1233767"/>
                </a:xfrm>
                <a:prstGeom prst="rect">
                  <a:avLst/>
                </a:prstGeom>
              </p:spPr>
            </p:pic>
            <p:pic>
              <p:nvPicPr>
                <p:cNvPr id="20" name="Immagine 19">
                  <a:extLst>
                    <a:ext uri="{FF2B5EF4-FFF2-40B4-BE49-F238E27FC236}">
                      <a16:creationId xmlns:a16="http://schemas.microsoft.com/office/drawing/2014/main" id="{627D8294-14E5-4101-9717-C1882EE652C4}"/>
                    </a:ext>
                  </a:extLst>
                </p:cNvPr>
                <p:cNvPicPr>
                  <a:picLocks noChangeAspect="1"/>
                </p:cNvPicPr>
                <p:nvPr/>
              </p:nvPicPr>
              <p:blipFill rotWithShape="1">
                <a:blip r:embed="rId2"/>
                <a:srcRect l="49568"/>
                <a:stretch/>
              </p:blipFill>
              <p:spPr>
                <a:xfrm>
                  <a:off x="7577941" y="-1"/>
                  <a:ext cx="4614059" cy="1233767"/>
                </a:xfrm>
                <a:prstGeom prst="rect">
                  <a:avLst/>
                </a:prstGeom>
              </p:spPr>
            </p:pic>
          </p:grpSp>
          <p:pic>
            <p:nvPicPr>
              <p:cNvPr id="18" name="Grafik 10">
                <a:extLst>
                  <a:ext uri="{FF2B5EF4-FFF2-40B4-BE49-F238E27FC236}">
                    <a16:creationId xmlns:a16="http://schemas.microsoft.com/office/drawing/2014/main" id="{5C455EAF-6684-4BA7-BAAC-4D0AD7B0C547}"/>
                  </a:ext>
                </a:extLst>
              </p:cNvPr>
              <p:cNvPicPr>
                <a:picLocks noChangeAspect="1"/>
              </p:cNvPicPr>
              <p:nvPr/>
            </p:nvPicPr>
            <p:blipFill rotWithShape="1">
              <a:blip r:embed="rId3"/>
              <a:srcRect l="7761" t="14122" r="10509" b="6183"/>
              <a:stretch/>
            </p:blipFill>
            <p:spPr>
              <a:xfrm>
                <a:off x="10847333" y="-2"/>
                <a:ext cx="1344667" cy="1233767"/>
              </a:xfrm>
              <a:prstGeom prst="rect">
                <a:avLst/>
              </a:prstGeom>
            </p:spPr>
          </p:pic>
        </p:grpSp>
        <p:pic>
          <p:nvPicPr>
            <p:cNvPr id="16" name="Immagine 15">
              <a:extLst>
                <a:ext uri="{FF2B5EF4-FFF2-40B4-BE49-F238E27FC236}">
                  <a16:creationId xmlns:a16="http://schemas.microsoft.com/office/drawing/2014/main" id="{B7E9C874-5422-43A2-8CCF-2CC019ED02F9}"/>
                </a:ext>
              </a:extLst>
            </p:cNvPr>
            <p:cNvPicPr>
              <a:picLocks noChangeAspect="1"/>
            </p:cNvPicPr>
            <p:nvPr/>
          </p:nvPicPr>
          <p:blipFill rotWithShape="1">
            <a:blip r:embed="rId4"/>
            <a:srcRect t="12616"/>
            <a:stretch/>
          </p:blipFill>
          <p:spPr>
            <a:xfrm>
              <a:off x="10753589" y="0"/>
              <a:ext cx="1438411" cy="1233767"/>
            </a:xfrm>
            <a:prstGeom prst="rect">
              <a:avLst/>
            </a:prstGeom>
          </p:spPr>
        </p:pic>
      </p:grpSp>
      <p:sp>
        <p:nvSpPr>
          <p:cNvPr id="12" name="Rettangolo 11">
            <a:extLst>
              <a:ext uri="{FF2B5EF4-FFF2-40B4-BE49-F238E27FC236}">
                <a16:creationId xmlns:a16="http://schemas.microsoft.com/office/drawing/2014/main" id="{3D39F0C7-3B33-4E55-A93C-5F4ED657D60C}"/>
              </a:ext>
            </a:extLst>
          </p:cNvPr>
          <p:cNvSpPr/>
          <p:nvPr/>
        </p:nvSpPr>
        <p:spPr>
          <a:xfrm>
            <a:off x="625641" y="1541929"/>
            <a:ext cx="10411327" cy="4964179"/>
          </a:xfrm>
          <a:prstGeom prst="rect">
            <a:avLst/>
          </a:prstGeom>
        </p:spPr>
        <p:txBody>
          <a:bodyPr wrap="square">
            <a:spAutoFit/>
          </a:bodyPr>
          <a:lstStyle/>
          <a:p>
            <a:pPr marL="228600" algn="just">
              <a:spcBef>
                <a:spcPts val="1205"/>
              </a:spcBef>
              <a:spcAft>
                <a:spcPts val="0"/>
              </a:spcAft>
            </a:pPr>
            <a:r>
              <a:rPr lang="en-US" sz="2800" b="1" dirty="0">
                <a:solidFill>
                  <a:srgbClr val="E8A900"/>
                </a:solidFill>
                <a:latin typeface="Calibri" panose="020F0502020204030204" pitchFamily="34" charset="0"/>
                <a:ea typeface="Calibri" panose="020F0502020204030204" pitchFamily="34" charset="0"/>
              </a:rPr>
              <a:t>Finding</a:t>
            </a:r>
            <a:r>
              <a:rPr lang="en-US" sz="2800" b="1" spc="-25" dirty="0">
                <a:solidFill>
                  <a:srgbClr val="E8A900"/>
                </a:solidFill>
                <a:latin typeface="Calibri" panose="020F0502020204030204" pitchFamily="34" charset="0"/>
                <a:ea typeface="Calibri" panose="020F0502020204030204" pitchFamily="34" charset="0"/>
              </a:rPr>
              <a:t> </a:t>
            </a:r>
            <a:r>
              <a:rPr lang="en-US" sz="2800" b="1" dirty="0">
                <a:solidFill>
                  <a:srgbClr val="E8A900"/>
                </a:solidFill>
                <a:latin typeface="Calibri" panose="020F0502020204030204" pitchFamily="34" charset="0"/>
                <a:ea typeface="Calibri" panose="020F0502020204030204" pitchFamily="34" charset="0"/>
              </a:rPr>
              <a:t>undiagnosed</a:t>
            </a:r>
            <a:r>
              <a:rPr lang="en-US" sz="2800" b="1" spc="-15" dirty="0">
                <a:solidFill>
                  <a:srgbClr val="E8A900"/>
                </a:solidFill>
                <a:latin typeface="Calibri" panose="020F0502020204030204" pitchFamily="34" charset="0"/>
                <a:ea typeface="Calibri" panose="020F0502020204030204" pitchFamily="34" charset="0"/>
              </a:rPr>
              <a:t> </a:t>
            </a:r>
            <a:r>
              <a:rPr lang="en-US" sz="2800" b="1" dirty="0">
                <a:solidFill>
                  <a:srgbClr val="E8A900"/>
                </a:solidFill>
                <a:latin typeface="Calibri" panose="020F0502020204030204" pitchFamily="34" charset="0"/>
                <a:ea typeface="Calibri" panose="020F0502020204030204" pitchFamily="34" charset="0"/>
              </a:rPr>
              <a:t>COPD:</a:t>
            </a:r>
            <a:r>
              <a:rPr lang="en-US" sz="2800" b="1" spc="-15" dirty="0">
                <a:solidFill>
                  <a:srgbClr val="E8A900"/>
                </a:solidFill>
                <a:latin typeface="Calibri" panose="020F0502020204030204" pitchFamily="34" charset="0"/>
                <a:ea typeface="Calibri" panose="020F0502020204030204" pitchFamily="34" charset="0"/>
              </a:rPr>
              <a:t> </a:t>
            </a:r>
            <a:r>
              <a:rPr lang="en-US" sz="2800" b="1" dirty="0">
                <a:solidFill>
                  <a:srgbClr val="E8A900"/>
                </a:solidFill>
                <a:latin typeface="Calibri" panose="020F0502020204030204" pitchFamily="34" charset="0"/>
                <a:ea typeface="Calibri" panose="020F0502020204030204" pitchFamily="34" charset="0"/>
              </a:rPr>
              <a:t>screening</a:t>
            </a:r>
            <a:r>
              <a:rPr lang="en-US" sz="2800" b="1" spc="-20" dirty="0">
                <a:solidFill>
                  <a:srgbClr val="E8A900"/>
                </a:solidFill>
                <a:latin typeface="Calibri" panose="020F0502020204030204" pitchFamily="34" charset="0"/>
                <a:ea typeface="Calibri" panose="020F0502020204030204" pitchFamily="34" charset="0"/>
              </a:rPr>
              <a:t> </a:t>
            </a:r>
            <a:r>
              <a:rPr lang="en-US" sz="2800" b="1" dirty="0">
                <a:solidFill>
                  <a:srgbClr val="E8A900"/>
                </a:solidFill>
                <a:latin typeface="Calibri" panose="020F0502020204030204" pitchFamily="34" charset="0"/>
                <a:ea typeface="Calibri" panose="020F0502020204030204" pitchFamily="34" charset="0"/>
              </a:rPr>
              <a:t>vs</a:t>
            </a:r>
            <a:r>
              <a:rPr lang="en-US" sz="2800" b="1" spc="-10" dirty="0">
                <a:solidFill>
                  <a:srgbClr val="E8A900"/>
                </a:solidFill>
                <a:latin typeface="Calibri" panose="020F0502020204030204" pitchFamily="34" charset="0"/>
                <a:ea typeface="Calibri" panose="020F0502020204030204" pitchFamily="34" charset="0"/>
              </a:rPr>
              <a:t> </a:t>
            </a:r>
            <a:r>
              <a:rPr lang="en-US" sz="2800" b="1" dirty="0">
                <a:solidFill>
                  <a:srgbClr val="E8A900"/>
                </a:solidFill>
                <a:latin typeface="Calibri" panose="020F0502020204030204" pitchFamily="34" charset="0"/>
                <a:ea typeface="Calibri" panose="020F0502020204030204" pitchFamily="34" charset="0"/>
              </a:rPr>
              <a:t>case-</a:t>
            </a:r>
            <a:r>
              <a:rPr lang="en-US" sz="2800" b="1" spc="-10" dirty="0">
                <a:solidFill>
                  <a:srgbClr val="E8A900"/>
                </a:solidFill>
                <a:latin typeface="Calibri" panose="020F0502020204030204" pitchFamily="34" charset="0"/>
                <a:ea typeface="Calibri" panose="020F0502020204030204" pitchFamily="34" charset="0"/>
              </a:rPr>
              <a:t>finding</a:t>
            </a:r>
          </a:p>
          <a:p>
            <a:pPr marR="229235" lvl="1" algn="just">
              <a:lnSpc>
                <a:spcPct val="115000"/>
              </a:lnSpc>
              <a:spcAft>
                <a:spcPts val="0"/>
              </a:spcAft>
              <a:buSzPts val="1100"/>
              <a:tabLst>
                <a:tab pos="1141730" algn="l"/>
                <a:tab pos="1143000" algn="l"/>
              </a:tabLst>
            </a:pPr>
            <a:endParaRPr lang="en-US" spc="-10" dirty="0">
              <a:latin typeface="Calibri" panose="020F0502020204030204" pitchFamily="34" charset="0"/>
              <a:ea typeface="Calibri" panose="020F0502020204030204" pitchFamily="34" charset="0"/>
            </a:endParaRPr>
          </a:p>
          <a:p>
            <a:pPr marR="229235" lvl="1" algn="just">
              <a:lnSpc>
                <a:spcPct val="115000"/>
              </a:lnSpc>
              <a:spcAft>
                <a:spcPts val="0"/>
              </a:spcAft>
              <a:buSzPts val="1100"/>
              <a:tabLst>
                <a:tab pos="1141730" algn="l"/>
                <a:tab pos="1143000" algn="l"/>
              </a:tabLst>
            </a:pPr>
            <a:r>
              <a:rPr lang="en-US" sz="2000" b="1" spc="-10" dirty="0">
                <a:latin typeface="Calibri" panose="020F0502020204030204" pitchFamily="34" charset="0"/>
                <a:ea typeface="Calibri" panose="020F0502020204030204" pitchFamily="34" charset="0"/>
              </a:rPr>
              <a:t>Active case-finding</a:t>
            </a:r>
            <a:r>
              <a:rPr lang="en-US" sz="2000" b="1" spc="-5" dirty="0">
                <a:latin typeface="Calibri" panose="020F0502020204030204" pitchFamily="34" charset="0"/>
                <a:ea typeface="Calibri" panose="020F0502020204030204" pitchFamily="34" charset="0"/>
              </a:rPr>
              <a:t> </a:t>
            </a:r>
            <a:r>
              <a:rPr lang="en-US" spc="-10" dirty="0">
                <a:latin typeface="Calibri" panose="020F0502020204030204" pitchFamily="34" charset="0"/>
                <a:ea typeface="Calibri" panose="020F0502020204030204" pitchFamily="34" charset="0"/>
              </a:rPr>
              <a:t>involves </a:t>
            </a:r>
            <a:r>
              <a:rPr lang="en-US" spc="-10" dirty="0">
                <a:solidFill>
                  <a:srgbClr val="FF0000"/>
                </a:solidFill>
                <a:latin typeface="Calibri" panose="020F0502020204030204" pitchFamily="34" charset="0"/>
                <a:ea typeface="Calibri" panose="020F0502020204030204" pitchFamily="34" charset="0"/>
              </a:rPr>
              <a:t>proactively</a:t>
            </a:r>
            <a:r>
              <a:rPr lang="en-US" spc="-5" dirty="0">
                <a:solidFill>
                  <a:srgbClr val="FF0000"/>
                </a:solidFill>
                <a:latin typeface="Calibri" panose="020F0502020204030204" pitchFamily="34" charset="0"/>
                <a:ea typeface="Calibri" panose="020F0502020204030204" pitchFamily="34" charset="0"/>
              </a:rPr>
              <a:t> </a:t>
            </a:r>
            <a:r>
              <a:rPr lang="en-US" spc="-10" dirty="0">
                <a:solidFill>
                  <a:srgbClr val="FF0000"/>
                </a:solidFill>
                <a:latin typeface="Calibri" panose="020F0502020204030204" pitchFamily="34" charset="0"/>
                <a:ea typeface="Calibri" panose="020F0502020204030204" pitchFamily="34" charset="0"/>
              </a:rPr>
              <a:t>searching</a:t>
            </a:r>
            <a:r>
              <a:rPr lang="en-US" spc="-5" dirty="0">
                <a:solidFill>
                  <a:srgbClr val="FF0000"/>
                </a:solidFill>
                <a:latin typeface="Calibri" panose="020F0502020204030204" pitchFamily="34" charset="0"/>
                <a:ea typeface="Calibri" panose="020F0502020204030204" pitchFamily="34" charset="0"/>
              </a:rPr>
              <a:t> </a:t>
            </a:r>
            <a:r>
              <a:rPr lang="en-US" spc="-10" dirty="0">
                <a:solidFill>
                  <a:srgbClr val="FF0000"/>
                </a:solidFill>
                <a:latin typeface="Calibri" panose="020F0502020204030204" pitchFamily="34" charset="0"/>
                <a:ea typeface="Calibri" panose="020F0502020204030204" pitchFamily="34" charset="0"/>
              </a:rPr>
              <a:t>for</a:t>
            </a:r>
            <a:r>
              <a:rPr lang="en-US" spc="-5" dirty="0">
                <a:solidFill>
                  <a:srgbClr val="FF0000"/>
                </a:solidFill>
                <a:latin typeface="Calibri" panose="020F0502020204030204" pitchFamily="34" charset="0"/>
                <a:ea typeface="Calibri" panose="020F0502020204030204" pitchFamily="34" charset="0"/>
              </a:rPr>
              <a:t> </a:t>
            </a:r>
            <a:r>
              <a:rPr lang="en-US" spc="-10" dirty="0">
                <a:solidFill>
                  <a:srgbClr val="FF0000"/>
                </a:solidFill>
                <a:latin typeface="Calibri" panose="020F0502020204030204" pitchFamily="34" charset="0"/>
                <a:ea typeface="Calibri" panose="020F0502020204030204" pitchFamily="34" charset="0"/>
              </a:rPr>
              <a:t>individuals at higher</a:t>
            </a:r>
            <a:r>
              <a:rPr lang="en-US" spc="-5" dirty="0">
                <a:solidFill>
                  <a:srgbClr val="FF0000"/>
                </a:solidFill>
                <a:latin typeface="Calibri" panose="020F0502020204030204" pitchFamily="34" charset="0"/>
                <a:ea typeface="Calibri" panose="020F0502020204030204" pitchFamily="34" charset="0"/>
              </a:rPr>
              <a:t> </a:t>
            </a:r>
            <a:r>
              <a:rPr lang="en-US" spc="-10" dirty="0">
                <a:solidFill>
                  <a:srgbClr val="FF0000"/>
                </a:solidFill>
                <a:latin typeface="Calibri" panose="020F0502020204030204" pitchFamily="34" charset="0"/>
                <a:ea typeface="Calibri" panose="020F0502020204030204" pitchFamily="34" charset="0"/>
              </a:rPr>
              <a:t>risk</a:t>
            </a:r>
            <a:r>
              <a:rPr lang="en-US" spc="-5" dirty="0">
                <a:solidFill>
                  <a:srgbClr val="FF0000"/>
                </a:solidFill>
                <a:latin typeface="Calibri" panose="020F0502020204030204" pitchFamily="34" charset="0"/>
                <a:ea typeface="Calibri" panose="020F0502020204030204" pitchFamily="34" charset="0"/>
              </a:rPr>
              <a:t> </a:t>
            </a:r>
            <a:r>
              <a:rPr lang="en-US" spc="-10" dirty="0">
                <a:solidFill>
                  <a:srgbClr val="FF0000"/>
                </a:solidFill>
                <a:latin typeface="Calibri" panose="020F0502020204030204" pitchFamily="34" charset="0"/>
                <a:ea typeface="Calibri" panose="020F0502020204030204" pitchFamily="34" charset="0"/>
              </a:rPr>
              <a:t>of</a:t>
            </a:r>
            <a:r>
              <a:rPr lang="en-US" spc="-5" dirty="0">
                <a:solidFill>
                  <a:srgbClr val="FF0000"/>
                </a:solidFill>
                <a:latin typeface="Calibri" panose="020F0502020204030204" pitchFamily="34" charset="0"/>
                <a:ea typeface="Calibri" panose="020F0502020204030204" pitchFamily="34" charset="0"/>
              </a:rPr>
              <a:t> </a:t>
            </a:r>
            <a:r>
              <a:rPr lang="en-US" spc="-10" dirty="0">
                <a:solidFill>
                  <a:srgbClr val="FF0000"/>
                </a:solidFill>
                <a:latin typeface="Calibri" panose="020F0502020204030204" pitchFamily="34" charset="0"/>
                <a:ea typeface="Calibri" panose="020F0502020204030204" pitchFamily="34" charset="0"/>
              </a:rPr>
              <a:t>the condition</a:t>
            </a:r>
            <a:r>
              <a:rPr lang="en-US" spc="-10" dirty="0">
                <a:latin typeface="Calibri" panose="020F0502020204030204" pitchFamily="34" charset="0"/>
                <a:ea typeface="Calibri" panose="020F0502020204030204" pitchFamily="34" charset="0"/>
              </a:rPr>
              <a:t>, often based</a:t>
            </a:r>
            <a:r>
              <a:rPr lang="en-US" spc="-60" dirty="0">
                <a:latin typeface="Calibri" panose="020F0502020204030204" pitchFamily="34" charset="0"/>
                <a:ea typeface="Calibri" panose="020F0502020204030204" pitchFamily="34" charset="0"/>
              </a:rPr>
              <a:t> </a:t>
            </a:r>
            <a:r>
              <a:rPr lang="en-US" spc="-10" dirty="0">
                <a:latin typeface="Calibri" panose="020F0502020204030204" pitchFamily="34" charset="0"/>
                <a:ea typeface="Calibri" panose="020F0502020204030204" pitchFamily="34" charset="0"/>
              </a:rPr>
              <a:t>on</a:t>
            </a:r>
            <a:r>
              <a:rPr lang="en-US" spc="-55" dirty="0">
                <a:latin typeface="Calibri" panose="020F0502020204030204" pitchFamily="34" charset="0"/>
                <a:ea typeface="Calibri" panose="020F0502020204030204" pitchFamily="34" charset="0"/>
              </a:rPr>
              <a:t> </a:t>
            </a:r>
            <a:r>
              <a:rPr lang="en-US" spc="-10" dirty="0">
                <a:latin typeface="Calibri" panose="020F0502020204030204" pitchFamily="34" charset="0"/>
                <a:ea typeface="Calibri" panose="020F0502020204030204" pitchFamily="34" charset="0"/>
              </a:rPr>
              <a:t>presence</a:t>
            </a:r>
            <a:r>
              <a:rPr lang="en-US" spc="-65" dirty="0">
                <a:latin typeface="Calibri" panose="020F0502020204030204" pitchFamily="34" charset="0"/>
                <a:ea typeface="Calibri" panose="020F0502020204030204" pitchFamily="34" charset="0"/>
              </a:rPr>
              <a:t> </a:t>
            </a:r>
            <a:r>
              <a:rPr lang="en-US" spc="-10" dirty="0">
                <a:latin typeface="Calibri" panose="020F0502020204030204" pitchFamily="34" charset="0"/>
                <a:ea typeface="Calibri" panose="020F0502020204030204" pitchFamily="34" charset="0"/>
              </a:rPr>
              <a:t>of</a:t>
            </a:r>
            <a:r>
              <a:rPr lang="en-US" spc="-30" dirty="0">
                <a:latin typeface="Calibri" panose="020F0502020204030204" pitchFamily="34" charset="0"/>
                <a:ea typeface="Calibri" panose="020F0502020204030204" pitchFamily="34" charset="0"/>
              </a:rPr>
              <a:t> </a:t>
            </a:r>
            <a:r>
              <a:rPr lang="en-US" spc="-10" dirty="0">
                <a:latin typeface="Calibri" panose="020F0502020204030204" pitchFamily="34" charset="0"/>
                <a:ea typeface="Calibri" panose="020F0502020204030204" pitchFamily="34" charset="0"/>
              </a:rPr>
              <a:t>symptoms.</a:t>
            </a:r>
            <a:r>
              <a:rPr lang="en-US" spc="135" dirty="0">
                <a:latin typeface="Calibri" panose="020F0502020204030204" pitchFamily="34" charset="0"/>
                <a:ea typeface="Calibri" panose="020F0502020204030204" pitchFamily="34" charset="0"/>
              </a:rPr>
              <a:t> R</a:t>
            </a:r>
            <a:r>
              <a:rPr lang="en-US" spc="-10" dirty="0">
                <a:latin typeface="Calibri" panose="020F0502020204030204" pitchFamily="34" charset="0"/>
                <a:ea typeface="Calibri" panose="020F0502020204030204" pitchFamily="34" charset="0"/>
              </a:rPr>
              <a:t>espiratory</a:t>
            </a:r>
            <a:r>
              <a:rPr lang="en-US" spc="-55" dirty="0">
                <a:latin typeface="Calibri" panose="020F0502020204030204" pitchFamily="34" charset="0"/>
                <a:ea typeface="Calibri" panose="020F0502020204030204" pitchFamily="34" charset="0"/>
              </a:rPr>
              <a:t> </a:t>
            </a:r>
            <a:r>
              <a:rPr lang="en-US" spc="-10" dirty="0">
                <a:latin typeface="Calibri" panose="020F0502020204030204" pitchFamily="34" charset="0"/>
                <a:ea typeface="Calibri" panose="020F0502020204030204" pitchFamily="34" charset="0"/>
              </a:rPr>
              <a:t>symptoms</a:t>
            </a:r>
            <a:r>
              <a:rPr lang="en-US" spc="-50" dirty="0">
                <a:latin typeface="Calibri" panose="020F0502020204030204" pitchFamily="34" charset="0"/>
                <a:ea typeface="Calibri" panose="020F0502020204030204" pitchFamily="34" charset="0"/>
              </a:rPr>
              <a:t> </a:t>
            </a:r>
            <a:r>
              <a:rPr lang="en-US" spc="-10" dirty="0">
                <a:latin typeface="Calibri" panose="020F0502020204030204" pitchFamily="34" charset="0"/>
                <a:ea typeface="Calibri" panose="020F0502020204030204" pitchFamily="34" charset="0"/>
              </a:rPr>
              <a:t>and</a:t>
            </a:r>
            <a:r>
              <a:rPr lang="en-US" spc="-50" dirty="0">
                <a:latin typeface="Calibri" panose="020F0502020204030204" pitchFamily="34" charset="0"/>
                <a:ea typeface="Calibri" panose="020F0502020204030204" pitchFamily="34" charset="0"/>
              </a:rPr>
              <a:t> </a:t>
            </a:r>
            <a:r>
              <a:rPr lang="en-US" spc="-10" dirty="0">
                <a:latin typeface="Calibri" panose="020F0502020204030204" pitchFamily="34" charset="0"/>
                <a:ea typeface="Calibri" panose="020F0502020204030204" pitchFamily="34" charset="0"/>
              </a:rPr>
              <a:t>risks</a:t>
            </a:r>
            <a:r>
              <a:rPr lang="en-US" spc="-50" dirty="0">
                <a:latin typeface="Calibri" panose="020F0502020204030204" pitchFamily="34" charset="0"/>
                <a:ea typeface="Calibri" panose="020F0502020204030204" pitchFamily="34" charset="0"/>
              </a:rPr>
              <a:t> </a:t>
            </a:r>
            <a:r>
              <a:rPr lang="en-US" spc="-10" dirty="0">
                <a:latin typeface="Calibri" panose="020F0502020204030204" pitchFamily="34" charset="0"/>
                <a:ea typeface="Calibri" panose="020F0502020204030204" pitchFamily="34" charset="0"/>
              </a:rPr>
              <a:t>for</a:t>
            </a:r>
            <a:r>
              <a:rPr lang="en-US" spc="-60" dirty="0">
                <a:latin typeface="Calibri" panose="020F0502020204030204" pitchFamily="34" charset="0"/>
                <a:ea typeface="Calibri" panose="020F0502020204030204" pitchFamily="34" charset="0"/>
              </a:rPr>
              <a:t> </a:t>
            </a:r>
            <a:r>
              <a:rPr lang="en-US" spc="-10" dirty="0">
                <a:latin typeface="Calibri" panose="020F0502020204030204" pitchFamily="34" charset="0"/>
                <a:ea typeface="Calibri" panose="020F0502020204030204" pitchFamily="34" charset="0"/>
              </a:rPr>
              <a:t>COPD</a:t>
            </a:r>
            <a:r>
              <a:rPr lang="en-US" spc="-40" dirty="0">
                <a:latin typeface="Calibri" panose="020F0502020204030204" pitchFamily="34" charset="0"/>
                <a:ea typeface="Calibri" panose="020F0502020204030204" pitchFamily="34" charset="0"/>
              </a:rPr>
              <a:t> </a:t>
            </a:r>
            <a:r>
              <a:rPr lang="en-US" spc="-10" dirty="0">
                <a:latin typeface="Calibri" panose="020F0502020204030204" pitchFamily="34" charset="0"/>
                <a:ea typeface="Calibri" panose="020F0502020204030204" pitchFamily="34" charset="0"/>
              </a:rPr>
              <a:t>(e.g. </a:t>
            </a:r>
            <a:r>
              <a:rPr lang="en-US" spc="-10" dirty="0">
                <a:solidFill>
                  <a:srgbClr val="FF0000"/>
                </a:solidFill>
                <a:latin typeface="Calibri" panose="020F0502020204030204" pitchFamily="34" charset="0"/>
                <a:ea typeface="Calibri" panose="020F0502020204030204" pitchFamily="34" charset="0"/>
              </a:rPr>
              <a:t>unexplained</a:t>
            </a:r>
            <a:r>
              <a:rPr lang="en-US" spc="-65" dirty="0">
                <a:solidFill>
                  <a:srgbClr val="FF0000"/>
                </a:solidFill>
                <a:latin typeface="Calibri" panose="020F0502020204030204" pitchFamily="34" charset="0"/>
                <a:ea typeface="Calibri" panose="020F0502020204030204" pitchFamily="34" charset="0"/>
              </a:rPr>
              <a:t> </a:t>
            </a:r>
            <a:r>
              <a:rPr lang="en-US" spc="-10" dirty="0">
                <a:solidFill>
                  <a:srgbClr val="FF0000"/>
                </a:solidFill>
                <a:latin typeface="Calibri" panose="020F0502020204030204" pitchFamily="34" charset="0"/>
                <a:ea typeface="Calibri" panose="020F0502020204030204" pitchFamily="34" charset="0"/>
              </a:rPr>
              <a:t>dyspnea,</a:t>
            </a:r>
            <a:r>
              <a:rPr lang="en-US" spc="-60" dirty="0">
                <a:solidFill>
                  <a:srgbClr val="FF0000"/>
                </a:solidFill>
                <a:latin typeface="Calibri" panose="020F0502020204030204" pitchFamily="34" charset="0"/>
                <a:ea typeface="Calibri" panose="020F0502020204030204" pitchFamily="34" charset="0"/>
              </a:rPr>
              <a:t> </a:t>
            </a:r>
            <a:r>
              <a:rPr lang="en-US" spc="-10" dirty="0">
                <a:solidFill>
                  <a:srgbClr val="FF0000"/>
                </a:solidFill>
                <a:latin typeface="Calibri" panose="020F0502020204030204" pitchFamily="34" charset="0"/>
                <a:ea typeface="Calibri" panose="020F0502020204030204" pitchFamily="34" charset="0"/>
              </a:rPr>
              <a:t>or</a:t>
            </a:r>
            <a:r>
              <a:rPr lang="en-US" spc="-65" dirty="0">
                <a:solidFill>
                  <a:srgbClr val="FF0000"/>
                </a:solidFill>
                <a:latin typeface="Calibri" panose="020F0502020204030204" pitchFamily="34" charset="0"/>
                <a:ea typeface="Calibri" panose="020F0502020204030204" pitchFamily="34" charset="0"/>
              </a:rPr>
              <a:t> </a:t>
            </a:r>
            <a:r>
              <a:rPr lang="en-US" spc="-10" dirty="0">
                <a:solidFill>
                  <a:srgbClr val="FF0000"/>
                </a:solidFill>
                <a:latin typeface="Calibri" panose="020F0502020204030204" pitchFamily="34" charset="0"/>
                <a:ea typeface="Calibri" panose="020F0502020204030204" pitchFamily="34" charset="0"/>
              </a:rPr>
              <a:t>&gt;</a:t>
            </a:r>
            <a:r>
              <a:rPr lang="en-US" spc="-60" dirty="0">
                <a:solidFill>
                  <a:srgbClr val="FF0000"/>
                </a:solidFill>
                <a:latin typeface="Calibri" panose="020F0502020204030204" pitchFamily="34" charset="0"/>
                <a:ea typeface="Calibri" panose="020F0502020204030204" pitchFamily="34" charset="0"/>
              </a:rPr>
              <a:t> </a:t>
            </a:r>
            <a:r>
              <a:rPr lang="en-US" spc="-10" dirty="0">
                <a:solidFill>
                  <a:srgbClr val="FF0000"/>
                </a:solidFill>
                <a:latin typeface="Calibri" panose="020F0502020204030204" pitchFamily="34" charset="0"/>
                <a:ea typeface="Calibri" panose="020F0502020204030204" pitchFamily="34" charset="0"/>
              </a:rPr>
              <a:t>20</a:t>
            </a:r>
            <a:r>
              <a:rPr lang="en-US" spc="-65" dirty="0">
                <a:solidFill>
                  <a:srgbClr val="FF0000"/>
                </a:solidFill>
                <a:latin typeface="Calibri" panose="020F0502020204030204" pitchFamily="34" charset="0"/>
                <a:ea typeface="Calibri" panose="020F0502020204030204" pitchFamily="34" charset="0"/>
              </a:rPr>
              <a:t> </a:t>
            </a:r>
            <a:r>
              <a:rPr lang="en-US" spc="-10" dirty="0">
                <a:solidFill>
                  <a:srgbClr val="FF0000"/>
                </a:solidFill>
                <a:latin typeface="Calibri" panose="020F0502020204030204" pitchFamily="34" charset="0"/>
                <a:ea typeface="Calibri" panose="020F0502020204030204" pitchFamily="34" charset="0"/>
              </a:rPr>
              <a:t>pack-years</a:t>
            </a:r>
            <a:r>
              <a:rPr lang="en-US" spc="-60" dirty="0">
                <a:solidFill>
                  <a:srgbClr val="FF0000"/>
                </a:solidFill>
                <a:latin typeface="Calibri" panose="020F0502020204030204" pitchFamily="34" charset="0"/>
                <a:ea typeface="Calibri" panose="020F0502020204030204" pitchFamily="34" charset="0"/>
              </a:rPr>
              <a:t> </a:t>
            </a:r>
            <a:r>
              <a:rPr lang="en-US" spc="-10" dirty="0">
                <a:solidFill>
                  <a:srgbClr val="FF0000"/>
                </a:solidFill>
                <a:latin typeface="Calibri" panose="020F0502020204030204" pitchFamily="34" charset="0"/>
                <a:ea typeface="Calibri" panose="020F0502020204030204" pitchFamily="34" charset="0"/>
              </a:rPr>
              <a:t>of</a:t>
            </a:r>
            <a:r>
              <a:rPr lang="en-US" spc="-65" dirty="0">
                <a:solidFill>
                  <a:srgbClr val="FF0000"/>
                </a:solidFill>
                <a:latin typeface="Calibri" panose="020F0502020204030204" pitchFamily="34" charset="0"/>
                <a:ea typeface="Calibri" panose="020F0502020204030204" pitchFamily="34" charset="0"/>
              </a:rPr>
              <a:t> </a:t>
            </a:r>
            <a:r>
              <a:rPr lang="en-US" spc="-10" dirty="0">
                <a:solidFill>
                  <a:srgbClr val="FF0000"/>
                </a:solidFill>
                <a:latin typeface="Calibri" panose="020F0502020204030204" pitchFamily="34" charset="0"/>
                <a:ea typeface="Calibri" panose="020F0502020204030204" pitchFamily="34" charset="0"/>
              </a:rPr>
              <a:t>smoking,</a:t>
            </a:r>
            <a:r>
              <a:rPr lang="en-US" spc="-60" dirty="0">
                <a:latin typeface="Calibri" panose="020F0502020204030204" pitchFamily="34" charset="0"/>
                <a:ea typeface="Calibri" panose="020F0502020204030204" pitchFamily="34" charset="0"/>
              </a:rPr>
              <a:t> </a:t>
            </a:r>
            <a:r>
              <a:rPr lang="en-US" spc="-10" dirty="0">
                <a:latin typeface="Calibri" panose="020F0502020204030204" pitchFamily="34" charset="0"/>
                <a:ea typeface="Calibri" panose="020F0502020204030204" pitchFamily="34" charset="0"/>
              </a:rPr>
              <a:t>or</a:t>
            </a:r>
            <a:r>
              <a:rPr lang="en-US" spc="-60" dirty="0">
                <a:latin typeface="Calibri" panose="020F0502020204030204" pitchFamily="34" charset="0"/>
                <a:ea typeface="Calibri" panose="020F0502020204030204" pitchFamily="34" charset="0"/>
              </a:rPr>
              <a:t> </a:t>
            </a:r>
            <a:r>
              <a:rPr lang="en-US" spc="-10" dirty="0">
                <a:solidFill>
                  <a:srgbClr val="FF0000"/>
                </a:solidFill>
                <a:latin typeface="Calibri" panose="020F0502020204030204" pitchFamily="34" charset="0"/>
                <a:ea typeface="Calibri" panose="020F0502020204030204" pitchFamily="34" charset="0"/>
              </a:rPr>
              <a:t>history</a:t>
            </a:r>
            <a:r>
              <a:rPr lang="en-US" spc="-65" dirty="0">
                <a:solidFill>
                  <a:srgbClr val="FF0000"/>
                </a:solidFill>
                <a:latin typeface="Calibri" panose="020F0502020204030204" pitchFamily="34" charset="0"/>
                <a:ea typeface="Calibri" panose="020F0502020204030204" pitchFamily="34" charset="0"/>
              </a:rPr>
              <a:t> </a:t>
            </a:r>
            <a:r>
              <a:rPr lang="en-US" spc="-10" dirty="0">
                <a:solidFill>
                  <a:srgbClr val="FF0000"/>
                </a:solidFill>
                <a:latin typeface="Calibri" panose="020F0502020204030204" pitchFamily="34" charset="0"/>
                <a:ea typeface="Calibri" panose="020F0502020204030204" pitchFamily="34" charset="0"/>
              </a:rPr>
              <a:t>of</a:t>
            </a:r>
            <a:r>
              <a:rPr lang="en-US" spc="-60" dirty="0">
                <a:solidFill>
                  <a:srgbClr val="FF0000"/>
                </a:solidFill>
                <a:latin typeface="Calibri" panose="020F0502020204030204" pitchFamily="34" charset="0"/>
                <a:ea typeface="Calibri" panose="020F0502020204030204" pitchFamily="34" charset="0"/>
              </a:rPr>
              <a:t> </a:t>
            </a:r>
            <a:r>
              <a:rPr lang="en-US" spc="-10" dirty="0">
                <a:solidFill>
                  <a:srgbClr val="FF0000"/>
                </a:solidFill>
                <a:latin typeface="Calibri" panose="020F0502020204030204" pitchFamily="34" charset="0"/>
                <a:ea typeface="Calibri" panose="020F0502020204030204" pitchFamily="34" charset="0"/>
              </a:rPr>
              <a:t>recurrent</a:t>
            </a:r>
            <a:r>
              <a:rPr lang="en-US" spc="-65" dirty="0">
                <a:solidFill>
                  <a:srgbClr val="FF0000"/>
                </a:solidFill>
                <a:latin typeface="Calibri" panose="020F0502020204030204" pitchFamily="34" charset="0"/>
                <a:ea typeface="Calibri" panose="020F0502020204030204" pitchFamily="34" charset="0"/>
              </a:rPr>
              <a:t> </a:t>
            </a:r>
            <a:r>
              <a:rPr lang="en-US" spc="-10" dirty="0">
                <a:solidFill>
                  <a:srgbClr val="FF0000"/>
                </a:solidFill>
                <a:latin typeface="Calibri" panose="020F0502020204030204" pitchFamily="34" charset="0"/>
                <a:ea typeface="Calibri" panose="020F0502020204030204" pitchFamily="34" charset="0"/>
              </a:rPr>
              <a:t>chest</a:t>
            </a:r>
            <a:r>
              <a:rPr lang="en-US" spc="-60" dirty="0">
                <a:solidFill>
                  <a:srgbClr val="FF0000"/>
                </a:solidFill>
                <a:latin typeface="Calibri" panose="020F0502020204030204" pitchFamily="34" charset="0"/>
                <a:ea typeface="Calibri" panose="020F0502020204030204" pitchFamily="34" charset="0"/>
              </a:rPr>
              <a:t> </a:t>
            </a:r>
            <a:r>
              <a:rPr lang="en-US" spc="-10" dirty="0">
                <a:solidFill>
                  <a:srgbClr val="FF0000"/>
                </a:solidFill>
                <a:latin typeface="Calibri" panose="020F0502020204030204" pitchFamily="34" charset="0"/>
                <a:ea typeface="Calibri" panose="020F0502020204030204" pitchFamily="34" charset="0"/>
              </a:rPr>
              <a:t>infections</a:t>
            </a:r>
            <a:r>
              <a:rPr lang="en-US" spc="-10" dirty="0">
                <a:latin typeface="Calibri" panose="020F0502020204030204" pitchFamily="34" charset="0"/>
                <a:ea typeface="Calibri" panose="020F0502020204030204" pitchFamily="34" charset="0"/>
              </a:rPr>
              <a:t>,</a:t>
            </a:r>
            <a:r>
              <a:rPr lang="en-US" spc="-65" dirty="0">
                <a:latin typeface="Calibri" panose="020F0502020204030204" pitchFamily="34" charset="0"/>
                <a:ea typeface="Calibri" panose="020F0502020204030204" pitchFamily="34" charset="0"/>
              </a:rPr>
              <a:t> </a:t>
            </a:r>
            <a:r>
              <a:rPr lang="en-US" spc="-10" dirty="0">
                <a:latin typeface="Calibri" panose="020F0502020204030204" pitchFamily="34" charset="0"/>
                <a:ea typeface="Calibri" panose="020F0502020204030204" pitchFamily="34" charset="0"/>
              </a:rPr>
              <a:t>or</a:t>
            </a:r>
            <a:r>
              <a:rPr lang="en-US" spc="-60" dirty="0">
                <a:latin typeface="Calibri" panose="020F0502020204030204" pitchFamily="34" charset="0"/>
                <a:ea typeface="Calibri" panose="020F0502020204030204" pitchFamily="34" charset="0"/>
              </a:rPr>
              <a:t> </a:t>
            </a:r>
            <a:r>
              <a:rPr lang="en-US" spc="-10" dirty="0">
                <a:latin typeface="Calibri" panose="020F0502020204030204" pitchFamily="34" charset="0"/>
                <a:ea typeface="Calibri" panose="020F0502020204030204" pitchFamily="34" charset="0"/>
              </a:rPr>
              <a:t>history of</a:t>
            </a:r>
            <a:r>
              <a:rPr lang="en-US" spc="-20" dirty="0">
                <a:latin typeface="Calibri" panose="020F0502020204030204" pitchFamily="34" charset="0"/>
                <a:ea typeface="Calibri" panose="020F0502020204030204" pitchFamily="34" charset="0"/>
              </a:rPr>
              <a:t> </a:t>
            </a:r>
            <a:r>
              <a:rPr lang="en-US" spc="-10" dirty="0">
                <a:latin typeface="Calibri" panose="020F0502020204030204" pitchFamily="34" charset="0"/>
                <a:ea typeface="Calibri" panose="020F0502020204030204" pitchFamily="34" charset="0"/>
              </a:rPr>
              <a:t>early</a:t>
            </a:r>
            <a:r>
              <a:rPr lang="en-US" spc="-20" dirty="0">
                <a:latin typeface="Calibri" panose="020F0502020204030204" pitchFamily="34" charset="0"/>
                <a:ea typeface="Calibri" panose="020F0502020204030204" pitchFamily="34" charset="0"/>
              </a:rPr>
              <a:t> </a:t>
            </a:r>
            <a:r>
              <a:rPr lang="en-US" spc="-10" dirty="0">
                <a:latin typeface="Calibri" panose="020F0502020204030204" pitchFamily="34" charset="0"/>
                <a:ea typeface="Calibri" panose="020F0502020204030204" pitchFamily="34" charset="0"/>
              </a:rPr>
              <a:t>life</a:t>
            </a:r>
            <a:r>
              <a:rPr lang="en-US" spc="-30" dirty="0">
                <a:latin typeface="Calibri" panose="020F0502020204030204" pitchFamily="34" charset="0"/>
                <a:ea typeface="Calibri" panose="020F0502020204030204" pitchFamily="34" charset="0"/>
              </a:rPr>
              <a:t> </a:t>
            </a:r>
            <a:r>
              <a:rPr lang="en-US" spc="-10" dirty="0">
                <a:latin typeface="Calibri" panose="020F0502020204030204" pitchFamily="34" charset="0"/>
                <a:ea typeface="Calibri" panose="020F0502020204030204" pitchFamily="34" charset="0"/>
              </a:rPr>
              <a:t>events)</a:t>
            </a:r>
            <a:r>
              <a:rPr lang="en-US" spc="-15" dirty="0">
                <a:latin typeface="Calibri" panose="020F0502020204030204" pitchFamily="34" charset="0"/>
                <a:ea typeface="Calibri" panose="020F0502020204030204" pitchFamily="34" charset="0"/>
              </a:rPr>
              <a:t> </a:t>
            </a:r>
            <a:r>
              <a:rPr lang="en-US" spc="-10" dirty="0">
                <a:latin typeface="Calibri" panose="020F0502020204030204" pitchFamily="34" charset="0"/>
                <a:ea typeface="Calibri" panose="020F0502020204030204" pitchFamily="34" charset="0"/>
              </a:rPr>
              <a:t>are</a:t>
            </a:r>
            <a:r>
              <a:rPr lang="en-US" spc="-30" dirty="0">
                <a:latin typeface="Calibri" panose="020F0502020204030204" pitchFamily="34" charset="0"/>
                <a:ea typeface="Calibri" panose="020F0502020204030204" pitchFamily="34" charset="0"/>
              </a:rPr>
              <a:t> </a:t>
            </a:r>
            <a:r>
              <a:rPr lang="en-US" spc="-10" dirty="0">
                <a:latin typeface="Calibri" panose="020F0502020204030204" pitchFamily="34" charset="0"/>
                <a:ea typeface="Calibri" panose="020F0502020204030204" pitchFamily="34" charset="0"/>
              </a:rPr>
              <a:t>elicited</a:t>
            </a:r>
            <a:r>
              <a:rPr lang="en-US" spc="-20" dirty="0">
                <a:latin typeface="Calibri" panose="020F0502020204030204" pitchFamily="34" charset="0"/>
                <a:ea typeface="Calibri" panose="020F0502020204030204" pitchFamily="34" charset="0"/>
              </a:rPr>
              <a:t> </a:t>
            </a:r>
            <a:r>
              <a:rPr lang="en-US" spc="-10" dirty="0">
                <a:latin typeface="Calibri" panose="020F0502020204030204" pitchFamily="34" charset="0"/>
                <a:ea typeface="Calibri" panose="020F0502020204030204" pitchFamily="34" charset="0"/>
              </a:rPr>
              <a:t>from</a:t>
            </a:r>
            <a:r>
              <a:rPr lang="en-US" spc="-20" dirty="0">
                <a:latin typeface="Calibri" panose="020F0502020204030204" pitchFamily="34" charset="0"/>
                <a:ea typeface="Calibri" panose="020F0502020204030204" pitchFamily="34" charset="0"/>
              </a:rPr>
              <a:t> </a:t>
            </a:r>
            <a:r>
              <a:rPr lang="en-US" spc="-10" dirty="0">
                <a:latin typeface="Calibri" panose="020F0502020204030204" pitchFamily="34" charset="0"/>
                <a:ea typeface="Calibri" panose="020F0502020204030204" pitchFamily="34" charset="0"/>
              </a:rPr>
              <a:t>the</a:t>
            </a:r>
            <a:r>
              <a:rPr lang="en-US" spc="-25" dirty="0">
                <a:latin typeface="Calibri" panose="020F0502020204030204" pitchFamily="34" charset="0"/>
                <a:ea typeface="Calibri" panose="020F0502020204030204" pitchFamily="34" charset="0"/>
              </a:rPr>
              <a:t> </a:t>
            </a:r>
            <a:r>
              <a:rPr lang="en-US" spc="-10" dirty="0">
                <a:latin typeface="Calibri" panose="020F0502020204030204" pitchFamily="34" charset="0"/>
                <a:ea typeface="Calibri" panose="020F0502020204030204" pitchFamily="34" charset="0"/>
              </a:rPr>
              <a:t>individual</a:t>
            </a:r>
            <a:r>
              <a:rPr lang="en-US" spc="-15" dirty="0">
                <a:latin typeface="Calibri" panose="020F0502020204030204" pitchFamily="34" charset="0"/>
                <a:ea typeface="Calibri" panose="020F0502020204030204" pitchFamily="34" charset="0"/>
              </a:rPr>
              <a:t> </a:t>
            </a:r>
            <a:r>
              <a:rPr lang="en-US" spc="-10" dirty="0">
                <a:latin typeface="Calibri" panose="020F0502020204030204" pitchFamily="34" charset="0"/>
                <a:ea typeface="Calibri" panose="020F0502020204030204" pitchFamily="34" charset="0"/>
              </a:rPr>
              <a:t>via</a:t>
            </a:r>
            <a:r>
              <a:rPr lang="en-US" spc="-30" dirty="0">
                <a:latin typeface="Calibri" panose="020F0502020204030204" pitchFamily="34" charset="0"/>
                <a:ea typeface="Calibri" panose="020F0502020204030204" pitchFamily="34" charset="0"/>
              </a:rPr>
              <a:t> </a:t>
            </a:r>
            <a:r>
              <a:rPr lang="en-US" spc="-10" dirty="0">
                <a:latin typeface="Calibri" panose="020F0502020204030204" pitchFamily="34" charset="0"/>
                <a:ea typeface="Calibri" panose="020F0502020204030204" pitchFamily="34" charset="0"/>
              </a:rPr>
              <a:t>questionnaire</a:t>
            </a:r>
          </a:p>
          <a:p>
            <a:pPr marR="229235" lvl="1" algn="just">
              <a:lnSpc>
                <a:spcPct val="115000"/>
              </a:lnSpc>
              <a:spcAft>
                <a:spcPts val="0"/>
              </a:spcAft>
              <a:buSzPts val="1100"/>
              <a:tabLst>
                <a:tab pos="1141730" algn="l"/>
                <a:tab pos="1143000" algn="l"/>
              </a:tabLst>
            </a:pPr>
            <a:endParaRPr lang="it-IT" spc="-10" dirty="0">
              <a:latin typeface="Calibri" panose="020F0502020204030204" pitchFamily="34" charset="0"/>
              <a:ea typeface="Calibri" panose="020F0502020204030204" pitchFamily="34" charset="0"/>
            </a:endParaRPr>
          </a:p>
          <a:p>
            <a:pPr marR="229235" lvl="1" algn="just">
              <a:lnSpc>
                <a:spcPct val="115000"/>
              </a:lnSpc>
              <a:spcAft>
                <a:spcPts val="0"/>
              </a:spcAft>
              <a:buSzPts val="1100"/>
              <a:tabLst>
                <a:tab pos="1141730" algn="l"/>
                <a:tab pos="1143000" algn="l"/>
              </a:tabLst>
            </a:pPr>
            <a:r>
              <a:rPr lang="en-US" dirty="0">
                <a:latin typeface="Calibri" panose="020F0502020204030204" pitchFamily="34" charset="0"/>
                <a:ea typeface="Calibri" panose="020F0502020204030204" pitchFamily="34" charset="0"/>
              </a:rPr>
              <a:t>The </a:t>
            </a:r>
            <a:r>
              <a:rPr lang="en-US" dirty="0">
                <a:solidFill>
                  <a:srgbClr val="FF0000"/>
                </a:solidFill>
                <a:latin typeface="Calibri" panose="020F0502020204030204" pitchFamily="34" charset="0"/>
                <a:ea typeface="Calibri" panose="020F0502020204030204" pitchFamily="34" charset="0"/>
              </a:rPr>
              <a:t>diagnosis</a:t>
            </a:r>
            <a:r>
              <a:rPr lang="en-US" dirty="0">
                <a:latin typeface="Calibri" panose="020F0502020204030204" pitchFamily="34" charset="0"/>
                <a:ea typeface="Calibri" panose="020F0502020204030204" pitchFamily="34" charset="0"/>
              </a:rPr>
              <a:t> is</a:t>
            </a:r>
            <a:r>
              <a:rPr lang="en-US" spc="-65"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then</a:t>
            </a:r>
            <a:r>
              <a:rPr lang="en-US" spc="-60"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confirmed</a:t>
            </a:r>
            <a:r>
              <a:rPr lang="en-US" spc="-65"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with</a:t>
            </a:r>
            <a:r>
              <a:rPr lang="en-US" spc="-60"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an</a:t>
            </a:r>
            <a:r>
              <a:rPr lang="en-US" spc="-65"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objective</a:t>
            </a:r>
            <a:r>
              <a:rPr lang="en-US" spc="-60"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measure</a:t>
            </a:r>
            <a:r>
              <a:rPr lang="en-US" spc="-65"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such</a:t>
            </a:r>
            <a:r>
              <a:rPr lang="en-US" spc="-60"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as</a:t>
            </a:r>
            <a:r>
              <a:rPr lang="en-US" spc="-60" dirty="0">
                <a:latin typeface="Calibri" panose="020F0502020204030204" pitchFamily="34" charset="0"/>
                <a:ea typeface="Calibri" panose="020F0502020204030204" pitchFamily="34" charset="0"/>
              </a:rPr>
              <a:t> </a:t>
            </a:r>
            <a:r>
              <a:rPr lang="en-US" dirty="0">
                <a:solidFill>
                  <a:srgbClr val="FF0000"/>
                </a:solidFill>
                <a:latin typeface="Calibri" panose="020F0502020204030204" pitchFamily="34" charset="0"/>
                <a:ea typeface="Calibri" panose="020F0502020204030204" pitchFamily="34" charset="0"/>
              </a:rPr>
              <a:t>pre-/post</a:t>
            </a:r>
            <a:r>
              <a:rPr lang="en-US" spc="-65" dirty="0">
                <a:solidFill>
                  <a:srgbClr val="FF0000"/>
                </a:solidFill>
                <a:latin typeface="Calibri" panose="020F0502020204030204" pitchFamily="34" charset="0"/>
                <a:ea typeface="Calibri" panose="020F0502020204030204" pitchFamily="34" charset="0"/>
              </a:rPr>
              <a:t> </a:t>
            </a:r>
            <a:r>
              <a:rPr lang="en-US" dirty="0">
                <a:solidFill>
                  <a:srgbClr val="FF0000"/>
                </a:solidFill>
                <a:latin typeface="Calibri" panose="020F0502020204030204" pitchFamily="34" charset="0"/>
                <a:ea typeface="Calibri" panose="020F0502020204030204" pitchFamily="34" charset="0"/>
              </a:rPr>
              <a:t>bronchodilator</a:t>
            </a:r>
            <a:r>
              <a:rPr lang="en-US" spc="-60" dirty="0">
                <a:solidFill>
                  <a:srgbClr val="FF0000"/>
                </a:solidFill>
                <a:latin typeface="Calibri" panose="020F0502020204030204" pitchFamily="34" charset="0"/>
                <a:ea typeface="Calibri" panose="020F0502020204030204" pitchFamily="34" charset="0"/>
              </a:rPr>
              <a:t> </a:t>
            </a:r>
            <a:r>
              <a:rPr lang="en-US" dirty="0">
                <a:solidFill>
                  <a:srgbClr val="FF0000"/>
                </a:solidFill>
                <a:latin typeface="Calibri" panose="020F0502020204030204" pitchFamily="34" charset="0"/>
                <a:ea typeface="Calibri" panose="020F0502020204030204" pitchFamily="34" charset="0"/>
              </a:rPr>
              <a:t>spirometry.</a:t>
            </a:r>
            <a:r>
              <a:rPr lang="en-US" spc="-65" dirty="0">
                <a:solidFill>
                  <a:srgbClr val="FF0000"/>
                </a:solidFill>
                <a:latin typeface="Calibri" panose="020F0502020204030204" pitchFamily="34" charset="0"/>
                <a:ea typeface="Calibri" panose="020F0502020204030204" pitchFamily="34" charset="0"/>
              </a:rPr>
              <a:t> </a:t>
            </a:r>
          </a:p>
          <a:p>
            <a:pPr marR="229235" lvl="1" algn="just">
              <a:lnSpc>
                <a:spcPct val="115000"/>
              </a:lnSpc>
              <a:spcAft>
                <a:spcPts val="0"/>
              </a:spcAft>
              <a:buSzPts val="1100"/>
              <a:tabLst>
                <a:tab pos="1141730" algn="l"/>
                <a:tab pos="1143000" algn="l"/>
              </a:tabLst>
            </a:pPr>
            <a:endParaRPr lang="en-US" spc="-65" dirty="0">
              <a:latin typeface="Calibri" panose="020F0502020204030204" pitchFamily="34" charset="0"/>
              <a:ea typeface="Calibri" panose="020F0502020204030204" pitchFamily="34" charset="0"/>
            </a:endParaRPr>
          </a:p>
          <a:p>
            <a:pPr marR="229235" lvl="1" algn="just">
              <a:lnSpc>
                <a:spcPct val="115000"/>
              </a:lnSpc>
              <a:spcAft>
                <a:spcPts val="0"/>
              </a:spcAft>
              <a:buSzPts val="1100"/>
              <a:tabLst>
                <a:tab pos="1141730" algn="l"/>
                <a:tab pos="1143000" algn="l"/>
              </a:tabLst>
            </a:pPr>
            <a:r>
              <a:rPr lang="en-US" dirty="0">
                <a:latin typeface="Calibri" panose="020F0502020204030204" pitchFamily="34" charset="0"/>
                <a:ea typeface="Calibri" panose="020F0502020204030204" pitchFamily="34" charset="0"/>
              </a:rPr>
              <a:t>Several COPD </a:t>
            </a:r>
            <a:r>
              <a:rPr lang="en-US" dirty="0">
                <a:solidFill>
                  <a:srgbClr val="FF0000"/>
                </a:solidFill>
                <a:latin typeface="Calibri" panose="020F0502020204030204" pitchFamily="34" charset="0"/>
                <a:ea typeface="Calibri" panose="020F0502020204030204" pitchFamily="34" charset="0"/>
              </a:rPr>
              <a:t>case-finding questionnaires</a:t>
            </a:r>
            <a:r>
              <a:rPr lang="en-US" dirty="0">
                <a:latin typeface="Calibri" panose="020F0502020204030204" pitchFamily="34" charset="0"/>
                <a:ea typeface="Calibri" panose="020F0502020204030204" pitchFamily="34" charset="0"/>
              </a:rPr>
              <a:t>, including the CDQ and the CAPTURE questionnaire, have been validated in different populations.</a:t>
            </a:r>
            <a:r>
              <a:rPr lang="en-US" spc="200"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Hand-held devices, such as the PEF and </a:t>
            </a:r>
            <a:r>
              <a:rPr lang="en-US" dirty="0">
                <a:solidFill>
                  <a:srgbClr val="FF0000"/>
                </a:solidFill>
                <a:latin typeface="Calibri" panose="020F0502020204030204" pitchFamily="34" charset="0"/>
                <a:ea typeface="Calibri" panose="020F0502020204030204" pitchFamily="34" charset="0"/>
              </a:rPr>
              <a:t>micro-spirometers </a:t>
            </a:r>
            <a:r>
              <a:rPr lang="en-US" dirty="0">
                <a:latin typeface="Calibri" panose="020F0502020204030204" pitchFamily="34" charset="0"/>
                <a:ea typeface="Calibri" panose="020F0502020204030204" pitchFamily="34" charset="0"/>
              </a:rPr>
              <a:t>(COPD-6 and the Piko-6) have also been widely tested to try to improve identification of people</a:t>
            </a:r>
            <a:r>
              <a:rPr lang="en-US" spc="-10"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with undiagnosed COPD. Increasingly, it appears that combining questionnaires with simple physiological measurements provided by hand-held devices enhances case-finding performance.</a:t>
            </a:r>
            <a:endParaRPr lang="it-IT" sz="2000" spc="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752485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o 13">
            <a:extLst>
              <a:ext uri="{FF2B5EF4-FFF2-40B4-BE49-F238E27FC236}">
                <a16:creationId xmlns:a16="http://schemas.microsoft.com/office/drawing/2014/main" id="{13283419-49AB-4C92-8545-1B7AEEB1EC56}"/>
              </a:ext>
            </a:extLst>
          </p:cNvPr>
          <p:cNvGrpSpPr/>
          <p:nvPr/>
        </p:nvGrpSpPr>
        <p:grpSpPr>
          <a:xfrm>
            <a:off x="0" y="-2"/>
            <a:ext cx="12192000" cy="1233769"/>
            <a:chOff x="0" y="-2"/>
            <a:chExt cx="12192000" cy="1233769"/>
          </a:xfrm>
        </p:grpSpPr>
        <p:grpSp>
          <p:nvGrpSpPr>
            <p:cNvPr id="15" name="Gruppo 14">
              <a:extLst>
                <a:ext uri="{FF2B5EF4-FFF2-40B4-BE49-F238E27FC236}">
                  <a16:creationId xmlns:a16="http://schemas.microsoft.com/office/drawing/2014/main" id="{9BBED5EE-12C7-4D9B-A8F0-47B46B99EC75}"/>
                </a:ext>
              </a:extLst>
            </p:cNvPr>
            <p:cNvGrpSpPr/>
            <p:nvPr/>
          </p:nvGrpSpPr>
          <p:grpSpPr>
            <a:xfrm>
              <a:off x="0" y="-2"/>
              <a:ext cx="12192000" cy="1233769"/>
              <a:chOff x="0" y="-2"/>
              <a:chExt cx="12192000" cy="1233769"/>
            </a:xfrm>
          </p:grpSpPr>
          <p:grpSp>
            <p:nvGrpSpPr>
              <p:cNvPr id="17" name="Gruppo 16">
                <a:extLst>
                  <a:ext uri="{FF2B5EF4-FFF2-40B4-BE49-F238E27FC236}">
                    <a16:creationId xmlns:a16="http://schemas.microsoft.com/office/drawing/2014/main" id="{D41DA6B7-ACFA-4F8C-9AAD-9E2550DB4D38}"/>
                  </a:ext>
                </a:extLst>
              </p:cNvPr>
              <p:cNvGrpSpPr/>
              <p:nvPr/>
            </p:nvGrpSpPr>
            <p:grpSpPr>
              <a:xfrm>
                <a:off x="0" y="-1"/>
                <a:ext cx="12192000" cy="1233768"/>
                <a:chOff x="0" y="-1"/>
                <a:chExt cx="12192000" cy="1233768"/>
              </a:xfrm>
            </p:grpSpPr>
            <p:pic>
              <p:nvPicPr>
                <p:cNvPr id="19" name="Immagine 18">
                  <a:extLst>
                    <a:ext uri="{FF2B5EF4-FFF2-40B4-BE49-F238E27FC236}">
                      <a16:creationId xmlns:a16="http://schemas.microsoft.com/office/drawing/2014/main" id="{A6A2E733-4796-4584-82F5-E3ACF9A478E3}"/>
                    </a:ext>
                  </a:extLst>
                </p:cNvPr>
                <p:cNvPicPr>
                  <a:picLocks noChangeAspect="1"/>
                </p:cNvPicPr>
                <p:nvPr/>
              </p:nvPicPr>
              <p:blipFill>
                <a:blip r:embed="rId3"/>
                <a:stretch>
                  <a:fillRect/>
                </a:stretch>
              </p:blipFill>
              <p:spPr>
                <a:xfrm>
                  <a:off x="0" y="0"/>
                  <a:ext cx="9148989" cy="1233767"/>
                </a:xfrm>
                <a:prstGeom prst="rect">
                  <a:avLst/>
                </a:prstGeom>
              </p:spPr>
            </p:pic>
            <p:pic>
              <p:nvPicPr>
                <p:cNvPr id="20" name="Immagine 19">
                  <a:extLst>
                    <a:ext uri="{FF2B5EF4-FFF2-40B4-BE49-F238E27FC236}">
                      <a16:creationId xmlns:a16="http://schemas.microsoft.com/office/drawing/2014/main" id="{627D8294-14E5-4101-9717-C1882EE652C4}"/>
                    </a:ext>
                  </a:extLst>
                </p:cNvPr>
                <p:cNvPicPr>
                  <a:picLocks noChangeAspect="1"/>
                </p:cNvPicPr>
                <p:nvPr/>
              </p:nvPicPr>
              <p:blipFill rotWithShape="1">
                <a:blip r:embed="rId3"/>
                <a:srcRect l="49568"/>
                <a:stretch/>
              </p:blipFill>
              <p:spPr>
                <a:xfrm>
                  <a:off x="7577941" y="-1"/>
                  <a:ext cx="4614059" cy="1233767"/>
                </a:xfrm>
                <a:prstGeom prst="rect">
                  <a:avLst/>
                </a:prstGeom>
              </p:spPr>
            </p:pic>
          </p:grpSp>
          <p:pic>
            <p:nvPicPr>
              <p:cNvPr id="18" name="Grafik 10">
                <a:extLst>
                  <a:ext uri="{FF2B5EF4-FFF2-40B4-BE49-F238E27FC236}">
                    <a16:creationId xmlns:a16="http://schemas.microsoft.com/office/drawing/2014/main" id="{5C455EAF-6684-4BA7-BAAC-4D0AD7B0C547}"/>
                  </a:ext>
                </a:extLst>
              </p:cNvPr>
              <p:cNvPicPr>
                <a:picLocks noChangeAspect="1"/>
              </p:cNvPicPr>
              <p:nvPr/>
            </p:nvPicPr>
            <p:blipFill rotWithShape="1">
              <a:blip r:embed="rId4"/>
              <a:srcRect l="7761" t="14122" r="10509" b="6183"/>
              <a:stretch/>
            </p:blipFill>
            <p:spPr>
              <a:xfrm>
                <a:off x="10847333" y="-2"/>
                <a:ext cx="1344667" cy="1233767"/>
              </a:xfrm>
              <a:prstGeom prst="rect">
                <a:avLst/>
              </a:prstGeom>
            </p:spPr>
          </p:pic>
        </p:grpSp>
        <p:pic>
          <p:nvPicPr>
            <p:cNvPr id="16" name="Immagine 15">
              <a:extLst>
                <a:ext uri="{FF2B5EF4-FFF2-40B4-BE49-F238E27FC236}">
                  <a16:creationId xmlns:a16="http://schemas.microsoft.com/office/drawing/2014/main" id="{B7E9C874-5422-43A2-8CCF-2CC019ED02F9}"/>
                </a:ext>
              </a:extLst>
            </p:cNvPr>
            <p:cNvPicPr>
              <a:picLocks noChangeAspect="1"/>
            </p:cNvPicPr>
            <p:nvPr/>
          </p:nvPicPr>
          <p:blipFill rotWithShape="1">
            <a:blip r:embed="rId5"/>
            <a:srcRect t="12616"/>
            <a:stretch/>
          </p:blipFill>
          <p:spPr>
            <a:xfrm>
              <a:off x="10753589" y="0"/>
              <a:ext cx="1438411" cy="1233767"/>
            </a:xfrm>
            <a:prstGeom prst="rect">
              <a:avLst/>
            </a:prstGeom>
          </p:spPr>
        </p:pic>
      </p:grpSp>
      <p:sp>
        <p:nvSpPr>
          <p:cNvPr id="12" name="Rettangolo 11">
            <a:extLst>
              <a:ext uri="{FF2B5EF4-FFF2-40B4-BE49-F238E27FC236}">
                <a16:creationId xmlns:a16="http://schemas.microsoft.com/office/drawing/2014/main" id="{3D39F0C7-3B33-4E55-A93C-5F4ED657D60C}"/>
              </a:ext>
            </a:extLst>
          </p:cNvPr>
          <p:cNvSpPr/>
          <p:nvPr/>
        </p:nvSpPr>
        <p:spPr>
          <a:xfrm>
            <a:off x="436006" y="2682361"/>
            <a:ext cx="10411327" cy="1814086"/>
          </a:xfrm>
          <a:prstGeom prst="rect">
            <a:avLst/>
          </a:prstGeom>
        </p:spPr>
        <p:txBody>
          <a:bodyPr wrap="square">
            <a:spAutoFit/>
          </a:bodyPr>
          <a:lstStyle/>
          <a:p>
            <a:pPr marL="228600" algn="just">
              <a:spcBef>
                <a:spcPts val="1205"/>
              </a:spcBef>
              <a:spcAft>
                <a:spcPts val="0"/>
              </a:spcAft>
            </a:pPr>
            <a:r>
              <a:rPr lang="en-US" sz="2800" b="1" dirty="0">
                <a:solidFill>
                  <a:srgbClr val="E8A900"/>
                </a:solidFill>
                <a:latin typeface="Calibri" panose="020F0502020204030204" pitchFamily="34" charset="0"/>
                <a:ea typeface="Calibri" panose="020F0502020204030204" pitchFamily="34" charset="0"/>
              </a:rPr>
              <a:t>Finding</a:t>
            </a:r>
            <a:r>
              <a:rPr lang="en-US" sz="2800" b="1" spc="-25" dirty="0">
                <a:solidFill>
                  <a:srgbClr val="E8A900"/>
                </a:solidFill>
                <a:latin typeface="Calibri" panose="020F0502020204030204" pitchFamily="34" charset="0"/>
                <a:ea typeface="Calibri" panose="020F0502020204030204" pitchFamily="34" charset="0"/>
              </a:rPr>
              <a:t> </a:t>
            </a:r>
            <a:r>
              <a:rPr lang="en-US" sz="2800" b="1" dirty="0">
                <a:solidFill>
                  <a:srgbClr val="E8A900"/>
                </a:solidFill>
                <a:latin typeface="Calibri" panose="020F0502020204030204" pitchFamily="34" charset="0"/>
                <a:ea typeface="Calibri" panose="020F0502020204030204" pitchFamily="34" charset="0"/>
              </a:rPr>
              <a:t>undiagnosed</a:t>
            </a:r>
            <a:r>
              <a:rPr lang="en-US" sz="2800" b="1" spc="-15" dirty="0">
                <a:solidFill>
                  <a:srgbClr val="E8A900"/>
                </a:solidFill>
                <a:latin typeface="Calibri" panose="020F0502020204030204" pitchFamily="34" charset="0"/>
                <a:ea typeface="Calibri" panose="020F0502020204030204" pitchFamily="34" charset="0"/>
              </a:rPr>
              <a:t> </a:t>
            </a:r>
            <a:r>
              <a:rPr lang="en-US" sz="2800" b="1" dirty="0">
                <a:solidFill>
                  <a:srgbClr val="E8A900"/>
                </a:solidFill>
                <a:latin typeface="Calibri" panose="020F0502020204030204" pitchFamily="34" charset="0"/>
                <a:ea typeface="Calibri" panose="020F0502020204030204" pitchFamily="34" charset="0"/>
              </a:rPr>
              <a:t>COPD:</a:t>
            </a:r>
            <a:r>
              <a:rPr lang="en-US" sz="2800" b="1" spc="-15" dirty="0">
                <a:solidFill>
                  <a:srgbClr val="E8A900"/>
                </a:solidFill>
                <a:latin typeface="Calibri" panose="020F0502020204030204" pitchFamily="34" charset="0"/>
                <a:ea typeface="Calibri" panose="020F0502020204030204" pitchFamily="34" charset="0"/>
              </a:rPr>
              <a:t> </a:t>
            </a:r>
            <a:r>
              <a:rPr lang="en-US" sz="2800" b="1" dirty="0">
                <a:solidFill>
                  <a:srgbClr val="E8A900"/>
                </a:solidFill>
                <a:latin typeface="Calibri" panose="020F0502020204030204" pitchFamily="34" charset="0"/>
                <a:ea typeface="Calibri" panose="020F0502020204030204" pitchFamily="34" charset="0"/>
              </a:rPr>
              <a:t>screening</a:t>
            </a:r>
            <a:r>
              <a:rPr lang="en-US" sz="2800" b="1" spc="-20" dirty="0">
                <a:solidFill>
                  <a:srgbClr val="E8A900"/>
                </a:solidFill>
                <a:latin typeface="Calibri" panose="020F0502020204030204" pitchFamily="34" charset="0"/>
                <a:ea typeface="Calibri" panose="020F0502020204030204" pitchFamily="34" charset="0"/>
              </a:rPr>
              <a:t> </a:t>
            </a:r>
            <a:r>
              <a:rPr lang="en-US" sz="2800" b="1" dirty="0">
                <a:solidFill>
                  <a:srgbClr val="E8A900"/>
                </a:solidFill>
                <a:latin typeface="Calibri" panose="020F0502020204030204" pitchFamily="34" charset="0"/>
                <a:ea typeface="Calibri" panose="020F0502020204030204" pitchFamily="34" charset="0"/>
              </a:rPr>
              <a:t>vs</a:t>
            </a:r>
            <a:r>
              <a:rPr lang="en-US" sz="2800" b="1" spc="-10" dirty="0">
                <a:solidFill>
                  <a:srgbClr val="E8A900"/>
                </a:solidFill>
                <a:latin typeface="Calibri" panose="020F0502020204030204" pitchFamily="34" charset="0"/>
                <a:ea typeface="Calibri" panose="020F0502020204030204" pitchFamily="34" charset="0"/>
              </a:rPr>
              <a:t> </a:t>
            </a:r>
            <a:r>
              <a:rPr lang="en-US" sz="2800" b="1" dirty="0">
                <a:solidFill>
                  <a:srgbClr val="E8A900"/>
                </a:solidFill>
                <a:latin typeface="Calibri" panose="020F0502020204030204" pitchFamily="34" charset="0"/>
                <a:ea typeface="Calibri" panose="020F0502020204030204" pitchFamily="34" charset="0"/>
              </a:rPr>
              <a:t>case-</a:t>
            </a:r>
            <a:r>
              <a:rPr lang="en-US" sz="2800" b="1" spc="-10" dirty="0">
                <a:solidFill>
                  <a:srgbClr val="E8A900"/>
                </a:solidFill>
                <a:latin typeface="Calibri" panose="020F0502020204030204" pitchFamily="34" charset="0"/>
                <a:ea typeface="Calibri" panose="020F0502020204030204" pitchFamily="34" charset="0"/>
              </a:rPr>
              <a:t>finding</a:t>
            </a:r>
          </a:p>
          <a:p>
            <a:pPr marR="229235" lvl="1" algn="just">
              <a:lnSpc>
                <a:spcPct val="115000"/>
              </a:lnSpc>
              <a:spcAft>
                <a:spcPts val="0"/>
              </a:spcAft>
              <a:buSzPts val="1100"/>
              <a:tabLst>
                <a:tab pos="1141730" algn="l"/>
                <a:tab pos="1143000" algn="l"/>
              </a:tabLst>
            </a:pPr>
            <a:endParaRPr lang="en-US" spc="-10" dirty="0">
              <a:latin typeface="Calibri" panose="020F0502020204030204" pitchFamily="34" charset="0"/>
              <a:ea typeface="Calibri" panose="020F0502020204030204" pitchFamily="34" charset="0"/>
            </a:endParaRPr>
          </a:p>
          <a:p>
            <a:pPr marR="229235" lvl="1" algn="just">
              <a:lnSpc>
                <a:spcPct val="115000"/>
              </a:lnSpc>
              <a:buSzPts val="1100"/>
              <a:tabLst>
                <a:tab pos="1141730" algn="l"/>
                <a:tab pos="1143000" algn="l"/>
              </a:tabLst>
            </a:pPr>
            <a:r>
              <a:rPr lang="en-US" sz="2000" b="1" spc="-10" dirty="0">
                <a:solidFill>
                  <a:srgbClr val="000000"/>
                </a:solidFill>
                <a:latin typeface="Calibri" panose="020F0502020204030204" pitchFamily="34" charset="0"/>
                <a:ea typeface="Calibri" panose="020F0502020204030204" pitchFamily="34" charset="0"/>
              </a:rPr>
              <a:t>Opportunistic case-finding </a:t>
            </a:r>
            <a:r>
              <a:rPr lang="en-US" spc="-10" dirty="0">
                <a:solidFill>
                  <a:srgbClr val="000000"/>
                </a:solidFill>
                <a:latin typeface="Calibri" panose="020F0502020204030204" pitchFamily="34" charset="0"/>
                <a:ea typeface="Calibri" panose="020F0502020204030204" pitchFamily="34" charset="0"/>
              </a:rPr>
              <a:t>involves identification of </a:t>
            </a:r>
            <a:r>
              <a:rPr lang="en-US" spc="-10" dirty="0">
                <a:solidFill>
                  <a:srgbClr val="FF0000"/>
                </a:solidFill>
                <a:latin typeface="Calibri" panose="020F0502020204030204" pitchFamily="34" charset="0"/>
                <a:ea typeface="Calibri" panose="020F0502020204030204" pitchFamily="34" charset="0"/>
              </a:rPr>
              <a:t>individuals when they present themselves for healthcare services </a:t>
            </a:r>
            <a:r>
              <a:rPr lang="en-US" spc="-10" dirty="0">
                <a:solidFill>
                  <a:srgbClr val="000000"/>
                </a:solidFill>
                <a:latin typeface="Calibri" panose="020F0502020204030204" pitchFamily="34" charset="0"/>
                <a:ea typeface="Calibri" panose="020F0502020204030204" pitchFamily="34" charset="0"/>
              </a:rPr>
              <a:t>for reasons other than the condition being screened for. An </a:t>
            </a:r>
            <a:r>
              <a:rPr lang="en-US" spc="-10" dirty="0">
                <a:solidFill>
                  <a:srgbClr val="FF0000"/>
                </a:solidFill>
                <a:latin typeface="Calibri" panose="020F0502020204030204" pitchFamily="34" charset="0"/>
                <a:ea typeface="Calibri" panose="020F0502020204030204" pitchFamily="34" charset="0"/>
              </a:rPr>
              <a:t>example would be performing diagnostic spirometry in individuals who present for lung cancer screening.</a:t>
            </a:r>
            <a:endParaRPr lang="it-IT" spc="-10" dirty="0">
              <a:solidFill>
                <a:srgbClr val="FF000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2244572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2_Standarddesign">
  <a:themeElements>
    <a:clrScheme name="10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Standarddesign">
      <a:majorFont>
        <a:latin typeface="Arial"/>
        <a:ea typeface="MS PGothic"/>
        <a:cs typeface="Arial"/>
      </a:majorFont>
      <a:minorFont>
        <a:latin typeface="Arial"/>
        <a:ea typeface="MS PGothic"/>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straZeneca Blue slides use this">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lnSpc>
            <a:spcPct val="90000"/>
          </a:lnSpc>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blank 24.05.22 TD.potx" id="{58DBFC55-7D75-4664-BCD7-7B8C361A6685}" vid="{AD1A674E-3E18-48C8-8111-13918292A9CD}"/>
    </a:ext>
  </a:extLst>
</a:theme>
</file>

<file path=ppt/theme/theme3.xml><?xml version="1.0" encoding="utf-8"?>
<a:theme xmlns:a="http://schemas.openxmlformats.org/drawingml/2006/main" name="13_Office Theme">
  <a:themeElements>
    <a:clrScheme name="Custom 1">
      <a:dk1>
        <a:srgbClr val="000000"/>
      </a:dk1>
      <a:lt1>
        <a:srgbClr val="FFFFFF"/>
      </a:lt1>
      <a:dk2>
        <a:srgbClr val="555555"/>
      </a:dk2>
      <a:lt2>
        <a:srgbClr val="CCCDCE"/>
      </a:lt2>
      <a:accent1>
        <a:srgbClr val="122668"/>
      </a:accent1>
      <a:accent2>
        <a:srgbClr val="2481C4"/>
      </a:accent2>
      <a:accent3>
        <a:srgbClr val="F04C3C"/>
      </a:accent3>
      <a:accent4>
        <a:srgbClr val="FAC9C4"/>
      </a:accent4>
      <a:accent5>
        <a:srgbClr val="CDE6F6"/>
      </a:accent5>
      <a:accent6>
        <a:srgbClr val="E6F2FA"/>
      </a:accent6>
      <a:hlink>
        <a:srgbClr val="00B0F0"/>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4_Office Theme">
  <a:themeElements>
    <a:clrScheme name="Custom 1">
      <a:dk1>
        <a:srgbClr val="000000"/>
      </a:dk1>
      <a:lt1>
        <a:srgbClr val="FFFFFF"/>
      </a:lt1>
      <a:dk2>
        <a:srgbClr val="555555"/>
      </a:dk2>
      <a:lt2>
        <a:srgbClr val="CCCDCE"/>
      </a:lt2>
      <a:accent1>
        <a:srgbClr val="122668"/>
      </a:accent1>
      <a:accent2>
        <a:srgbClr val="2481C4"/>
      </a:accent2>
      <a:accent3>
        <a:srgbClr val="F04C3C"/>
      </a:accent3>
      <a:accent4>
        <a:srgbClr val="FAC9C4"/>
      </a:accent4>
      <a:accent5>
        <a:srgbClr val="CDE6F6"/>
      </a:accent5>
      <a:accent6>
        <a:srgbClr val="E6F2FA"/>
      </a:accent6>
      <a:hlink>
        <a:srgbClr val="00B0F0"/>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eaecfd88-fff0-43c2-9362-a6f32a71e82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443A4271ECF9E41AACDBCF544AE4EE1" ma:contentTypeVersion="19" ma:contentTypeDescription="Create a new document." ma:contentTypeScope="" ma:versionID="8df21662f6d1f476a08fd84fb23ce082">
  <xsd:schema xmlns:xsd="http://www.w3.org/2001/XMLSchema" xmlns:xs="http://www.w3.org/2001/XMLSchema" xmlns:p="http://schemas.microsoft.com/office/2006/metadata/properties" xmlns:ns3="a936c833-7435-4027-86e7-ad349dfd6244" xmlns:ns4="eaecfd88-fff0-43c2-9362-a6f32a71e827" targetNamespace="http://schemas.microsoft.com/office/2006/metadata/properties" ma:root="true" ma:fieldsID="ab427a4b07e3ea5c2906e3bfca64aa40" ns3:_="" ns4:_="">
    <xsd:import namespace="a936c833-7435-4027-86e7-ad349dfd6244"/>
    <xsd:import namespace="eaecfd88-fff0-43c2-9362-a6f32a71e82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Locatio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SystemTags" minOccurs="0"/>
                <xsd:element ref="ns4:MediaLengthInSecond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36c833-7435-4027-86e7-ad349dfd624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ecfd88-fff0-43c2-9362-a6f32a71e82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element name="MediaLengthInSeconds" ma:index="25" nillable="true" ma:displayName="MediaLengthInSeconds" ma:hidden="true" ma:internalName="MediaLengthInSeconds" ma:readOnly="true">
      <xsd:simpleType>
        <xsd:restriction base="dms:Unknown"/>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BrandIn lastLayout="1"/>
</file>

<file path=customXml/itemProps1.xml><?xml version="1.0" encoding="utf-8"?>
<ds:datastoreItem xmlns:ds="http://schemas.openxmlformats.org/officeDocument/2006/customXml" ds:itemID="{64E07300-5BBE-45FE-8F8C-720B83EC59D1}">
  <ds:schemaRefs>
    <ds:schemaRef ds:uri="http://schemas.microsoft.com/sharepoint/v3/contenttype/forms"/>
  </ds:schemaRefs>
</ds:datastoreItem>
</file>

<file path=customXml/itemProps2.xml><?xml version="1.0" encoding="utf-8"?>
<ds:datastoreItem xmlns:ds="http://schemas.openxmlformats.org/officeDocument/2006/customXml" ds:itemID="{C2B7CAAA-EC9D-4C9A-8B6E-54E1BB90495A}">
  <ds:schemaRefs>
    <ds:schemaRef ds:uri="http://purl.org/dc/terms/"/>
    <ds:schemaRef ds:uri="http://schemas.microsoft.com/office/infopath/2007/PartnerControls"/>
    <ds:schemaRef ds:uri="http://www.w3.org/XML/1998/namespace"/>
    <ds:schemaRef ds:uri="http://purl.org/dc/dcmitype/"/>
    <ds:schemaRef ds:uri="http://schemas.microsoft.com/office/2006/documentManagement/types"/>
    <ds:schemaRef ds:uri="http://purl.org/dc/elements/1.1/"/>
    <ds:schemaRef ds:uri="http://schemas.openxmlformats.org/package/2006/metadata/core-properties"/>
    <ds:schemaRef ds:uri="eaecfd88-fff0-43c2-9362-a6f32a71e827"/>
    <ds:schemaRef ds:uri="a936c833-7435-4027-86e7-ad349dfd6244"/>
    <ds:schemaRef ds:uri="http://schemas.microsoft.com/office/2006/metadata/properties"/>
  </ds:schemaRefs>
</ds:datastoreItem>
</file>

<file path=customXml/itemProps3.xml><?xml version="1.0" encoding="utf-8"?>
<ds:datastoreItem xmlns:ds="http://schemas.openxmlformats.org/officeDocument/2006/customXml" ds:itemID="{1C5CBDC6-9E0C-4CB7-98FD-B504603794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36c833-7435-4027-86e7-ad349dfd6244"/>
    <ds:schemaRef ds:uri="eaecfd88-fff0-43c2-9362-a6f32a71e8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908E71B-E9EE-D349-AFC6-61AC00511815}">
  <ds:schemaRefs/>
</ds:datastoreItem>
</file>

<file path=docProps/app.xml><?xml version="1.0" encoding="utf-8"?>
<Properties xmlns="http://schemas.openxmlformats.org/officeDocument/2006/extended-properties" xmlns:vt="http://schemas.openxmlformats.org/officeDocument/2006/docPropsVTypes">
  <Template>Office Theme</Template>
  <TotalTime>1862</TotalTime>
  <Words>2030</Words>
  <Application>Microsoft Office PowerPoint</Application>
  <PresentationFormat>Widescreen</PresentationFormat>
  <Paragraphs>202</Paragraphs>
  <Slides>55</Slides>
  <Notes>20</Notes>
  <HiddenSlides>0</HiddenSlides>
  <MMClips>0</MMClips>
  <ScaleCrop>false</ScaleCrop>
  <HeadingPairs>
    <vt:vector size="8" baseType="variant">
      <vt:variant>
        <vt:lpstr>Caratteri utilizzati</vt:lpstr>
      </vt:variant>
      <vt:variant>
        <vt:i4>9</vt:i4>
      </vt:variant>
      <vt:variant>
        <vt:lpstr>Tema</vt:lpstr>
      </vt:variant>
      <vt:variant>
        <vt:i4>6</vt:i4>
      </vt:variant>
      <vt:variant>
        <vt:lpstr>Server OLE incorporati</vt:lpstr>
      </vt:variant>
      <vt:variant>
        <vt:i4>1</vt:i4>
      </vt:variant>
      <vt:variant>
        <vt:lpstr>Titoli diapositive</vt:lpstr>
      </vt:variant>
      <vt:variant>
        <vt:i4>55</vt:i4>
      </vt:variant>
    </vt:vector>
  </HeadingPairs>
  <TitlesOfParts>
    <vt:vector size="71" baseType="lpstr">
      <vt:lpstr>ＭＳ Ｐゴシック</vt:lpstr>
      <vt:lpstr>ＭＳ Ｐゴシック</vt:lpstr>
      <vt:lpstr>Arial</vt:lpstr>
      <vt:lpstr>Arial</vt:lpstr>
      <vt:lpstr>Arial Unicode MS</vt:lpstr>
      <vt:lpstr>Calibri</vt:lpstr>
      <vt:lpstr>Calisto MT</vt:lpstr>
      <vt:lpstr>Lora</vt:lpstr>
      <vt:lpstr>Times New Roman</vt:lpstr>
      <vt:lpstr>12_Standarddesign</vt:lpstr>
      <vt:lpstr>2_AstraZeneca Blue slides use this</vt:lpstr>
      <vt:lpstr>13_Office Theme</vt:lpstr>
      <vt:lpstr>2_Tema de Office</vt:lpstr>
      <vt:lpstr>14_Office Theme</vt:lpstr>
      <vt:lpstr>1_Office Theme</vt:lpstr>
      <vt:lpstr>Fotografia Photo Editor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Initial pharmacological treatment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Initial pharmacological treatment</vt:lpstr>
      <vt:lpstr>Presentazione standard di PowerPoint</vt:lpstr>
      <vt:lpstr>Presentazione standard di PowerPoint</vt:lpstr>
      <vt:lpstr>Presentazione standard di PowerPoint</vt:lpstr>
      <vt:lpstr>Presentazione standard di PowerPoint</vt:lpstr>
      <vt:lpstr>Initial pharmacological treatment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ruth.m.hadfield@gmail.com</dc:creator>
  <cp:lastModifiedBy>Spanevello Antonio</cp:lastModifiedBy>
  <cp:revision>182</cp:revision>
  <dcterms:created xsi:type="dcterms:W3CDTF">2018-10-26T04:38:26Z</dcterms:created>
  <dcterms:modified xsi:type="dcterms:W3CDTF">2026-05-12T07:43:01Z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0x010100F443A4271ECF9E41AACDBCF544AE4EE1</vt:lpwstr>
  </property>
</Properties>
</file>