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tif" ContentType="image/ti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2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</p:sldIdLst>
  <p:sldSz cx="24384000" cy="13716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355600" rtl="0" fontAlgn="auto" latinLnBrk="0" hangingPunct="0">
      <a:lnSpc>
        <a:spcPct val="100000"/>
      </a:lnSpc>
      <a:spcBef>
        <a:spcPts val="4700"/>
      </a:spcBef>
      <a:spcAft>
        <a:spcPts val="0"/>
      </a:spcAft>
      <a:buClrTx/>
      <a:buSzTx/>
      <a:buFontTx/>
      <a:buNone/>
      <a:tabLst/>
      <a:defRPr kumimoji="0" sz="4000" b="0" i="0" u="none" strike="noStrike" cap="none" spc="0" normalizeH="0" baseline="0">
        <a:ln>
          <a:noFill/>
        </a:ln>
        <a:solidFill>
          <a:schemeClr val="accent1">
            <a:satOff val="-9155"/>
            <a:lumOff val="-32673"/>
          </a:schemeClr>
        </a:solidFill>
        <a:effectLst/>
        <a:uFillTx/>
        <a:latin typeface="Graphik Light"/>
        <a:ea typeface="Graphik Light"/>
        <a:cs typeface="Graphik Light"/>
        <a:sym typeface="Graphik Light"/>
      </a:defRPr>
    </a:lvl1pPr>
    <a:lvl2pPr marL="0" marR="0" indent="457200" algn="l" defTabSz="355600" rtl="0" fontAlgn="auto" latinLnBrk="0" hangingPunct="0">
      <a:lnSpc>
        <a:spcPct val="100000"/>
      </a:lnSpc>
      <a:spcBef>
        <a:spcPts val="4700"/>
      </a:spcBef>
      <a:spcAft>
        <a:spcPts val="0"/>
      </a:spcAft>
      <a:buClrTx/>
      <a:buSzTx/>
      <a:buFontTx/>
      <a:buNone/>
      <a:tabLst/>
      <a:defRPr kumimoji="0" sz="4000" b="0" i="0" u="none" strike="noStrike" cap="none" spc="0" normalizeH="0" baseline="0">
        <a:ln>
          <a:noFill/>
        </a:ln>
        <a:solidFill>
          <a:schemeClr val="accent1">
            <a:satOff val="-9155"/>
            <a:lumOff val="-32673"/>
          </a:schemeClr>
        </a:solidFill>
        <a:effectLst/>
        <a:uFillTx/>
        <a:latin typeface="Graphik Light"/>
        <a:ea typeface="Graphik Light"/>
        <a:cs typeface="Graphik Light"/>
        <a:sym typeface="Graphik Light"/>
      </a:defRPr>
    </a:lvl2pPr>
    <a:lvl3pPr marL="0" marR="0" indent="914400" algn="l" defTabSz="355600" rtl="0" fontAlgn="auto" latinLnBrk="0" hangingPunct="0">
      <a:lnSpc>
        <a:spcPct val="100000"/>
      </a:lnSpc>
      <a:spcBef>
        <a:spcPts val="4700"/>
      </a:spcBef>
      <a:spcAft>
        <a:spcPts val="0"/>
      </a:spcAft>
      <a:buClrTx/>
      <a:buSzTx/>
      <a:buFontTx/>
      <a:buNone/>
      <a:tabLst/>
      <a:defRPr kumimoji="0" sz="4000" b="0" i="0" u="none" strike="noStrike" cap="none" spc="0" normalizeH="0" baseline="0">
        <a:ln>
          <a:noFill/>
        </a:ln>
        <a:solidFill>
          <a:schemeClr val="accent1">
            <a:satOff val="-9155"/>
            <a:lumOff val="-32673"/>
          </a:schemeClr>
        </a:solidFill>
        <a:effectLst/>
        <a:uFillTx/>
        <a:latin typeface="Graphik Light"/>
        <a:ea typeface="Graphik Light"/>
        <a:cs typeface="Graphik Light"/>
        <a:sym typeface="Graphik Light"/>
      </a:defRPr>
    </a:lvl3pPr>
    <a:lvl4pPr marL="0" marR="0" indent="1371600" algn="l" defTabSz="355600" rtl="0" fontAlgn="auto" latinLnBrk="0" hangingPunct="0">
      <a:lnSpc>
        <a:spcPct val="100000"/>
      </a:lnSpc>
      <a:spcBef>
        <a:spcPts val="4700"/>
      </a:spcBef>
      <a:spcAft>
        <a:spcPts val="0"/>
      </a:spcAft>
      <a:buClrTx/>
      <a:buSzTx/>
      <a:buFontTx/>
      <a:buNone/>
      <a:tabLst/>
      <a:defRPr kumimoji="0" sz="4000" b="0" i="0" u="none" strike="noStrike" cap="none" spc="0" normalizeH="0" baseline="0">
        <a:ln>
          <a:noFill/>
        </a:ln>
        <a:solidFill>
          <a:schemeClr val="accent1">
            <a:satOff val="-9155"/>
            <a:lumOff val="-32673"/>
          </a:schemeClr>
        </a:solidFill>
        <a:effectLst/>
        <a:uFillTx/>
        <a:latin typeface="Graphik Light"/>
        <a:ea typeface="Graphik Light"/>
        <a:cs typeface="Graphik Light"/>
        <a:sym typeface="Graphik Light"/>
      </a:defRPr>
    </a:lvl4pPr>
    <a:lvl5pPr marL="0" marR="0" indent="1828800" algn="l" defTabSz="355600" rtl="0" fontAlgn="auto" latinLnBrk="0" hangingPunct="0">
      <a:lnSpc>
        <a:spcPct val="100000"/>
      </a:lnSpc>
      <a:spcBef>
        <a:spcPts val="4700"/>
      </a:spcBef>
      <a:spcAft>
        <a:spcPts val="0"/>
      </a:spcAft>
      <a:buClrTx/>
      <a:buSzTx/>
      <a:buFontTx/>
      <a:buNone/>
      <a:tabLst/>
      <a:defRPr kumimoji="0" sz="4000" b="0" i="0" u="none" strike="noStrike" cap="none" spc="0" normalizeH="0" baseline="0">
        <a:ln>
          <a:noFill/>
        </a:ln>
        <a:solidFill>
          <a:schemeClr val="accent1">
            <a:satOff val="-9155"/>
            <a:lumOff val="-32673"/>
          </a:schemeClr>
        </a:solidFill>
        <a:effectLst/>
        <a:uFillTx/>
        <a:latin typeface="Graphik Light"/>
        <a:ea typeface="Graphik Light"/>
        <a:cs typeface="Graphik Light"/>
        <a:sym typeface="Graphik Light"/>
      </a:defRPr>
    </a:lvl5pPr>
    <a:lvl6pPr marL="0" marR="0" indent="2286000" algn="l" defTabSz="355600" rtl="0" fontAlgn="auto" latinLnBrk="0" hangingPunct="0">
      <a:lnSpc>
        <a:spcPct val="100000"/>
      </a:lnSpc>
      <a:spcBef>
        <a:spcPts val="4700"/>
      </a:spcBef>
      <a:spcAft>
        <a:spcPts val="0"/>
      </a:spcAft>
      <a:buClrTx/>
      <a:buSzTx/>
      <a:buFontTx/>
      <a:buNone/>
      <a:tabLst/>
      <a:defRPr kumimoji="0" sz="4000" b="0" i="0" u="none" strike="noStrike" cap="none" spc="0" normalizeH="0" baseline="0">
        <a:ln>
          <a:noFill/>
        </a:ln>
        <a:solidFill>
          <a:schemeClr val="accent1">
            <a:satOff val="-9155"/>
            <a:lumOff val="-32673"/>
          </a:schemeClr>
        </a:solidFill>
        <a:effectLst/>
        <a:uFillTx/>
        <a:latin typeface="Graphik Light"/>
        <a:ea typeface="Graphik Light"/>
        <a:cs typeface="Graphik Light"/>
        <a:sym typeface="Graphik Light"/>
      </a:defRPr>
    </a:lvl6pPr>
    <a:lvl7pPr marL="0" marR="0" indent="2743200" algn="l" defTabSz="355600" rtl="0" fontAlgn="auto" latinLnBrk="0" hangingPunct="0">
      <a:lnSpc>
        <a:spcPct val="100000"/>
      </a:lnSpc>
      <a:spcBef>
        <a:spcPts val="4700"/>
      </a:spcBef>
      <a:spcAft>
        <a:spcPts val="0"/>
      </a:spcAft>
      <a:buClrTx/>
      <a:buSzTx/>
      <a:buFontTx/>
      <a:buNone/>
      <a:tabLst/>
      <a:defRPr kumimoji="0" sz="4000" b="0" i="0" u="none" strike="noStrike" cap="none" spc="0" normalizeH="0" baseline="0">
        <a:ln>
          <a:noFill/>
        </a:ln>
        <a:solidFill>
          <a:schemeClr val="accent1">
            <a:satOff val="-9155"/>
            <a:lumOff val="-32673"/>
          </a:schemeClr>
        </a:solidFill>
        <a:effectLst/>
        <a:uFillTx/>
        <a:latin typeface="Graphik Light"/>
        <a:ea typeface="Graphik Light"/>
        <a:cs typeface="Graphik Light"/>
        <a:sym typeface="Graphik Light"/>
      </a:defRPr>
    </a:lvl7pPr>
    <a:lvl8pPr marL="0" marR="0" indent="3200400" algn="l" defTabSz="355600" rtl="0" fontAlgn="auto" latinLnBrk="0" hangingPunct="0">
      <a:lnSpc>
        <a:spcPct val="100000"/>
      </a:lnSpc>
      <a:spcBef>
        <a:spcPts val="4700"/>
      </a:spcBef>
      <a:spcAft>
        <a:spcPts val="0"/>
      </a:spcAft>
      <a:buClrTx/>
      <a:buSzTx/>
      <a:buFontTx/>
      <a:buNone/>
      <a:tabLst/>
      <a:defRPr kumimoji="0" sz="4000" b="0" i="0" u="none" strike="noStrike" cap="none" spc="0" normalizeH="0" baseline="0">
        <a:ln>
          <a:noFill/>
        </a:ln>
        <a:solidFill>
          <a:schemeClr val="accent1">
            <a:satOff val="-9155"/>
            <a:lumOff val="-32673"/>
          </a:schemeClr>
        </a:solidFill>
        <a:effectLst/>
        <a:uFillTx/>
        <a:latin typeface="Graphik Light"/>
        <a:ea typeface="Graphik Light"/>
        <a:cs typeface="Graphik Light"/>
        <a:sym typeface="Graphik Light"/>
      </a:defRPr>
    </a:lvl8pPr>
    <a:lvl9pPr marL="0" marR="0" indent="3657600" algn="l" defTabSz="355600" rtl="0" fontAlgn="auto" latinLnBrk="0" hangingPunct="0">
      <a:lnSpc>
        <a:spcPct val="100000"/>
      </a:lnSpc>
      <a:spcBef>
        <a:spcPts val="4700"/>
      </a:spcBef>
      <a:spcAft>
        <a:spcPts val="0"/>
      </a:spcAft>
      <a:buClrTx/>
      <a:buSzTx/>
      <a:buFontTx/>
      <a:buNone/>
      <a:tabLst/>
      <a:defRPr kumimoji="0" sz="4000" b="0" i="0" u="none" strike="noStrike" cap="none" spc="0" normalizeH="0" baseline="0">
        <a:ln>
          <a:noFill/>
        </a:ln>
        <a:solidFill>
          <a:schemeClr val="accent1">
            <a:satOff val="-9155"/>
            <a:lumOff val="-32673"/>
          </a:schemeClr>
        </a:solidFill>
        <a:effectLst/>
        <a:uFillTx/>
        <a:latin typeface="Graphik Light"/>
        <a:ea typeface="Graphik Light"/>
        <a:cs typeface="Graphik Light"/>
        <a:sym typeface="Graphik Light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>
          <a:latin typeface="Graphik"/>
          <a:ea typeface="Graphik"/>
          <a:cs typeface="Graphik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FFFFFF"/>
          </a:solidFill>
        </a:fill>
      </a:tcStyle>
    </a:wholeTbl>
    <a:band2H>
      <a:tcTxStyle/>
      <a:tcStyle>
        <a:tcBdr/>
        <a:fill>
          <a:solidFill>
            <a:srgbClr val="D5D5D5"/>
          </a:solidFill>
        </a:fill>
      </a:tcStyle>
    </a:band2H>
    <a:firstCol>
      <a:tcTxStyle b="on" i="off">
        <a:font>
          <a:latin typeface="Graphik Semibold"/>
          <a:ea typeface="Graphik Semibold"/>
          <a:cs typeface="Graphik Semibold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381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FFFFFF"/>
          </a:solidFill>
        </a:fill>
      </a:tcStyle>
    </a:firstCol>
    <a:lastRow>
      <a:tcTxStyle b="on" i="off">
        <a:font>
          <a:latin typeface="Graphik Semibold"/>
          <a:ea typeface="Graphik Semibold"/>
          <a:cs typeface="Graphik Semibold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381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>
          <a:latin typeface="Graphik Semibold"/>
          <a:ea typeface="Graphik Semibold"/>
          <a:cs typeface="Graphik Semibold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381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FFFFFF"/>
          </a:solidFill>
        </a:fill>
      </a:tcStyle>
    </a:firstRow>
  </a:tblStyle>
  <a:tblStyle styleId="{C7B018BB-80A7-4F77-B60F-C8B233D01FF8}" styleName="">
    <a:tblBg/>
    <a:wholeTbl>
      <a:tcTxStyle b="off" i="off">
        <a:font>
          <a:latin typeface="Graphik"/>
          <a:ea typeface="Graphik"/>
          <a:cs typeface="Graphik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FFFFFF"/>
          </a:solidFill>
        </a:fill>
      </a:tcStyle>
    </a:wholeTbl>
    <a:band2H>
      <a:tcTxStyle/>
      <a:tcStyle>
        <a:tcBdr/>
        <a:fill>
          <a:solidFill>
            <a:srgbClr val="D5D5D5"/>
          </a:solidFill>
        </a:fill>
      </a:tcStyle>
    </a:band2H>
    <a:firstCol>
      <a:tcTxStyle b="on" i="off">
        <a:font>
          <a:latin typeface="Graphik Semibold"/>
          <a:ea typeface="Graphik Semibold"/>
          <a:cs typeface="Graphik Semibold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381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FFFFFF"/>
          </a:solidFill>
        </a:fill>
      </a:tcStyle>
    </a:firstCol>
    <a:lastRow>
      <a:tcTxStyle b="off" i="off">
        <a:font>
          <a:latin typeface="Graphik"/>
          <a:ea typeface="Graphik"/>
          <a:cs typeface="Graphik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381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>
          <a:latin typeface="Graphik Semibold"/>
          <a:ea typeface="Graphik Semibold"/>
          <a:cs typeface="Graphik Semibold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chemeClr val="accent2">
              <a:hueOff val="-357243"/>
              <a:satOff val="7293"/>
              <a:lumOff val="8906"/>
            </a:schemeClr>
          </a:solidFill>
        </a:fill>
      </a:tcStyle>
    </a:firstRow>
  </a:tblStyle>
  <a:tblStyle styleId="{EEE7283C-3CF3-47DC-8721-378D4A62B228}" styleName="">
    <a:tblBg/>
    <a:wholeTbl>
      <a:tcTxStyle b="off" i="off">
        <a:font>
          <a:latin typeface="Graphik"/>
          <a:ea typeface="Graphik"/>
          <a:cs typeface="Graphik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FFFFFF"/>
          </a:solidFill>
        </a:fill>
      </a:tcStyle>
    </a:wholeTbl>
    <a:band2H>
      <a:tcTxStyle/>
      <a:tcStyle>
        <a:tcBdr/>
        <a:fill>
          <a:solidFill>
            <a:srgbClr val="D5D5D5"/>
          </a:solidFill>
        </a:fill>
      </a:tcStyle>
    </a:band2H>
    <a:firstCol>
      <a:tcTxStyle b="on" i="off">
        <a:font>
          <a:latin typeface="Graphik Semibold"/>
          <a:ea typeface="Graphik Semibold"/>
          <a:cs typeface="Graphik Semibold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chemeClr val="accent3">
              <a:satOff val="1412"/>
              <a:lumOff val="16412"/>
            </a:schemeClr>
          </a:solidFill>
        </a:fill>
      </a:tcStyle>
    </a:firstCol>
    <a:lastRow>
      <a:tcTxStyle b="off" i="off">
        <a:font>
          <a:latin typeface="Graphik"/>
          <a:ea typeface="Graphik"/>
          <a:cs typeface="Graphik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38100" cap="flat">
              <a:solidFill>
                <a:schemeClr val="accent3">
                  <a:satOff val="1412"/>
                  <a:lumOff val="16412"/>
                </a:schemeClr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>
          <a:latin typeface="Graphik Semibold"/>
          <a:ea typeface="Graphik Semibold"/>
          <a:cs typeface="Graphik Semibold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6E937E"/>
          </a:solidFill>
        </a:fill>
      </a:tcStyle>
    </a:firstRow>
  </a:tblStyle>
  <a:tblStyle styleId="{CF821DB8-F4EB-4A41-A1BA-3FCAFE7338EE}" styleName="">
    <a:tblBg/>
    <a:wholeTbl>
      <a:tcTxStyle b="off" i="off">
        <a:font>
          <a:latin typeface="Graphik"/>
          <a:ea typeface="Graphik"/>
          <a:cs typeface="Graphik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FAF7E9"/>
          </a:solidFill>
        </a:fill>
      </a:tcStyle>
    </a:wholeTbl>
    <a:band2H>
      <a:tcTxStyle/>
      <a:tcStyle>
        <a:tcBdr/>
        <a:fill>
          <a:solidFill>
            <a:srgbClr val="FFF171"/>
          </a:solidFill>
        </a:fill>
      </a:tcStyle>
    </a:band2H>
    <a:firstCol>
      <a:tcTxStyle b="on" i="off">
        <a:font>
          <a:latin typeface="Graphik Semibold"/>
          <a:ea typeface="Graphik Semibold"/>
          <a:cs typeface="Graphik Semibold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EBA51B"/>
          </a:solidFill>
        </a:fill>
      </a:tcStyle>
    </a:firstCol>
    <a:lastRow>
      <a:tcTxStyle b="on" i="off">
        <a:font>
          <a:latin typeface="Graphik Semibold"/>
          <a:ea typeface="Graphik Semibold"/>
          <a:cs typeface="Graphik Semibold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38100" cap="flat">
              <a:solidFill>
                <a:srgbClr val="E1A84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FAF7E9"/>
          </a:solidFill>
        </a:fill>
      </a:tcStyle>
    </a:lastRow>
    <a:firstRow>
      <a:tcTxStyle b="on" i="off">
        <a:font>
          <a:latin typeface="Graphik Semibold"/>
          <a:ea typeface="Graphik Semibold"/>
          <a:cs typeface="Graphik Semibold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chemeClr val="accent4">
              <a:hueOff val="103425"/>
              <a:satOff val="-7243"/>
              <a:lumOff val="9921"/>
            </a:schemeClr>
          </a:solidFill>
        </a:fill>
      </a:tcStyle>
    </a:firstRow>
  </a:tblStyle>
  <a:tblStyle styleId="{33BA23B1-9221-436E-865A-0063620EA4FD}" styleName="">
    <a:tblBg/>
    <a:wholeTbl>
      <a:tcTxStyle b="off" i="off">
        <a:font>
          <a:latin typeface="Graphik"/>
          <a:ea typeface="Graphik"/>
          <a:cs typeface="Graphik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FFFFFF"/>
          </a:solidFill>
        </a:fill>
      </a:tcStyle>
    </a:wholeTbl>
    <a:band2H>
      <a:tcTxStyle/>
      <a:tcStyle>
        <a:tcBdr/>
        <a:fill>
          <a:solidFill>
            <a:schemeClr val="accent5"/>
          </a:solidFill>
        </a:fill>
      </a:tcStyle>
    </a:band2H>
    <a:firstCol>
      <a:tcTxStyle b="on" i="off">
        <a:font>
          <a:latin typeface="Graphik Semibold"/>
          <a:ea typeface="Graphik Semibold"/>
          <a:cs typeface="Graphik Semibold"/>
        </a:font>
        <a:srgbClr val="FFFFFF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chemeClr val="accent5">
              <a:lumOff val="-14283"/>
            </a:schemeClr>
          </a:solidFill>
        </a:fill>
      </a:tcStyle>
    </a:firstCol>
    <a:lastRow>
      <a:tcTxStyle b="on" i="off">
        <a:font>
          <a:latin typeface="Graphik Semibold"/>
          <a:ea typeface="Graphik Semibold"/>
          <a:cs typeface="Graphik Semibold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38100" cap="flat">
              <a:solidFill>
                <a:schemeClr val="accent5">
                  <a:lumOff val="-14283"/>
                </a:schemeClr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>
          <a:latin typeface="Graphik Semibold"/>
          <a:ea typeface="Graphik Semibold"/>
          <a:cs typeface="Graphik Semibold"/>
        </a:font>
        <a:srgbClr val="FFFFFF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chemeClr val="accent5">
              <a:satOff val="-6299"/>
              <a:lumOff val="-32309"/>
            </a:schemeClr>
          </a:solidFill>
        </a:fill>
      </a:tcStyle>
    </a:firstRow>
  </a:tblStyle>
  <a:tblStyle styleId="{2708684C-4D16-4618-839F-0558EEFCDFE6}" styleName="">
    <a:tblBg/>
    <a:wholeTbl>
      <a:tcTxStyle b="off" i="off">
        <a:font>
          <a:latin typeface="Graphik"/>
          <a:ea typeface="Graphik"/>
          <a:cs typeface="Graphik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FFFFFF"/>
          </a:solidFill>
        </a:fill>
      </a:tcStyle>
    </a:wholeTbl>
    <a:band2H>
      <a:tcTxStyle/>
      <a:tcStyle>
        <a:tcBdr/>
        <a:fill>
          <a:solidFill>
            <a:srgbClr val="EDEEEE"/>
          </a:solidFill>
        </a:fill>
      </a:tcStyle>
    </a:band2H>
    <a:firstCol>
      <a:tcTxStyle b="on" i="off">
        <a:font>
          <a:latin typeface="Graphik Semibold"/>
          <a:ea typeface="Graphik Semibold"/>
          <a:cs typeface="Graphik Semibold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381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FFFFFF"/>
          </a:solidFill>
        </a:fill>
      </a:tcStyle>
    </a:firstCol>
    <a:lastRow>
      <a:tcTxStyle b="on" i="off">
        <a:font>
          <a:latin typeface="Graphik Semibold"/>
          <a:ea typeface="Graphik Semibold"/>
          <a:cs typeface="Graphik Semibold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381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>
          <a:latin typeface="Graphik Semibold"/>
          <a:ea typeface="Graphik Semibold"/>
          <a:cs typeface="Graphik Semibold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D5D5D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44" d="100"/>
          <a:sy n="44" d="100"/>
        </p:scale>
        <p:origin x="45" y="6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Shape 168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69" name="Shape 169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1pPr>
    <a:lvl2pPr indent="228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2pPr>
    <a:lvl3pPr indent="457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3pPr>
    <a:lvl4pPr indent="685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4pPr>
    <a:lvl5pPr indent="9144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5pPr>
    <a:lvl6pPr indent="11430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6pPr>
    <a:lvl7pPr indent="1371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7pPr>
    <a:lvl8pPr indent="1600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8pPr>
    <a:lvl9pPr indent="1828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Autore e data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1206500" y="12268950"/>
            <a:ext cx="21971000" cy="660401"/>
          </a:xfrm>
          <a:prstGeom prst="rect">
            <a:avLst/>
          </a:prstGeom>
        </p:spPr>
        <p:txBody>
          <a:bodyPr lIns="45719" tIns="45719" rIns="45719" bIns="45719" anchor="b"/>
          <a:lstStyle>
            <a:lvl1pPr marL="0" indent="0" defTabSz="825500">
              <a:spcBef>
                <a:spcPts val="0"/>
              </a:spcBef>
              <a:buSzTx/>
              <a:buNone/>
              <a:defRPr sz="3300">
                <a:latin typeface="Produkt Light"/>
                <a:ea typeface="Produkt Light"/>
                <a:cs typeface="Produkt Light"/>
                <a:sym typeface="Produkt Light"/>
              </a:defRPr>
            </a:lvl1pPr>
          </a:lstStyle>
          <a:p>
            <a:r>
              <a:t>Autore e data</a:t>
            </a:r>
          </a:p>
        </p:txBody>
      </p:sp>
      <p:sp>
        <p:nvSpPr>
          <p:cNvPr id="12" name="Corpo livello uno…"/>
          <p:cNvSpPr txBox="1">
            <a:spLocks noGrp="1"/>
          </p:cNvSpPr>
          <p:nvPr>
            <p:ph type="body" sz="quarter" idx="1" hasCustomPrompt="1"/>
          </p:nvPr>
        </p:nvSpPr>
        <p:spPr>
          <a:xfrm>
            <a:off x="1206500" y="7353300"/>
            <a:ext cx="21971000" cy="2006600"/>
          </a:xfrm>
          <a:prstGeom prst="rect">
            <a:avLst/>
          </a:prstGeom>
        </p:spPr>
        <p:txBody>
          <a:bodyPr/>
          <a:lstStyle>
            <a:lvl1pPr marL="0" indent="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1pPr>
            <a:lvl2pPr marL="0" indent="45720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2pPr>
            <a:lvl3pPr marL="0" indent="91440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3pPr>
            <a:lvl4pPr marL="0" indent="137160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4pPr>
            <a:lvl5pPr marL="0" indent="182880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5pPr>
          </a:lstStyle>
          <a:p>
            <a:r>
              <a:t>Sottotitolo presentazione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13" name="Titolo presentazione"/>
          <p:cNvSpPr txBox="1">
            <a:spLocks noGrp="1"/>
          </p:cNvSpPr>
          <p:nvPr>
            <p:ph type="title" hasCustomPrompt="1"/>
          </p:nvPr>
        </p:nvSpPr>
        <p:spPr>
          <a:xfrm>
            <a:off x="1206500" y="2616200"/>
            <a:ext cx="21971004" cy="4648200"/>
          </a:xfrm>
          <a:prstGeom prst="rect">
            <a:avLst/>
          </a:prstGeom>
        </p:spPr>
        <p:txBody>
          <a:bodyPr anchor="b"/>
          <a:lstStyle>
            <a:lvl1pPr defTabSz="355600">
              <a:defRPr sz="12000" spc="-119"/>
            </a:lvl1pPr>
          </a:lstStyle>
          <a:p>
            <a:r>
              <a:t>Titolo presentazione</a:t>
            </a:r>
          </a:p>
        </p:txBody>
      </p:sp>
      <p:sp>
        <p:nvSpPr>
          <p:cNvPr id="14" name="Numero diapositiva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olo e f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truttura bianca curva futuristica"/>
          <p:cNvSpPr>
            <a:spLocks noGrp="1"/>
          </p:cNvSpPr>
          <p:nvPr>
            <p:ph type="pic" idx="21"/>
          </p:nvPr>
        </p:nvSpPr>
        <p:spPr>
          <a:xfrm>
            <a:off x="0" y="-5397500"/>
            <a:ext cx="27190700" cy="20393025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22" name="Autore e data"/>
          <p:cNvSpPr txBox="1">
            <a:spLocks noGrp="1"/>
          </p:cNvSpPr>
          <p:nvPr>
            <p:ph type="body" sz="quarter" idx="22" hasCustomPrompt="1"/>
          </p:nvPr>
        </p:nvSpPr>
        <p:spPr>
          <a:xfrm>
            <a:off x="1206500" y="12268200"/>
            <a:ext cx="21971000" cy="660400"/>
          </a:xfrm>
          <a:prstGeom prst="rect">
            <a:avLst/>
          </a:prstGeom>
        </p:spPr>
        <p:txBody>
          <a:bodyPr lIns="45719" tIns="45719" rIns="45719" bIns="45719" anchor="b"/>
          <a:lstStyle>
            <a:lvl1pPr marL="0" indent="0" defTabSz="825500">
              <a:spcBef>
                <a:spcPts val="0"/>
              </a:spcBef>
              <a:buSzTx/>
              <a:buNone/>
              <a:defRPr sz="3300">
                <a:latin typeface="Produkt Light"/>
                <a:ea typeface="Produkt Light"/>
                <a:cs typeface="Produkt Light"/>
                <a:sym typeface="Produkt Light"/>
              </a:defRPr>
            </a:lvl1pPr>
          </a:lstStyle>
          <a:p>
            <a:r>
              <a:t>Autore e data</a:t>
            </a:r>
          </a:p>
        </p:txBody>
      </p:sp>
      <p:sp>
        <p:nvSpPr>
          <p:cNvPr id="23" name="Corpo livello uno…"/>
          <p:cNvSpPr txBox="1">
            <a:spLocks noGrp="1"/>
          </p:cNvSpPr>
          <p:nvPr>
            <p:ph type="body" sz="quarter" idx="1" hasCustomPrompt="1"/>
          </p:nvPr>
        </p:nvSpPr>
        <p:spPr>
          <a:xfrm>
            <a:off x="1206500" y="7353300"/>
            <a:ext cx="21971000" cy="2006600"/>
          </a:xfrm>
          <a:prstGeom prst="rect">
            <a:avLst/>
          </a:prstGeom>
        </p:spPr>
        <p:txBody>
          <a:bodyPr/>
          <a:lstStyle>
            <a:lvl1pPr marL="0" indent="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1pPr>
            <a:lvl2pPr marL="0" indent="45720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2pPr>
            <a:lvl3pPr marL="0" indent="91440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3pPr>
            <a:lvl4pPr marL="0" indent="137160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4pPr>
            <a:lvl5pPr marL="0" indent="182880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5pPr>
          </a:lstStyle>
          <a:p>
            <a:r>
              <a:t>Sottotitolo presentazione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24" name="Titolo presentazione"/>
          <p:cNvSpPr txBox="1">
            <a:spLocks noGrp="1"/>
          </p:cNvSpPr>
          <p:nvPr>
            <p:ph type="title" hasCustomPrompt="1"/>
          </p:nvPr>
        </p:nvSpPr>
        <p:spPr>
          <a:xfrm>
            <a:off x="1206500" y="2616200"/>
            <a:ext cx="21971004" cy="4648200"/>
          </a:xfrm>
          <a:prstGeom prst="rect">
            <a:avLst/>
          </a:prstGeom>
        </p:spPr>
        <p:txBody>
          <a:bodyPr anchor="b"/>
          <a:lstStyle>
            <a:lvl1pPr defTabSz="355600">
              <a:defRPr sz="12000" spc="-119"/>
            </a:lvl1pPr>
          </a:lstStyle>
          <a:p>
            <a:r>
              <a:t>Titolo presentazione</a:t>
            </a:r>
          </a:p>
        </p:txBody>
      </p:sp>
      <p:sp>
        <p:nvSpPr>
          <p:cNvPr id="25" name="Numero diapositiva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olo e fo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Primo piano di una trama a strati, bianca e curva"/>
          <p:cNvSpPr>
            <a:spLocks noGrp="1"/>
          </p:cNvSpPr>
          <p:nvPr>
            <p:ph type="pic" idx="21"/>
          </p:nvPr>
        </p:nvSpPr>
        <p:spPr>
          <a:xfrm>
            <a:off x="11569700" y="0"/>
            <a:ext cx="13716000" cy="137160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33" name="Titolo"/>
          <p:cNvSpPr txBox="1">
            <a:spLocks noGrp="1"/>
          </p:cNvSpPr>
          <p:nvPr>
            <p:ph type="title" hasCustomPrompt="1"/>
          </p:nvPr>
        </p:nvSpPr>
        <p:spPr>
          <a:xfrm>
            <a:off x="1206500" y="1333500"/>
            <a:ext cx="9779000" cy="5882273"/>
          </a:xfrm>
          <a:prstGeom prst="rect">
            <a:avLst/>
          </a:prstGeom>
        </p:spPr>
        <p:txBody>
          <a:bodyPr anchor="b"/>
          <a:lstStyle/>
          <a:p>
            <a:r>
              <a:t>Titolo</a:t>
            </a:r>
          </a:p>
        </p:txBody>
      </p:sp>
      <p:sp>
        <p:nvSpPr>
          <p:cNvPr id="34" name="Corpo livello uno…"/>
          <p:cNvSpPr txBox="1">
            <a:spLocks noGrp="1"/>
          </p:cNvSpPr>
          <p:nvPr>
            <p:ph type="body" sz="quarter" idx="1" hasCustomPrompt="1"/>
          </p:nvPr>
        </p:nvSpPr>
        <p:spPr>
          <a:xfrm>
            <a:off x="1206500" y="7150100"/>
            <a:ext cx="9779000" cy="5385424"/>
          </a:xfrm>
          <a:prstGeom prst="rect">
            <a:avLst/>
          </a:prstGeom>
        </p:spPr>
        <p:txBody>
          <a:bodyPr/>
          <a:lstStyle>
            <a:lvl1pPr marL="0" indent="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1pPr>
            <a:lvl2pPr marL="0" indent="45720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2pPr>
            <a:lvl3pPr marL="0" indent="91440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3pPr>
            <a:lvl4pPr marL="0" indent="137160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4pPr>
            <a:lvl5pPr marL="0" indent="182880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5pPr>
          </a:lstStyle>
          <a:p>
            <a:r>
              <a:t>Sottotitolo diapositiva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35" name="Numero diapositiva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olo ed ele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Sottotitolo diapositiva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1206500" y="2324100"/>
            <a:ext cx="21971000" cy="100330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1pPr>
          </a:lstStyle>
          <a:p>
            <a:r>
              <a:t>Sottotitolo diapositiva</a:t>
            </a:r>
          </a:p>
        </p:txBody>
      </p:sp>
      <p:sp>
        <p:nvSpPr>
          <p:cNvPr id="43" name="Titolo"/>
          <p:cNvSpPr txBox="1">
            <a:spLocks noGrp="1"/>
          </p:cNvSpPr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Titolo</a:t>
            </a:r>
          </a:p>
        </p:txBody>
      </p:sp>
      <p:sp>
        <p:nvSpPr>
          <p:cNvPr id="44" name="Corpo livello uno…"/>
          <p:cNvSpPr txBox="1">
            <a:spLocks noGrp="1"/>
          </p:cNvSpPr>
          <p:nvPr>
            <p:ph type="body" idx="1" hasCustomPrompt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Testo elenco puntato diapositiva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45" name="Numero diapositiva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Ele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Corpo livello uno…"/>
          <p:cNvSpPr txBox="1">
            <a:spLocks noGrp="1"/>
          </p:cNvSpPr>
          <p:nvPr>
            <p:ph type="body" idx="1" hasCustomPrompt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Testo elenco puntato diapositiva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53" name="Numero diapositiva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olo, elenco e f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Primo piano del bordo di una pietra bianca curva"/>
          <p:cNvSpPr>
            <a:spLocks noGrp="1"/>
          </p:cNvSpPr>
          <p:nvPr>
            <p:ph type="pic" idx="21"/>
          </p:nvPr>
        </p:nvSpPr>
        <p:spPr>
          <a:xfrm>
            <a:off x="12382500" y="-1206500"/>
            <a:ext cx="12103100" cy="16140313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61" name="Sottotitolo diapositiva"/>
          <p:cNvSpPr txBox="1">
            <a:spLocks noGrp="1"/>
          </p:cNvSpPr>
          <p:nvPr>
            <p:ph type="body" sz="quarter" idx="22" hasCustomPrompt="1"/>
          </p:nvPr>
        </p:nvSpPr>
        <p:spPr>
          <a:xfrm>
            <a:off x="1206500" y="2324100"/>
            <a:ext cx="9779000" cy="100330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1pPr>
          </a:lstStyle>
          <a:p>
            <a:r>
              <a:t>Sottotitolo diapositiva</a:t>
            </a:r>
          </a:p>
        </p:txBody>
      </p:sp>
      <p:sp>
        <p:nvSpPr>
          <p:cNvPr id="62" name="Titolo"/>
          <p:cNvSpPr txBox="1">
            <a:spLocks noGrp="1"/>
          </p:cNvSpPr>
          <p:nvPr>
            <p:ph type="title" hasCustomPrompt="1"/>
          </p:nvPr>
        </p:nvSpPr>
        <p:spPr>
          <a:xfrm>
            <a:off x="1206500" y="635000"/>
            <a:ext cx="9779000" cy="1689100"/>
          </a:xfrm>
          <a:prstGeom prst="rect">
            <a:avLst/>
          </a:prstGeom>
        </p:spPr>
        <p:txBody>
          <a:bodyPr/>
          <a:lstStyle/>
          <a:p>
            <a:r>
              <a:t>Titolo</a:t>
            </a:r>
          </a:p>
        </p:txBody>
      </p:sp>
      <p:sp>
        <p:nvSpPr>
          <p:cNvPr id="63" name="Corpo livello uno…"/>
          <p:cNvSpPr txBox="1">
            <a:spLocks noGrp="1"/>
          </p:cNvSpPr>
          <p:nvPr>
            <p:ph type="body" sz="half" idx="1" hasCustomPrompt="1"/>
          </p:nvPr>
        </p:nvSpPr>
        <p:spPr>
          <a:xfrm>
            <a:off x="1206500" y="4248504"/>
            <a:ext cx="9779000" cy="8256012"/>
          </a:xfrm>
          <a:prstGeom prst="rect">
            <a:avLst/>
          </a:prstGeom>
        </p:spPr>
        <p:txBody>
          <a:bodyPr/>
          <a:lstStyle/>
          <a:p>
            <a:r>
              <a:t>Testo elenco puntato diapositiva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64" name="Numero diapositiva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olo, elenco e diretta piccol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Sottotitolo diapositiva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1206500" y="2324100"/>
            <a:ext cx="21971000" cy="100330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1pPr>
          </a:lstStyle>
          <a:p>
            <a:r>
              <a:t>Sottotitolo diapositiva</a:t>
            </a:r>
          </a:p>
        </p:txBody>
      </p:sp>
      <p:sp>
        <p:nvSpPr>
          <p:cNvPr id="72" name="Titolo"/>
          <p:cNvSpPr txBox="1">
            <a:spLocks noGrp="1"/>
          </p:cNvSpPr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Titolo</a:t>
            </a:r>
          </a:p>
        </p:txBody>
      </p:sp>
      <p:sp>
        <p:nvSpPr>
          <p:cNvPr id="73" name="Corpo livello uno…"/>
          <p:cNvSpPr txBox="1">
            <a:spLocks noGrp="1"/>
          </p:cNvSpPr>
          <p:nvPr>
            <p:ph type="body" sz="half" idx="1" hasCustomPrompt="1"/>
          </p:nvPr>
        </p:nvSpPr>
        <p:spPr>
          <a:xfrm>
            <a:off x="1206500" y="4248504"/>
            <a:ext cx="9779000" cy="8256012"/>
          </a:xfrm>
          <a:prstGeom prst="rect">
            <a:avLst/>
          </a:prstGeom>
        </p:spPr>
        <p:txBody>
          <a:bodyPr/>
          <a:lstStyle/>
          <a:p>
            <a:r>
              <a:t>Testo elenco puntato diapositiva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74" name="Numero diapositiva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olo, elenco e diretta gra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Sottotitolo diapositiva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1206500" y="2324100"/>
            <a:ext cx="9779000" cy="100330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1pPr>
          </a:lstStyle>
          <a:p>
            <a:r>
              <a:t>Sottotitolo diapositiva</a:t>
            </a:r>
          </a:p>
        </p:txBody>
      </p:sp>
      <p:sp>
        <p:nvSpPr>
          <p:cNvPr id="82" name="Titolo"/>
          <p:cNvSpPr txBox="1">
            <a:spLocks noGrp="1"/>
          </p:cNvSpPr>
          <p:nvPr>
            <p:ph type="title" hasCustomPrompt="1"/>
          </p:nvPr>
        </p:nvSpPr>
        <p:spPr>
          <a:xfrm>
            <a:off x="1206500" y="635000"/>
            <a:ext cx="9779000" cy="1689100"/>
          </a:xfrm>
          <a:prstGeom prst="rect">
            <a:avLst/>
          </a:prstGeom>
        </p:spPr>
        <p:txBody>
          <a:bodyPr/>
          <a:lstStyle/>
          <a:p>
            <a:r>
              <a:t>Titolo</a:t>
            </a:r>
          </a:p>
        </p:txBody>
      </p:sp>
      <p:sp>
        <p:nvSpPr>
          <p:cNvPr id="83" name="Corpo livello uno…"/>
          <p:cNvSpPr txBox="1">
            <a:spLocks noGrp="1"/>
          </p:cNvSpPr>
          <p:nvPr>
            <p:ph type="body" sz="half" idx="1" hasCustomPrompt="1"/>
          </p:nvPr>
        </p:nvSpPr>
        <p:spPr>
          <a:xfrm>
            <a:off x="1206500" y="4248504"/>
            <a:ext cx="9779000" cy="8256012"/>
          </a:xfrm>
          <a:prstGeom prst="rect">
            <a:avLst/>
          </a:prstGeom>
        </p:spPr>
        <p:txBody>
          <a:bodyPr/>
          <a:lstStyle/>
          <a:p>
            <a:r>
              <a:t>Testo elenco puntato diapositiva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84" name="Numero diapositiva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Sezio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Titolo sezione"/>
          <p:cNvSpPr txBox="1">
            <a:spLocks noGrp="1"/>
          </p:cNvSpPr>
          <p:nvPr>
            <p:ph type="title" hasCustomPrompt="1"/>
          </p:nvPr>
        </p:nvSpPr>
        <p:spPr>
          <a:xfrm>
            <a:off x="1206496" y="3911600"/>
            <a:ext cx="21971004" cy="4648200"/>
          </a:xfrm>
          <a:prstGeom prst="rect">
            <a:avLst/>
          </a:prstGeom>
        </p:spPr>
        <p:txBody>
          <a:bodyPr anchor="ctr"/>
          <a:lstStyle>
            <a:lvl1pPr>
              <a:defRPr sz="12000" spc="-119"/>
            </a:lvl1pPr>
          </a:lstStyle>
          <a:p>
            <a:r>
              <a:t>Titolo sezione</a:t>
            </a:r>
          </a:p>
        </p:txBody>
      </p:sp>
      <p:sp>
        <p:nvSpPr>
          <p:cNvPr id="92" name="Numero diapositiva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Solo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Sottotitolo diapositiva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1206500" y="2324100"/>
            <a:ext cx="21971000" cy="100330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1pPr>
          </a:lstStyle>
          <a:p>
            <a:r>
              <a:t>Sottotitolo diapositiva</a:t>
            </a:r>
          </a:p>
        </p:txBody>
      </p:sp>
      <p:sp>
        <p:nvSpPr>
          <p:cNvPr id="100" name="Titolo"/>
          <p:cNvSpPr txBox="1">
            <a:spLocks noGrp="1"/>
          </p:cNvSpPr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Titolo</a:t>
            </a:r>
          </a:p>
        </p:txBody>
      </p:sp>
      <p:sp>
        <p:nvSpPr>
          <p:cNvPr id="101" name="Numero diapositiva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rogram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Sottotitolo programma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1206500" y="2324100"/>
            <a:ext cx="21971000" cy="100330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1pPr>
          </a:lstStyle>
          <a:p>
            <a:r>
              <a:t>Sottotitolo programma</a:t>
            </a:r>
          </a:p>
        </p:txBody>
      </p:sp>
      <p:sp>
        <p:nvSpPr>
          <p:cNvPr id="109" name="Corpo livello uno…"/>
          <p:cNvSpPr txBox="1">
            <a:spLocks noGrp="1"/>
          </p:cNvSpPr>
          <p:nvPr>
            <p:ph type="body" idx="1" hasCustomPrompt="1"/>
          </p:nvPr>
        </p:nvSpPr>
        <p:spPr>
          <a:prstGeom prst="rect">
            <a:avLst/>
          </a:prstGeom>
        </p:spPr>
        <p:txBody>
          <a:bodyPr/>
          <a:lstStyle>
            <a:lvl1pPr marL="0" indent="0">
              <a:spcBef>
                <a:spcPts val="6000"/>
              </a:spcBef>
              <a:buSzTx/>
              <a:buNone/>
              <a:defRPr sz="5000"/>
            </a:lvl1pPr>
            <a:lvl2pPr marL="0" indent="457200">
              <a:spcBef>
                <a:spcPts val="6000"/>
              </a:spcBef>
              <a:buSzTx/>
              <a:buNone/>
              <a:defRPr sz="5000"/>
            </a:lvl2pPr>
            <a:lvl3pPr marL="0" indent="914400">
              <a:spcBef>
                <a:spcPts val="6000"/>
              </a:spcBef>
              <a:buSzTx/>
              <a:buNone/>
              <a:defRPr sz="5000"/>
            </a:lvl3pPr>
            <a:lvl4pPr marL="0" indent="1371600">
              <a:spcBef>
                <a:spcPts val="6000"/>
              </a:spcBef>
              <a:buSzTx/>
              <a:buNone/>
              <a:defRPr sz="5000"/>
            </a:lvl4pPr>
            <a:lvl5pPr marL="0" indent="1828800">
              <a:spcBef>
                <a:spcPts val="6000"/>
              </a:spcBef>
              <a:buSzTx/>
              <a:buNone/>
              <a:defRPr sz="5000"/>
            </a:lvl5pPr>
          </a:lstStyle>
          <a:p>
            <a:r>
              <a:t>Argomenti del programma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110" name="Titolo programma"/>
          <p:cNvSpPr txBox="1">
            <a:spLocks noGrp="1"/>
          </p:cNvSpPr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Titolo programma</a:t>
            </a:r>
          </a:p>
        </p:txBody>
      </p:sp>
      <p:sp>
        <p:nvSpPr>
          <p:cNvPr id="111" name="Numero diapositiva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Dichiarazio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Corpo livello uno…"/>
          <p:cNvSpPr txBox="1">
            <a:spLocks noGrp="1"/>
          </p:cNvSpPr>
          <p:nvPr>
            <p:ph type="body" sz="half" idx="1" hasCustomPrompt="1"/>
          </p:nvPr>
        </p:nvSpPr>
        <p:spPr>
          <a:xfrm>
            <a:off x="1206500" y="4191000"/>
            <a:ext cx="21971000" cy="4089400"/>
          </a:xfrm>
          <a:prstGeom prst="rect">
            <a:avLst/>
          </a:prstGeom>
        </p:spPr>
        <p:txBody>
          <a:bodyPr anchor="ctr"/>
          <a:lstStyle>
            <a:lvl1pPr marL="0" indent="0" algn="ctr" defTabSz="2438400">
              <a:lnSpc>
                <a:spcPct val="90000"/>
              </a:lnSpc>
              <a:spcBef>
                <a:spcPts val="0"/>
              </a:spcBef>
              <a:buSzTx/>
              <a:buNone/>
              <a:defRPr sz="12000" spc="-119">
                <a:latin typeface="+mn-lt"/>
                <a:ea typeface="+mn-ea"/>
                <a:cs typeface="+mn-cs"/>
                <a:sym typeface="Produkt Extralight"/>
              </a:defRPr>
            </a:lvl1pPr>
            <a:lvl2pPr marL="0" indent="457200" algn="ctr" defTabSz="2438400">
              <a:lnSpc>
                <a:spcPct val="90000"/>
              </a:lnSpc>
              <a:spcBef>
                <a:spcPts val="0"/>
              </a:spcBef>
              <a:buSzTx/>
              <a:buNone/>
              <a:defRPr sz="12000" spc="-119">
                <a:latin typeface="+mn-lt"/>
                <a:ea typeface="+mn-ea"/>
                <a:cs typeface="+mn-cs"/>
                <a:sym typeface="Produkt Extralight"/>
              </a:defRPr>
            </a:lvl2pPr>
            <a:lvl3pPr marL="0" indent="914400" algn="ctr" defTabSz="2438400">
              <a:lnSpc>
                <a:spcPct val="90000"/>
              </a:lnSpc>
              <a:spcBef>
                <a:spcPts val="0"/>
              </a:spcBef>
              <a:buSzTx/>
              <a:buNone/>
              <a:defRPr sz="12000" spc="-119">
                <a:latin typeface="+mn-lt"/>
                <a:ea typeface="+mn-ea"/>
                <a:cs typeface="+mn-cs"/>
                <a:sym typeface="Produkt Extralight"/>
              </a:defRPr>
            </a:lvl3pPr>
            <a:lvl4pPr marL="0" indent="1371600" algn="ctr" defTabSz="2438400">
              <a:lnSpc>
                <a:spcPct val="90000"/>
              </a:lnSpc>
              <a:spcBef>
                <a:spcPts val="0"/>
              </a:spcBef>
              <a:buSzTx/>
              <a:buNone/>
              <a:defRPr sz="12000" spc="-119">
                <a:latin typeface="+mn-lt"/>
                <a:ea typeface="+mn-ea"/>
                <a:cs typeface="+mn-cs"/>
                <a:sym typeface="Produkt Extralight"/>
              </a:defRPr>
            </a:lvl4pPr>
            <a:lvl5pPr marL="0" indent="1828800" algn="ctr" defTabSz="2438400">
              <a:lnSpc>
                <a:spcPct val="90000"/>
              </a:lnSpc>
              <a:spcBef>
                <a:spcPts val="0"/>
              </a:spcBef>
              <a:buSzTx/>
              <a:buNone/>
              <a:defRPr sz="12000" spc="-119">
                <a:latin typeface="+mn-lt"/>
                <a:ea typeface="+mn-ea"/>
                <a:cs typeface="+mn-cs"/>
                <a:sym typeface="Produkt Extralight"/>
              </a:defRPr>
            </a:lvl5pPr>
          </a:lstStyle>
          <a:p>
            <a:r>
              <a:t>Dichiarazione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119" name="Numero diapositiva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Informazione importan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Corpo livello uno…"/>
          <p:cNvSpPr txBox="1">
            <a:spLocks noGrp="1"/>
          </p:cNvSpPr>
          <p:nvPr>
            <p:ph type="body" idx="1" hasCustomPrompt="1"/>
          </p:nvPr>
        </p:nvSpPr>
        <p:spPr>
          <a:xfrm>
            <a:off x="1206500" y="1206500"/>
            <a:ext cx="21971000" cy="7353300"/>
          </a:xfrm>
          <a:prstGeom prst="rect">
            <a:avLst/>
          </a:prstGeom>
        </p:spPr>
        <p:txBody>
          <a:bodyPr anchor="b"/>
          <a:lstStyle>
            <a:lvl1pPr marL="0" indent="0" algn="ctr" defTabSz="2438400">
              <a:lnSpc>
                <a:spcPct val="90000"/>
              </a:lnSpc>
              <a:spcBef>
                <a:spcPts val="0"/>
              </a:spcBef>
              <a:buSzTx/>
              <a:buNone/>
              <a:defRPr sz="35000" spc="-1750">
                <a:latin typeface="+mn-lt"/>
                <a:ea typeface="+mn-ea"/>
                <a:cs typeface="+mn-cs"/>
                <a:sym typeface="Produkt Extralight"/>
              </a:defRPr>
            </a:lvl1pPr>
            <a:lvl2pPr marL="0" indent="457200" algn="ctr" defTabSz="2438400">
              <a:lnSpc>
                <a:spcPct val="90000"/>
              </a:lnSpc>
              <a:spcBef>
                <a:spcPts val="0"/>
              </a:spcBef>
              <a:buSzTx/>
              <a:buNone/>
              <a:defRPr sz="35000" spc="-1750">
                <a:latin typeface="+mn-lt"/>
                <a:ea typeface="+mn-ea"/>
                <a:cs typeface="+mn-cs"/>
                <a:sym typeface="Produkt Extralight"/>
              </a:defRPr>
            </a:lvl2pPr>
            <a:lvl3pPr marL="0" indent="914400" algn="ctr" defTabSz="2438400">
              <a:lnSpc>
                <a:spcPct val="90000"/>
              </a:lnSpc>
              <a:spcBef>
                <a:spcPts val="0"/>
              </a:spcBef>
              <a:buSzTx/>
              <a:buNone/>
              <a:defRPr sz="35000" spc="-1750">
                <a:latin typeface="+mn-lt"/>
                <a:ea typeface="+mn-ea"/>
                <a:cs typeface="+mn-cs"/>
                <a:sym typeface="Produkt Extralight"/>
              </a:defRPr>
            </a:lvl3pPr>
            <a:lvl4pPr marL="0" indent="1371600" algn="ctr" defTabSz="2438400">
              <a:lnSpc>
                <a:spcPct val="90000"/>
              </a:lnSpc>
              <a:spcBef>
                <a:spcPts val="0"/>
              </a:spcBef>
              <a:buSzTx/>
              <a:buNone/>
              <a:defRPr sz="35000" spc="-1750">
                <a:latin typeface="+mn-lt"/>
                <a:ea typeface="+mn-ea"/>
                <a:cs typeface="+mn-cs"/>
                <a:sym typeface="Produkt Extralight"/>
              </a:defRPr>
            </a:lvl4pPr>
            <a:lvl5pPr marL="0" indent="1828800" algn="ctr" defTabSz="2438400">
              <a:lnSpc>
                <a:spcPct val="90000"/>
              </a:lnSpc>
              <a:spcBef>
                <a:spcPts val="0"/>
              </a:spcBef>
              <a:buSzTx/>
              <a:buNone/>
              <a:defRPr sz="35000" spc="-1750">
                <a:latin typeface="+mn-lt"/>
                <a:ea typeface="+mn-ea"/>
                <a:cs typeface="+mn-cs"/>
                <a:sym typeface="Produkt Extralight"/>
              </a:defRPr>
            </a:lvl5pPr>
          </a:lstStyle>
          <a:p>
            <a:r>
              <a:t>100%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127" name="Dettagli informazion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1206500" y="8128000"/>
            <a:ext cx="21971000" cy="107950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algn="ctr" defTabSz="825500">
              <a:lnSpc>
                <a:spcPct val="90000"/>
              </a:lnSpc>
              <a:spcBef>
                <a:spcPts val="0"/>
              </a:spcBef>
              <a:buSzTx/>
              <a:buNone/>
              <a:defRPr sz="5500" spc="-55">
                <a:latin typeface="+mn-lt"/>
                <a:ea typeface="+mn-ea"/>
                <a:cs typeface="+mn-cs"/>
                <a:sym typeface="Produkt Extralight"/>
              </a:defRPr>
            </a:lvl1pPr>
          </a:lstStyle>
          <a:p>
            <a:r>
              <a:t>Dettagli informazione</a:t>
            </a:r>
          </a:p>
        </p:txBody>
      </p:sp>
      <p:sp>
        <p:nvSpPr>
          <p:cNvPr id="128" name="Numero diapositiva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Citazio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Attribuzion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5461000" y="9563100"/>
            <a:ext cx="13728700" cy="69850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spcBef>
                <a:spcPts val="0"/>
              </a:spcBef>
              <a:buSzTx/>
              <a:buNone/>
              <a:defRPr sz="3600">
                <a:latin typeface="Produkt Light"/>
                <a:ea typeface="Produkt Light"/>
                <a:cs typeface="Produkt Light"/>
                <a:sym typeface="Produkt Light"/>
              </a:defRPr>
            </a:lvl1pPr>
          </a:lstStyle>
          <a:p>
            <a:r>
              <a:t>Attribuzione</a:t>
            </a:r>
          </a:p>
        </p:txBody>
      </p:sp>
      <p:sp>
        <p:nvSpPr>
          <p:cNvPr id="136" name="Corpo livello uno…"/>
          <p:cNvSpPr txBox="1">
            <a:spLocks noGrp="1"/>
          </p:cNvSpPr>
          <p:nvPr>
            <p:ph type="body" sz="quarter" idx="1" hasCustomPrompt="1"/>
          </p:nvPr>
        </p:nvSpPr>
        <p:spPr>
          <a:xfrm>
            <a:off x="5194300" y="4165600"/>
            <a:ext cx="13995400" cy="4432300"/>
          </a:xfrm>
          <a:prstGeom prst="rect">
            <a:avLst/>
          </a:prstGeom>
        </p:spPr>
        <p:txBody>
          <a:bodyPr anchor="b"/>
          <a:lstStyle>
            <a:lvl1pPr marL="254000" indent="-254000" defTabSz="2438400">
              <a:lnSpc>
                <a:spcPct val="90000"/>
              </a:lnSpc>
              <a:spcBef>
                <a:spcPts val="0"/>
              </a:spcBef>
              <a:buSzTx/>
              <a:buNone/>
              <a:defRPr sz="9300" spc="-93">
                <a:latin typeface="+mn-lt"/>
                <a:ea typeface="+mn-ea"/>
                <a:cs typeface="+mn-cs"/>
                <a:sym typeface="Produkt Extralight"/>
              </a:defRPr>
            </a:lvl1pPr>
            <a:lvl2pPr marL="254000" indent="203200" defTabSz="2438400">
              <a:lnSpc>
                <a:spcPct val="90000"/>
              </a:lnSpc>
              <a:spcBef>
                <a:spcPts val="0"/>
              </a:spcBef>
              <a:buSzTx/>
              <a:buNone/>
              <a:defRPr sz="9300" spc="-93">
                <a:latin typeface="+mn-lt"/>
                <a:ea typeface="+mn-ea"/>
                <a:cs typeface="+mn-cs"/>
                <a:sym typeface="Produkt Extralight"/>
              </a:defRPr>
            </a:lvl2pPr>
            <a:lvl3pPr marL="254000" indent="660400" defTabSz="2438400">
              <a:lnSpc>
                <a:spcPct val="90000"/>
              </a:lnSpc>
              <a:spcBef>
                <a:spcPts val="0"/>
              </a:spcBef>
              <a:buSzTx/>
              <a:buNone/>
              <a:defRPr sz="9300" spc="-93">
                <a:latin typeface="+mn-lt"/>
                <a:ea typeface="+mn-ea"/>
                <a:cs typeface="+mn-cs"/>
                <a:sym typeface="Produkt Extralight"/>
              </a:defRPr>
            </a:lvl3pPr>
            <a:lvl4pPr marL="254000" indent="1117600" defTabSz="2438400">
              <a:lnSpc>
                <a:spcPct val="90000"/>
              </a:lnSpc>
              <a:spcBef>
                <a:spcPts val="0"/>
              </a:spcBef>
              <a:buSzTx/>
              <a:buNone/>
              <a:defRPr sz="9300" spc="-93">
                <a:latin typeface="+mn-lt"/>
                <a:ea typeface="+mn-ea"/>
                <a:cs typeface="+mn-cs"/>
                <a:sym typeface="Produkt Extralight"/>
              </a:defRPr>
            </a:lvl4pPr>
            <a:lvl5pPr marL="254000" indent="1574800" defTabSz="2438400">
              <a:lnSpc>
                <a:spcPct val="90000"/>
              </a:lnSpc>
              <a:spcBef>
                <a:spcPts val="0"/>
              </a:spcBef>
              <a:buSzTx/>
              <a:buNone/>
              <a:defRPr sz="9300" spc="-93">
                <a:latin typeface="+mn-lt"/>
                <a:ea typeface="+mn-ea"/>
                <a:cs typeface="+mn-cs"/>
                <a:sym typeface="Produkt Extralight"/>
              </a:defRPr>
            </a:lvl5pPr>
          </a:lstStyle>
          <a:p>
            <a:r>
              <a:t>“Citazione degna di nota”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137" name="Numero diapositiva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Foto - 3 per pagin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Primo piano di una trama a strati, bianca e curva"/>
          <p:cNvSpPr>
            <a:spLocks noGrp="1"/>
          </p:cNvSpPr>
          <p:nvPr>
            <p:ph type="pic" sz="quarter" idx="21"/>
          </p:nvPr>
        </p:nvSpPr>
        <p:spPr>
          <a:xfrm>
            <a:off x="1257300" y="3213100"/>
            <a:ext cx="7289800" cy="72898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145" name="Primo piano di una trama a strati di pietra grigia"/>
          <p:cNvSpPr>
            <a:spLocks noGrp="1"/>
          </p:cNvSpPr>
          <p:nvPr>
            <p:ph type="pic" sz="quarter" idx="22"/>
          </p:nvPr>
        </p:nvSpPr>
        <p:spPr>
          <a:xfrm>
            <a:off x="7353300" y="3632200"/>
            <a:ext cx="9677400" cy="64516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146" name="Primo piano di una trama a coste bianca"/>
          <p:cNvSpPr>
            <a:spLocks noGrp="1"/>
          </p:cNvSpPr>
          <p:nvPr>
            <p:ph type="pic" sz="quarter" idx="23"/>
          </p:nvPr>
        </p:nvSpPr>
        <p:spPr>
          <a:xfrm>
            <a:off x="14621933" y="3632200"/>
            <a:ext cx="9677401" cy="645725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147" name="Numero diapositiva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F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Corridoio con angoli futuristico bianco con ombre"/>
          <p:cNvSpPr>
            <a:spLocks noGrp="1"/>
          </p:cNvSpPr>
          <p:nvPr>
            <p:ph type="pic" idx="21"/>
          </p:nvPr>
        </p:nvSpPr>
        <p:spPr>
          <a:xfrm>
            <a:off x="0" y="-1270000"/>
            <a:ext cx="24384000" cy="162560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155" name="Numero diapositiva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Vuot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Numero diapositiva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"/>
          <p:cNvSpPr txBox="1">
            <a:spLocks noGrp="1"/>
          </p:cNvSpPr>
          <p:nvPr>
            <p:ph type="title" hasCustomPrompt="1"/>
          </p:nvPr>
        </p:nvSpPr>
        <p:spPr>
          <a:xfrm>
            <a:off x="1206500" y="635000"/>
            <a:ext cx="21971000" cy="16891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>
            <a:normAutofit/>
          </a:bodyPr>
          <a:lstStyle/>
          <a:p>
            <a:r>
              <a:t>Titolo</a:t>
            </a:r>
          </a:p>
        </p:txBody>
      </p:sp>
      <p:sp>
        <p:nvSpPr>
          <p:cNvPr id="3" name="Corpo livello uno…"/>
          <p:cNvSpPr txBox="1">
            <a:spLocks noGrp="1"/>
          </p:cNvSpPr>
          <p:nvPr>
            <p:ph type="body" idx="1" hasCustomPrompt="1"/>
          </p:nvPr>
        </p:nvSpPr>
        <p:spPr>
          <a:xfrm>
            <a:off x="1206500" y="4248504"/>
            <a:ext cx="21971000" cy="825601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>
            <a:normAutofit/>
          </a:bodyPr>
          <a:lstStyle/>
          <a:p>
            <a:r>
              <a:t>Testo elenco puntato diapositiva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4" name="Numero diapositiva"/>
          <p:cNvSpPr txBox="1">
            <a:spLocks noGrp="1"/>
          </p:cNvSpPr>
          <p:nvPr>
            <p:ph type="sldNum" sz="quarter" idx="2"/>
          </p:nvPr>
        </p:nvSpPr>
        <p:spPr>
          <a:xfrm>
            <a:off x="23558499" y="12458699"/>
            <a:ext cx="388621" cy="429261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 anchor="b">
            <a:spAutoFit/>
          </a:bodyPr>
          <a:lstStyle>
            <a:lvl1pPr algn="r" defTabSz="584200">
              <a:spcBef>
                <a:spcPts val="0"/>
              </a:spcBef>
              <a:defRPr sz="2000">
                <a:latin typeface="Graphik"/>
                <a:ea typeface="Graphik"/>
                <a:cs typeface="Graphik"/>
                <a:sym typeface="Graphik"/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</p:sldLayoutIdLst>
  <p:transition spd="med"/>
  <p:txStyles>
    <p:titleStyle>
      <a:lvl1pPr marL="0" marR="0" indent="0" algn="l" defTabSz="2438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0000" b="0" i="0" u="none" strike="noStrike" cap="none" spc="-100" baseline="0">
          <a:solidFill>
            <a:schemeClr val="accent1">
              <a:satOff val="-9155"/>
              <a:lumOff val="-32673"/>
            </a:schemeClr>
          </a:solidFill>
          <a:uFillTx/>
          <a:latin typeface="+mn-lt"/>
          <a:ea typeface="+mn-ea"/>
          <a:cs typeface="+mn-cs"/>
          <a:sym typeface="Produkt Extralight"/>
        </a:defRPr>
      </a:lvl1pPr>
      <a:lvl2pPr marL="0" marR="0" indent="457200" algn="l" defTabSz="2438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0000" b="0" i="0" u="none" strike="noStrike" cap="none" spc="-100" baseline="0">
          <a:solidFill>
            <a:schemeClr val="accent1">
              <a:satOff val="-9155"/>
              <a:lumOff val="-32673"/>
            </a:schemeClr>
          </a:solidFill>
          <a:uFillTx/>
          <a:latin typeface="+mn-lt"/>
          <a:ea typeface="+mn-ea"/>
          <a:cs typeface="+mn-cs"/>
          <a:sym typeface="Produkt Extralight"/>
        </a:defRPr>
      </a:lvl2pPr>
      <a:lvl3pPr marL="0" marR="0" indent="914400" algn="l" defTabSz="2438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0000" b="0" i="0" u="none" strike="noStrike" cap="none" spc="-100" baseline="0">
          <a:solidFill>
            <a:schemeClr val="accent1">
              <a:satOff val="-9155"/>
              <a:lumOff val="-32673"/>
            </a:schemeClr>
          </a:solidFill>
          <a:uFillTx/>
          <a:latin typeface="+mn-lt"/>
          <a:ea typeface="+mn-ea"/>
          <a:cs typeface="+mn-cs"/>
          <a:sym typeface="Produkt Extralight"/>
        </a:defRPr>
      </a:lvl3pPr>
      <a:lvl4pPr marL="0" marR="0" indent="1371600" algn="l" defTabSz="2438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0000" b="0" i="0" u="none" strike="noStrike" cap="none" spc="-100" baseline="0">
          <a:solidFill>
            <a:schemeClr val="accent1">
              <a:satOff val="-9155"/>
              <a:lumOff val="-32673"/>
            </a:schemeClr>
          </a:solidFill>
          <a:uFillTx/>
          <a:latin typeface="+mn-lt"/>
          <a:ea typeface="+mn-ea"/>
          <a:cs typeface="+mn-cs"/>
          <a:sym typeface="Produkt Extralight"/>
        </a:defRPr>
      </a:lvl4pPr>
      <a:lvl5pPr marL="0" marR="0" indent="1828800" algn="l" defTabSz="2438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0000" b="0" i="0" u="none" strike="noStrike" cap="none" spc="-100" baseline="0">
          <a:solidFill>
            <a:schemeClr val="accent1">
              <a:satOff val="-9155"/>
              <a:lumOff val="-32673"/>
            </a:schemeClr>
          </a:solidFill>
          <a:uFillTx/>
          <a:latin typeface="+mn-lt"/>
          <a:ea typeface="+mn-ea"/>
          <a:cs typeface="+mn-cs"/>
          <a:sym typeface="Produkt Extralight"/>
        </a:defRPr>
      </a:lvl5pPr>
      <a:lvl6pPr marL="0" marR="0" indent="2286000" algn="l" defTabSz="2438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0000" b="0" i="0" u="none" strike="noStrike" cap="none" spc="-100" baseline="0">
          <a:solidFill>
            <a:schemeClr val="accent1">
              <a:satOff val="-9155"/>
              <a:lumOff val="-32673"/>
            </a:schemeClr>
          </a:solidFill>
          <a:uFillTx/>
          <a:latin typeface="+mn-lt"/>
          <a:ea typeface="+mn-ea"/>
          <a:cs typeface="+mn-cs"/>
          <a:sym typeface="Produkt Extralight"/>
        </a:defRPr>
      </a:lvl6pPr>
      <a:lvl7pPr marL="0" marR="0" indent="2743200" algn="l" defTabSz="2438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0000" b="0" i="0" u="none" strike="noStrike" cap="none" spc="-100" baseline="0">
          <a:solidFill>
            <a:schemeClr val="accent1">
              <a:satOff val="-9155"/>
              <a:lumOff val="-32673"/>
            </a:schemeClr>
          </a:solidFill>
          <a:uFillTx/>
          <a:latin typeface="+mn-lt"/>
          <a:ea typeface="+mn-ea"/>
          <a:cs typeface="+mn-cs"/>
          <a:sym typeface="Produkt Extralight"/>
        </a:defRPr>
      </a:lvl7pPr>
      <a:lvl8pPr marL="0" marR="0" indent="3200400" algn="l" defTabSz="2438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0000" b="0" i="0" u="none" strike="noStrike" cap="none" spc="-100" baseline="0">
          <a:solidFill>
            <a:schemeClr val="accent1">
              <a:satOff val="-9155"/>
              <a:lumOff val="-32673"/>
            </a:schemeClr>
          </a:solidFill>
          <a:uFillTx/>
          <a:latin typeface="+mn-lt"/>
          <a:ea typeface="+mn-ea"/>
          <a:cs typeface="+mn-cs"/>
          <a:sym typeface="Produkt Extralight"/>
        </a:defRPr>
      </a:lvl8pPr>
      <a:lvl9pPr marL="0" marR="0" indent="3657600" algn="l" defTabSz="2438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0000" b="0" i="0" u="none" strike="noStrike" cap="none" spc="-100" baseline="0">
          <a:solidFill>
            <a:schemeClr val="accent1">
              <a:satOff val="-9155"/>
              <a:lumOff val="-32673"/>
            </a:schemeClr>
          </a:solidFill>
          <a:uFillTx/>
          <a:latin typeface="+mn-lt"/>
          <a:ea typeface="+mn-ea"/>
          <a:cs typeface="+mn-cs"/>
          <a:sym typeface="Produkt Extralight"/>
        </a:defRPr>
      </a:lvl9pPr>
    </p:titleStyle>
    <p:bodyStyle>
      <a:lvl1pPr marL="457200" marR="0" indent="-457200" algn="l" defTabSz="355600" rtl="0" latinLnBrk="0">
        <a:lnSpc>
          <a:spcPct val="100000"/>
        </a:lnSpc>
        <a:spcBef>
          <a:spcPts val="4700"/>
        </a:spcBef>
        <a:spcAft>
          <a:spcPts val="0"/>
        </a:spcAft>
        <a:buClrTx/>
        <a:buSzPct val="100000"/>
        <a:buFontTx/>
        <a:buChar char="•"/>
        <a:tabLst/>
        <a:defRPr sz="4000" b="0" i="0" u="none" strike="noStrike" cap="none" spc="0" baseline="0">
          <a:solidFill>
            <a:schemeClr val="accent1">
              <a:satOff val="-9155"/>
              <a:lumOff val="-32673"/>
            </a:schemeClr>
          </a:solidFill>
          <a:uFillTx/>
          <a:latin typeface="Graphik Light"/>
          <a:ea typeface="Graphik Light"/>
          <a:cs typeface="Graphik Light"/>
          <a:sym typeface="Graphik Light"/>
        </a:defRPr>
      </a:lvl1pPr>
      <a:lvl2pPr marL="914400" marR="0" indent="-457200" algn="l" defTabSz="355600" rtl="0" latinLnBrk="0">
        <a:lnSpc>
          <a:spcPct val="100000"/>
        </a:lnSpc>
        <a:spcBef>
          <a:spcPts val="4700"/>
        </a:spcBef>
        <a:spcAft>
          <a:spcPts val="0"/>
        </a:spcAft>
        <a:buClrTx/>
        <a:buSzPct val="100000"/>
        <a:buFontTx/>
        <a:buChar char="•"/>
        <a:tabLst/>
        <a:defRPr sz="4000" b="0" i="0" u="none" strike="noStrike" cap="none" spc="0" baseline="0">
          <a:solidFill>
            <a:schemeClr val="accent1">
              <a:satOff val="-9155"/>
              <a:lumOff val="-32673"/>
            </a:schemeClr>
          </a:solidFill>
          <a:uFillTx/>
          <a:latin typeface="Graphik Light"/>
          <a:ea typeface="Graphik Light"/>
          <a:cs typeface="Graphik Light"/>
          <a:sym typeface="Graphik Light"/>
        </a:defRPr>
      </a:lvl2pPr>
      <a:lvl3pPr marL="1371600" marR="0" indent="-457200" algn="l" defTabSz="355600" rtl="0" latinLnBrk="0">
        <a:lnSpc>
          <a:spcPct val="100000"/>
        </a:lnSpc>
        <a:spcBef>
          <a:spcPts val="4700"/>
        </a:spcBef>
        <a:spcAft>
          <a:spcPts val="0"/>
        </a:spcAft>
        <a:buClrTx/>
        <a:buSzPct val="100000"/>
        <a:buFontTx/>
        <a:buChar char="•"/>
        <a:tabLst/>
        <a:defRPr sz="4000" b="0" i="0" u="none" strike="noStrike" cap="none" spc="0" baseline="0">
          <a:solidFill>
            <a:schemeClr val="accent1">
              <a:satOff val="-9155"/>
              <a:lumOff val="-32673"/>
            </a:schemeClr>
          </a:solidFill>
          <a:uFillTx/>
          <a:latin typeface="Graphik Light"/>
          <a:ea typeface="Graphik Light"/>
          <a:cs typeface="Graphik Light"/>
          <a:sym typeface="Graphik Light"/>
        </a:defRPr>
      </a:lvl3pPr>
      <a:lvl4pPr marL="1828800" marR="0" indent="-457200" algn="l" defTabSz="355600" rtl="0" latinLnBrk="0">
        <a:lnSpc>
          <a:spcPct val="100000"/>
        </a:lnSpc>
        <a:spcBef>
          <a:spcPts val="4700"/>
        </a:spcBef>
        <a:spcAft>
          <a:spcPts val="0"/>
        </a:spcAft>
        <a:buClrTx/>
        <a:buSzPct val="100000"/>
        <a:buFontTx/>
        <a:buChar char="•"/>
        <a:tabLst/>
        <a:defRPr sz="4000" b="0" i="0" u="none" strike="noStrike" cap="none" spc="0" baseline="0">
          <a:solidFill>
            <a:schemeClr val="accent1">
              <a:satOff val="-9155"/>
              <a:lumOff val="-32673"/>
            </a:schemeClr>
          </a:solidFill>
          <a:uFillTx/>
          <a:latin typeface="Graphik Light"/>
          <a:ea typeface="Graphik Light"/>
          <a:cs typeface="Graphik Light"/>
          <a:sym typeface="Graphik Light"/>
        </a:defRPr>
      </a:lvl4pPr>
      <a:lvl5pPr marL="2286000" marR="0" indent="-457200" algn="l" defTabSz="355600" rtl="0" latinLnBrk="0">
        <a:lnSpc>
          <a:spcPct val="100000"/>
        </a:lnSpc>
        <a:spcBef>
          <a:spcPts val="4700"/>
        </a:spcBef>
        <a:spcAft>
          <a:spcPts val="0"/>
        </a:spcAft>
        <a:buClrTx/>
        <a:buSzPct val="100000"/>
        <a:buFontTx/>
        <a:buChar char="•"/>
        <a:tabLst/>
        <a:defRPr sz="4000" b="0" i="0" u="none" strike="noStrike" cap="none" spc="0" baseline="0">
          <a:solidFill>
            <a:schemeClr val="accent1">
              <a:satOff val="-9155"/>
              <a:lumOff val="-32673"/>
            </a:schemeClr>
          </a:solidFill>
          <a:uFillTx/>
          <a:latin typeface="Graphik Light"/>
          <a:ea typeface="Graphik Light"/>
          <a:cs typeface="Graphik Light"/>
          <a:sym typeface="Graphik Light"/>
        </a:defRPr>
      </a:lvl5pPr>
      <a:lvl6pPr marL="2743200" marR="0" indent="-457200" algn="l" defTabSz="355600" rtl="0" latinLnBrk="0">
        <a:lnSpc>
          <a:spcPct val="100000"/>
        </a:lnSpc>
        <a:spcBef>
          <a:spcPts val="4700"/>
        </a:spcBef>
        <a:spcAft>
          <a:spcPts val="0"/>
        </a:spcAft>
        <a:buClrTx/>
        <a:buSzPct val="100000"/>
        <a:buFontTx/>
        <a:buChar char="•"/>
        <a:tabLst/>
        <a:defRPr sz="4000" b="0" i="0" u="none" strike="noStrike" cap="none" spc="0" baseline="0">
          <a:solidFill>
            <a:schemeClr val="accent1">
              <a:satOff val="-9155"/>
              <a:lumOff val="-32673"/>
            </a:schemeClr>
          </a:solidFill>
          <a:uFillTx/>
          <a:latin typeface="Graphik Light"/>
          <a:ea typeface="Graphik Light"/>
          <a:cs typeface="Graphik Light"/>
          <a:sym typeface="Graphik Light"/>
        </a:defRPr>
      </a:lvl6pPr>
      <a:lvl7pPr marL="3200400" marR="0" indent="-457200" algn="l" defTabSz="355600" rtl="0" latinLnBrk="0">
        <a:lnSpc>
          <a:spcPct val="100000"/>
        </a:lnSpc>
        <a:spcBef>
          <a:spcPts val="4700"/>
        </a:spcBef>
        <a:spcAft>
          <a:spcPts val="0"/>
        </a:spcAft>
        <a:buClrTx/>
        <a:buSzPct val="100000"/>
        <a:buFontTx/>
        <a:buChar char="•"/>
        <a:tabLst/>
        <a:defRPr sz="4000" b="0" i="0" u="none" strike="noStrike" cap="none" spc="0" baseline="0">
          <a:solidFill>
            <a:schemeClr val="accent1">
              <a:satOff val="-9155"/>
              <a:lumOff val="-32673"/>
            </a:schemeClr>
          </a:solidFill>
          <a:uFillTx/>
          <a:latin typeface="Graphik Light"/>
          <a:ea typeface="Graphik Light"/>
          <a:cs typeface="Graphik Light"/>
          <a:sym typeface="Graphik Light"/>
        </a:defRPr>
      </a:lvl7pPr>
      <a:lvl8pPr marL="3657600" marR="0" indent="-457200" algn="l" defTabSz="355600" rtl="0" latinLnBrk="0">
        <a:lnSpc>
          <a:spcPct val="100000"/>
        </a:lnSpc>
        <a:spcBef>
          <a:spcPts val="4700"/>
        </a:spcBef>
        <a:spcAft>
          <a:spcPts val="0"/>
        </a:spcAft>
        <a:buClrTx/>
        <a:buSzPct val="100000"/>
        <a:buFontTx/>
        <a:buChar char="•"/>
        <a:tabLst/>
        <a:defRPr sz="4000" b="0" i="0" u="none" strike="noStrike" cap="none" spc="0" baseline="0">
          <a:solidFill>
            <a:schemeClr val="accent1">
              <a:satOff val="-9155"/>
              <a:lumOff val="-32673"/>
            </a:schemeClr>
          </a:solidFill>
          <a:uFillTx/>
          <a:latin typeface="Graphik Light"/>
          <a:ea typeface="Graphik Light"/>
          <a:cs typeface="Graphik Light"/>
          <a:sym typeface="Graphik Light"/>
        </a:defRPr>
      </a:lvl8pPr>
      <a:lvl9pPr marL="4114800" marR="0" indent="-457200" algn="l" defTabSz="355600" rtl="0" latinLnBrk="0">
        <a:lnSpc>
          <a:spcPct val="100000"/>
        </a:lnSpc>
        <a:spcBef>
          <a:spcPts val="4700"/>
        </a:spcBef>
        <a:spcAft>
          <a:spcPts val="0"/>
        </a:spcAft>
        <a:buClrTx/>
        <a:buSzPct val="100000"/>
        <a:buFontTx/>
        <a:buChar char="•"/>
        <a:tabLst/>
        <a:defRPr sz="4000" b="0" i="0" u="none" strike="noStrike" cap="none" spc="0" baseline="0">
          <a:solidFill>
            <a:schemeClr val="accent1">
              <a:satOff val="-9155"/>
              <a:lumOff val="-32673"/>
            </a:schemeClr>
          </a:solidFill>
          <a:uFillTx/>
          <a:latin typeface="Graphik Light"/>
          <a:ea typeface="Graphik Light"/>
          <a:cs typeface="Graphik Light"/>
          <a:sym typeface="Graphik Light"/>
        </a:defRPr>
      </a:lvl9pPr>
    </p:bodyStyle>
    <p:otherStyle>
      <a:lvl1pPr marL="0" marR="0" indent="0" algn="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0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Graphik"/>
        </a:defRPr>
      </a:lvl1pPr>
      <a:lvl2pPr marL="0" marR="0" indent="457200" algn="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0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Graphik"/>
        </a:defRPr>
      </a:lvl2pPr>
      <a:lvl3pPr marL="0" marR="0" indent="914400" algn="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0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Graphik"/>
        </a:defRPr>
      </a:lvl3pPr>
      <a:lvl4pPr marL="0" marR="0" indent="1371600" algn="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0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Graphik"/>
        </a:defRPr>
      </a:lvl4pPr>
      <a:lvl5pPr marL="0" marR="0" indent="1828800" algn="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0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Graphik"/>
        </a:defRPr>
      </a:lvl5pPr>
      <a:lvl6pPr marL="0" marR="0" indent="2286000" algn="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0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Graphik"/>
        </a:defRPr>
      </a:lvl6pPr>
      <a:lvl7pPr marL="0" marR="0" indent="2743200" algn="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0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Graphik"/>
        </a:defRPr>
      </a:lvl7pPr>
      <a:lvl8pPr marL="0" marR="0" indent="3200400" algn="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0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Graphik"/>
        </a:defRPr>
      </a:lvl8pPr>
      <a:lvl9pPr marL="0" marR="0" indent="3657600" algn="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0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Graphik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"/><Relationship Id="rId2" Type="http://schemas.openxmlformats.org/officeDocument/2006/relationships/image" Target="../media/image4.ti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8.tif"/><Relationship Id="rId5" Type="http://schemas.openxmlformats.org/officeDocument/2006/relationships/image" Target="../media/image7.tif"/><Relationship Id="rId4" Type="http://schemas.openxmlformats.org/officeDocument/2006/relationships/image" Target="../media/image6.ti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ti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tif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tif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0.tif"/><Relationship Id="rId4" Type="http://schemas.openxmlformats.org/officeDocument/2006/relationships/image" Target="../media/image29.ti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tif"/><Relationship Id="rId2" Type="http://schemas.openxmlformats.org/officeDocument/2006/relationships/image" Target="../media/image31.ti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ti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0.tif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tif"/><Relationship Id="rId2" Type="http://schemas.openxmlformats.org/officeDocument/2006/relationships/image" Target="../media/image42.ti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Metka Kodric, Pneumotrieste 12 maggio 2026"/>
          <p:cNvSpPr txBox="1">
            <a:spLocks noGrp="1"/>
          </p:cNvSpPr>
          <p:nvPr>
            <p:ph type="body" idx="21"/>
          </p:nvPr>
        </p:nvSpPr>
        <p:spPr>
          <a:xfrm>
            <a:off x="1206500" y="10493830"/>
            <a:ext cx="21971000" cy="1785256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>
            <a:normAutofit/>
          </a:bodyPr>
          <a:lstStyle/>
          <a:p>
            <a:r>
              <a:rPr dirty="0"/>
              <a:t>Metka </a:t>
            </a:r>
            <a:r>
              <a:rPr dirty="0" err="1"/>
              <a:t>Kodric</a:t>
            </a:r>
            <a:r>
              <a:rPr dirty="0"/>
              <a:t>,</a:t>
            </a:r>
            <a:r>
              <a:rPr lang="it-IT" dirty="0"/>
              <a:t> SC Pneumologia ASUGI</a:t>
            </a:r>
            <a:r>
              <a:rPr dirty="0"/>
              <a:t> </a:t>
            </a:r>
            <a:endParaRPr lang="it-IT" dirty="0"/>
          </a:p>
          <a:p>
            <a:r>
              <a:rPr dirty="0" err="1"/>
              <a:t>Pneumotrieste</a:t>
            </a:r>
            <a:r>
              <a:rPr dirty="0"/>
              <a:t> 12 </a:t>
            </a:r>
            <a:r>
              <a:rPr dirty="0" err="1"/>
              <a:t>maggio</a:t>
            </a:r>
            <a:r>
              <a:rPr dirty="0"/>
              <a:t> 2026</a:t>
            </a:r>
          </a:p>
        </p:txBody>
      </p:sp>
      <p:sp>
        <p:nvSpPr>
          <p:cNvPr id="172" name="Umidificatori, stampanti, muffe domestiche…"/>
          <p:cNvSpPr txBox="1">
            <a:spLocks noGrp="1"/>
          </p:cNvSpPr>
          <p:nvPr>
            <p:ph type="subTitle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Umidificatori, stampanti, muffe domestiche…</a:t>
            </a:r>
          </a:p>
        </p:txBody>
      </p:sp>
      <p:sp>
        <p:nvSpPr>
          <p:cNvPr id="173" name="Malattia da inalazione di bioaerosol indoor"/>
          <p:cNvSpPr txBox="1">
            <a:spLocks noGrp="1"/>
          </p:cNvSpPr>
          <p:nvPr>
            <p:ph type="ctrTitle"/>
          </p:nvPr>
        </p:nvSpPr>
        <p:spPr>
          <a:xfrm>
            <a:off x="1018784" y="2297086"/>
            <a:ext cx="21971004" cy="4648201"/>
          </a:xfrm>
          <a:prstGeom prst="rect">
            <a:avLst/>
          </a:prstGeom>
        </p:spPr>
        <p:txBody>
          <a:bodyPr/>
          <a:lstStyle>
            <a:lvl1pPr>
              <a:defRPr sz="8800" spc="-88">
                <a:latin typeface="Graphik"/>
                <a:ea typeface="Graphik"/>
                <a:cs typeface="Graphik"/>
                <a:sym typeface="Graphik"/>
              </a:defRPr>
            </a:lvl1pPr>
          </a:lstStyle>
          <a:p>
            <a:r>
              <a:t>Malattia da inalazione di bioaerosol indoor</a:t>
            </a:r>
          </a:p>
        </p:txBody>
      </p:sp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5" name="Immagine" descr="Immagin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17824" y="1532580"/>
            <a:ext cx="10748352" cy="1111807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7" name="Immagine" descr="Immagin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37720" y="941466"/>
            <a:ext cx="16876129" cy="1183306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9" name="Immagine" descr="Immagin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1754" y="793070"/>
            <a:ext cx="13914394" cy="1159278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" name="Sottotitolo diapositiva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82" name="Titolo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defTabSz="2316479">
              <a:defRPr sz="9500" spc="-95"/>
            </a:pPr>
            <a:endParaRPr/>
          </a:p>
        </p:txBody>
      </p:sp>
      <p:sp>
        <p:nvSpPr>
          <p:cNvPr id="183" name="Testo elenco puntato diapositiva"/>
          <p:cNvSpPr txBox="1">
            <a:spLocks noGrp="1"/>
          </p:cNvSpPr>
          <p:nvPr>
            <p:ph type="body" idx="1"/>
          </p:nvPr>
        </p:nvSpPr>
        <p:spPr>
          <a:xfrm>
            <a:off x="1206500" y="4436218"/>
            <a:ext cx="21971000" cy="8256012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184" name="Immagine" descr="Immagin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6500" y="4436218"/>
            <a:ext cx="3416300" cy="23749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85" name="Immagine" descr="Immagin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6500" y="4436218"/>
            <a:ext cx="3416300" cy="23749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86" name="Immagine" descr="Immagine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862458" y="-20246"/>
            <a:ext cx="12574007" cy="7041444"/>
          </a:xfrm>
          <a:prstGeom prst="rect">
            <a:avLst/>
          </a:prstGeom>
          <a:ln w="12700">
            <a:miter lim="400000"/>
          </a:ln>
        </p:spPr>
      </p:pic>
      <p:pic>
        <p:nvPicPr>
          <p:cNvPr id="187" name="Immagine" descr="Immagine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081" y="-20246"/>
            <a:ext cx="11794713" cy="7041444"/>
          </a:xfrm>
          <a:prstGeom prst="rect">
            <a:avLst/>
          </a:prstGeom>
          <a:ln w="12700">
            <a:miter lim="400000"/>
          </a:ln>
        </p:spPr>
      </p:pic>
      <p:pic>
        <p:nvPicPr>
          <p:cNvPr id="188" name="Immagine" descr="Immagine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9615" y="7036753"/>
            <a:ext cx="13816518" cy="6426287"/>
          </a:xfrm>
          <a:prstGeom prst="rect">
            <a:avLst/>
          </a:prstGeom>
          <a:ln w="12700">
            <a:miter lim="400000"/>
          </a:ln>
        </p:spPr>
      </p:pic>
      <p:pic>
        <p:nvPicPr>
          <p:cNvPr id="189" name="Immagine" descr="Immagine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780453" y="7173317"/>
            <a:ext cx="11124726" cy="622984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Shape 0"/>
          <p:cNvSpPr/>
          <p:nvPr/>
        </p:nvSpPr>
        <p:spPr>
          <a:xfrm>
            <a:off x="-1" y="-1"/>
            <a:ext cx="24384001" cy="2072641"/>
          </a:xfrm>
          <a:prstGeom prst="rect">
            <a:avLst/>
          </a:prstGeom>
          <a:solidFill>
            <a:srgbClr val="0D2137"/>
          </a:solidFill>
          <a:ln w="25400">
            <a:solidFill>
              <a:srgbClr val="0D2137"/>
            </a:solidFill>
          </a:ln>
        </p:spPr>
        <p:txBody>
          <a:bodyPr lIns="121919" tIns="121919" rIns="121919" bIns="121919"/>
          <a:lstStyle/>
          <a:p>
            <a:pPr defTabSz="2438400">
              <a:spcBef>
                <a:spcPts val="0"/>
              </a:spcBef>
              <a:defRPr sz="4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pPr>
            <a:endParaRPr/>
          </a:p>
        </p:txBody>
      </p:sp>
      <p:sp>
        <p:nvSpPr>
          <p:cNvPr id="192" name="Text 1"/>
          <p:cNvSpPr txBox="1"/>
          <p:nvPr/>
        </p:nvSpPr>
        <p:spPr>
          <a:xfrm>
            <a:off x="975359" y="473556"/>
            <a:ext cx="19263362" cy="99567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121919" tIns="121919" rIns="121919" bIns="121919" anchor="ctr">
            <a:spAutoFit/>
          </a:bodyPr>
          <a:lstStyle>
            <a:lvl1pPr defTabSz="2438400">
              <a:spcBef>
                <a:spcPts val="0"/>
              </a:spcBef>
              <a:defRPr sz="5800" b="1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r>
              <a:t>La Dimensione del Problema</a:t>
            </a:r>
          </a:p>
        </p:txBody>
      </p:sp>
      <p:sp>
        <p:nvSpPr>
          <p:cNvPr id="193" name="Text 2"/>
          <p:cNvSpPr txBox="1"/>
          <p:nvPr/>
        </p:nvSpPr>
        <p:spPr>
          <a:xfrm>
            <a:off x="20604478" y="737740"/>
            <a:ext cx="3413761" cy="59715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121919" tIns="121919" rIns="121919" bIns="121919" anchor="ctr">
            <a:spAutoFit/>
          </a:bodyPr>
          <a:lstStyle>
            <a:lvl1pPr algn="r" defTabSz="2438400">
              <a:spcBef>
                <a:spcPts val="0"/>
              </a:spcBef>
              <a:defRPr sz="2800" i="1">
                <a:solidFill>
                  <a:srgbClr val="1C9E96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r>
              <a:t>WHO 2023</a:t>
            </a:r>
          </a:p>
        </p:txBody>
      </p:sp>
      <p:sp>
        <p:nvSpPr>
          <p:cNvPr id="194" name="Shape 3"/>
          <p:cNvSpPr/>
          <p:nvPr/>
        </p:nvSpPr>
        <p:spPr>
          <a:xfrm>
            <a:off x="-1" y="13362432"/>
            <a:ext cx="24384001" cy="353569"/>
          </a:xfrm>
          <a:prstGeom prst="rect">
            <a:avLst/>
          </a:prstGeom>
          <a:solidFill>
            <a:srgbClr val="D4EEF7"/>
          </a:solidFill>
          <a:ln w="25400">
            <a:solidFill>
              <a:srgbClr val="D4EEF7"/>
            </a:solidFill>
          </a:ln>
        </p:spPr>
        <p:txBody>
          <a:bodyPr lIns="121919" tIns="121919" rIns="121919" bIns="121919"/>
          <a:lstStyle/>
          <a:p>
            <a:pPr defTabSz="2438400">
              <a:spcBef>
                <a:spcPts val="0"/>
              </a:spcBef>
              <a:defRPr sz="4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pPr>
            <a:endParaRPr/>
          </a:p>
        </p:txBody>
      </p:sp>
      <p:sp>
        <p:nvSpPr>
          <p:cNvPr id="195" name="Shape 5"/>
          <p:cNvSpPr/>
          <p:nvPr/>
        </p:nvSpPr>
        <p:spPr>
          <a:xfrm>
            <a:off x="731519" y="2438399"/>
            <a:ext cx="5120641" cy="4145282"/>
          </a:xfrm>
          <a:prstGeom prst="rect">
            <a:avLst/>
          </a:prstGeom>
          <a:solidFill>
            <a:srgbClr val="D4EEF7"/>
          </a:solidFill>
          <a:ln w="50800">
            <a:solidFill>
              <a:srgbClr val="065A82"/>
            </a:solidFill>
          </a:ln>
        </p:spPr>
        <p:txBody>
          <a:bodyPr lIns="121919" tIns="121919" rIns="121919" bIns="121919"/>
          <a:lstStyle/>
          <a:p>
            <a:pPr defTabSz="2438400">
              <a:spcBef>
                <a:spcPts val="0"/>
              </a:spcBef>
              <a:defRPr sz="4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pPr>
            <a:endParaRPr/>
          </a:p>
        </p:txBody>
      </p:sp>
      <p:sp>
        <p:nvSpPr>
          <p:cNvPr id="196" name="Text 6"/>
          <p:cNvSpPr txBox="1"/>
          <p:nvPr/>
        </p:nvSpPr>
        <p:spPr>
          <a:xfrm>
            <a:off x="853439" y="3645650"/>
            <a:ext cx="4876801" cy="13164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121919" tIns="121919" rIns="121919" bIns="121919" anchor="b">
            <a:spAutoFit/>
          </a:bodyPr>
          <a:lstStyle>
            <a:lvl1pPr algn="ctr" defTabSz="2438400">
              <a:spcBef>
                <a:spcPts val="0"/>
              </a:spcBef>
              <a:defRPr sz="8400" b="1">
                <a:solidFill>
                  <a:srgbClr val="065A82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r>
              <a:t>90%</a:t>
            </a:r>
          </a:p>
        </p:txBody>
      </p:sp>
      <p:sp>
        <p:nvSpPr>
          <p:cNvPr id="197" name="Text 7"/>
          <p:cNvSpPr txBox="1"/>
          <p:nvPr/>
        </p:nvSpPr>
        <p:spPr>
          <a:xfrm>
            <a:off x="1097279" y="4718304"/>
            <a:ext cx="4389122" cy="102895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121919" tIns="121919" rIns="121919" bIns="121919">
            <a:spAutoFit/>
          </a:bodyPr>
          <a:lstStyle>
            <a:lvl1pPr algn="ctr" defTabSz="2438400">
              <a:spcBef>
                <a:spcPts val="0"/>
              </a:spcBef>
              <a:defRPr sz="2800">
                <a:solidFill>
                  <a:srgbClr val="5A7A8E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r>
              <a:t>del tempo trascorso in ambienti chiusi (adulti)</a:t>
            </a:r>
          </a:p>
        </p:txBody>
      </p:sp>
      <p:sp>
        <p:nvSpPr>
          <p:cNvPr id="198" name="Shape 8"/>
          <p:cNvSpPr/>
          <p:nvPr/>
        </p:nvSpPr>
        <p:spPr>
          <a:xfrm>
            <a:off x="-6094794" y="12474812"/>
            <a:ext cx="5120641" cy="4145282"/>
          </a:xfrm>
          <a:prstGeom prst="rect">
            <a:avLst/>
          </a:prstGeom>
          <a:solidFill>
            <a:srgbClr val="D4EEF7"/>
          </a:solidFill>
          <a:ln w="50800">
            <a:solidFill>
              <a:srgbClr val="C0392B"/>
            </a:solidFill>
          </a:ln>
        </p:spPr>
        <p:txBody>
          <a:bodyPr lIns="121919" tIns="121919" rIns="121919" bIns="121919"/>
          <a:lstStyle/>
          <a:p>
            <a:pPr defTabSz="2438400">
              <a:spcBef>
                <a:spcPts val="0"/>
              </a:spcBef>
              <a:defRPr sz="4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pPr>
            <a:endParaRPr/>
          </a:p>
        </p:txBody>
      </p:sp>
      <p:sp>
        <p:nvSpPr>
          <p:cNvPr id="199" name="Text 9"/>
          <p:cNvSpPr txBox="1"/>
          <p:nvPr/>
        </p:nvSpPr>
        <p:spPr>
          <a:xfrm>
            <a:off x="6339840" y="3645650"/>
            <a:ext cx="4876801" cy="13164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121919" tIns="121919" rIns="121919" bIns="121919" anchor="b">
            <a:spAutoFit/>
          </a:bodyPr>
          <a:lstStyle>
            <a:lvl1pPr algn="ctr" defTabSz="2438400">
              <a:spcBef>
                <a:spcPts val="0"/>
              </a:spcBef>
              <a:defRPr sz="8400" b="1">
                <a:solidFill>
                  <a:srgbClr val="C0392B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r>
              <a:t>3.2M</a:t>
            </a:r>
          </a:p>
        </p:txBody>
      </p:sp>
      <p:sp>
        <p:nvSpPr>
          <p:cNvPr id="200" name="Text 10"/>
          <p:cNvSpPr txBox="1"/>
          <p:nvPr/>
        </p:nvSpPr>
        <p:spPr>
          <a:xfrm>
            <a:off x="6583679" y="4718304"/>
            <a:ext cx="4389121" cy="102895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121919" tIns="121919" rIns="121919" bIns="121919">
            <a:spAutoFit/>
          </a:bodyPr>
          <a:lstStyle>
            <a:lvl1pPr algn="ctr" defTabSz="2438400">
              <a:spcBef>
                <a:spcPts val="0"/>
              </a:spcBef>
              <a:defRPr sz="2800">
                <a:solidFill>
                  <a:srgbClr val="5A7A8E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r>
              <a:t>morti/anno attribuite a IAP (WHO 2023)</a:t>
            </a:r>
          </a:p>
        </p:txBody>
      </p:sp>
      <p:sp>
        <p:nvSpPr>
          <p:cNvPr id="201" name="Shape 11"/>
          <p:cNvSpPr/>
          <p:nvPr/>
        </p:nvSpPr>
        <p:spPr>
          <a:xfrm>
            <a:off x="11704320" y="2438399"/>
            <a:ext cx="5120641" cy="4145282"/>
          </a:xfrm>
          <a:prstGeom prst="rect">
            <a:avLst/>
          </a:prstGeom>
          <a:solidFill>
            <a:srgbClr val="D4EEF7"/>
          </a:solidFill>
          <a:ln w="50800">
            <a:solidFill>
              <a:srgbClr val="E67E22"/>
            </a:solidFill>
          </a:ln>
        </p:spPr>
        <p:txBody>
          <a:bodyPr lIns="121919" tIns="121919" rIns="121919" bIns="121919"/>
          <a:lstStyle/>
          <a:p>
            <a:pPr defTabSz="2438400">
              <a:spcBef>
                <a:spcPts val="0"/>
              </a:spcBef>
              <a:defRPr sz="4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pPr>
            <a:endParaRPr/>
          </a:p>
        </p:txBody>
      </p:sp>
      <p:sp>
        <p:nvSpPr>
          <p:cNvPr id="202" name="Text 12"/>
          <p:cNvSpPr txBox="1"/>
          <p:nvPr/>
        </p:nvSpPr>
        <p:spPr>
          <a:xfrm>
            <a:off x="11826240" y="3645650"/>
            <a:ext cx="4876801" cy="13164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121919" tIns="121919" rIns="121919" bIns="121919" anchor="b">
            <a:spAutoFit/>
          </a:bodyPr>
          <a:lstStyle>
            <a:lvl1pPr algn="ctr" defTabSz="2438400">
              <a:spcBef>
                <a:spcPts val="0"/>
              </a:spcBef>
              <a:defRPr sz="8400" b="1">
                <a:solidFill>
                  <a:srgbClr val="E67E22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r>
              <a:t>2–5×</a:t>
            </a:r>
          </a:p>
        </p:txBody>
      </p:sp>
      <p:sp>
        <p:nvSpPr>
          <p:cNvPr id="203" name="Text 13"/>
          <p:cNvSpPr txBox="1"/>
          <p:nvPr/>
        </p:nvSpPr>
        <p:spPr>
          <a:xfrm>
            <a:off x="12070079" y="4718304"/>
            <a:ext cx="4389121" cy="102895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121919" tIns="121919" rIns="121919" bIns="121919">
            <a:spAutoFit/>
          </a:bodyPr>
          <a:lstStyle>
            <a:lvl1pPr algn="ctr" defTabSz="2438400">
              <a:spcBef>
                <a:spcPts val="0"/>
              </a:spcBef>
              <a:defRPr sz="2800">
                <a:solidFill>
                  <a:srgbClr val="5A7A8E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r>
              <a:t>la concentrazione indoor vs outdoor per molti inquinanti</a:t>
            </a:r>
          </a:p>
        </p:txBody>
      </p:sp>
      <p:sp>
        <p:nvSpPr>
          <p:cNvPr id="204" name="Shape 14"/>
          <p:cNvSpPr/>
          <p:nvPr/>
        </p:nvSpPr>
        <p:spPr>
          <a:xfrm>
            <a:off x="17190719" y="2438399"/>
            <a:ext cx="6583681" cy="4145282"/>
          </a:xfrm>
          <a:prstGeom prst="rect">
            <a:avLst/>
          </a:prstGeom>
          <a:solidFill>
            <a:srgbClr val="D4EEF7"/>
          </a:solidFill>
          <a:ln w="50800">
            <a:solidFill>
              <a:srgbClr val="1C9E96"/>
            </a:solidFill>
          </a:ln>
        </p:spPr>
        <p:txBody>
          <a:bodyPr lIns="121919" tIns="121919" rIns="121919" bIns="121919"/>
          <a:lstStyle/>
          <a:p>
            <a:pPr defTabSz="2438400">
              <a:spcBef>
                <a:spcPts val="0"/>
              </a:spcBef>
              <a:defRPr sz="4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pPr>
            <a:endParaRPr/>
          </a:p>
        </p:txBody>
      </p:sp>
      <p:sp>
        <p:nvSpPr>
          <p:cNvPr id="205" name="Text 15"/>
          <p:cNvSpPr txBox="1"/>
          <p:nvPr/>
        </p:nvSpPr>
        <p:spPr>
          <a:xfrm>
            <a:off x="17312640" y="3645650"/>
            <a:ext cx="6339842" cy="13164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121919" tIns="121919" rIns="121919" bIns="121919" anchor="b">
            <a:spAutoFit/>
          </a:bodyPr>
          <a:lstStyle>
            <a:lvl1pPr algn="ctr" defTabSz="2438400">
              <a:spcBef>
                <a:spcPts val="0"/>
              </a:spcBef>
              <a:defRPr sz="8400" b="1">
                <a:solidFill>
                  <a:srgbClr val="1C9E96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r>
              <a:t>38%</a:t>
            </a:r>
          </a:p>
        </p:txBody>
      </p:sp>
      <p:sp>
        <p:nvSpPr>
          <p:cNvPr id="206" name="Text 16"/>
          <p:cNvSpPr txBox="1"/>
          <p:nvPr/>
        </p:nvSpPr>
        <p:spPr>
          <a:xfrm>
            <a:off x="17556478" y="4718304"/>
            <a:ext cx="5852161" cy="102895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121919" tIns="121919" rIns="121919" bIns="121919">
            <a:spAutoFit/>
          </a:bodyPr>
          <a:lstStyle>
            <a:lvl1pPr algn="ctr" defTabSz="2438400">
              <a:spcBef>
                <a:spcPts val="0"/>
              </a:spcBef>
              <a:defRPr sz="2800">
                <a:solidFill>
                  <a:srgbClr val="5A7A8E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r>
              <a:t>della mortalità da BPCO attribuibile a prodotti di combustione</a:t>
            </a:r>
          </a:p>
        </p:txBody>
      </p:sp>
      <p:sp>
        <p:nvSpPr>
          <p:cNvPr id="207" name="Text 17"/>
          <p:cNvSpPr txBox="1"/>
          <p:nvPr/>
        </p:nvSpPr>
        <p:spPr>
          <a:xfrm>
            <a:off x="853439" y="7138567"/>
            <a:ext cx="10728961" cy="69464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121919" tIns="121919" rIns="121919" bIns="121919" anchor="ctr">
            <a:spAutoFit/>
          </a:bodyPr>
          <a:lstStyle>
            <a:lvl1pPr defTabSz="2438400">
              <a:spcBef>
                <a:spcPts val="0"/>
              </a:spcBef>
              <a:defRPr sz="3400" b="1">
                <a:solidFill>
                  <a:srgbClr val="065A82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r>
              <a:t>Definizione (WHO)</a:t>
            </a:r>
          </a:p>
        </p:txBody>
      </p:sp>
      <p:sp>
        <p:nvSpPr>
          <p:cNvPr id="208" name="Text 18"/>
          <p:cNvSpPr txBox="1"/>
          <p:nvPr/>
        </p:nvSpPr>
        <p:spPr>
          <a:xfrm>
            <a:off x="290298" y="8040693"/>
            <a:ext cx="10728961" cy="213534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121919" tIns="121919" rIns="121919" bIns="121919" anchor="ctr">
            <a:spAutoFit/>
          </a:bodyPr>
          <a:lstStyle>
            <a:lvl1pPr defTabSz="2438400">
              <a:spcBef>
                <a:spcPts val="0"/>
              </a:spcBef>
              <a:defRPr sz="3200">
                <a:solidFill>
                  <a:srgbClr val="1A2B3C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r>
              <a:t>Inquinamento Indoor (IAP) = presenza di agenti chimici, biologici o fisici in ambienti confinati (abitazioni, uffici, scuole, ospedali) in concentrazioni potenzialmente dannose per la salute respiratoria e sistemica.</a:t>
            </a:r>
          </a:p>
        </p:txBody>
      </p:sp>
      <p:sp>
        <p:nvSpPr>
          <p:cNvPr id="209" name="Text 19"/>
          <p:cNvSpPr txBox="1"/>
          <p:nvPr/>
        </p:nvSpPr>
        <p:spPr>
          <a:xfrm>
            <a:off x="12313920" y="7138567"/>
            <a:ext cx="10972801" cy="69464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121919" tIns="121919" rIns="121919" bIns="121919" anchor="ctr">
            <a:spAutoFit/>
          </a:bodyPr>
          <a:lstStyle>
            <a:lvl1pPr defTabSz="2438400">
              <a:spcBef>
                <a:spcPts val="0"/>
              </a:spcBef>
              <a:defRPr sz="3400" b="1">
                <a:solidFill>
                  <a:srgbClr val="C0392B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r>
              <a:t>Il paradosso clinico</a:t>
            </a:r>
          </a:p>
        </p:txBody>
      </p:sp>
      <p:sp>
        <p:nvSpPr>
          <p:cNvPr id="210" name="Text 20"/>
          <p:cNvSpPr txBox="1"/>
          <p:nvPr/>
        </p:nvSpPr>
        <p:spPr>
          <a:xfrm>
            <a:off x="12313920" y="8003174"/>
            <a:ext cx="10972801" cy="213534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121919" tIns="121919" rIns="121919" bIns="121919" anchor="ctr">
            <a:spAutoFit/>
          </a:bodyPr>
          <a:lstStyle>
            <a:lvl1pPr defTabSz="2438400">
              <a:spcBef>
                <a:spcPts val="0"/>
              </a:spcBef>
              <a:defRPr sz="3200">
                <a:solidFill>
                  <a:srgbClr val="1A2B3C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r>
              <a:t>Tendiamo a focalizzarci sull'inquinamento esterno (PM10, O₃, NO₂) ma le concentrazioni di PM2.5, VOC e radon negli ambienti indoor possono superare significativamente i livelli esterni, specie nei Paesi ad alto reddito con edifici ben coibentati.</a:t>
            </a:r>
          </a:p>
        </p:txBody>
      </p:sp>
    </p:spTree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2" name="Immagine" descr="Immagin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85984" y="225256"/>
            <a:ext cx="15420235" cy="13716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213" name="filmato-incollato.png" descr="filmato-incollato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6284" y="5750753"/>
            <a:ext cx="7246379" cy="189381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" name="filmato-incollato.png" descr="filmato-incollato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4200" y="2006600"/>
            <a:ext cx="23215600" cy="97028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7" name="Screenshot 2026-05-01 alle 17.48.39.png" descr="Screenshot 2026-05-01 alle 17.48.39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96582" y="697715"/>
            <a:ext cx="18990836" cy="1273063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9" name="filmato-incollato.png" descr="filmato-incollato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4623" y="1460500"/>
            <a:ext cx="17830801" cy="11049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220" name="filmato-incollato.png" descr="filmato-incollato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7205" y="269552"/>
            <a:ext cx="5130801" cy="17272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2" name="filmato-incollato.png" descr="filmato-incollato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57700" y="0"/>
            <a:ext cx="21668601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4" name="filmato-incollato.png" descr="filmato-incollato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67964" y="848296"/>
            <a:ext cx="19553311" cy="12019408"/>
          </a:xfrm>
          <a:prstGeom prst="rect">
            <a:avLst/>
          </a:prstGeom>
          <a:ln w="12700">
            <a:miter lim="400000"/>
          </a:ln>
        </p:spPr>
      </p:pic>
      <p:pic>
        <p:nvPicPr>
          <p:cNvPr id="225" name="filmato-incollato.png" descr="filmato-incollato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1200" y="12852400"/>
            <a:ext cx="5537200" cy="5588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7" name="Immagine" descr="Immagin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94300" y="1798082"/>
            <a:ext cx="14384380" cy="10119836"/>
          </a:xfrm>
          <a:prstGeom prst="rect">
            <a:avLst/>
          </a:prstGeom>
          <a:ln w="12700">
            <a:miter lim="400000"/>
          </a:ln>
        </p:spPr>
      </p:pic>
      <p:pic>
        <p:nvPicPr>
          <p:cNvPr id="228" name="filmato-incollato.png" descr="filmato-incollato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916400" y="12738100"/>
            <a:ext cx="6756400" cy="4826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0" name="Immagine" descr="Immagin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9400" y="216760"/>
            <a:ext cx="16256000" cy="12052301"/>
          </a:xfrm>
          <a:prstGeom prst="rect">
            <a:avLst/>
          </a:prstGeom>
          <a:ln w="12700">
            <a:miter lim="400000"/>
          </a:ln>
        </p:spPr>
      </p:pic>
      <p:pic>
        <p:nvPicPr>
          <p:cNvPr id="231" name="filmato-incollato.png" descr="filmato-incollato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618200" y="12649200"/>
            <a:ext cx="5232400" cy="762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3" name="filmato-incollato.png" descr="filmato-incollato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22460" y="6719590"/>
            <a:ext cx="6986044" cy="6851698"/>
          </a:xfrm>
          <a:prstGeom prst="rect">
            <a:avLst/>
          </a:prstGeom>
          <a:ln w="12700">
            <a:miter lim="400000"/>
          </a:ln>
        </p:spPr>
      </p:pic>
      <p:pic>
        <p:nvPicPr>
          <p:cNvPr id="234" name="filmato-incollato.png" descr="filmato-incollato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818578" y="6923023"/>
            <a:ext cx="9399929" cy="6784803"/>
          </a:xfrm>
          <a:prstGeom prst="rect">
            <a:avLst/>
          </a:prstGeom>
          <a:ln w="12700">
            <a:miter lim="400000"/>
          </a:ln>
        </p:spPr>
      </p:pic>
      <p:pic>
        <p:nvPicPr>
          <p:cNvPr id="235" name="filmato-incollato.png" descr="filmato-incollato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29563" y="41053"/>
            <a:ext cx="6852584" cy="6586663"/>
          </a:xfrm>
          <a:prstGeom prst="rect">
            <a:avLst/>
          </a:prstGeom>
          <a:ln w="12700">
            <a:miter lim="400000"/>
          </a:ln>
        </p:spPr>
      </p:pic>
      <p:pic>
        <p:nvPicPr>
          <p:cNvPr id="236" name="filmato-incollato.png" descr="filmato-incollato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344116" y="84335"/>
            <a:ext cx="6986044" cy="6931395"/>
          </a:xfrm>
          <a:prstGeom prst="rect">
            <a:avLst/>
          </a:prstGeom>
          <a:ln w="12700">
            <a:miter lim="400000"/>
          </a:ln>
        </p:spPr>
      </p:pic>
      <p:pic>
        <p:nvPicPr>
          <p:cNvPr id="237" name="filmato-incollato.png" descr="filmato-incollato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2860" y="8484742"/>
            <a:ext cx="4931750" cy="722328"/>
          </a:xfrm>
          <a:prstGeom prst="rect">
            <a:avLst/>
          </a:prstGeom>
          <a:ln w="12700">
            <a:miter lim="400000"/>
          </a:ln>
        </p:spPr>
      </p:pic>
      <p:sp>
        <p:nvSpPr>
          <p:cNvPr id="238" name="Particulate matter-induced…"/>
          <p:cNvSpPr txBox="1"/>
          <p:nvPr/>
        </p:nvSpPr>
        <p:spPr>
          <a:xfrm>
            <a:off x="395131" y="4654549"/>
            <a:ext cx="6986044" cy="30861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>
              <a:defRPr sz="3900">
                <a:latin typeface="Gill Sans SemiBold"/>
                <a:ea typeface="Gill Sans SemiBold"/>
                <a:cs typeface="Gill Sans SemiBold"/>
                <a:sym typeface="Gill Sans SemiBold"/>
              </a:defRPr>
            </a:pPr>
            <a:r>
              <a:t>Particulate matter-induced </a:t>
            </a:r>
          </a:p>
          <a:p>
            <a:pPr>
              <a:defRPr sz="3900">
                <a:latin typeface="Gill Sans SemiBold"/>
                <a:ea typeface="Gill Sans SemiBold"/>
                <a:cs typeface="Gill Sans SemiBold"/>
                <a:sym typeface="Gill Sans SemiBold"/>
              </a:defRPr>
            </a:pPr>
            <a:r>
              <a:t>epigenetic modifications </a:t>
            </a:r>
          </a:p>
          <a:p>
            <a:pPr>
              <a:defRPr sz="3900">
                <a:latin typeface="Gill Sans SemiBold"/>
                <a:ea typeface="Gill Sans SemiBold"/>
                <a:cs typeface="Gill Sans SemiBold"/>
                <a:sym typeface="Gill Sans SemiBold"/>
              </a:defRPr>
            </a:pPr>
            <a:r>
              <a:t>and lung complications</a:t>
            </a:r>
          </a:p>
        </p:txBody>
      </p:sp>
    </p:spTree>
  </p:cSld>
  <p:clrMapOvr>
    <a:masterClrMapping/>
  </p:clrMapOvr>
  <p:transition spd="med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0" name="filmato-incollato.png" descr="filmato-incollato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497300" y="12674600"/>
            <a:ext cx="7086600" cy="711200"/>
          </a:xfrm>
          <a:prstGeom prst="rect">
            <a:avLst/>
          </a:prstGeom>
          <a:ln w="12700">
            <a:miter lim="400000"/>
          </a:ln>
        </p:spPr>
      </p:pic>
      <p:pic>
        <p:nvPicPr>
          <p:cNvPr id="241" name="filmato-incollato.png" descr="filmato-incollato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2500" y="552805"/>
            <a:ext cx="20599400" cy="1854201"/>
          </a:xfrm>
          <a:prstGeom prst="rect">
            <a:avLst/>
          </a:prstGeom>
          <a:ln w="12700">
            <a:miter lim="400000"/>
          </a:ln>
        </p:spPr>
      </p:pic>
      <p:pic>
        <p:nvPicPr>
          <p:cNvPr id="242" name="Immagine" descr="Immagine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2028" y="2717800"/>
            <a:ext cx="16513572" cy="10810460"/>
          </a:xfrm>
          <a:prstGeom prst="rect">
            <a:avLst/>
          </a:prstGeom>
          <a:ln w="12700">
            <a:miter lim="400000"/>
          </a:ln>
        </p:spPr>
      </p:pic>
      <p:pic>
        <p:nvPicPr>
          <p:cNvPr id="243" name="Immagine" descr="Immagine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794126" y="2692400"/>
            <a:ext cx="7273509" cy="741595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14:warp dir="in"/>
      </p:transition>
    </mc:Choice>
    <mc:Fallback xmlns:a14="http://schemas.microsoft.com/office/drawing/2010/main" xmlns:m="http://schemas.openxmlformats.org/officeDocument/2006/math" xmlns="">
      <p:transition spd="fast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" name="Immagine" descr="Immagin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8476" y="3399697"/>
            <a:ext cx="22664799" cy="9953625"/>
          </a:xfrm>
          <a:prstGeom prst="rect">
            <a:avLst/>
          </a:prstGeom>
          <a:ln w="12700">
            <a:miter lim="400000"/>
          </a:ln>
        </p:spPr>
      </p:pic>
      <p:pic>
        <p:nvPicPr>
          <p:cNvPr id="246" name="Immagine" descr="Immagine"/>
          <p:cNvPicPr>
            <a:picLocks noChangeAspect="1"/>
          </p:cNvPicPr>
          <p:nvPr/>
        </p:nvPicPr>
        <p:blipFill>
          <a:blip r:embed="rId3"/>
          <a:srcRect t="11706" r="44473" b="17476"/>
          <a:stretch>
            <a:fillRect/>
          </a:stretch>
        </p:blipFill>
        <p:spPr>
          <a:xfrm>
            <a:off x="17805400" y="173434"/>
            <a:ext cx="6168648" cy="5298122"/>
          </a:xfrm>
          <a:prstGeom prst="rect">
            <a:avLst/>
          </a:prstGeom>
          <a:ln w="12700">
            <a:miter lim="400000"/>
          </a:ln>
        </p:spPr>
      </p:pic>
      <p:pic>
        <p:nvPicPr>
          <p:cNvPr id="247" name="filmato-incollato.png" descr="filmato-incollato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1800" y="13068300"/>
            <a:ext cx="9296400" cy="635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9" name="filmato-incollato.png" descr="filmato-incollato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6481" y="271399"/>
            <a:ext cx="8850745" cy="13173202"/>
          </a:xfrm>
          <a:prstGeom prst="rect">
            <a:avLst/>
          </a:prstGeom>
          <a:ln w="12700">
            <a:miter lim="400000"/>
          </a:ln>
        </p:spPr>
      </p:pic>
      <p:pic>
        <p:nvPicPr>
          <p:cNvPr id="250" name="filmato-incollato.png" descr="filmato-incollato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7900" y="13275574"/>
            <a:ext cx="6349740" cy="376926"/>
          </a:xfrm>
          <a:prstGeom prst="rect">
            <a:avLst/>
          </a:prstGeom>
          <a:ln w="12700">
            <a:miter lim="400000"/>
          </a:ln>
        </p:spPr>
      </p:pic>
      <p:pic>
        <p:nvPicPr>
          <p:cNvPr id="251" name="filmato-incollato.png" descr="filmato-incollato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25064" y="-254000"/>
            <a:ext cx="12906672" cy="13716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252" name="filmato-incollato.png" descr="filmato-incollato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097439" y="13267393"/>
            <a:ext cx="5161923" cy="39329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4" name="Immagine" descr="Immagin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6908" y="0"/>
            <a:ext cx="19629784" cy="13716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255" name="filmato-incollato.png" descr="filmato-incollato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405600" y="12839700"/>
            <a:ext cx="4013200" cy="584200"/>
          </a:xfrm>
          <a:prstGeom prst="rect">
            <a:avLst/>
          </a:prstGeom>
          <a:ln w="12700">
            <a:miter lim="400000"/>
          </a:ln>
        </p:spPr>
      </p:pic>
      <p:pic>
        <p:nvPicPr>
          <p:cNvPr id="256" name="Immagine" descr="Immagine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8150" y="6330950"/>
            <a:ext cx="3492500" cy="23241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" name="Testo"/>
          <p:cNvSpPr txBox="1"/>
          <p:nvPr/>
        </p:nvSpPr>
        <p:spPr>
          <a:xfrm>
            <a:off x="12199111" y="8118700"/>
            <a:ext cx="4709635" cy="76962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r>
              <a:t> </a:t>
            </a:r>
          </a:p>
        </p:txBody>
      </p:sp>
      <p:sp>
        <p:nvSpPr>
          <p:cNvPr id="259" name="excess"/>
          <p:cNvSpPr txBox="1"/>
          <p:nvPr/>
        </p:nvSpPr>
        <p:spPr>
          <a:xfrm>
            <a:off x="11354561" y="6473189"/>
            <a:ext cx="1674877" cy="76962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r>
              <a:t>excess</a:t>
            </a:r>
          </a:p>
        </p:txBody>
      </p:sp>
      <p:pic>
        <p:nvPicPr>
          <p:cNvPr id="260" name="Screenshot 2026-05-01 alle 13.04.57.png" descr="Screenshot 2026-05-01 alle 13.04.57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5017" y="275445"/>
            <a:ext cx="20263766" cy="1316511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2" name="Immagine" descr="Immagin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120" y="5714144"/>
            <a:ext cx="11216265" cy="7838877"/>
          </a:xfrm>
          <a:prstGeom prst="rect">
            <a:avLst/>
          </a:prstGeom>
          <a:ln w="12700">
            <a:miter lim="400000"/>
          </a:ln>
        </p:spPr>
      </p:pic>
      <p:pic>
        <p:nvPicPr>
          <p:cNvPr id="263" name="Immagine" descr="Immagine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9386" y="-14879"/>
            <a:ext cx="8860706" cy="6645529"/>
          </a:xfrm>
          <a:prstGeom prst="rect">
            <a:avLst/>
          </a:prstGeom>
          <a:ln w="12700">
            <a:miter lim="400000"/>
          </a:ln>
        </p:spPr>
      </p:pic>
      <p:pic>
        <p:nvPicPr>
          <p:cNvPr id="264" name="filmato-incollato.png" descr="filmato-incollato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903522" y="1176297"/>
            <a:ext cx="7678105" cy="10925366"/>
          </a:xfrm>
          <a:prstGeom prst="rect">
            <a:avLst/>
          </a:prstGeom>
          <a:ln w="12700">
            <a:miter lim="400000"/>
          </a:ln>
        </p:spPr>
      </p:pic>
      <p:sp>
        <p:nvSpPr>
          <p:cNvPr id="265" name="Conoscere…"/>
          <p:cNvSpPr txBox="1"/>
          <p:nvPr/>
        </p:nvSpPr>
        <p:spPr>
          <a:xfrm>
            <a:off x="9362992" y="-23924"/>
            <a:ext cx="6417630" cy="711962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r>
              <a:t>Conoscere</a:t>
            </a:r>
          </a:p>
          <a:p>
            <a:r>
              <a:t>Educare</a:t>
            </a:r>
          </a:p>
          <a:p>
            <a:r>
              <a:t>Evitare</a:t>
            </a:r>
          </a:p>
          <a:p>
            <a:r>
              <a:t>Regolare</a:t>
            </a:r>
          </a:p>
          <a:p>
            <a:endParaRPr/>
          </a:p>
        </p:txBody>
      </p:sp>
    </p:spTree>
  </p:cSld>
  <p:clrMapOvr>
    <a:masterClrMapping/>
  </p:clrMapOvr>
  <p:transition spd="med"/>
</p:sld>
</file>

<file path=ppt/theme/theme1.xml><?xml version="1.0" encoding="utf-8"?>
<a:theme xmlns:a="http://schemas.openxmlformats.org/drawingml/2006/main" name="38_MinimalistLight">
  <a:themeElements>
    <a:clrScheme name="38_MinimalistLight">
      <a:dk1>
        <a:srgbClr val="53585F"/>
      </a:dk1>
      <a:lt1>
        <a:srgbClr val="FFFFFF"/>
      </a:lt1>
      <a:dk2>
        <a:srgbClr val="53585F"/>
      </a:dk2>
      <a:lt2>
        <a:srgbClr val="D5D5D5"/>
      </a:lt2>
      <a:accent1>
        <a:srgbClr val="9FAABA"/>
      </a:accent1>
      <a:accent2>
        <a:srgbClr val="88A7B2"/>
      </a:accent2>
      <a:accent3>
        <a:srgbClr val="94B9A3"/>
      </a:accent3>
      <a:accent4>
        <a:srgbClr val="F0BE5E"/>
      </a:accent4>
      <a:accent5>
        <a:srgbClr val="D5B7B7"/>
      </a:accent5>
      <a:accent6>
        <a:srgbClr val="B894B1"/>
      </a:accent6>
      <a:hlink>
        <a:srgbClr val="0000FF"/>
      </a:hlink>
      <a:folHlink>
        <a:srgbClr val="FF00FF"/>
      </a:folHlink>
    </a:clrScheme>
    <a:fontScheme name="38_MinimalistLight">
      <a:majorFont>
        <a:latin typeface="Produkt Extralight"/>
        <a:ea typeface="Produkt Extralight"/>
        <a:cs typeface="Produkt Extralight"/>
      </a:majorFont>
      <a:minorFont>
        <a:latin typeface="Produkt Extralight"/>
        <a:ea typeface="Produkt Extralight"/>
        <a:cs typeface="Produkt Extralight"/>
      </a:minorFont>
    </a:fontScheme>
    <a:fmtScheme name="38_MinimalistLigh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>
            <a:satOff val="-9155"/>
            <a:lumOff val="-32673"/>
          </a:schemeClr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2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Graphik Light"/>
            <a:ea typeface="Graphik Light"/>
            <a:cs typeface="Graphik Light"/>
            <a:sym typeface="Graphik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chemeClr val="accent1">
              <a:satOff val="-9155"/>
              <a:lumOff val="-32673"/>
            </a:schemeClr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l" defTabSz="355600" rtl="0" fontAlgn="auto" latinLnBrk="0" hangingPunct="0">
          <a:lnSpc>
            <a:spcPct val="100000"/>
          </a:lnSpc>
          <a:spcBef>
            <a:spcPts val="4700"/>
          </a:spcBef>
          <a:spcAft>
            <a:spcPts val="0"/>
          </a:spcAft>
          <a:buClrTx/>
          <a:buSzTx/>
          <a:buFontTx/>
          <a:buNone/>
          <a:tabLst/>
          <a:defRPr kumimoji="0" sz="4000" b="0" i="0" u="none" strike="noStrike" cap="none" spc="0" normalizeH="0" baseline="0">
            <a:ln>
              <a:noFill/>
            </a:ln>
            <a:solidFill>
              <a:schemeClr val="accent1">
                <a:satOff val="-9155"/>
                <a:lumOff val="-32673"/>
              </a:schemeClr>
            </a:solidFill>
            <a:effectLst/>
            <a:uFillTx/>
            <a:latin typeface="Graphik Light"/>
            <a:ea typeface="Graphik Light"/>
            <a:cs typeface="Graphik Light"/>
            <a:sym typeface="Graphik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38_MinimalistLight">
  <a:themeElements>
    <a:clrScheme name="38_MinimalistLight">
      <a:dk1>
        <a:srgbClr val="000000"/>
      </a:dk1>
      <a:lt1>
        <a:srgbClr val="FFFFFF"/>
      </a:lt1>
      <a:dk2>
        <a:srgbClr val="53585F"/>
      </a:dk2>
      <a:lt2>
        <a:srgbClr val="D5D5D5"/>
      </a:lt2>
      <a:accent1>
        <a:srgbClr val="9FAABA"/>
      </a:accent1>
      <a:accent2>
        <a:srgbClr val="88A7B2"/>
      </a:accent2>
      <a:accent3>
        <a:srgbClr val="94B9A3"/>
      </a:accent3>
      <a:accent4>
        <a:srgbClr val="F0BE5E"/>
      </a:accent4>
      <a:accent5>
        <a:srgbClr val="D5B7B7"/>
      </a:accent5>
      <a:accent6>
        <a:srgbClr val="B894B1"/>
      </a:accent6>
      <a:hlink>
        <a:srgbClr val="0000FF"/>
      </a:hlink>
      <a:folHlink>
        <a:srgbClr val="FF00FF"/>
      </a:folHlink>
    </a:clrScheme>
    <a:fontScheme name="38_MinimalistLight">
      <a:majorFont>
        <a:latin typeface="Produkt Extralight"/>
        <a:ea typeface="Produkt Extralight"/>
        <a:cs typeface="Produkt Extralight"/>
      </a:majorFont>
      <a:minorFont>
        <a:latin typeface="Produkt Extralight"/>
        <a:ea typeface="Produkt Extralight"/>
        <a:cs typeface="Produkt Extralight"/>
      </a:minorFont>
    </a:fontScheme>
    <a:fmtScheme name="38_MinimalistLigh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>
            <a:satOff val="-9155"/>
            <a:lumOff val="-32673"/>
          </a:schemeClr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2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Graphik Light"/>
            <a:ea typeface="Graphik Light"/>
            <a:cs typeface="Graphik Light"/>
            <a:sym typeface="Graphik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chemeClr val="accent1">
              <a:satOff val="-9155"/>
              <a:lumOff val="-32673"/>
            </a:schemeClr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l" defTabSz="355600" rtl="0" fontAlgn="auto" latinLnBrk="0" hangingPunct="0">
          <a:lnSpc>
            <a:spcPct val="100000"/>
          </a:lnSpc>
          <a:spcBef>
            <a:spcPts val="4700"/>
          </a:spcBef>
          <a:spcAft>
            <a:spcPts val="0"/>
          </a:spcAft>
          <a:buClrTx/>
          <a:buSzTx/>
          <a:buFontTx/>
          <a:buNone/>
          <a:tabLst/>
          <a:defRPr kumimoji="0" sz="4000" b="0" i="0" u="none" strike="noStrike" cap="none" spc="0" normalizeH="0" baseline="0">
            <a:ln>
              <a:noFill/>
            </a:ln>
            <a:solidFill>
              <a:schemeClr val="accent1">
                <a:satOff val="-9155"/>
                <a:lumOff val="-32673"/>
              </a:schemeClr>
            </a:solidFill>
            <a:effectLst/>
            <a:uFillTx/>
            <a:latin typeface="Graphik Light"/>
            <a:ea typeface="Graphik Light"/>
            <a:cs typeface="Graphik Light"/>
            <a:sym typeface="Graphik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7720</TotalTime>
  <Words>173</Words>
  <Application>Microsoft Office PowerPoint</Application>
  <PresentationFormat>Custom</PresentationFormat>
  <Paragraphs>27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7" baseType="lpstr">
      <vt:lpstr>Graphik</vt:lpstr>
      <vt:lpstr>Graphik Light</vt:lpstr>
      <vt:lpstr>Helvetica Neue</vt:lpstr>
      <vt:lpstr>Produkt Extralight</vt:lpstr>
      <vt:lpstr>Produkt Light</vt:lpstr>
      <vt:lpstr>38_MinimalistLight</vt:lpstr>
      <vt:lpstr>Malattia da inalazione di bioaerosol indoor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Metka KODRIC</dc:creator>
  <cp:lastModifiedBy>Metka KODRIC</cp:lastModifiedBy>
  <cp:revision>3</cp:revision>
  <dcterms:modified xsi:type="dcterms:W3CDTF">2026-05-12T07:25:11Z</dcterms:modified>
</cp:coreProperties>
</file>